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63" r:id="rId2"/>
    <p:sldId id="257" r:id="rId3"/>
    <p:sldId id="268" r:id="rId4"/>
    <p:sldId id="256" r:id="rId5"/>
    <p:sldId id="270" r:id="rId6"/>
    <p:sldId id="278" r:id="rId7"/>
    <p:sldId id="291" r:id="rId8"/>
    <p:sldId id="286" r:id="rId9"/>
    <p:sldId id="282" r:id="rId10"/>
    <p:sldId id="265" r:id="rId11"/>
    <p:sldId id="290" r:id="rId12"/>
    <p:sldId id="288" r:id="rId13"/>
    <p:sldId id="280" r:id="rId14"/>
    <p:sldId id="289" r:id="rId15"/>
    <p:sldId id="266" r:id="rId16"/>
    <p:sldId id="276" r:id="rId17"/>
    <p:sldId id="271" r:id="rId18"/>
    <p:sldId id="274" r:id="rId19"/>
    <p:sldId id="277" r:id="rId20"/>
    <p:sldId id="267" r:id="rId21"/>
    <p:sldId id="281" r:id="rId22"/>
    <p:sldId id="275" r:id="rId23"/>
    <p:sldId id="279" r:id="rId24"/>
    <p:sldId id="285" r:id="rId25"/>
    <p:sldId id="264" r:id="rId26"/>
    <p:sldId id="283" r:id="rId27"/>
    <p:sldId id="28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CAC1"/>
    <a:srgbClr val="020202"/>
    <a:srgbClr val="A9A5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7" d="100"/>
          <a:sy n="107" d="100"/>
        </p:scale>
        <p:origin x="-648" y="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0CFD0E-FA3E-4DF3-9E31-CF52E3046BA7}"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80D44C-B4FA-40E6-95D5-CEB79D78DE42}" type="slidenum">
              <a:rPr lang="zh-CN" altLang="en-US" smtClean="0"/>
              <a:t>‹#›</a:t>
            </a:fld>
            <a:endParaRPr lang="zh-CN" altLang="en-US"/>
          </a:p>
        </p:txBody>
      </p:sp>
    </p:spTree>
    <p:extLst>
      <p:ext uri="{BB962C8B-B14F-4D97-AF65-F5344CB8AC3E}">
        <p14:creationId xmlns:p14="http://schemas.microsoft.com/office/powerpoint/2010/main" val="3414284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D857CA2-9EE6-47D0-8D21-95960E93C335}"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12D2FC-E47C-434F-AD4C-E11A7A2D1205}" type="slidenum">
              <a:rPr lang="zh-CN" altLang="en-US" smtClean="0"/>
              <a:t>‹#›</a:t>
            </a:fld>
            <a:endParaRPr lang="zh-CN" altLang="en-US"/>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857CA2-9EE6-47D0-8D21-95960E93C335}"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12D2FC-E47C-434F-AD4C-E11A7A2D1205}" type="slidenum">
              <a:rPr lang="zh-CN" altLang="en-US" smtClean="0"/>
              <a:t>‹#›</a:t>
            </a:fld>
            <a:endParaRPr lang="zh-CN" altLang="en-US"/>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857CA2-9EE6-47D0-8D21-95960E93C335}"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12D2FC-E47C-434F-AD4C-E11A7A2D1205}" type="slidenum">
              <a:rPr lang="zh-CN" altLang="en-US" smtClean="0"/>
              <a:t>‹#›</a:t>
            </a:fld>
            <a:endParaRPr lang="zh-CN" altLang="en-US"/>
          </a:p>
        </p:txBody>
      </p:sp>
    </p:spTree>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transition spd="slow">
    <p:randomBar dir="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D857CA2-9EE6-47D0-8D21-95960E93C335}"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12D2FC-E47C-434F-AD4C-E11A7A2D1205}" type="slidenum">
              <a:rPr lang="zh-CN" altLang="en-US" smtClean="0"/>
              <a:t>‹#›</a:t>
            </a:fld>
            <a:endParaRPr lang="zh-CN" altLang="en-US"/>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D857CA2-9EE6-47D0-8D21-95960E93C335}"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12D2FC-E47C-434F-AD4C-E11A7A2D1205}" type="slidenum">
              <a:rPr lang="zh-CN" altLang="en-US" smtClean="0"/>
              <a:t>‹#›</a:t>
            </a:fld>
            <a:endParaRPr lang="zh-CN" altLang="en-US"/>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D857CA2-9EE6-47D0-8D21-95960E93C335}"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12D2FC-E47C-434F-AD4C-E11A7A2D1205}" type="slidenum">
              <a:rPr lang="zh-CN" altLang="en-US" smtClean="0"/>
              <a:t>‹#›</a:t>
            </a:fld>
            <a:endParaRPr lang="zh-CN" altLang="en-US"/>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D857CA2-9EE6-47D0-8D21-95960E93C335}" type="datetimeFigureOut">
              <a:rPr lang="zh-CN" altLang="en-US" smtClean="0"/>
              <a:t>2016/9/26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312D2FC-E47C-434F-AD4C-E11A7A2D1205}" type="slidenum">
              <a:rPr lang="zh-CN" altLang="en-US" smtClean="0"/>
              <a:t>‹#›</a:t>
            </a:fld>
            <a:endParaRPr lang="zh-CN" altLang="en-US"/>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D857CA2-9EE6-47D0-8D21-95960E93C335}" type="datetimeFigureOut">
              <a:rPr lang="zh-CN" altLang="en-US" smtClean="0"/>
              <a:t>2016/9/26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312D2FC-E47C-434F-AD4C-E11A7A2D1205}" type="slidenum">
              <a:rPr lang="zh-CN" altLang="en-US" smtClean="0"/>
              <a:t>‹#›</a:t>
            </a:fld>
            <a:endParaRPr lang="zh-CN" altLang="en-US"/>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857CA2-9EE6-47D0-8D21-95960E93C335}" type="datetimeFigureOut">
              <a:rPr lang="zh-CN" altLang="en-US" smtClean="0"/>
              <a:t>2016/9/26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312D2FC-E47C-434F-AD4C-E11A7A2D1205}" type="slidenum">
              <a:rPr lang="zh-CN" altLang="en-US" smtClean="0"/>
              <a:t>‹#›</a:t>
            </a:fld>
            <a:endParaRPr lang="zh-CN" altLang="en-US"/>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D857CA2-9EE6-47D0-8D21-95960E93C335}"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12D2FC-E47C-434F-AD4C-E11A7A2D1205}" type="slidenum">
              <a:rPr lang="zh-CN" altLang="en-US" smtClean="0"/>
              <a:t>‹#›</a:t>
            </a:fld>
            <a:endParaRPr lang="zh-CN" altLang="en-US"/>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D857CA2-9EE6-47D0-8D21-95960E93C335}"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12D2FC-E47C-434F-AD4C-E11A7A2D1205}" type="slidenum">
              <a:rPr lang="zh-CN" altLang="en-US" smtClean="0"/>
              <a:t>‹#›</a:t>
            </a:fld>
            <a:endParaRPr lang="zh-CN" altLang="en-US"/>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5000" b="-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857CA2-9EE6-47D0-8D21-95960E93C335}" type="datetimeFigureOut">
              <a:rPr lang="zh-CN" altLang="en-US" smtClean="0"/>
              <a:t>2016/9/26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12D2FC-E47C-434F-AD4C-E11A7A2D120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文本框 1"/>
          <p:cNvSpPr txBox="1"/>
          <p:nvPr/>
        </p:nvSpPr>
        <p:spPr>
          <a:xfrm>
            <a:off x="3384641" y="1598472"/>
            <a:ext cx="5349921" cy="1323439"/>
          </a:xfrm>
          <a:prstGeom prst="rect">
            <a:avLst/>
          </a:prstGeom>
          <a:noFill/>
        </p:spPr>
        <p:txBody>
          <a:bodyPr wrap="square" rtlCol="0">
            <a:spAutoFit/>
          </a:bodyPr>
          <a:lstStyle/>
          <a:p>
            <a:r>
              <a:rPr lang="zh-CN" altLang="en-US" sz="8000" b="1" dirty="0" smtClean="0">
                <a:solidFill>
                  <a:srgbClr val="CBCAC1"/>
                </a:solidFill>
                <a:latin typeface="方正兰亭粗黑简体" panose="02000000000000000000" pitchFamily="2" charset="-122"/>
                <a:ea typeface="方正兰亭粗黑简体" panose="02000000000000000000" pitchFamily="2" charset="-122"/>
              </a:rPr>
              <a:t>商业计划书</a:t>
            </a:r>
            <a:endParaRPr lang="zh-CN" altLang="en-US" sz="8000" b="1" dirty="0">
              <a:solidFill>
                <a:srgbClr val="CBCAC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4908415" y="2826097"/>
            <a:ext cx="2010410" cy="364490"/>
          </a:xfrm>
          <a:prstGeom prst="rect">
            <a:avLst/>
          </a:prstGeom>
          <a:effectLst>
            <a:outerShdw blurRad="50800" dist="38100" dir="8100000" algn="tr" rotWithShape="0">
              <a:prstClr val="black">
                <a:alpha val="40000"/>
              </a:prstClr>
            </a:outerShdw>
          </a:effectLst>
        </p:spPr>
        <p:txBody>
          <a:bodyPr wrap="none" lIns="91414" tIns="45707" rIns="91414" bIns="45707">
            <a:spAutoFit/>
          </a:bodyPr>
          <a:lstStyle/>
          <a:p>
            <a:pPr algn="r"/>
            <a:r>
              <a:rPr lang="en-US" dirty="0" smtClean="0">
                <a:solidFill>
                  <a:srgbClr val="CBCAC1"/>
                </a:solidFill>
                <a:latin typeface="时尚中黑简体" pitchFamily="2" charset="-122"/>
                <a:ea typeface="时尚中黑简体" pitchFamily="2" charset="-122"/>
              </a:rPr>
              <a:t>xxxxxxxxxxxxxxxx</a:t>
            </a:r>
            <a:endParaRPr lang="en-US" sz="2400" dirty="0">
              <a:solidFill>
                <a:srgbClr val="CBCAC1"/>
              </a:solidFill>
              <a:latin typeface="时尚中黑简体" pitchFamily="2" charset="-122"/>
              <a:ea typeface="时尚中黑简体" pitchFamily="2" charset="-122"/>
            </a:endParaRPr>
          </a:p>
        </p:txBody>
      </p:sp>
    </p:spTree>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4" name="文本框 3"/>
          <p:cNvSpPr txBox="1"/>
          <p:nvPr/>
        </p:nvSpPr>
        <p:spPr>
          <a:xfrm>
            <a:off x="5131561" y="124512"/>
            <a:ext cx="1815154" cy="1862048"/>
          </a:xfrm>
          <a:prstGeom prst="rect">
            <a:avLst/>
          </a:prstGeom>
          <a:noFill/>
        </p:spPr>
        <p:txBody>
          <a:bodyPr wrap="square" rtlCol="0">
            <a:spAutoFit/>
          </a:bodyPr>
          <a:lstStyle/>
          <a:p>
            <a:pPr algn="dist"/>
            <a:r>
              <a:rPr lang="en-US" altLang="zh-CN" sz="11500" b="1" dirty="0" smtClean="0">
                <a:solidFill>
                  <a:srgbClr val="CBCAC1"/>
                </a:solidFill>
                <a:latin typeface="Impact" pitchFamily="34" charset="0"/>
                <a:ea typeface="方正兰亭粗黑简体" panose="02000000000000000000" pitchFamily="2" charset="-122"/>
              </a:rPr>
              <a:t>02</a:t>
            </a:r>
            <a:endParaRPr lang="zh-CN" altLang="en-US" sz="11500" b="1" dirty="0">
              <a:solidFill>
                <a:srgbClr val="CBCAC1"/>
              </a:solidFill>
              <a:latin typeface="Impact" pitchFamily="34" charset="0"/>
              <a:ea typeface="方正兰亭粗黑简体" panose="02000000000000000000" pitchFamily="2" charset="-122"/>
            </a:endParaRPr>
          </a:p>
        </p:txBody>
      </p:sp>
      <p:sp>
        <p:nvSpPr>
          <p:cNvPr id="5" name="文本框 4"/>
          <p:cNvSpPr txBox="1"/>
          <p:nvPr/>
        </p:nvSpPr>
        <p:spPr>
          <a:xfrm>
            <a:off x="4507199" y="1516113"/>
            <a:ext cx="3118470" cy="753924"/>
          </a:xfrm>
          <a:prstGeom prst="rect">
            <a:avLst/>
          </a:prstGeom>
          <a:noFill/>
        </p:spPr>
        <p:txBody>
          <a:bodyPr wrap="square" rtlCol="0">
            <a:spAutoFit/>
          </a:bodyPr>
          <a:lstStyle>
            <a:defPPr>
              <a:defRPr lang="zh-CN"/>
            </a:defPPr>
            <a:lvl1pPr marL="609600" indent="-609600" algn="just">
              <a:lnSpc>
                <a:spcPct val="150000"/>
              </a:lnSpc>
              <a:buFont typeface="Wingdings" pitchFamily="2" charset="2"/>
              <a:buChar char="l"/>
              <a:defRPr sz="1400">
                <a:gradFill>
                  <a:gsLst>
                    <a:gs pos="57000">
                      <a:srgbClr val="F4DC83"/>
                    </a:gs>
                    <a:gs pos="19000">
                      <a:srgbClr val="CFA455"/>
                    </a:gs>
                    <a:gs pos="100000">
                      <a:srgbClr val="A96B27"/>
                    </a:gs>
                  </a:gsLst>
                  <a:lin ang="5400000" scaled="1"/>
                </a:gradFill>
                <a:latin typeface="华文细黑" panose="02010600040101010101" pitchFamily="2" charset="-122"/>
                <a:ea typeface="华文细黑" panose="02010600040101010101" pitchFamily="2" charset="-122"/>
              </a:defRPr>
            </a:lvl1pPr>
          </a:lstStyle>
          <a:p>
            <a:pPr marL="0" indent="0" algn="dist">
              <a:buNone/>
            </a:pPr>
            <a:r>
              <a:rPr lang="zh-CN" altLang="en-US" sz="3200" dirty="0">
                <a:solidFill>
                  <a:srgbClr val="CBCAC1"/>
                </a:solidFill>
                <a:latin typeface="方正兰亭粗黑简体" panose="02000000000000000000" pitchFamily="2" charset="-122"/>
                <a:ea typeface="方正兰亭粗黑简体" panose="02000000000000000000" pitchFamily="2" charset="-122"/>
              </a:rPr>
              <a:t>项目计划介绍</a:t>
            </a:r>
          </a:p>
        </p:txBody>
      </p:sp>
    </p:spTree>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六边形 4"/>
          <p:cNvSpPr>
            <a:spLocks noChangeArrowheads="1"/>
          </p:cNvSpPr>
          <p:nvPr/>
        </p:nvSpPr>
        <p:spPr bwMode="auto">
          <a:xfrm rot="5400000">
            <a:off x="1918314" y="1727798"/>
            <a:ext cx="1552783" cy="1345361"/>
          </a:xfrm>
          <a:prstGeom prst="hexagon">
            <a:avLst>
              <a:gd name="adj" fmla="val 25033"/>
              <a:gd name="vf" fmla="val 115470"/>
            </a:avLst>
          </a:prstGeom>
          <a:solidFill>
            <a:srgbClr val="CBCAC1"/>
          </a:solidFill>
          <a:ln w="12700" cap="flat" cmpd="sng">
            <a:noFill/>
            <a:bevel/>
          </a:ln>
        </p:spPr>
        <p:txBody>
          <a:bodyPr anchor="ctr"/>
          <a:lstStyle/>
          <a:p>
            <a:pPr algn="ctr"/>
            <a:endParaRPr lang="zh-CN" altLang="zh-CN" sz="2400">
              <a:solidFill>
                <a:srgbClr val="FFFFFF"/>
              </a:solidFill>
              <a:latin typeface="宋体" pitchFamily="2" charset="-122"/>
              <a:sym typeface="宋体" pitchFamily="2" charset="-122"/>
            </a:endParaRPr>
          </a:p>
        </p:txBody>
      </p:sp>
      <p:sp>
        <p:nvSpPr>
          <p:cNvPr id="20" name="六边形 5"/>
          <p:cNvSpPr>
            <a:spLocks noChangeArrowheads="1"/>
          </p:cNvSpPr>
          <p:nvPr/>
        </p:nvSpPr>
        <p:spPr bwMode="auto">
          <a:xfrm rot="5400000">
            <a:off x="1234856" y="2998427"/>
            <a:ext cx="1550837" cy="1347319"/>
          </a:xfrm>
          <a:prstGeom prst="hexagon">
            <a:avLst>
              <a:gd name="adj" fmla="val 24965"/>
              <a:gd name="vf" fmla="val 115470"/>
            </a:avLst>
          </a:prstGeom>
          <a:solidFill>
            <a:srgbClr val="CBCAC1"/>
          </a:solidFill>
          <a:ln w="12700" cap="flat" cmpd="sng">
            <a:noFill/>
            <a:bevel/>
          </a:ln>
        </p:spPr>
        <p:txBody>
          <a:bodyPr anchor="ctr"/>
          <a:lstStyle/>
          <a:p>
            <a:pPr algn="ctr"/>
            <a:endParaRPr lang="zh-CN" altLang="zh-CN" sz="2400">
              <a:solidFill>
                <a:srgbClr val="FFFFFF"/>
              </a:solidFill>
              <a:latin typeface="宋体" pitchFamily="2" charset="-122"/>
              <a:sym typeface="宋体" pitchFamily="2" charset="-122"/>
            </a:endParaRPr>
          </a:p>
        </p:txBody>
      </p:sp>
      <p:sp>
        <p:nvSpPr>
          <p:cNvPr id="22" name="六边形 9"/>
          <p:cNvSpPr>
            <a:spLocks noChangeArrowheads="1"/>
          </p:cNvSpPr>
          <p:nvPr/>
        </p:nvSpPr>
        <p:spPr bwMode="auto">
          <a:xfrm rot="16200000">
            <a:off x="3366546" y="4270037"/>
            <a:ext cx="1552783" cy="1347319"/>
          </a:xfrm>
          <a:prstGeom prst="hexagon">
            <a:avLst>
              <a:gd name="adj" fmla="val 24997"/>
              <a:gd name="vf" fmla="val 115470"/>
            </a:avLst>
          </a:prstGeom>
          <a:solidFill>
            <a:srgbClr val="CBCAC1"/>
          </a:solidFill>
          <a:ln w="12700" cap="flat" cmpd="sng">
            <a:noFill/>
            <a:bevel/>
          </a:ln>
        </p:spPr>
        <p:txBody>
          <a:bodyPr anchor="ctr"/>
          <a:lstStyle/>
          <a:p>
            <a:pPr algn="ctr"/>
            <a:endParaRPr lang="zh-CN" altLang="zh-CN" sz="2400">
              <a:solidFill>
                <a:srgbClr val="FFFFFF"/>
              </a:solidFill>
              <a:latin typeface="宋体" pitchFamily="2" charset="-122"/>
              <a:sym typeface="宋体" pitchFamily="2" charset="-122"/>
            </a:endParaRPr>
          </a:p>
        </p:txBody>
      </p:sp>
      <p:sp>
        <p:nvSpPr>
          <p:cNvPr id="23" name="六边形 10"/>
          <p:cNvSpPr>
            <a:spLocks noChangeArrowheads="1"/>
          </p:cNvSpPr>
          <p:nvPr/>
        </p:nvSpPr>
        <p:spPr bwMode="auto">
          <a:xfrm rot="16200000">
            <a:off x="4064618" y="2998427"/>
            <a:ext cx="1550837" cy="1347319"/>
          </a:xfrm>
          <a:prstGeom prst="hexagon">
            <a:avLst>
              <a:gd name="adj" fmla="val 24965"/>
              <a:gd name="vf" fmla="val 115470"/>
            </a:avLst>
          </a:prstGeom>
          <a:solidFill>
            <a:srgbClr val="CBCAC1"/>
          </a:solidFill>
          <a:ln w="12700" cap="flat" cmpd="sng">
            <a:noFill/>
            <a:bevel/>
          </a:ln>
        </p:spPr>
        <p:txBody>
          <a:bodyPr anchor="ctr"/>
          <a:lstStyle/>
          <a:p>
            <a:pPr algn="ctr"/>
            <a:endParaRPr lang="zh-CN" altLang="zh-CN" sz="2400">
              <a:solidFill>
                <a:srgbClr val="FFFFFF"/>
              </a:solidFill>
              <a:latin typeface="宋体" pitchFamily="2" charset="-122"/>
              <a:sym typeface="宋体" pitchFamily="2" charset="-122"/>
            </a:endParaRPr>
          </a:p>
        </p:txBody>
      </p:sp>
      <p:sp>
        <p:nvSpPr>
          <p:cNvPr id="24" name="六边形 11"/>
          <p:cNvSpPr>
            <a:spLocks noChangeArrowheads="1"/>
          </p:cNvSpPr>
          <p:nvPr/>
        </p:nvSpPr>
        <p:spPr bwMode="auto">
          <a:xfrm rot="16200000">
            <a:off x="3340967" y="1726819"/>
            <a:ext cx="1552783" cy="1347319"/>
          </a:xfrm>
          <a:prstGeom prst="hexagon">
            <a:avLst>
              <a:gd name="adj" fmla="val 24997"/>
              <a:gd name="vf" fmla="val 115470"/>
            </a:avLst>
          </a:prstGeom>
          <a:solidFill>
            <a:srgbClr val="CBCAC1"/>
          </a:solidFill>
          <a:ln w="12700" cap="flat" cmpd="sng">
            <a:noFill/>
            <a:bevel/>
          </a:ln>
        </p:spPr>
        <p:txBody>
          <a:bodyPr anchor="ctr"/>
          <a:lstStyle/>
          <a:p>
            <a:pPr algn="ctr"/>
            <a:endParaRPr lang="zh-CN" altLang="zh-CN" sz="2400">
              <a:solidFill>
                <a:srgbClr val="FFFFFF"/>
              </a:solidFill>
              <a:latin typeface="宋体" pitchFamily="2" charset="-122"/>
              <a:sym typeface="宋体" pitchFamily="2" charset="-122"/>
            </a:endParaRPr>
          </a:p>
        </p:txBody>
      </p:sp>
      <p:sp>
        <p:nvSpPr>
          <p:cNvPr id="26" name="Freeform 78"/>
          <p:cNvSpPr/>
          <p:nvPr/>
        </p:nvSpPr>
        <p:spPr bwMode="auto">
          <a:xfrm>
            <a:off x="3991510" y="2167965"/>
            <a:ext cx="251695" cy="466971"/>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rgbClr val="020202"/>
          </a:solidFill>
          <a:ln w="9525">
            <a:noFill/>
            <a:round/>
          </a:ln>
        </p:spPr>
        <p:txBody>
          <a:bodyPr vert="horz" wrap="square" lIns="121920" tIns="60960" rIns="121920" bIns="60960" numCol="1" anchor="t" anchorCtr="0" compatLnSpc="1"/>
          <a:lstStyle/>
          <a:p>
            <a:endParaRPr lang="en-US" sz="2135">
              <a:solidFill>
                <a:prstClr val="black"/>
              </a:solidFill>
              <a:latin typeface="Dotum" pitchFamily="34" charset="-127"/>
              <a:ea typeface="Dotum" pitchFamily="34" charset="-127"/>
            </a:endParaRPr>
          </a:p>
        </p:txBody>
      </p:sp>
      <p:sp>
        <p:nvSpPr>
          <p:cNvPr id="27" name="Freeform 154"/>
          <p:cNvSpPr/>
          <p:nvPr/>
        </p:nvSpPr>
        <p:spPr bwMode="auto">
          <a:xfrm>
            <a:off x="2413637" y="2223476"/>
            <a:ext cx="540593" cy="355949"/>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rgbClr val="020202"/>
          </a:solidFill>
          <a:ln w="9525">
            <a:noFill/>
            <a:round/>
          </a:ln>
        </p:spPr>
        <p:txBody>
          <a:bodyPr vert="horz" wrap="square" lIns="121920" tIns="60960" rIns="121920" bIns="60960" numCol="1" anchor="t" anchorCtr="0" compatLnSpc="1"/>
          <a:lstStyle/>
          <a:p>
            <a:endParaRPr lang="en-US" sz="2135">
              <a:solidFill>
                <a:prstClr val="black"/>
              </a:solidFill>
              <a:latin typeface="Dotum" pitchFamily="34" charset="-127"/>
              <a:ea typeface="Dotum" pitchFamily="34" charset="-127"/>
            </a:endParaRPr>
          </a:p>
        </p:txBody>
      </p:sp>
      <p:sp>
        <p:nvSpPr>
          <p:cNvPr id="29" name="Freeform 65"/>
          <p:cNvSpPr>
            <a:spLocks noEditPoints="1"/>
          </p:cNvSpPr>
          <p:nvPr/>
        </p:nvSpPr>
        <p:spPr bwMode="auto">
          <a:xfrm>
            <a:off x="1862075" y="3504318"/>
            <a:ext cx="446128" cy="433391"/>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rgbClr val="020202"/>
          </a:solidFill>
          <a:ln w="9525">
            <a:noFill/>
            <a:round/>
          </a:ln>
        </p:spPr>
        <p:txBody>
          <a:bodyPr vert="horz" wrap="square" lIns="121920" tIns="60960" rIns="121920" bIns="60960" numCol="1" anchor="t" anchorCtr="0" compatLnSpc="1"/>
          <a:lstStyle/>
          <a:p>
            <a:endParaRPr lang="en-US" sz="2135">
              <a:solidFill>
                <a:prstClr val="black"/>
              </a:solidFill>
              <a:latin typeface="Dotum" pitchFamily="34" charset="-127"/>
              <a:ea typeface="Dotum" pitchFamily="34" charset="-127"/>
            </a:endParaRPr>
          </a:p>
        </p:txBody>
      </p:sp>
      <p:grpSp>
        <p:nvGrpSpPr>
          <p:cNvPr id="30" name="组合 29"/>
          <p:cNvGrpSpPr/>
          <p:nvPr/>
        </p:nvGrpSpPr>
        <p:grpSpPr>
          <a:xfrm>
            <a:off x="4557176" y="3449107"/>
            <a:ext cx="565721" cy="504035"/>
            <a:chOff x="6067091" y="5703816"/>
            <a:chExt cx="394021" cy="354857"/>
          </a:xfrm>
          <a:solidFill>
            <a:srgbClr val="020202"/>
          </a:solidFill>
        </p:grpSpPr>
        <p:sp>
          <p:nvSpPr>
            <p:cNvPr id="31" name="Freeform 396"/>
            <p:cNvSpPr/>
            <p:nvPr/>
          </p:nvSpPr>
          <p:spPr bwMode="auto">
            <a:xfrm>
              <a:off x="6067091" y="5703816"/>
              <a:ext cx="394021" cy="247467"/>
            </a:xfrm>
            <a:custGeom>
              <a:avLst/>
              <a:gdLst/>
              <a:ahLst/>
              <a:cxnLst>
                <a:cxn ang="0">
                  <a:pos x="138" y="152"/>
                </a:cxn>
                <a:cxn ang="0">
                  <a:pos x="218" y="151"/>
                </a:cxn>
                <a:cxn ang="0">
                  <a:pos x="234" y="143"/>
                </a:cxn>
                <a:cxn ang="0">
                  <a:pos x="242" y="127"/>
                </a:cxn>
                <a:cxn ang="0">
                  <a:pos x="242" y="115"/>
                </a:cxn>
                <a:cxn ang="0">
                  <a:pos x="234" y="100"/>
                </a:cxn>
                <a:cxn ang="0">
                  <a:pos x="219" y="90"/>
                </a:cxn>
                <a:cxn ang="0">
                  <a:pos x="209" y="84"/>
                </a:cxn>
                <a:cxn ang="0">
                  <a:pos x="215" y="61"/>
                </a:cxn>
                <a:cxn ang="0">
                  <a:pos x="211" y="39"/>
                </a:cxn>
                <a:cxn ang="0">
                  <a:pos x="192" y="16"/>
                </a:cxn>
                <a:cxn ang="0">
                  <a:pos x="164" y="8"/>
                </a:cxn>
                <a:cxn ang="0">
                  <a:pos x="139" y="13"/>
                </a:cxn>
                <a:cxn ang="0">
                  <a:pos x="118" y="34"/>
                </a:cxn>
                <a:cxn ang="0">
                  <a:pos x="110" y="25"/>
                </a:cxn>
                <a:cxn ang="0">
                  <a:pos x="93" y="21"/>
                </a:cxn>
                <a:cxn ang="0">
                  <a:pos x="83" y="23"/>
                </a:cxn>
                <a:cxn ang="0">
                  <a:pos x="69" y="34"/>
                </a:cxn>
                <a:cxn ang="0">
                  <a:pos x="64" y="48"/>
                </a:cxn>
                <a:cxn ang="0">
                  <a:pos x="58" y="52"/>
                </a:cxn>
                <a:cxn ang="0">
                  <a:pos x="30" y="61"/>
                </a:cxn>
                <a:cxn ang="0">
                  <a:pos x="12" y="84"/>
                </a:cxn>
                <a:cxn ang="0">
                  <a:pos x="8" y="102"/>
                </a:cxn>
                <a:cxn ang="0">
                  <a:pos x="16" y="129"/>
                </a:cxn>
                <a:cxn ang="0">
                  <a:pos x="38"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6" y="1"/>
                </a:cxn>
                <a:cxn ang="0">
                  <a:pos x="205" y="17"/>
                </a:cxn>
                <a:cxn ang="0">
                  <a:pos x="222" y="48"/>
                </a:cxn>
                <a:cxn ang="0">
                  <a:pos x="223" y="71"/>
                </a:cxn>
                <a:cxn ang="0">
                  <a:pos x="226"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8" y="151"/>
                  </a:lnTo>
                  <a:lnTo>
                    <a:pt x="224" y="150"/>
                  </a:lnTo>
                  <a:lnTo>
                    <a:pt x="230" y="147"/>
                  </a:lnTo>
                  <a:lnTo>
                    <a:pt x="234" y="143"/>
                  </a:lnTo>
                  <a:lnTo>
                    <a:pt x="238" y="139"/>
                  </a:lnTo>
                  <a:lnTo>
                    <a:pt x="240" y="133"/>
                  </a:lnTo>
                  <a:lnTo>
                    <a:pt x="242" y="127"/>
                  </a:lnTo>
                  <a:lnTo>
                    <a:pt x="243" y="121"/>
                  </a:lnTo>
                  <a:lnTo>
                    <a:pt x="243" y="121"/>
                  </a:lnTo>
                  <a:lnTo>
                    <a:pt x="242" y="115"/>
                  </a:lnTo>
                  <a:lnTo>
                    <a:pt x="240" y="109"/>
                  </a:lnTo>
                  <a:lnTo>
                    <a:pt x="238" y="104"/>
                  </a:lnTo>
                  <a:lnTo>
                    <a:pt x="234" y="100"/>
                  </a:lnTo>
                  <a:lnTo>
                    <a:pt x="230" y="96"/>
                  </a:lnTo>
                  <a:lnTo>
                    <a:pt x="224" y="93"/>
                  </a:lnTo>
                  <a:lnTo>
                    <a:pt x="219" y="90"/>
                  </a:lnTo>
                  <a:lnTo>
                    <a:pt x="213" y="90"/>
                  </a:lnTo>
                  <a:lnTo>
                    <a:pt x="207" y="89"/>
                  </a:lnTo>
                  <a:lnTo>
                    <a:pt x="209" y="84"/>
                  </a:lnTo>
                  <a:lnTo>
                    <a:pt x="209" y="84"/>
                  </a:lnTo>
                  <a:lnTo>
                    <a:pt x="213" y="73"/>
                  </a:lnTo>
                  <a:lnTo>
                    <a:pt x="215" y="61"/>
                  </a:lnTo>
                  <a:lnTo>
                    <a:pt x="215" y="61"/>
                  </a:lnTo>
                  <a:lnTo>
                    <a:pt x="215" y="50"/>
                  </a:lnTo>
                  <a:lnTo>
                    <a:pt x="211" y="39"/>
                  </a:lnTo>
                  <a:lnTo>
                    <a:pt x="207" y="31"/>
                  </a:lnTo>
                  <a:lnTo>
                    <a:pt x="200" y="23"/>
                  </a:lnTo>
                  <a:lnTo>
                    <a:pt x="192" y="16"/>
                  </a:lnTo>
                  <a:lnTo>
                    <a:pt x="184" y="12"/>
                  </a:lnTo>
                  <a:lnTo>
                    <a:pt x="173" y="9"/>
                  </a:lnTo>
                  <a:lnTo>
                    <a:pt x="164" y="8"/>
                  </a:lnTo>
                  <a:lnTo>
                    <a:pt x="164" y="8"/>
                  </a:lnTo>
                  <a:lnTo>
                    <a:pt x="150" y="9"/>
                  </a:lnTo>
                  <a:lnTo>
                    <a:pt x="139" y="13"/>
                  </a:lnTo>
                  <a:lnTo>
                    <a:pt x="128" y="20"/>
                  </a:lnTo>
                  <a:lnTo>
                    <a:pt x="120" y="29"/>
                  </a:lnTo>
                  <a:lnTo>
                    <a:pt x="118" y="34"/>
                  </a:lnTo>
                  <a:lnTo>
                    <a:pt x="115" y="29"/>
                  </a:lnTo>
                  <a:lnTo>
                    <a:pt x="115" y="29"/>
                  </a:lnTo>
                  <a:lnTo>
                    <a:pt x="110" y="25"/>
                  </a:lnTo>
                  <a:lnTo>
                    <a:pt x="105" y="23"/>
                  </a:lnTo>
                  <a:lnTo>
                    <a:pt x="99" y="21"/>
                  </a:lnTo>
                  <a:lnTo>
                    <a:pt x="93" y="21"/>
                  </a:lnTo>
                  <a:lnTo>
                    <a:pt x="93" y="21"/>
                  </a:lnTo>
                  <a:lnTo>
                    <a:pt x="88" y="21"/>
                  </a:lnTo>
                  <a:lnTo>
                    <a:pt x="83" y="23"/>
                  </a:lnTo>
                  <a:lnTo>
                    <a:pt x="77" y="25"/>
                  </a:lnTo>
                  <a:lnTo>
                    <a:pt x="73" y="29"/>
                  </a:lnTo>
                  <a:lnTo>
                    <a:pt x="69" y="34"/>
                  </a:lnTo>
                  <a:lnTo>
                    <a:pt x="66" y="38"/>
                  </a:lnTo>
                  <a:lnTo>
                    <a:pt x="65" y="43"/>
                  </a:lnTo>
                  <a:lnTo>
                    <a:pt x="64" y="48"/>
                  </a:lnTo>
                  <a:lnTo>
                    <a:pt x="64" y="52"/>
                  </a:lnTo>
                  <a:lnTo>
                    <a:pt x="58" y="52"/>
                  </a:lnTo>
                  <a:lnTo>
                    <a:pt x="58" y="52"/>
                  </a:lnTo>
                  <a:lnTo>
                    <a:pt x="47" y="54"/>
                  </a:lnTo>
                  <a:lnTo>
                    <a:pt x="38" y="57"/>
                  </a:lnTo>
                  <a:lnTo>
                    <a:pt x="30" y="61"/>
                  </a:lnTo>
                  <a:lnTo>
                    <a:pt x="23" y="67"/>
                  </a:lnTo>
                  <a:lnTo>
                    <a:pt x="16" y="74"/>
                  </a:lnTo>
                  <a:lnTo>
                    <a:pt x="12" y="84"/>
                  </a:lnTo>
                  <a:lnTo>
                    <a:pt x="10" y="93"/>
                  </a:lnTo>
                  <a:lnTo>
                    <a:pt x="8" y="102"/>
                  </a:lnTo>
                  <a:lnTo>
                    <a:pt x="8" y="102"/>
                  </a:lnTo>
                  <a:lnTo>
                    <a:pt x="10" y="112"/>
                  </a:lnTo>
                  <a:lnTo>
                    <a:pt x="12" y="121"/>
                  </a:lnTo>
                  <a:lnTo>
                    <a:pt x="16" y="129"/>
                  </a:lnTo>
                  <a:lnTo>
                    <a:pt x="22" y="138"/>
                  </a:lnTo>
                  <a:lnTo>
                    <a:pt x="29" y="143"/>
                  </a:lnTo>
                  <a:lnTo>
                    <a:pt x="38" y="147"/>
                  </a:lnTo>
                  <a:lnTo>
                    <a:pt x="46" y="151"/>
                  </a:lnTo>
                  <a:lnTo>
                    <a:pt x="56" y="152"/>
                  </a:lnTo>
                  <a:lnTo>
                    <a:pt x="57" y="152"/>
                  </a:lnTo>
                  <a:lnTo>
                    <a:pt x="112" y="152"/>
                  </a:lnTo>
                  <a:lnTo>
                    <a:pt x="112" y="160"/>
                  </a:lnTo>
                  <a:lnTo>
                    <a:pt x="51" y="160"/>
                  </a:lnTo>
                  <a:lnTo>
                    <a:pt x="51" y="160"/>
                  </a:lnTo>
                  <a:lnTo>
                    <a:pt x="41" y="158"/>
                  </a:lnTo>
                  <a:lnTo>
                    <a:pt x="31" y="154"/>
                  </a:lnTo>
                  <a:lnTo>
                    <a:pt x="23" y="148"/>
                  </a:lnTo>
                  <a:lnTo>
                    <a:pt x="15" y="142"/>
                  </a:lnTo>
                  <a:lnTo>
                    <a:pt x="8" y="133"/>
                  </a:lnTo>
                  <a:lnTo>
                    <a:pt x="4" y="124"/>
                  </a:lnTo>
                  <a:lnTo>
                    <a:pt x="1" y="113"/>
                  </a:lnTo>
                  <a:lnTo>
                    <a:pt x="0" y="102"/>
                  </a:lnTo>
                  <a:lnTo>
                    <a:pt x="0" y="102"/>
                  </a:lnTo>
                  <a:lnTo>
                    <a:pt x="1" y="90"/>
                  </a:lnTo>
                  <a:lnTo>
                    <a:pt x="4" y="81"/>
                  </a:lnTo>
                  <a:lnTo>
                    <a:pt x="10" y="70"/>
                  </a:lnTo>
                  <a:lnTo>
                    <a:pt x="16" y="62"/>
                  </a:lnTo>
                  <a:lnTo>
                    <a:pt x="24" y="55"/>
                  </a:lnTo>
                  <a:lnTo>
                    <a:pt x="34" y="50"/>
                  </a:lnTo>
                  <a:lnTo>
                    <a:pt x="45" y="46"/>
                  </a:lnTo>
                  <a:lnTo>
                    <a:pt x="57" y="44"/>
                  </a:lnTo>
                  <a:lnTo>
                    <a:pt x="57" y="44"/>
                  </a:lnTo>
                  <a:lnTo>
                    <a:pt x="58" y="38"/>
                  </a:lnTo>
                  <a:lnTo>
                    <a:pt x="61" y="32"/>
                  </a:lnTo>
                  <a:lnTo>
                    <a:pt x="65" y="27"/>
                  </a:lnTo>
                  <a:lnTo>
                    <a:pt x="69" y="21"/>
                  </a:lnTo>
                  <a:lnTo>
                    <a:pt x="74" y="19"/>
                  </a:lnTo>
                  <a:lnTo>
                    <a:pt x="80" y="16"/>
                  </a:lnTo>
                  <a:lnTo>
                    <a:pt x="87" y="13"/>
                  </a:lnTo>
                  <a:lnTo>
                    <a:pt x="93" y="13"/>
                  </a:lnTo>
                  <a:lnTo>
                    <a:pt x="93" y="13"/>
                  </a:lnTo>
                  <a:lnTo>
                    <a:pt x="100" y="13"/>
                  </a:lnTo>
                  <a:lnTo>
                    <a:pt x="105" y="15"/>
                  </a:lnTo>
                  <a:lnTo>
                    <a:pt x="112" y="17"/>
                  </a:lnTo>
                  <a:lnTo>
                    <a:pt x="116" y="21"/>
                  </a:lnTo>
                  <a:lnTo>
                    <a:pt x="116" y="21"/>
                  </a:lnTo>
                  <a:lnTo>
                    <a:pt x="126" y="12"/>
                  </a:lnTo>
                  <a:lnTo>
                    <a:pt x="138" y="5"/>
                  </a:lnTo>
                  <a:lnTo>
                    <a:pt x="150" y="1"/>
                  </a:lnTo>
                  <a:lnTo>
                    <a:pt x="164" y="0"/>
                  </a:lnTo>
                  <a:lnTo>
                    <a:pt x="164" y="0"/>
                  </a:lnTo>
                  <a:lnTo>
                    <a:pt x="176" y="1"/>
                  </a:lnTo>
                  <a:lnTo>
                    <a:pt x="186" y="4"/>
                  </a:lnTo>
                  <a:lnTo>
                    <a:pt x="197" y="9"/>
                  </a:lnTo>
                  <a:lnTo>
                    <a:pt x="205" y="17"/>
                  </a:lnTo>
                  <a:lnTo>
                    <a:pt x="213" y="27"/>
                  </a:lnTo>
                  <a:lnTo>
                    <a:pt x="219" y="36"/>
                  </a:lnTo>
                  <a:lnTo>
                    <a:pt x="222" y="48"/>
                  </a:lnTo>
                  <a:lnTo>
                    <a:pt x="223" y="61"/>
                  </a:lnTo>
                  <a:lnTo>
                    <a:pt x="223" y="61"/>
                  </a:lnTo>
                  <a:lnTo>
                    <a:pt x="223" y="71"/>
                  </a:lnTo>
                  <a:lnTo>
                    <a:pt x="219" y="82"/>
                  </a:lnTo>
                  <a:lnTo>
                    <a:pt x="219" y="82"/>
                  </a:lnTo>
                  <a:lnTo>
                    <a:pt x="226" y="84"/>
                  </a:lnTo>
                  <a:lnTo>
                    <a:pt x="232" y="88"/>
                  </a:lnTo>
                  <a:lnTo>
                    <a:pt x="238" y="90"/>
                  </a:lnTo>
                  <a:lnTo>
                    <a:pt x="242" y="96"/>
                  </a:lnTo>
                  <a:lnTo>
                    <a:pt x="246" y="101"/>
                  </a:lnTo>
                  <a:lnTo>
                    <a:pt x="249" y="108"/>
                  </a:lnTo>
                  <a:lnTo>
                    <a:pt x="250" y="113"/>
                  </a:lnTo>
                  <a:lnTo>
                    <a:pt x="251" y="121"/>
                  </a:lnTo>
                  <a:lnTo>
                    <a:pt x="251" y="121"/>
                  </a:lnTo>
                  <a:lnTo>
                    <a:pt x="250" y="128"/>
                  </a:lnTo>
                  <a:lnTo>
                    <a:pt x="249" y="136"/>
                  </a:lnTo>
                  <a:lnTo>
                    <a:pt x="245" y="143"/>
                  </a:lnTo>
                  <a:lnTo>
                    <a:pt x="239" y="148"/>
                  </a:lnTo>
                  <a:lnTo>
                    <a:pt x="234" y="154"/>
                  </a:lnTo>
                  <a:lnTo>
                    <a:pt x="227" y="156"/>
                  </a:lnTo>
                  <a:lnTo>
                    <a:pt x="220" y="159"/>
                  </a:lnTo>
                  <a:lnTo>
                    <a:pt x="212" y="160"/>
                  </a:lnTo>
                  <a:lnTo>
                    <a:pt x="212" y="160"/>
                  </a:lnTo>
                  <a:close/>
                </a:path>
              </a:pathLst>
            </a:custGeom>
            <a:grpFill/>
            <a:ln w="9525">
              <a:noFill/>
              <a:round/>
            </a:ln>
          </p:spPr>
          <p:txBody>
            <a:bodyPr vert="horz" wrap="square" lIns="121920" tIns="60960" rIns="121920" bIns="60960" numCol="1" anchor="t" anchorCtr="0" compatLnSpc="1"/>
            <a:lstStyle/>
            <a:p>
              <a:endParaRPr lang="zh-CN" altLang="en-US" sz="2400">
                <a:solidFill>
                  <a:prstClr val="black"/>
                </a:solidFill>
              </a:endParaRPr>
            </a:p>
          </p:txBody>
        </p:sp>
        <p:sp>
          <p:nvSpPr>
            <p:cNvPr id="32" name="Freeform 397"/>
            <p:cNvSpPr/>
            <p:nvPr/>
          </p:nvSpPr>
          <p:spPr bwMode="auto">
            <a:xfrm>
              <a:off x="6198431" y="5806538"/>
              <a:ext cx="131340" cy="70039"/>
            </a:xfrm>
            <a:custGeom>
              <a:avLst/>
              <a:gdLst/>
              <a:ahLst/>
              <a:cxnLst>
                <a:cxn ang="0">
                  <a:pos x="5" y="47"/>
                </a:cxn>
                <a:cxn ang="0">
                  <a:pos x="0" y="42"/>
                </a:cxn>
                <a:cxn ang="0">
                  <a:pos x="42" y="0"/>
                </a:cxn>
                <a:cxn ang="0">
                  <a:pos x="84" y="42"/>
                </a:cxn>
                <a:cxn ang="0">
                  <a:pos x="78" y="47"/>
                </a:cxn>
                <a:cxn ang="0">
                  <a:pos x="42" y="11"/>
                </a:cxn>
                <a:cxn ang="0">
                  <a:pos x="5" y="47"/>
                </a:cxn>
              </a:cxnLst>
              <a:rect l="0" t="0" r="r" b="b"/>
              <a:pathLst>
                <a:path w="84" h="47">
                  <a:moveTo>
                    <a:pt x="5" y="47"/>
                  </a:moveTo>
                  <a:lnTo>
                    <a:pt x="0" y="42"/>
                  </a:lnTo>
                  <a:lnTo>
                    <a:pt x="42" y="0"/>
                  </a:lnTo>
                  <a:lnTo>
                    <a:pt x="84" y="42"/>
                  </a:lnTo>
                  <a:lnTo>
                    <a:pt x="78" y="47"/>
                  </a:lnTo>
                  <a:lnTo>
                    <a:pt x="42" y="11"/>
                  </a:lnTo>
                  <a:lnTo>
                    <a:pt x="5" y="47"/>
                  </a:lnTo>
                  <a:close/>
                </a:path>
              </a:pathLst>
            </a:custGeom>
            <a:grpFill/>
            <a:ln w="9525">
              <a:noFill/>
              <a:round/>
            </a:ln>
          </p:spPr>
          <p:txBody>
            <a:bodyPr vert="horz" wrap="square" lIns="121920" tIns="60960" rIns="121920" bIns="60960" numCol="1" anchor="t" anchorCtr="0" compatLnSpc="1"/>
            <a:lstStyle/>
            <a:p>
              <a:endParaRPr lang="zh-CN" altLang="en-US" sz="2400">
                <a:solidFill>
                  <a:prstClr val="black"/>
                </a:solidFill>
              </a:endParaRPr>
            </a:p>
          </p:txBody>
        </p:sp>
        <p:sp>
          <p:nvSpPr>
            <p:cNvPr id="33" name="Rectangle 398"/>
            <p:cNvSpPr>
              <a:spLocks noChangeArrowheads="1"/>
            </p:cNvSpPr>
            <p:nvPr/>
          </p:nvSpPr>
          <p:spPr bwMode="auto">
            <a:xfrm>
              <a:off x="6259410" y="5815877"/>
              <a:ext cx="14073" cy="242796"/>
            </a:xfrm>
            <a:prstGeom prst="rect">
              <a:avLst/>
            </a:prstGeom>
            <a:grpFill/>
            <a:ln w="9525">
              <a:noFill/>
              <a:miter lim="800000"/>
            </a:ln>
          </p:spPr>
          <p:txBody>
            <a:bodyPr vert="horz" wrap="square" lIns="121920" tIns="60960" rIns="121920" bIns="60960" numCol="1" anchor="t" anchorCtr="0" compatLnSpc="1"/>
            <a:lstStyle/>
            <a:p>
              <a:endParaRPr lang="zh-CN" altLang="en-US" sz="2400">
                <a:solidFill>
                  <a:prstClr val="black"/>
                </a:solidFill>
              </a:endParaRPr>
            </a:p>
          </p:txBody>
        </p:sp>
      </p:grpSp>
      <p:grpSp>
        <p:nvGrpSpPr>
          <p:cNvPr id="34" name="组合 33"/>
          <p:cNvGrpSpPr/>
          <p:nvPr/>
        </p:nvGrpSpPr>
        <p:grpSpPr>
          <a:xfrm>
            <a:off x="3911188" y="4650469"/>
            <a:ext cx="502427" cy="545691"/>
            <a:chOff x="7713525" y="5689801"/>
            <a:chExt cx="351806" cy="396880"/>
          </a:xfrm>
          <a:solidFill>
            <a:srgbClr val="020202"/>
          </a:solidFill>
        </p:grpSpPr>
        <p:sp>
          <p:nvSpPr>
            <p:cNvPr id="35" name="Freeform 410"/>
            <p:cNvSpPr>
              <a:spLocks noEditPoints="1"/>
            </p:cNvSpPr>
            <p:nvPr/>
          </p:nvSpPr>
          <p:spPr bwMode="auto">
            <a:xfrm>
              <a:off x="7713525" y="5811200"/>
              <a:ext cx="112577" cy="275481"/>
            </a:xfrm>
            <a:custGeom>
              <a:avLst/>
              <a:gdLst/>
              <a:ahLst/>
              <a:cxnLst>
                <a:cxn ang="0">
                  <a:pos x="52" y="178"/>
                </a:cxn>
                <a:cxn ang="0">
                  <a:pos x="21" y="178"/>
                </a:cxn>
                <a:cxn ang="0">
                  <a:pos x="21" y="178"/>
                </a:cxn>
                <a:cxn ang="0">
                  <a:pos x="16" y="177"/>
                </a:cxn>
                <a:cxn ang="0">
                  <a:pos x="12" y="175"/>
                </a:cxn>
                <a:cxn ang="0">
                  <a:pos x="7" y="171"/>
                </a:cxn>
                <a:cxn ang="0">
                  <a:pos x="2" y="164"/>
                </a:cxn>
                <a:cxn ang="0">
                  <a:pos x="0" y="162"/>
                </a:cxn>
                <a:cxn ang="0">
                  <a:pos x="0" y="156"/>
                </a:cxn>
                <a:cxn ang="0">
                  <a:pos x="0" y="21"/>
                </a:cxn>
                <a:cxn ang="0">
                  <a:pos x="0" y="21"/>
                </a:cxn>
                <a:cxn ang="0">
                  <a:pos x="0" y="16"/>
                </a:cxn>
                <a:cxn ang="0">
                  <a:pos x="2" y="13"/>
                </a:cxn>
                <a:cxn ang="0">
                  <a:pos x="7" y="6"/>
                </a:cxn>
                <a:cxn ang="0">
                  <a:pos x="12" y="2"/>
                </a:cxn>
                <a:cxn ang="0">
                  <a:pos x="16" y="1"/>
                </a:cxn>
                <a:cxn ang="0">
                  <a:pos x="21" y="0"/>
                </a:cxn>
                <a:cxn ang="0">
                  <a:pos x="52" y="0"/>
                </a:cxn>
                <a:cxn ang="0">
                  <a:pos x="52" y="0"/>
                </a:cxn>
                <a:cxn ang="0">
                  <a:pos x="56" y="1"/>
                </a:cxn>
                <a:cxn ang="0">
                  <a:pos x="60" y="2"/>
                </a:cxn>
                <a:cxn ang="0">
                  <a:pos x="66" y="6"/>
                </a:cxn>
                <a:cxn ang="0">
                  <a:pos x="71" y="13"/>
                </a:cxn>
                <a:cxn ang="0">
                  <a:pos x="72" y="16"/>
                </a:cxn>
                <a:cxn ang="0">
                  <a:pos x="72" y="21"/>
                </a:cxn>
                <a:cxn ang="0">
                  <a:pos x="72" y="156"/>
                </a:cxn>
                <a:cxn ang="0">
                  <a:pos x="72" y="156"/>
                </a:cxn>
                <a:cxn ang="0">
                  <a:pos x="72" y="162"/>
                </a:cxn>
                <a:cxn ang="0">
                  <a:pos x="71" y="164"/>
                </a:cxn>
                <a:cxn ang="0">
                  <a:pos x="66" y="171"/>
                </a:cxn>
                <a:cxn ang="0">
                  <a:pos x="60" y="175"/>
                </a:cxn>
                <a:cxn ang="0">
                  <a:pos x="56" y="177"/>
                </a:cxn>
                <a:cxn ang="0">
                  <a:pos x="52" y="178"/>
                </a:cxn>
                <a:cxn ang="0">
                  <a:pos x="52" y="178"/>
                </a:cxn>
                <a:cxn ang="0">
                  <a:pos x="21" y="10"/>
                </a:cxn>
                <a:cxn ang="0">
                  <a:pos x="21" y="10"/>
                </a:cxn>
                <a:cxn ang="0">
                  <a:pos x="18" y="12"/>
                </a:cxn>
                <a:cxn ang="0">
                  <a:pos x="14" y="13"/>
                </a:cxn>
                <a:cxn ang="0">
                  <a:pos x="12" y="17"/>
                </a:cxn>
                <a:cxn ang="0">
                  <a:pos x="11" y="21"/>
                </a:cxn>
                <a:cxn ang="0">
                  <a:pos x="11" y="156"/>
                </a:cxn>
                <a:cxn ang="0">
                  <a:pos x="11" y="156"/>
                </a:cxn>
                <a:cxn ang="0">
                  <a:pos x="12" y="160"/>
                </a:cxn>
                <a:cxn ang="0">
                  <a:pos x="14" y="164"/>
                </a:cxn>
                <a:cxn ang="0">
                  <a:pos x="18" y="166"/>
                </a:cxn>
                <a:cxn ang="0">
                  <a:pos x="21" y="167"/>
                </a:cxn>
                <a:cxn ang="0">
                  <a:pos x="52" y="167"/>
                </a:cxn>
                <a:cxn ang="0">
                  <a:pos x="52" y="167"/>
                </a:cxn>
                <a:cxn ang="0">
                  <a:pos x="56" y="166"/>
                </a:cxn>
                <a:cxn ang="0">
                  <a:pos x="58" y="164"/>
                </a:cxn>
                <a:cxn ang="0">
                  <a:pos x="60" y="160"/>
                </a:cxn>
                <a:cxn ang="0">
                  <a:pos x="61" y="156"/>
                </a:cxn>
                <a:cxn ang="0">
                  <a:pos x="61" y="21"/>
                </a:cxn>
                <a:cxn ang="0">
                  <a:pos x="61" y="21"/>
                </a:cxn>
                <a:cxn ang="0">
                  <a:pos x="60" y="17"/>
                </a:cxn>
                <a:cxn ang="0">
                  <a:pos x="58" y="13"/>
                </a:cxn>
                <a:cxn ang="0">
                  <a:pos x="56" y="12"/>
                </a:cxn>
                <a:cxn ang="0">
                  <a:pos x="52" y="10"/>
                </a:cxn>
                <a:cxn ang="0">
                  <a:pos x="21" y="10"/>
                </a:cxn>
              </a:cxnLst>
              <a:rect l="0" t="0" r="r" b="b"/>
              <a:pathLst>
                <a:path w="72" h="178">
                  <a:moveTo>
                    <a:pt x="52" y="178"/>
                  </a:moveTo>
                  <a:lnTo>
                    <a:pt x="21" y="178"/>
                  </a:lnTo>
                  <a:lnTo>
                    <a:pt x="21" y="178"/>
                  </a:lnTo>
                  <a:lnTo>
                    <a:pt x="16" y="177"/>
                  </a:lnTo>
                  <a:lnTo>
                    <a:pt x="12" y="175"/>
                  </a:lnTo>
                  <a:lnTo>
                    <a:pt x="7" y="171"/>
                  </a:lnTo>
                  <a:lnTo>
                    <a:pt x="2" y="164"/>
                  </a:lnTo>
                  <a:lnTo>
                    <a:pt x="0" y="162"/>
                  </a:lnTo>
                  <a:lnTo>
                    <a:pt x="0" y="156"/>
                  </a:lnTo>
                  <a:lnTo>
                    <a:pt x="0" y="21"/>
                  </a:lnTo>
                  <a:lnTo>
                    <a:pt x="0" y="21"/>
                  </a:lnTo>
                  <a:lnTo>
                    <a:pt x="0" y="16"/>
                  </a:lnTo>
                  <a:lnTo>
                    <a:pt x="2" y="13"/>
                  </a:lnTo>
                  <a:lnTo>
                    <a:pt x="7" y="6"/>
                  </a:lnTo>
                  <a:lnTo>
                    <a:pt x="12" y="2"/>
                  </a:lnTo>
                  <a:lnTo>
                    <a:pt x="16" y="1"/>
                  </a:lnTo>
                  <a:lnTo>
                    <a:pt x="21" y="0"/>
                  </a:lnTo>
                  <a:lnTo>
                    <a:pt x="52" y="0"/>
                  </a:lnTo>
                  <a:lnTo>
                    <a:pt x="52" y="0"/>
                  </a:lnTo>
                  <a:lnTo>
                    <a:pt x="56" y="1"/>
                  </a:lnTo>
                  <a:lnTo>
                    <a:pt x="60" y="2"/>
                  </a:lnTo>
                  <a:lnTo>
                    <a:pt x="66" y="6"/>
                  </a:lnTo>
                  <a:lnTo>
                    <a:pt x="71" y="13"/>
                  </a:lnTo>
                  <a:lnTo>
                    <a:pt x="72" y="16"/>
                  </a:lnTo>
                  <a:lnTo>
                    <a:pt x="72" y="21"/>
                  </a:lnTo>
                  <a:lnTo>
                    <a:pt x="72" y="156"/>
                  </a:lnTo>
                  <a:lnTo>
                    <a:pt x="72" y="156"/>
                  </a:lnTo>
                  <a:lnTo>
                    <a:pt x="72" y="162"/>
                  </a:lnTo>
                  <a:lnTo>
                    <a:pt x="71" y="164"/>
                  </a:lnTo>
                  <a:lnTo>
                    <a:pt x="66" y="171"/>
                  </a:lnTo>
                  <a:lnTo>
                    <a:pt x="60" y="175"/>
                  </a:lnTo>
                  <a:lnTo>
                    <a:pt x="56" y="177"/>
                  </a:lnTo>
                  <a:lnTo>
                    <a:pt x="52" y="178"/>
                  </a:lnTo>
                  <a:lnTo>
                    <a:pt x="52" y="178"/>
                  </a:lnTo>
                  <a:close/>
                  <a:moveTo>
                    <a:pt x="21" y="10"/>
                  </a:moveTo>
                  <a:lnTo>
                    <a:pt x="21" y="10"/>
                  </a:lnTo>
                  <a:lnTo>
                    <a:pt x="18" y="12"/>
                  </a:lnTo>
                  <a:lnTo>
                    <a:pt x="14" y="13"/>
                  </a:lnTo>
                  <a:lnTo>
                    <a:pt x="12" y="17"/>
                  </a:lnTo>
                  <a:lnTo>
                    <a:pt x="11" y="21"/>
                  </a:lnTo>
                  <a:lnTo>
                    <a:pt x="11" y="156"/>
                  </a:lnTo>
                  <a:lnTo>
                    <a:pt x="11" y="156"/>
                  </a:lnTo>
                  <a:lnTo>
                    <a:pt x="12" y="160"/>
                  </a:lnTo>
                  <a:lnTo>
                    <a:pt x="14" y="164"/>
                  </a:lnTo>
                  <a:lnTo>
                    <a:pt x="18" y="166"/>
                  </a:lnTo>
                  <a:lnTo>
                    <a:pt x="21" y="167"/>
                  </a:lnTo>
                  <a:lnTo>
                    <a:pt x="52" y="167"/>
                  </a:lnTo>
                  <a:lnTo>
                    <a:pt x="52" y="167"/>
                  </a:lnTo>
                  <a:lnTo>
                    <a:pt x="56" y="166"/>
                  </a:lnTo>
                  <a:lnTo>
                    <a:pt x="58" y="164"/>
                  </a:lnTo>
                  <a:lnTo>
                    <a:pt x="60" y="160"/>
                  </a:lnTo>
                  <a:lnTo>
                    <a:pt x="61" y="156"/>
                  </a:lnTo>
                  <a:lnTo>
                    <a:pt x="61" y="21"/>
                  </a:lnTo>
                  <a:lnTo>
                    <a:pt x="61" y="21"/>
                  </a:lnTo>
                  <a:lnTo>
                    <a:pt x="60" y="17"/>
                  </a:lnTo>
                  <a:lnTo>
                    <a:pt x="58" y="13"/>
                  </a:lnTo>
                  <a:lnTo>
                    <a:pt x="56" y="12"/>
                  </a:lnTo>
                  <a:lnTo>
                    <a:pt x="52" y="10"/>
                  </a:lnTo>
                  <a:lnTo>
                    <a:pt x="21" y="10"/>
                  </a:lnTo>
                  <a:close/>
                </a:path>
              </a:pathLst>
            </a:custGeom>
            <a:grpFill/>
            <a:ln w="9525">
              <a:noFill/>
              <a:round/>
            </a:ln>
          </p:spPr>
          <p:txBody>
            <a:bodyPr vert="horz" wrap="square" lIns="121920" tIns="60960" rIns="121920" bIns="60960" numCol="1" anchor="t" anchorCtr="0" compatLnSpc="1"/>
            <a:lstStyle/>
            <a:p>
              <a:endParaRPr lang="zh-CN" altLang="en-US" sz="2400">
                <a:solidFill>
                  <a:prstClr val="black"/>
                </a:solidFill>
              </a:endParaRPr>
            </a:p>
          </p:txBody>
        </p:sp>
        <p:sp>
          <p:nvSpPr>
            <p:cNvPr id="36" name="Freeform 411"/>
            <p:cNvSpPr>
              <a:spLocks noEditPoints="1"/>
            </p:cNvSpPr>
            <p:nvPr/>
          </p:nvSpPr>
          <p:spPr bwMode="auto">
            <a:xfrm>
              <a:off x="7835483" y="5689801"/>
              <a:ext cx="107888" cy="396880"/>
            </a:xfrm>
            <a:custGeom>
              <a:avLst/>
              <a:gdLst/>
              <a:ahLst/>
              <a:cxnLst>
                <a:cxn ang="0">
                  <a:pos x="51" y="254"/>
                </a:cxn>
                <a:cxn ang="0">
                  <a:pos x="20" y="254"/>
                </a:cxn>
                <a:cxn ang="0">
                  <a:pos x="20" y="254"/>
                </a:cxn>
                <a:cxn ang="0">
                  <a:pos x="16" y="253"/>
                </a:cxn>
                <a:cxn ang="0">
                  <a:pos x="13" y="251"/>
                </a:cxn>
                <a:cxn ang="0">
                  <a:pos x="7" y="247"/>
                </a:cxn>
                <a:cxn ang="0">
                  <a:pos x="1" y="240"/>
                </a:cxn>
                <a:cxn ang="0">
                  <a:pos x="1" y="238"/>
                </a:cxn>
                <a:cxn ang="0">
                  <a:pos x="0" y="232"/>
                </a:cxn>
                <a:cxn ang="0">
                  <a:pos x="0" y="20"/>
                </a:cxn>
                <a:cxn ang="0">
                  <a:pos x="0" y="20"/>
                </a:cxn>
                <a:cxn ang="0">
                  <a:pos x="1" y="16"/>
                </a:cxn>
                <a:cxn ang="0">
                  <a:pos x="1" y="14"/>
                </a:cxn>
                <a:cxn ang="0">
                  <a:pos x="7" y="7"/>
                </a:cxn>
                <a:cxn ang="0">
                  <a:pos x="13" y="1"/>
                </a:cxn>
                <a:cxn ang="0">
                  <a:pos x="16" y="1"/>
                </a:cxn>
                <a:cxn ang="0">
                  <a:pos x="20" y="0"/>
                </a:cxn>
                <a:cxn ang="0">
                  <a:pos x="51" y="0"/>
                </a:cxn>
                <a:cxn ang="0">
                  <a:pos x="51" y="0"/>
                </a:cxn>
                <a:cxn ang="0">
                  <a:pos x="55" y="1"/>
                </a:cxn>
                <a:cxn ang="0">
                  <a:pos x="59" y="1"/>
                </a:cxn>
                <a:cxn ang="0">
                  <a:pos x="66" y="7"/>
                </a:cxn>
                <a:cxn ang="0">
                  <a:pos x="70" y="14"/>
                </a:cxn>
                <a:cxn ang="0">
                  <a:pos x="71" y="16"/>
                </a:cxn>
                <a:cxn ang="0">
                  <a:pos x="71" y="20"/>
                </a:cxn>
                <a:cxn ang="0">
                  <a:pos x="71" y="232"/>
                </a:cxn>
                <a:cxn ang="0">
                  <a:pos x="71" y="232"/>
                </a:cxn>
                <a:cxn ang="0">
                  <a:pos x="71" y="238"/>
                </a:cxn>
                <a:cxn ang="0">
                  <a:pos x="70" y="240"/>
                </a:cxn>
                <a:cxn ang="0">
                  <a:pos x="66" y="247"/>
                </a:cxn>
                <a:cxn ang="0">
                  <a:pos x="59" y="251"/>
                </a:cxn>
                <a:cxn ang="0">
                  <a:pos x="55" y="253"/>
                </a:cxn>
                <a:cxn ang="0">
                  <a:pos x="51" y="254"/>
                </a:cxn>
                <a:cxn ang="0">
                  <a:pos x="51" y="254"/>
                </a:cxn>
                <a:cxn ang="0">
                  <a:pos x="20" y="11"/>
                </a:cxn>
                <a:cxn ang="0">
                  <a:pos x="20" y="11"/>
                </a:cxn>
                <a:cxn ang="0">
                  <a:pos x="17" y="12"/>
                </a:cxn>
                <a:cxn ang="0">
                  <a:pos x="13" y="14"/>
                </a:cxn>
                <a:cxn ang="0">
                  <a:pos x="12" y="18"/>
                </a:cxn>
                <a:cxn ang="0">
                  <a:pos x="11" y="20"/>
                </a:cxn>
                <a:cxn ang="0">
                  <a:pos x="11" y="232"/>
                </a:cxn>
                <a:cxn ang="0">
                  <a:pos x="11" y="232"/>
                </a:cxn>
                <a:cxn ang="0">
                  <a:pos x="12" y="236"/>
                </a:cxn>
                <a:cxn ang="0">
                  <a:pos x="13" y="240"/>
                </a:cxn>
                <a:cxn ang="0">
                  <a:pos x="17" y="242"/>
                </a:cxn>
                <a:cxn ang="0">
                  <a:pos x="20" y="243"/>
                </a:cxn>
                <a:cxn ang="0">
                  <a:pos x="51" y="243"/>
                </a:cxn>
                <a:cxn ang="0">
                  <a:pos x="51" y="243"/>
                </a:cxn>
                <a:cxn ang="0">
                  <a:pos x="55" y="242"/>
                </a:cxn>
                <a:cxn ang="0">
                  <a:pos x="58" y="240"/>
                </a:cxn>
                <a:cxn ang="0">
                  <a:pos x="59" y="236"/>
                </a:cxn>
                <a:cxn ang="0">
                  <a:pos x="61" y="232"/>
                </a:cxn>
                <a:cxn ang="0">
                  <a:pos x="61" y="20"/>
                </a:cxn>
                <a:cxn ang="0">
                  <a:pos x="61" y="20"/>
                </a:cxn>
                <a:cxn ang="0">
                  <a:pos x="59" y="18"/>
                </a:cxn>
                <a:cxn ang="0">
                  <a:pos x="58" y="14"/>
                </a:cxn>
                <a:cxn ang="0">
                  <a:pos x="55" y="12"/>
                </a:cxn>
                <a:cxn ang="0">
                  <a:pos x="51" y="11"/>
                </a:cxn>
                <a:cxn ang="0">
                  <a:pos x="20" y="11"/>
                </a:cxn>
              </a:cxnLst>
              <a:rect l="0" t="0" r="r" b="b"/>
              <a:pathLst>
                <a:path w="71" h="254">
                  <a:moveTo>
                    <a:pt x="51" y="254"/>
                  </a:moveTo>
                  <a:lnTo>
                    <a:pt x="20" y="254"/>
                  </a:lnTo>
                  <a:lnTo>
                    <a:pt x="20" y="254"/>
                  </a:lnTo>
                  <a:lnTo>
                    <a:pt x="16" y="253"/>
                  </a:lnTo>
                  <a:lnTo>
                    <a:pt x="13" y="251"/>
                  </a:lnTo>
                  <a:lnTo>
                    <a:pt x="7" y="247"/>
                  </a:lnTo>
                  <a:lnTo>
                    <a:pt x="1" y="240"/>
                  </a:lnTo>
                  <a:lnTo>
                    <a:pt x="1" y="238"/>
                  </a:lnTo>
                  <a:lnTo>
                    <a:pt x="0" y="232"/>
                  </a:lnTo>
                  <a:lnTo>
                    <a:pt x="0" y="20"/>
                  </a:lnTo>
                  <a:lnTo>
                    <a:pt x="0" y="20"/>
                  </a:lnTo>
                  <a:lnTo>
                    <a:pt x="1" y="16"/>
                  </a:lnTo>
                  <a:lnTo>
                    <a:pt x="1" y="14"/>
                  </a:lnTo>
                  <a:lnTo>
                    <a:pt x="7" y="7"/>
                  </a:lnTo>
                  <a:lnTo>
                    <a:pt x="13" y="1"/>
                  </a:lnTo>
                  <a:lnTo>
                    <a:pt x="16" y="1"/>
                  </a:lnTo>
                  <a:lnTo>
                    <a:pt x="20" y="0"/>
                  </a:lnTo>
                  <a:lnTo>
                    <a:pt x="51" y="0"/>
                  </a:lnTo>
                  <a:lnTo>
                    <a:pt x="51" y="0"/>
                  </a:lnTo>
                  <a:lnTo>
                    <a:pt x="55" y="1"/>
                  </a:lnTo>
                  <a:lnTo>
                    <a:pt x="59" y="1"/>
                  </a:lnTo>
                  <a:lnTo>
                    <a:pt x="66" y="7"/>
                  </a:lnTo>
                  <a:lnTo>
                    <a:pt x="70" y="14"/>
                  </a:lnTo>
                  <a:lnTo>
                    <a:pt x="71" y="16"/>
                  </a:lnTo>
                  <a:lnTo>
                    <a:pt x="71" y="20"/>
                  </a:lnTo>
                  <a:lnTo>
                    <a:pt x="71" y="232"/>
                  </a:lnTo>
                  <a:lnTo>
                    <a:pt x="71" y="232"/>
                  </a:lnTo>
                  <a:lnTo>
                    <a:pt x="71" y="238"/>
                  </a:lnTo>
                  <a:lnTo>
                    <a:pt x="70" y="240"/>
                  </a:lnTo>
                  <a:lnTo>
                    <a:pt x="66" y="247"/>
                  </a:lnTo>
                  <a:lnTo>
                    <a:pt x="59" y="251"/>
                  </a:lnTo>
                  <a:lnTo>
                    <a:pt x="55" y="253"/>
                  </a:lnTo>
                  <a:lnTo>
                    <a:pt x="51" y="254"/>
                  </a:lnTo>
                  <a:lnTo>
                    <a:pt x="51" y="254"/>
                  </a:lnTo>
                  <a:close/>
                  <a:moveTo>
                    <a:pt x="20" y="11"/>
                  </a:moveTo>
                  <a:lnTo>
                    <a:pt x="20" y="11"/>
                  </a:lnTo>
                  <a:lnTo>
                    <a:pt x="17" y="12"/>
                  </a:lnTo>
                  <a:lnTo>
                    <a:pt x="13" y="14"/>
                  </a:lnTo>
                  <a:lnTo>
                    <a:pt x="12" y="18"/>
                  </a:lnTo>
                  <a:lnTo>
                    <a:pt x="11" y="20"/>
                  </a:lnTo>
                  <a:lnTo>
                    <a:pt x="11" y="232"/>
                  </a:lnTo>
                  <a:lnTo>
                    <a:pt x="11" y="232"/>
                  </a:lnTo>
                  <a:lnTo>
                    <a:pt x="12" y="236"/>
                  </a:lnTo>
                  <a:lnTo>
                    <a:pt x="13" y="240"/>
                  </a:lnTo>
                  <a:lnTo>
                    <a:pt x="17" y="242"/>
                  </a:lnTo>
                  <a:lnTo>
                    <a:pt x="20" y="243"/>
                  </a:lnTo>
                  <a:lnTo>
                    <a:pt x="51" y="243"/>
                  </a:lnTo>
                  <a:lnTo>
                    <a:pt x="51" y="243"/>
                  </a:lnTo>
                  <a:lnTo>
                    <a:pt x="55" y="242"/>
                  </a:lnTo>
                  <a:lnTo>
                    <a:pt x="58" y="240"/>
                  </a:lnTo>
                  <a:lnTo>
                    <a:pt x="59" y="236"/>
                  </a:lnTo>
                  <a:lnTo>
                    <a:pt x="61" y="232"/>
                  </a:lnTo>
                  <a:lnTo>
                    <a:pt x="61" y="20"/>
                  </a:lnTo>
                  <a:lnTo>
                    <a:pt x="61" y="20"/>
                  </a:lnTo>
                  <a:lnTo>
                    <a:pt x="59" y="18"/>
                  </a:lnTo>
                  <a:lnTo>
                    <a:pt x="58" y="14"/>
                  </a:lnTo>
                  <a:lnTo>
                    <a:pt x="55" y="12"/>
                  </a:lnTo>
                  <a:lnTo>
                    <a:pt x="51" y="11"/>
                  </a:lnTo>
                  <a:lnTo>
                    <a:pt x="20" y="11"/>
                  </a:lnTo>
                  <a:close/>
                </a:path>
              </a:pathLst>
            </a:custGeom>
            <a:grpFill/>
            <a:ln w="9525">
              <a:noFill/>
              <a:round/>
            </a:ln>
          </p:spPr>
          <p:txBody>
            <a:bodyPr vert="horz" wrap="square" lIns="121920" tIns="60960" rIns="121920" bIns="60960" numCol="1" anchor="t" anchorCtr="0" compatLnSpc="1"/>
            <a:lstStyle/>
            <a:p>
              <a:endParaRPr lang="zh-CN" altLang="en-US" sz="2400">
                <a:solidFill>
                  <a:prstClr val="black"/>
                </a:solidFill>
              </a:endParaRPr>
            </a:p>
          </p:txBody>
        </p:sp>
        <p:sp>
          <p:nvSpPr>
            <p:cNvPr id="43" name="Freeform 412"/>
            <p:cNvSpPr>
              <a:spLocks noEditPoints="1"/>
            </p:cNvSpPr>
            <p:nvPr/>
          </p:nvSpPr>
          <p:spPr bwMode="auto">
            <a:xfrm>
              <a:off x="7952754" y="5881235"/>
              <a:ext cx="112577" cy="205443"/>
            </a:xfrm>
            <a:custGeom>
              <a:avLst/>
              <a:gdLst/>
              <a:ahLst/>
              <a:cxnLst>
                <a:cxn ang="0">
                  <a:pos x="51" y="132"/>
                </a:cxn>
                <a:cxn ang="0">
                  <a:pos x="20" y="132"/>
                </a:cxn>
                <a:cxn ang="0">
                  <a:pos x="20" y="132"/>
                </a:cxn>
                <a:cxn ang="0">
                  <a:pos x="16" y="131"/>
                </a:cxn>
                <a:cxn ang="0">
                  <a:pos x="13" y="129"/>
                </a:cxn>
                <a:cxn ang="0">
                  <a:pos x="6" y="125"/>
                </a:cxn>
                <a:cxn ang="0">
                  <a:pos x="1" y="118"/>
                </a:cxn>
                <a:cxn ang="0">
                  <a:pos x="1" y="116"/>
                </a:cxn>
                <a:cxn ang="0">
                  <a:pos x="0" y="110"/>
                </a:cxn>
                <a:cxn ang="0">
                  <a:pos x="0" y="20"/>
                </a:cxn>
                <a:cxn ang="0">
                  <a:pos x="0" y="20"/>
                </a:cxn>
                <a:cxn ang="0">
                  <a:pos x="1" y="16"/>
                </a:cxn>
                <a:cxn ang="0">
                  <a:pos x="1" y="12"/>
                </a:cxn>
                <a:cxn ang="0">
                  <a:pos x="6" y="5"/>
                </a:cxn>
                <a:cxn ang="0">
                  <a:pos x="13" y="1"/>
                </a:cxn>
                <a:cxn ang="0">
                  <a:pos x="16" y="0"/>
                </a:cxn>
                <a:cxn ang="0">
                  <a:pos x="20" y="0"/>
                </a:cxn>
                <a:cxn ang="0">
                  <a:pos x="51" y="0"/>
                </a:cxn>
                <a:cxn ang="0">
                  <a:pos x="51" y="0"/>
                </a:cxn>
                <a:cxn ang="0">
                  <a:pos x="55" y="0"/>
                </a:cxn>
                <a:cxn ang="0">
                  <a:pos x="59" y="1"/>
                </a:cxn>
                <a:cxn ang="0">
                  <a:pos x="66" y="5"/>
                </a:cxn>
                <a:cxn ang="0">
                  <a:pos x="70" y="12"/>
                </a:cxn>
                <a:cxn ang="0">
                  <a:pos x="71" y="16"/>
                </a:cxn>
                <a:cxn ang="0">
                  <a:pos x="71" y="20"/>
                </a:cxn>
                <a:cxn ang="0">
                  <a:pos x="71" y="110"/>
                </a:cxn>
                <a:cxn ang="0">
                  <a:pos x="71" y="110"/>
                </a:cxn>
                <a:cxn ang="0">
                  <a:pos x="71" y="116"/>
                </a:cxn>
                <a:cxn ang="0">
                  <a:pos x="70" y="118"/>
                </a:cxn>
                <a:cxn ang="0">
                  <a:pos x="66" y="125"/>
                </a:cxn>
                <a:cxn ang="0">
                  <a:pos x="59" y="129"/>
                </a:cxn>
                <a:cxn ang="0">
                  <a:pos x="55" y="131"/>
                </a:cxn>
                <a:cxn ang="0">
                  <a:pos x="51" y="132"/>
                </a:cxn>
                <a:cxn ang="0">
                  <a:pos x="51" y="132"/>
                </a:cxn>
                <a:cxn ang="0">
                  <a:pos x="20" y="10"/>
                </a:cxn>
                <a:cxn ang="0">
                  <a:pos x="20" y="10"/>
                </a:cxn>
                <a:cxn ang="0">
                  <a:pos x="17" y="12"/>
                </a:cxn>
                <a:cxn ang="0">
                  <a:pos x="13" y="13"/>
                </a:cxn>
                <a:cxn ang="0">
                  <a:pos x="12" y="16"/>
                </a:cxn>
                <a:cxn ang="0">
                  <a:pos x="10" y="20"/>
                </a:cxn>
                <a:cxn ang="0">
                  <a:pos x="10" y="110"/>
                </a:cxn>
                <a:cxn ang="0">
                  <a:pos x="10" y="110"/>
                </a:cxn>
                <a:cxn ang="0">
                  <a:pos x="12" y="114"/>
                </a:cxn>
                <a:cxn ang="0">
                  <a:pos x="13" y="118"/>
                </a:cxn>
                <a:cxn ang="0">
                  <a:pos x="17" y="120"/>
                </a:cxn>
                <a:cxn ang="0">
                  <a:pos x="20" y="121"/>
                </a:cxn>
                <a:cxn ang="0">
                  <a:pos x="51" y="121"/>
                </a:cxn>
                <a:cxn ang="0">
                  <a:pos x="51" y="121"/>
                </a:cxn>
                <a:cxn ang="0">
                  <a:pos x="55" y="120"/>
                </a:cxn>
                <a:cxn ang="0">
                  <a:pos x="58" y="118"/>
                </a:cxn>
                <a:cxn ang="0">
                  <a:pos x="60" y="114"/>
                </a:cxn>
                <a:cxn ang="0">
                  <a:pos x="60" y="110"/>
                </a:cxn>
                <a:cxn ang="0">
                  <a:pos x="60" y="20"/>
                </a:cxn>
                <a:cxn ang="0">
                  <a:pos x="60" y="20"/>
                </a:cxn>
                <a:cxn ang="0">
                  <a:pos x="60" y="16"/>
                </a:cxn>
                <a:cxn ang="0">
                  <a:pos x="58" y="13"/>
                </a:cxn>
                <a:cxn ang="0">
                  <a:pos x="55" y="12"/>
                </a:cxn>
                <a:cxn ang="0">
                  <a:pos x="51" y="10"/>
                </a:cxn>
                <a:cxn ang="0">
                  <a:pos x="20" y="10"/>
                </a:cxn>
              </a:cxnLst>
              <a:rect l="0" t="0" r="r" b="b"/>
              <a:pathLst>
                <a:path w="71" h="132">
                  <a:moveTo>
                    <a:pt x="51" y="132"/>
                  </a:moveTo>
                  <a:lnTo>
                    <a:pt x="20" y="132"/>
                  </a:lnTo>
                  <a:lnTo>
                    <a:pt x="20" y="132"/>
                  </a:lnTo>
                  <a:lnTo>
                    <a:pt x="16" y="131"/>
                  </a:lnTo>
                  <a:lnTo>
                    <a:pt x="13" y="129"/>
                  </a:lnTo>
                  <a:lnTo>
                    <a:pt x="6" y="125"/>
                  </a:lnTo>
                  <a:lnTo>
                    <a:pt x="1" y="118"/>
                  </a:lnTo>
                  <a:lnTo>
                    <a:pt x="1" y="116"/>
                  </a:lnTo>
                  <a:lnTo>
                    <a:pt x="0" y="110"/>
                  </a:lnTo>
                  <a:lnTo>
                    <a:pt x="0" y="20"/>
                  </a:lnTo>
                  <a:lnTo>
                    <a:pt x="0" y="20"/>
                  </a:lnTo>
                  <a:lnTo>
                    <a:pt x="1" y="16"/>
                  </a:lnTo>
                  <a:lnTo>
                    <a:pt x="1" y="12"/>
                  </a:lnTo>
                  <a:lnTo>
                    <a:pt x="6" y="5"/>
                  </a:lnTo>
                  <a:lnTo>
                    <a:pt x="13" y="1"/>
                  </a:lnTo>
                  <a:lnTo>
                    <a:pt x="16" y="0"/>
                  </a:lnTo>
                  <a:lnTo>
                    <a:pt x="20" y="0"/>
                  </a:lnTo>
                  <a:lnTo>
                    <a:pt x="51" y="0"/>
                  </a:lnTo>
                  <a:lnTo>
                    <a:pt x="51" y="0"/>
                  </a:lnTo>
                  <a:lnTo>
                    <a:pt x="55" y="0"/>
                  </a:lnTo>
                  <a:lnTo>
                    <a:pt x="59" y="1"/>
                  </a:lnTo>
                  <a:lnTo>
                    <a:pt x="66" y="5"/>
                  </a:lnTo>
                  <a:lnTo>
                    <a:pt x="70" y="12"/>
                  </a:lnTo>
                  <a:lnTo>
                    <a:pt x="71" y="16"/>
                  </a:lnTo>
                  <a:lnTo>
                    <a:pt x="71" y="20"/>
                  </a:lnTo>
                  <a:lnTo>
                    <a:pt x="71" y="110"/>
                  </a:lnTo>
                  <a:lnTo>
                    <a:pt x="71" y="110"/>
                  </a:lnTo>
                  <a:lnTo>
                    <a:pt x="71" y="116"/>
                  </a:lnTo>
                  <a:lnTo>
                    <a:pt x="70" y="118"/>
                  </a:lnTo>
                  <a:lnTo>
                    <a:pt x="66" y="125"/>
                  </a:lnTo>
                  <a:lnTo>
                    <a:pt x="59" y="129"/>
                  </a:lnTo>
                  <a:lnTo>
                    <a:pt x="55" y="131"/>
                  </a:lnTo>
                  <a:lnTo>
                    <a:pt x="51" y="132"/>
                  </a:lnTo>
                  <a:lnTo>
                    <a:pt x="51" y="132"/>
                  </a:lnTo>
                  <a:close/>
                  <a:moveTo>
                    <a:pt x="20" y="10"/>
                  </a:moveTo>
                  <a:lnTo>
                    <a:pt x="20" y="10"/>
                  </a:lnTo>
                  <a:lnTo>
                    <a:pt x="17" y="12"/>
                  </a:lnTo>
                  <a:lnTo>
                    <a:pt x="13" y="13"/>
                  </a:lnTo>
                  <a:lnTo>
                    <a:pt x="12" y="16"/>
                  </a:lnTo>
                  <a:lnTo>
                    <a:pt x="10" y="20"/>
                  </a:lnTo>
                  <a:lnTo>
                    <a:pt x="10" y="110"/>
                  </a:lnTo>
                  <a:lnTo>
                    <a:pt x="10" y="110"/>
                  </a:lnTo>
                  <a:lnTo>
                    <a:pt x="12" y="114"/>
                  </a:lnTo>
                  <a:lnTo>
                    <a:pt x="13" y="118"/>
                  </a:lnTo>
                  <a:lnTo>
                    <a:pt x="17" y="120"/>
                  </a:lnTo>
                  <a:lnTo>
                    <a:pt x="20" y="121"/>
                  </a:lnTo>
                  <a:lnTo>
                    <a:pt x="51" y="121"/>
                  </a:lnTo>
                  <a:lnTo>
                    <a:pt x="51" y="121"/>
                  </a:lnTo>
                  <a:lnTo>
                    <a:pt x="55" y="120"/>
                  </a:lnTo>
                  <a:lnTo>
                    <a:pt x="58" y="118"/>
                  </a:lnTo>
                  <a:lnTo>
                    <a:pt x="60" y="114"/>
                  </a:lnTo>
                  <a:lnTo>
                    <a:pt x="60" y="110"/>
                  </a:lnTo>
                  <a:lnTo>
                    <a:pt x="60" y="20"/>
                  </a:lnTo>
                  <a:lnTo>
                    <a:pt x="60" y="20"/>
                  </a:lnTo>
                  <a:lnTo>
                    <a:pt x="60" y="16"/>
                  </a:lnTo>
                  <a:lnTo>
                    <a:pt x="58" y="13"/>
                  </a:lnTo>
                  <a:lnTo>
                    <a:pt x="55" y="12"/>
                  </a:lnTo>
                  <a:lnTo>
                    <a:pt x="51" y="10"/>
                  </a:lnTo>
                  <a:lnTo>
                    <a:pt x="20" y="10"/>
                  </a:lnTo>
                  <a:close/>
                </a:path>
              </a:pathLst>
            </a:custGeom>
            <a:grpFill/>
            <a:ln w="9525">
              <a:noFill/>
              <a:round/>
            </a:ln>
          </p:spPr>
          <p:txBody>
            <a:bodyPr vert="horz" wrap="square" lIns="121920" tIns="60960" rIns="121920" bIns="60960" numCol="1" anchor="t" anchorCtr="0" compatLnSpc="1"/>
            <a:lstStyle/>
            <a:p>
              <a:endParaRPr lang="zh-CN" altLang="en-US" sz="2400">
                <a:solidFill>
                  <a:prstClr val="black"/>
                </a:solidFill>
              </a:endParaRPr>
            </a:p>
          </p:txBody>
        </p:sp>
      </p:grpSp>
      <p:sp>
        <p:nvSpPr>
          <p:cNvPr id="60" name="矩形 59"/>
          <p:cNvSpPr/>
          <p:nvPr/>
        </p:nvSpPr>
        <p:spPr>
          <a:xfrm>
            <a:off x="5733603" y="3637648"/>
            <a:ext cx="5734088" cy="1708160"/>
          </a:xfrm>
          <a:prstGeom prst="rect">
            <a:avLst/>
          </a:prstGeom>
        </p:spPr>
        <p:txBody>
          <a:bodyPr wrap="square">
            <a:spAutoFit/>
          </a:bodyPr>
          <a:lstStyle/>
          <a:p>
            <a:pPr>
              <a:lnSpc>
                <a:spcPct val="150000"/>
              </a:lnSpc>
            </a:pPr>
            <a:r>
              <a:rPr lang="en-US" altLang="zh-CN" sz="14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t>
            </a:r>
          </a:p>
        </p:txBody>
      </p:sp>
      <p:sp>
        <p:nvSpPr>
          <p:cNvPr id="72" name="矩形 71"/>
          <p:cNvSpPr/>
          <p:nvPr/>
        </p:nvSpPr>
        <p:spPr>
          <a:xfrm>
            <a:off x="5757504" y="3128579"/>
            <a:ext cx="5523073" cy="461665"/>
          </a:xfrm>
          <a:prstGeom prst="rect">
            <a:avLst/>
          </a:prstGeom>
        </p:spPr>
        <p:txBody>
          <a:bodyPr wrap="square">
            <a:spAutoFit/>
          </a:bodyPr>
          <a:lstStyle/>
          <a:p>
            <a:r>
              <a:rPr lang="en-US" altLang="zh-CN" sz="12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If it is not real text. If it is not real text. </a:t>
            </a:r>
            <a:endParaRPr lang="zh-CN" altLang="en-US" sz="1200" dirty="0">
              <a:solidFill>
                <a:srgbClr val="CBCAC1"/>
              </a:solidFill>
            </a:endParaRPr>
          </a:p>
        </p:txBody>
      </p:sp>
      <p:sp>
        <p:nvSpPr>
          <p:cNvPr id="74" name="文本框 73"/>
          <p:cNvSpPr txBox="1"/>
          <p:nvPr/>
        </p:nvSpPr>
        <p:spPr>
          <a:xfrm>
            <a:off x="5711957" y="2511478"/>
            <a:ext cx="2587864" cy="502766"/>
          </a:xfrm>
          <a:prstGeom prst="rect">
            <a:avLst/>
          </a:prstGeom>
          <a:noFill/>
        </p:spPr>
        <p:txBody>
          <a:bodyPr wrap="square" rtlCol="0">
            <a:spAutoFit/>
          </a:bodyPr>
          <a:lstStyle/>
          <a:p>
            <a:r>
              <a:rPr lang="en-US" altLang="zh-CN" sz="2665" b="1" dirty="0">
                <a:solidFill>
                  <a:srgbClr val="CBCAC1"/>
                </a:solidFill>
                <a:latin typeface="华文细黑" panose="02010600040101010101" pitchFamily="2" charset="-122"/>
                <a:ea typeface="华文细黑" panose="02010600040101010101" pitchFamily="2" charset="-122"/>
              </a:rPr>
              <a:t>Title goes here</a:t>
            </a:r>
            <a:endParaRPr lang="zh-CN" altLang="en-US" sz="2665" b="1" dirty="0">
              <a:solidFill>
                <a:srgbClr val="CBCAC1"/>
              </a:solidFill>
              <a:latin typeface="华文细黑" panose="02010600040101010101" pitchFamily="2" charset="-122"/>
              <a:ea typeface="华文细黑" panose="02010600040101010101" pitchFamily="2" charset="-122"/>
            </a:endParaRPr>
          </a:p>
        </p:txBody>
      </p:sp>
      <p:sp>
        <p:nvSpPr>
          <p:cNvPr id="57" name="六边形 11"/>
          <p:cNvSpPr>
            <a:spLocks noChangeArrowheads="1"/>
          </p:cNvSpPr>
          <p:nvPr/>
        </p:nvSpPr>
        <p:spPr bwMode="auto">
          <a:xfrm rot="16200000">
            <a:off x="1938462" y="4295301"/>
            <a:ext cx="1552783" cy="1347319"/>
          </a:xfrm>
          <a:prstGeom prst="hexagon">
            <a:avLst>
              <a:gd name="adj" fmla="val 24997"/>
              <a:gd name="vf" fmla="val 115470"/>
            </a:avLst>
          </a:prstGeom>
          <a:solidFill>
            <a:srgbClr val="CBCAC1"/>
          </a:solidFill>
          <a:ln w="12700" cap="flat" cmpd="sng">
            <a:noFill/>
            <a:bevel/>
          </a:ln>
        </p:spPr>
        <p:txBody>
          <a:bodyPr anchor="ctr"/>
          <a:lstStyle/>
          <a:p>
            <a:pPr algn="ctr"/>
            <a:endParaRPr lang="zh-CN" altLang="zh-CN" sz="2400">
              <a:solidFill>
                <a:srgbClr val="FFFFFF"/>
              </a:solidFill>
              <a:latin typeface="宋体" pitchFamily="2" charset="-122"/>
              <a:sym typeface="宋体" pitchFamily="2" charset="-122"/>
            </a:endParaRPr>
          </a:p>
        </p:txBody>
      </p:sp>
      <p:grpSp>
        <p:nvGrpSpPr>
          <p:cNvPr id="59" name="组合 58"/>
          <p:cNvGrpSpPr/>
          <p:nvPr/>
        </p:nvGrpSpPr>
        <p:grpSpPr>
          <a:xfrm>
            <a:off x="2492575" y="4717946"/>
            <a:ext cx="393415" cy="673945"/>
            <a:chOff x="5130721" y="-266700"/>
            <a:chExt cx="990600" cy="1875362"/>
          </a:xfrm>
          <a:solidFill>
            <a:srgbClr val="020202"/>
          </a:solidFill>
        </p:grpSpPr>
        <p:sp>
          <p:nvSpPr>
            <p:cNvPr id="73"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grpFill/>
            <a:ln w="15875">
              <a:solidFill>
                <a:srgbClr val="BCA8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弧形 74"/>
            <p:cNvSpPr/>
            <p:nvPr/>
          </p:nvSpPr>
          <p:spPr>
            <a:xfrm rot="16200000">
              <a:off x="5353051" y="-23585"/>
              <a:ext cx="569126" cy="569126"/>
            </a:xfrm>
            <a:prstGeom prst="arc">
              <a:avLst>
                <a:gd name="adj1" fmla="val 16200000"/>
                <a:gd name="adj2" fmla="val 21549875"/>
              </a:avLst>
            </a:prstGeom>
            <a:grpFill/>
            <a:ln w="12700">
              <a:solidFill>
                <a:srgbClr val="BCA87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cxnSp>
          <p:nvCxnSpPr>
            <p:cNvPr id="76" name="直接连接符 75"/>
            <p:cNvCxnSpPr/>
            <p:nvPr/>
          </p:nvCxnSpPr>
          <p:spPr>
            <a:xfrm>
              <a:off x="5345033" y="739816"/>
              <a:ext cx="561975" cy="0"/>
            </a:xfrm>
            <a:prstGeom prst="line">
              <a:avLst/>
            </a:prstGeom>
            <a:grpFill/>
            <a:ln w="15875">
              <a:solidFill>
                <a:srgbClr val="BCA87F"/>
              </a:solidFill>
            </a:ln>
          </p:spPr>
          <p:style>
            <a:lnRef idx="2">
              <a:schemeClr val="accent1">
                <a:shade val="50000"/>
              </a:schemeClr>
            </a:lnRef>
            <a:fillRef idx="1">
              <a:schemeClr val="accent1"/>
            </a:fillRef>
            <a:effectRef idx="0">
              <a:schemeClr val="accent1"/>
            </a:effectRef>
            <a:fontRef idx="minor">
              <a:schemeClr val="lt1"/>
            </a:fontRef>
          </p:style>
        </p:cxnSp>
        <p:sp>
          <p:nvSpPr>
            <p:cNvPr id="77" name="弧形 76"/>
            <p:cNvSpPr/>
            <p:nvPr/>
          </p:nvSpPr>
          <p:spPr>
            <a:xfrm rot="18538541">
              <a:off x="5325301" y="899887"/>
              <a:ext cx="654615" cy="654614"/>
            </a:xfrm>
            <a:prstGeom prst="arc">
              <a:avLst>
                <a:gd name="adj1" fmla="val 16825339"/>
                <a:gd name="adj2" fmla="val 21059724"/>
              </a:avLst>
            </a:prstGeom>
            <a:grpFill/>
            <a:ln w="12700">
              <a:solidFill>
                <a:srgbClr val="BCA87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78" name="弧形 77"/>
            <p:cNvSpPr/>
            <p:nvPr/>
          </p:nvSpPr>
          <p:spPr>
            <a:xfrm rot="18000000">
              <a:off x="5378228" y="1039535"/>
              <a:ext cx="569127" cy="569127"/>
            </a:xfrm>
            <a:prstGeom prst="arc">
              <a:avLst>
                <a:gd name="adj1" fmla="val 17524474"/>
                <a:gd name="adj2" fmla="val 21013263"/>
              </a:avLst>
            </a:prstGeom>
            <a:grpFill/>
            <a:ln w="12700">
              <a:solidFill>
                <a:srgbClr val="BCA87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39" name="组合 38"/>
          <p:cNvGrpSpPr/>
          <p:nvPr/>
        </p:nvGrpSpPr>
        <p:grpSpPr>
          <a:xfrm>
            <a:off x="4076440" y="931761"/>
            <a:ext cx="4117798" cy="493881"/>
            <a:chOff x="4103736" y="331258"/>
            <a:chExt cx="4117798" cy="493881"/>
          </a:xfrm>
        </p:grpSpPr>
        <p:sp>
          <p:nvSpPr>
            <p:cNvPr id="40" name="菱形 39"/>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16200000">
            <a:off x="3337471" y="1888987"/>
            <a:ext cx="1627364" cy="1425104"/>
          </a:xfrm>
          <a:prstGeom prst="hexagon">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CBCAC1"/>
              </a:solidFill>
            </a:endParaRPr>
          </a:p>
        </p:txBody>
      </p:sp>
      <p:sp>
        <p:nvSpPr>
          <p:cNvPr id="3" name="六边形 2"/>
          <p:cNvSpPr/>
          <p:nvPr/>
        </p:nvSpPr>
        <p:spPr>
          <a:xfrm rot="16200000">
            <a:off x="4088027" y="3196499"/>
            <a:ext cx="1627364" cy="1425104"/>
          </a:xfrm>
          <a:prstGeom prst="hexagon">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CBCAC1"/>
              </a:solidFill>
            </a:endParaRPr>
          </a:p>
        </p:txBody>
      </p:sp>
      <p:sp>
        <p:nvSpPr>
          <p:cNvPr id="4" name="六边形 3"/>
          <p:cNvSpPr/>
          <p:nvPr/>
        </p:nvSpPr>
        <p:spPr>
          <a:xfrm rot="16200000">
            <a:off x="4832368" y="1869913"/>
            <a:ext cx="1614506" cy="1450391"/>
          </a:xfrm>
          <a:prstGeom prst="hexagon">
            <a:avLst/>
          </a:prstGeom>
          <a:blipFill dpi="0" rotWithShape="0">
            <a:blip r:embed="rId2"/>
            <a:srcRect/>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CBCAC1"/>
              </a:solidFill>
            </a:endParaRPr>
          </a:p>
        </p:txBody>
      </p:sp>
      <p:sp>
        <p:nvSpPr>
          <p:cNvPr id="5" name="六边形 4"/>
          <p:cNvSpPr/>
          <p:nvPr/>
        </p:nvSpPr>
        <p:spPr>
          <a:xfrm rot="16200000">
            <a:off x="5595615" y="3164350"/>
            <a:ext cx="1614506" cy="1450391"/>
          </a:xfrm>
          <a:prstGeom prst="hexagon">
            <a:avLst/>
          </a:prstGeom>
          <a:solidFill>
            <a:srgbClr val="CBCA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CBCAC1"/>
              </a:solidFill>
            </a:endParaRPr>
          </a:p>
        </p:txBody>
      </p:sp>
      <p:sp>
        <p:nvSpPr>
          <p:cNvPr id="6" name="六边形 5"/>
          <p:cNvSpPr/>
          <p:nvPr/>
        </p:nvSpPr>
        <p:spPr>
          <a:xfrm rot="16200000">
            <a:off x="7109418" y="3177424"/>
            <a:ext cx="1614506" cy="1450391"/>
          </a:xfrm>
          <a:prstGeom prst="hexagon">
            <a:avLst/>
          </a:prstGeom>
          <a:solidFill>
            <a:srgbClr val="CBCA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CBCAC1"/>
              </a:solidFill>
            </a:endParaRPr>
          </a:p>
        </p:txBody>
      </p:sp>
      <p:sp>
        <p:nvSpPr>
          <p:cNvPr id="7" name="六边形 6"/>
          <p:cNvSpPr/>
          <p:nvPr/>
        </p:nvSpPr>
        <p:spPr>
          <a:xfrm rot="16200000">
            <a:off x="6352517" y="4471752"/>
            <a:ext cx="1614506" cy="1450391"/>
          </a:xfrm>
          <a:prstGeom prst="hexagon">
            <a:avLst/>
          </a:prstGeom>
          <a:blipFill dpi="0" rotWithShape="0">
            <a:blip r:embed="rId3"/>
            <a:srcRect/>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CBCAC1"/>
              </a:solidFill>
            </a:endParaRPr>
          </a:p>
        </p:txBody>
      </p:sp>
      <p:sp>
        <p:nvSpPr>
          <p:cNvPr id="8" name="矩形 7"/>
          <p:cNvSpPr/>
          <p:nvPr/>
        </p:nvSpPr>
        <p:spPr>
          <a:xfrm>
            <a:off x="1273738" y="2470336"/>
            <a:ext cx="2101452" cy="646331"/>
          </a:xfrm>
          <a:prstGeom prst="rect">
            <a:avLst/>
          </a:prstGeom>
        </p:spPr>
        <p:txBody>
          <a:bodyPr wrap="square">
            <a:spAutoFit/>
          </a:bodyPr>
          <a:lstStyle/>
          <a:p>
            <a:r>
              <a:rPr lang="en-US" altLang="zh-CN" sz="12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9" name="文本框 8"/>
          <p:cNvSpPr txBox="1"/>
          <p:nvPr/>
        </p:nvSpPr>
        <p:spPr>
          <a:xfrm>
            <a:off x="1228199" y="2135230"/>
            <a:ext cx="1866832" cy="368805"/>
          </a:xfrm>
          <a:prstGeom prst="rect">
            <a:avLst/>
          </a:prstGeom>
          <a:noFill/>
        </p:spPr>
        <p:txBody>
          <a:bodyPr wrap="square" rtlCol="0">
            <a:spAutoFit/>
          </a:bodyPr>
          <a:lstStyle/>
          <a:p>
            <a:pPr algn="ctr"/>
            <a:r>
              <a:rPr lang="en-US" altLang="zh-CN" dirty="0">
                <a:solidFill>
                  <a:srgbClr val="CBCAC1"/>
                </a:solidFill>
                <a:latin typeface="华文细黑" panose="02010600040101010101" pitchFamily="2" charset="-122"/>
                <a:ea typeface="华文细黑" panose="02010600040101010101" pitchFamily="2" charset="-122"/>
              </a:rPr>
              <a:t>Title goes here</a:t>
            </a:r>
            <a:endParaRPr lang="zh-CN" altLang="en-US" dirty="0">
              <a:solidFill>
                <a:srgbClr val="CBCAC1"/>
              </a:solidFill>
              <a:latin typeface="华文细黑" panose="02010600040101010101" pitchFamily="2" charset="-122"/>
              <a:ea typeface="华文细黑" panose="02010600040101010101" pitchFamily="2" charset="-122"/>
            </a:endParaRPr>
          </a:p>
        </p:txBody>
      </p:sp>
      <p:sp>
        <p:nvSpPr>
          <p:cNvPr id="10" name="矩形 9"/>
          <p:cNvSpPr/>
          <p:nvPr/>
        </p:nvSpPr>
        <p:spPr>
          <a:xfrm>
            <a:off x="1852506" y="3750329"/>
            <a:ext cx="2101452" cy="646331"/>
          </a:xfrm>
          <a:prstGeom prst="rect">
            <a:avLst/>
          </a:prstGeom>
        </p:spPr>
        <p:txBody>
          <a:bodyPr wrap="square">
            <a:spAutoFit/>
          </a:bodyPr>
          <a:lstStyle/>
          <a:p>
            <a:r>
              <a:rPr lang="en-US" altLang="zh-CN" sz="12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1" name="文本框 10"/>
          <p:cNvSpPr txBox="1"/>
          <p:nvPr/>
        </p:nvSpPr>
        <p:spPr>
          <a:xfrm>
            <a:off x="1806967" y="3415221"/>
            <a:ext cx="1866832" cy="368805"/>
          </a:xfrm>
          <a:prstGeom prst="rect">
            <a:avLst/>
          </a:prstGeom>
          <a:noFill/>
        </p:spPr>
        <p:txBody>
          <a:bodyPr wrap="square" rtlCol="0">
            <a:spAutoFit/>
          </a:bodyPr>
          <a:lstStyle/>
          <a:p>
            <a:pPr algn="ctr"/>
            <a:r>
              <a:rPr lang="en-US" altLang="zh-CN" dirty="0">
                <a:solidFill>
                  <a:srgbClr val="CBCAC1"/>
                </a:solidFill>
                <a:latin typeface="华文细黑" panose="02010600040101010101" pitchFamily="2" charset="-122"/>
                <a:ea typeface="华文细黑" panose="02010600040101010101" pitchFamily="2" charset="-122"/>
              </a:rPr>
              <a:t>Title goes here</a:t>
            </a:r>
            <a:endParaRPr lang="zh-CN" altLang="en-US" dirty="0">
              <a:solidFill>
                <a:srgbClr val="CBCAC1"/>
              </a:solidFill>
              <a:latin typeface="华文细黑" panose="02010600040101010101" pitchFamily="2" charset="-122"/>
              <a:ea typeface="华文细黑" panose="02010600040101010101" pitchFamily="2" charset="-122"/>
            </a:endParaRPr>
          </a:p>
        </p:txBody>
      </p:sp>
      <p:sp>
        <p:nvSpPr>
          <p:cNvPr id="12" name="矩形 11"/>
          <p:cNvSpPr/>
          <p:nvPr/>
        </p:nvSpPr>
        <p:spPr>
          <a:xfrm>
            <a:off x="3975828" y="5116318"/>
            <a:ext cx="2101452" cy="646331"/>
          </a:xfrm>
          <a:prstGeom prst="rect">
            <a:avLst/>
          </a:prstGeom>
        </p:spPr>
        <p:txBody>
          <a:bodyPr wrap="square">
            <a:spAutoFit/>
          </a:bodyPr>
          <a:lstStyle/>
          <a:p>
            <a:r>
              <a:rPr lang="en-US" altLang="zh-CN" sz="12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3" name="文本框 12"/>
          <p:cNvSpPr txBox="1"/>
          <p:nvPr/>
        </p:nvSpPr>
        <p:spPr>
          <a:xfrm>
            <a:off x="3930289" y="4781210"/>
            <a:ext cx="1866832" cy="368805"/>
          </a:xfrm>
          <a:prstGeom prst="rect">
            <a:avLst/>
          </a:prstGeom>
          <a:noFill/>
        </p:spPr>
        <p:txBody>
          <a:bodyPr wrap="square" rtlCol="0">
            <a:spAutoFit/>
          </a:bodyPr>
          <a:lstStyle/>
          <a:p>
            <a:pPr algn="ctr"/>
            <a:r>
              <a:rPr lang="en-US" altLang="zh-CN" dirty="0">
                <a:solidFill>
                  <a:srgbClr val="CBCAC1"/>
                </a:solidFill>
                <a:latin typeface="华文细黑" panose="02010600040101010101" pitchFamily="2" charset="-122"/>
                <a:ea typeface="华文细黑" panose="02010600040101010101" pitchFamily="2" charset="-122"/>
              </a:rPr>
              <a:t>Title goes here</a:t>
            </a:r>
            <a:endParaRPr lang="zh-CN" altLang="en-US" dirty="0">
              <a:solidFill>
                <a:srgbClr val="CBCAC1"/>
              </a:solidFill>
              <a:latin typeface="华文细黑" panose="02010600040101010101" pitchFamily="2" charset="-122"/>
              <a:ea typeface="华文细黑" panose="02010600040101010101" pitchFamily="2" charset="-122"/>
            </a:endParaRPr>
          </a:p>
        </p:txBody>
      </p:sp>
      <p:sp>
        <p:nvSpPr>
          <p:cNvPr id="14" name="矩形 13"/>
          <p:cNvSpPr/>
          <p:nvPr/>
        </p:nvSpPr>
        <p:spPr>
          <a:xfrm>
            <a:off x="6540878" y="2333801"/>
            <a:ext cx="2101452" cy="646331"/>
          </a:xfrm>
          <a:prstGeom prst="rect">
            <a:avLst/>
          </a:prstGeom>
        </p:spPr>
        <p:txBody>
          <a:bodyPr wrap="square">
            <a:spAutoFit/>
          </a:bodyPr>
          <a:lstStyle/>
          <a:p>
            <a:r>
              <a:rPr lang="en-US" altLang="zh-CN" sz="12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5" name="文本框 14"/>
          <p:cNvSpPr txBox="1"/>
          <p:nvPr/>
        </p:nvSpPr>
        <p:spPr>
          <a:xfrm>
            <a:off x="6495339" y="1998693"/>
            <a:ext cx="1866832" cy="368805"/>
          </a:xfrm>
          <a:prstGeom prst="rect">
            <a:avLst/>
          </a:prstGeom>
          <a:noFill/>
        </p:spPr>
        <p:txBody>
          <a:bodyPr wrap="square" rtlCol="0">
            <a:spAutoFit/>
          </a:bodyPr>
          <a:lstStyle/>
          <a:p>
            <a:pPr algn="ctr"/>
            <a:r>
              <a:rPr lang="en-US" altLang="zh-CN" dirty="0">
                <a:solidFill>
                  <a:srgbClr val="CBCAC1"/>
                </a:solidFill>
                <a:latin typeface="华文细黑" panose="02010600040101010101" pitchFamily="2" charset="-122"/>
                <a:ea typeface="华文细黑" panose="02010600040101010101" pitchFamily="2" charset="-122"/>
              </a:rPr>
              <a:t>Title goes here</a:t>
            </a:r>
            <a:endParaRPr lang="zh-CN" altLang="en-US" dirty="0">
              <a:solidFill>
                <a:srgbClr val="CBCAC1"/>
              </a:solidFill>
              <a:latin typeface="华文细黑" panose="02010600040101010101" pitchFamily="2" charset="-122"/>
              <a:ea typeface="华文细黑" panose="02010600040101010101" pitchFamily="2" charset="-122"/>
            </a:endParaRPr>
          </a:p>
        </p:txBody>
      </p:sp>
      <p:sp>
        <p:nvSpPr>
          <p:cNvPr id="16" name="矩形 15"/>
          <p:cNvSpPr/>
          <p:nvPr/>
        </p:nvSpPr>
        <p:spPr>
          <a:xfrm>
            <a:off x="8775814" y="3737469"/>
            <a:ext cx="2101452" cy="646331"/>
          </a:xfrm>
          <a:prstGeom prst="rect">
            <a:avLst/>
          </a:prstGeom>
        </p:spPr>
        <p:txBody>
          <a:bodyPr wrap="square">
            <a:spAutoFit/>
          </a:bodyPr>
          <a:lstStyle/>
          <a:p>
            <a:r>
              <a:rPr lang="en-US" altLang="zh-CN" sz="12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7" name="文本框 16"/>
          <p:cNvSpPr txBox="1"/>
          <p:nvPr/>
        </p:nvSpPr>
        <p:spPr>
          <a:xfrm>
            <a:off x="8730275" y="3402362"/>
            <a:ext cx="1866832" cy="368805"/>
          </a:xfrm>
          <a:prstGeom prst="rect">
            <a:avLst/>
          </a:prstGeom>
          <a:noFill/>
        </p:spPr>
        <p:txBody>
          <a:bodyPr wrap="square" rtlCol="0">
            <a:spAutoFit/>
          </a:bodyPr>
          <a:lstStyle/>
          <a:p>
            <a:pPr algn="ctr"/>
            <a:r>
              <a:rPr lang="en-US" altLang="zh-CN" dirty="0">
                <a:solidFill>
                  <a:srgbClr val="CBCAC1"/>
                </a:solidFill>
                <a:latin typeface="华文细黑" panose="02010600040101010101" pitchFamily="2" charset="-122"/>
                <a:ea typeface="华文细黑" panose="02010600040101010101" pitchFamily="2" charset="-122"/>
              </a:rPr>
              <a:t>Title goes here</a:t>
            </a:r>
            <a:endParaRPr lang="zh-CN" altLang="en-US" dirty="0">
              <a:solidFill>
                <a:srgbClr val="CBCAC1"/>
              </a:solidFill>
              <a:latin typeface="华文细黑" panose="02010600040101010101" pitchFamily="2" charset="-122"/>
              <a:ea typeface="华文细黑" panose="02010600040101010101" pitchFamily="2" charset="-122"/>
            </a:endParaRPr>
          </a:p>
        </p:txBody>
      </p:sp>
      <p:sp>
        <p:nvSpPr>
          <p:cNvPr id="20" name="矩形 19"/>
          <p:cNvSpPr/>
          <p:nvPr/>
        </p:nvSpPr>
        <p:spPr>
          <a:xfrm>
            <a:off x="8112121" y="5116318"/>
            <a:ext cx="2101452" cy="646331"/>
          </a:xfrm>
          <a:prstGeom prst="rect">
            <a:avLst/>
          </a:prstGeom>
        </p:spPr>
        <p:txBody>
          <a:bodyPr wrap="square">
            <a:spAutoFit/>
          </a:bodyPr>
          <a:lstStyle/>
          <a:p>
            <a:r>
              <a:rPr lang="en-US" altLang="zh-CN" sz="12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21" name="文本框 20"/>
          <p:cNvSpPr txBox="1"/>
          <p:nvPr/>
        </p:nvSpPr>
        <p:spPr>
          <a:xfrm>
            <a:off x="8066582" y="4781210"/>
            <a:ext cx="1866832" cy="368805"/>
          </a:xfrm>
          <a:prstGeom prst="rect">
            <a:avLst/>
          </a:prstGeom>
          <a:noFill/>
        </p:spPr>
        <p:txBody>
          <a:bodyPr wrap="square" rtlCol="0">
            <a:spAutoFit/>
          </a:bodyPr>
          <a:lstStyle/>
          <a:p>
            <a:pPr algn="ctr"/>
            <a:r>
              <a:rPr lang="en-US" altLang="zh-CN" dirty="0">
                <a:solidFill>
                  <a:srgbClr val="CBCAC1"/>
                </a:solidFill>
                <a:latin typeface="华文细黑" panose="02010600040101010101" pitchFamily="2" charset="-122"/>
                <a:ea typeface="华文细黑" panose="02010600040101010101" pitchFamily="2" charset="-122"/>
              </a:rPr>
              <a:t>Title goes here</a:t>
            </a:r>
            <a:endParaRPr lang="zh-CN" altLang="en-US" dirty="0">
              <a:solidFill>
                <a:srgbClr val="CBCAC1"/>
              </a:solidFill>
              <a:latin typeface="华文细黑" panose="02010600040101010101" pitchFamily="2" charset="-122"/>
              <a:ea typeface="华文细黑" panose="02010600040101010101" pitchFamily="2" charset="-122"/>
            </a:endParaRPr>
          </a:p>
        </p:txBody>
      </p:sp>
      <p:grpSp>
        <p:nvGrpSpPr>
          <p:cNvPr id="24" name="组合 23"/>
          <p:cNvGrpSpPr/>
          <p:nvPr/>
        </p:nvGrpSpPr>
        <p:grpSpPr>
          <a:xfrm>
            <a:off x="7637901" y="3650941"/>
            <a:ext cx="557543" cy="516218"/>
            <a:chOff x="9317770" y="1688344"/>
            <a:chExt cx="375258" cy="336180"/>
          </a:xfrm>
          <a:solidFill>
            <a:srgbClr val="020202"/>
          </a:solidFill>
        </p:grpSpPr>
        <p:sp>
          <p:nvSpPr>
            <p:cNvPr id="25" name="Freeform 209"/>
            <p:cNvSpPr>
              <a:spLocks noEditPoints="1"/>
            </p:cNvSpPr>
            <p:nvPr/>
          </p:nvSpPr>
          <p:spPr bwMode="auto">
            <a:xfrm>
              <a:off x="9505399" y="1833087"/>
              <a:ext cx="187629" cy="191437"/>
            </a:xfrm>
            <a:custGeom>
              <a:avLst/>
              <a:gdLst/>
              <a:ahLst/>
              <a:cxnLst>
                <a:cxn ang="0">
                  <a:pos x="112" y="123"/>
                </a:cxn>
                <a:cxn ang="0">
                  <a:pos x="93" y="119"/>
                </a:cxn>
                <a:cxn ang="0">
                  <a:pos x="77" y="108"/>
                </a:cxn>
                <a:cxn ang="0">
                  <a:pos x="69" y="109"/>
                </a:cxn>
                <a:cxn ang="0">
                  <a:pos x="61" y="109"/>
                </a:cxn>
                <a:cxn ang="0">
                  <a:pos x="36" y="105"/>
                </a:cxn>
                <a:cxn ang="0">
                  <a:pos x="17" y="93"/>
                </a:cxn>
                <a:cxn ang="0">
                  <a:pos x="4" y="76"/>
                </a:cxn>
                <a:cxn ang="0">
                  <a:pos x="0" y="55"/>
                </a:cxn>
                <a:cxn ang="0">
                  <a:pos x="1" y="43"/>
                </a:cxn>
                <a:cxn ang="0">
                  <a:pos x="9" y="24"/>
                </a:cxn>
                <a:cxn ang="0">
                  <a:pos x="27" y="10"/>
                </a:cxn>
                <a:cxn ang="0">
                  <a:pos x="49" y="1"/>
                </a:cxn>
                <a:cxn ang="0">
                  <a:pos x="61" y="0"/>
                </a:cxn>
                <a:cxn ang="0">
                  <a:pos x="85" y="4"/>
                </a:cxn>
                <a:cxn ang="0">
                  <a:pos x="104" y="16"/>
                </a:cxn>
                <a:cxn ang="0">
                  <a:pos x="117" y="34"/>
                </a:cxn>
                <a:cxn ang="0">
                  <a:pos x="121" y="55"/>
                </a:cxn>
                <a:cxn ang="0">
                  <a:pos x="121" y="64"/>
                </a:cxn>
                <a:cxn ang="0">
                  <a:pos x="116" y="80"/>
                </a:cxn>
                <a:cxn ang="0">
                  <a:pos x="111" y="87"/>
                </a:cxn>
                <a:cxn ang="0">
                  <a:pos x="109" y="95"/>
                </a:cxn>
                <a:cxn ang="0">
                  <a:pos x="109" y="100"/>
                </a:cxn>
                <a:cxn ang="0">
                  <a:pos x="116" y="111"/>
                </a:cxn>
                <a:cxn ang="0">
                  <a:pos x="121" y="115"/>
                </a:cxn>
                <a:cxn ang="0">
                  <a:pos x="120" y="122"/>
                </a:cxn>
                <a:cxn ang="0">
                  <a:pos x="112" y="123"/>
                </a:cxn>
                <a:cxn ang="0">
                  <a:pos x="78" y="101"/>
                </a:cxn>
                <a:cxn ang="0">
                  <a:pos x="80" y="103"/>
                </a:cxn>
                <a:cxn ang="0">
                  <a:pos x="96" y="114"/>
                </a:cxn>
                <a:cxn ang="0">
                  <a:pos x="115" y="118"/>
                </a:cxn>
                <a:cxn ang="0">
                  <a:pos x="111" y="112"/>
                </a:cxn>
                <a:cxn ang="0">
                  <a:pos x="104" y="101"/>
                </a:cxn>
                <a:cxn ang="0">
                  <a:pos x="104" y="95"/>
                </a:cxn>
                <a:cxn ang="0">
                  <a:pos x="105" y="84"/>
                </a:cxn>
                <a:cxn ang="0">
                  <a:pos x="107" y="84"/>
                </a:cxn>
                <a:cxn ang="0">
                  <a:pos x="113" y="70"/>
                </a:cxn>
                <a:cxn ang="0">
                  <a:pos x="116" y="55"/>
                </a:cxn>
                <a:cxn ang="0">
                  <a:pos x="115" y="45"/>
                </a:cxn>
                <a:cxn ang="0">
                  <a:pos x="107" y="27"/>
                </a:cxn>
                <a:cxn ang="0">
                  <a:pos x="92" y="14"/>
                </a:cxn>
                <a:cxn ang="0">
                  <a:pos x="71" y="7"/>
                </a:cxn>
                <a:cxn ang="0">
                  <a:pos x="61" y="6"/>
                </a:cxn>
                <a:cxn ang="0">
                  <a:pos x="39" y="10"/>
                </a:cxn>
                <a:cxn ang="0">
                  <a:pos x="22" y="20"/>
                </a:cxn>
                <a:cxn ang="0">
                  <a:pos x="9" y="35"/>
                </a:cxn>
                <a:cxn ang="0">
                  <a:pos x="5" y="55"/>
                </a:cxn>
                <a:cxn ang="0">
                  <a:pos x="7" y="65"/>
                </a:cxn>
                <a:cxn ang="0">
                  <a:pos x="15" y="82"/>
                </a:cxn>
                <a:cxn ang="0">
                  <a:pos x="30" y="96"/>
                </a:cxn>
                <a:cxn ang="0">
                  <a:pos x="50" y="103"/>
                </a:cxn>
                <a:cxn ang="0">
                  <a:pos x="61" y="104"/>
                </a:cxn>
                <a:cxn ang="0">
                  <a:pos x="77" y="101"/>
                </a:cxn>
              </a:cxnLst>
              <a:rect l="0" t="0" r="r" b="b"/>
              <a:pathLst>
                <a:path w="121" h="123">
                  <a:moveTo>
                    <a:pt x="112" y="123"/>
                  </a:moveTo>
                  <a:lnTo>
                    <a:pt x="112" y="123"/>
                  </a:lnTo>
                  <a:lnTo>
                    <a:pt x="103" y="122"/>
                  </a:lnTo>
                  <a:lnTo>
                    <a:pt x="93" y="119"/>
                  </a:lnTo>
                  <a:lnTo>
                    <a:pt x="85" y="114"/>
                  </a:lnTo>
                  <a:lnTo>
                    <a:pt x="77" y="108"/>
                  </a:lnTo>
                  <a:lnTo>
                    <a:pt x="77" y="108"/>
                  </a:lnTo>
                  <a:lnTo>
                    <a:pt x="69" y="109"/>
                  </a:lnTo>
                  <a:lnTo>
                    <a:pt x="61" y="109"/>
                  </a:lnTo>
                  <a:lnTo>
                    <a:pt x="61" y="109"/>
                  </a:lnTo>
                  <a:lnTo>
                    <a:pt x="49" y="108"/>
                  </a:lnTo>
                  <a:lnTo>
                    <a:pt x="36" y="105"/>
                  </a:lnTo>
                  <a:lnTo>
                    <a:pt x="27" y="100"/>
                  </a:lnTo>
                  <a:lnTo>
                    <a:pt x="17" y="93"/>
                  </a:lnTo>
                  <a:lnTo>
                    <a:pt x="9" y="85"/>
                  </a:lnTo>
                  <a:lnTo>
                    <a:pt x="4" y="76"/>
                  </a:lnTo>
                  <a:lnTo>
                    <a:pt x="1" y="66"/>
                  </a:lnTo>
                  <a:lnTo>
                    <a:pt x="0" y="55"/>
                  </a:lnTo>
                  <a:lnTo>
                    <a:pt x="0" y="55"/>
                  </a:lnTo>
                  <a:lnTo>
                    <a:pt x="1" y="43"/>
                  </a:lnTo>
                  <a:lnTo>
                    <a:pt x="4" y="34"/>
                  </a:lnTo>
                  <a:lnTo>
                    <a:pt x="9" y="24"/>
                  </a:lnTo>
                  <a:lnTo>
                    <a:pt x="17" y="16"/>
                  </a:lnTo>
                  <a:lnTo>
                    <a:pt x="27" y="10"/>
                  </a:lnTo>
                  <a:lnTo>
                    <a:pt x="36" y="4"/>
                  </a:lnTo>
                  <a:lnTo>
                    <a:pt x="49" y="1"/>
                  </a:lnTo>
                  <a:lnTo>
                    <a:pt x="61" y="0"/>
                  </a:lnTo>
                  <a:lnTo>
                    <a:pt x="61" y="0"/>
                  </a:lnTo>
                  <a:lnTo>
                    <a:pt x="73" y="1"/>
                  </a:lnTo>
                  <a:lnTo>
                    <a:pt x="85" y="4"/>
                  </a:lnTo>
                  <a:lnTo>
                    <a:pt x="94" y="10"/>
                  </a:lnTo>
                  <a:lnTo>
                    <a:pt x="104" y="16"/>
                  </a:lnTo>
                  <a:lnTo>
                    <a:pt x="112" y="24"/>
                  </a:lnTo>
                  <a:lnTo>
                    <a:pt x="117" y="34"/>
                  </a:lnTo>
                  <a:lnTo>
                    <a:pt x="120" y="43"/>
                  </a:lnTo>
                  <a:lnTo>
                    <a:pt x="121" y="55"/>
                  </a:lnTo>
                  <a:lnTo>
                    <a:pt x="121" y="55"/>
                  </a:lnTo>
                  <a:lnTo>
                    <a:pt x="121" y="64"/>
                  </a:lnTo>
                  <a:lnTo>
                    <a:pt x="119" y="72"/>
                  </a:lnTo>
                  <a:lnTo>
                    <a:pt x="116" y="80"/>
                  </a:lnTo>
                  <a:lnTo>
                    <a:pt x="111" y="87"/>
                  </a:lnTo>
                  <a:lnTo>
                    <a:pt x="111" y="87"/>
                  </a:lnTo>
                  <a:lnTo>
                    <a:pt x="109" y="91"/>
                  </a:lnTo>
                  <a:lnTo>
                    <a:pt x="109" y="95"/>
                  </a:lnTo>
                  <a:lnTo>
                    <a:pt x="109" y="95"/>
                  </a:lnTo>
                  <a:lnTo>
                    <a:pt x="109" y="100"/>
                  </a:lnTo>
                  <a:lnTo>
                    <a:pt x="112" y="105"/>
                  </a:lnTo>
                  <a:lnTo>
                    <a:pt x="116" y="111"/>
                  </a:lnTo>
                  <a:lnTo>
                    <a:pt x="120" y="114"/>
                  </a:lnTo>
                  <a:lnTo>
                    <a:pt x="121" y="115"/>
                  </a:lnTo>
                  <a:lnTo>
                    <a:pt x="121" y="122"/>
                  </a:lnTo>
                  <a:lnTo>
                    <a:pt x="120" y="122"/>
                  </a:lnTo>
                  <a:lnTo>
                    <a:pt x="120" y="122"/>
                  </a:lnTo>
                  <a:lnTo>
                    <a:pt x="112" y="123"/>
                  </a:lnTo>
                  <a:lnTo>
                    <a:pt x="112" y="123"/>
                  </a:lnTo>
                  <a:close/>
                  <a:moveTo>
                    <a:pt x="78" y="101"/>
                  </a:moveTo>
                  <a:lnTo>
                    <a:pt x="80" y="103"/>
                  </a:lnTo>
                  <a:lnTo>
                    <a:pt x="80" y="103"/>
                  </a:lnTo>
                  <a:lnTo>
                    <a:pt x="88" y="109"/>
                  </a:lnTo>
                  <a:lnTo>
                    <a:pt x="96" y="114"/>
                  </a:lnTo>
                  <a:lnTo>
                    <a:pt x="105" y="116"/>
                  </a:lnTo>
                  <a:lnTo>
                    <a:pt x="115" y="118"/>
                  </a:lnTo>
                  <a:lnTo>
                    <a:pt x="115" y="118"/>
                  </a:lnTo>
                  <a:lnTo>
                    <a:pt x="111" y="112"/>
                  </a:lnTo>
                  <a:lnTo>
                    <a:pt x="107" y="108"/>
                  </a:lnTo>
                  <a:lnTo>
                    <a:pt x="104" y="101"/>
                  </a:lnTo>
                  <a:lnTo>
                    <a:pt x="104" y="95"/>
                  </a:lnTo>
                  <a:lnTo>
                    <a:pt x="104" y="95"/>
                  </a:lnTo>
                  <a:lnTo>
                    <a:pt x="104" y="89"/>
                  </a:lnTo>
                  <a:lnTo>
                    <a:pt x="105" y="84"/>
                  </a:lnTo>
                  <a:lnTo>
                    <a:pt x="107" y="84"/>
                  </a:lnTo>
                  <a:lnTo>
                    <a:pt x="107" y="84"/>
                  </a:lnTo>
                  <a:lnTo>
                    <a:pt x="111" y="77"/>
                  </a:lnTo>
                  <a:lnTo>
                    <a:pt x="113" y="70"/>
                  </a:lnTo>
                  <a:lnTo>
                    <a:pt x="116" y="62"/>
                  </a:lnTo>
                  <a:lnTo>
                    <a:pt x="116" y="55"/>
                  </a:lnTo>
                  <a:lnTo>
                    <a:pt x="116" y="55"/>
                  </a:lnTo>
                  <a:lnTo>
                    <a:pt x="115" y="45"/>
                  </a:lnTo>
                  <a:lnTo>
                    <a:pt x="112" y="35"/>
                  </a:lnTo>
                  <a:lnTo>
                    <a:pt x="107" y="27"/>
                  </a:lnTo>
                  <a:lnTo>
                    <a:pt x="100" y="20"/>
                  </a:lnTo>
                  <a:lnTo>
                    <a:pt x="92" y="14"/>
                  </a:lnTo>
                  <a:lnTo>
                    <a:pt x="82" y="10"/>
                  </a:lnTo>
                  <a:lnTo>
                    <a:pt x="71" y="7"/>
                  </a:lnTo>
                  <a:lnTo>
                    <a:pt x="61" y="6"/>
                  </a:lnTo>
                  <a:lnTo>
                    <a:pt x="61" y="6"/>
                  </a:lnTo>
                  <a:lnTo>
                    <a:pt x="50" y="7"/>
                  </a:lnTo>
                  <a:lnTo>
                    <a:pt x="39" y="10"/>
                  </a:lnTo>
                  <a:lnTo>
                    <a:pt x="30" y="14"/>
                  </a:lnTo>
                  <a:lnTo>
                    <a:pt x="22" y="20"/>
                  </a:lnTo>
                  <a:lnTo>
                    <a:pt x="15" y="27"/>
                  </a:lnTo>
                  <a:lnTo>
                    <a:pt x="9" y="35"/>
                  </a:lnTo>
                  <a:lnTo>
                    <a:pt x="7" y="45"/>
                  </a:lnTo>
                  <a:lnTo>
                    <a:pt x="5" y="55"/>
                  </a:lnTo>
                  <a:lnTo>
                    <a:pt x="5" y="55"/>
                  </a:lnTo>
                  <a:lnTo>
                    <a:pt x="7" y="65"/>
                  </a:lnTo>
                  <a:lnTo>
                    <a:pt x="9" y="74"/>
                  </a:lnTo>
                  <a:lnTo>
                    <a:pt x="15" y="82"/>
                  </a:lnTo>
                  <a:lnTo>
                    <a:pt x="22" y="89"/>
                  </a:lnTo>
                  <a:lnTo>
                    <a:pt x="30" y="96"/>
                  </a:lnTo>
                  <a:lnTo>
                    <a:pt x="39" y="100"/>
                  </a:lnTo>
                  <a:lnTo>
                    <a:pt x="50" y="103"/>
                  </a:lnTo>
                  <a:lnTo>
                    <a:pt x="61" y="104"/>
                  </a:lnTo>
                  <a:lnTo>
                    <a:pt x="61" y="104"/>
                  </a:lnTo>
                  <a:lnTo>
                    <a:pt x="69" y="104"/>
                  </a:lnTo>
                  <a:lnTo>
                    <a:pt x="77" y="101"/>
                  </a:lnTo>
                  <a:lnTo>
                    <a:pt x="78" y="101"/>
                  </a:lnTo>
                  <a:close/>
                </a:path>
              </a:pathLst>
            </a:custGeom>
            <a:grpFill/>
            <a:ln w="9525">
              <a:noFill/>
              <a:round/>
            </a:ln>
          </p:spPr>
          <p:txBody>
            <a:bodyPr vert="horz" wrap="square" lIns="121920" tIns="60960" rIns="121920" bIns="60960" numCol="1" anchor="t" anchorCtr="0" compatLnSpc="1"/>
            <a:lstStyle/>
            <a:p>
              <a:endParaRPr lang="zh-CN" altLang="en-US" sz="2000">
                <a:solidFill>
                  <a:srgbClr val="CBCAC1"/>
                </a:solidFill>
              </a:endParaRPr>
            </a:p>
          </p:txBody>
        </p:sp>
        <p:sp>
          <p:nvSpPr>
            <p:cNvPr id="26" name="Freeform 210"/>
            <p:cNvSpPr>
              <a:spLocks noEditPoints="1"/>
            </p:cNvSpPr>
            <p:nvPr/>
          </p:nvSpPr>
          <p:spPr bwMode="auto">
            <a:xfrm>
              <a:off x="9317770" y="1688344"/>
              <a:ext cx="337733" cy="322173"/>
            </a:xfrm>
            <a:custGeom>
              <a:avLst/>
              <a:gdLst/>
              <a:ahLst/>
              <a:cxnLst>
                <a:cxn ang="0">
                  <a:pos x="16" y="189"/>
                </a:cxn>
                <a:cxn ang="0">
                  <a:pos x="31" y="178"/>
                </a:cxn>
                <a:cxn ang="0">
                  <a:pos x="39" y="161"/>
                </a:cxn>
                <a:cxn ang="0">
                  <a:pos x="39" y="158"/>
                </a:cxn>
                <a:cxn ang="0">
                  <a:pos x="16" y="136"/>
                </a:cxn>
                <a:cxn ang="0">
                  <a:pos x="2" y="109"/>
                </a:cxn>
                <a:cxn ang="0">
                  <a:pos x="0" y="89"/>
                </a:cxn>
                <a:cxn ang="0">
                  <a:pos x="5" y="62"/>
                </a:cxn>
                <a:cxn ang="0">
                  <a:pos x="19" y="39"/>
                </a:cxn>
                <a:cxn ang="0">
                  <a:pos x="40" y="20"/>
                </a:cxn>
                <a:cxn ang="0">
                  <a:pos x="67" y="7"/>
                </a:cxn>
                <a:cxn ang="0">
                  <a:pos x="98" y="0"/>
                </a:cxn>
                <a:cxn ang="0">
                  <a:pos x="120" y="0"/>
                </a:cxn>
                <a:cxn ang="0">
                  <a:pos x="151" y="7"/>
                </a:cxn>
                <a:cxn ang="0">
                  <a:pos x="178" y="19"/>
                </a:cxn>
                <a:cxn ang="0">
                  <a:pos x="200" y="38"/>
                </a:cxn>
                <a:cxn ang="0">
                  <a:pos x="213" y="61"/>
                </a:cxn>
                <a:cxn ang="0">
                  <a:pos x="218" y="88"/>
                </a:cxn>
                <a:cxn ang="0">
                  <a:pos x="210" y="92"/>
                </a:cxn>
                <a:cxn ang="0">
                  <a:pos x="189" y="86"/>
                </a:cxn>
                <a:cxn ang="0">
                  <a:pos x="167" y="86"/>
                </a:cxn>
                <a:cxn ang="0">
                  <a:pos x="132" y="104"/>
                </a:cxn>
                <a:cxn ang="0">
                  <a:pos x="117" y="124"/>
                </a:cxn>
                <a:cxn ang="0">
                  <a:pos x="112" y="148"/>
                </a:cxn>
                <a:cxn ang="0">
                  <a:pos x="121" y="180"/>
                </a:cxn>
                <a:cxn ang="0">
                  <a:pos x="94" y="178"/>
                </a:cxn>
                <a:cxn ang="0">
                  <a:pos x="77" y="192"/>
                </a:cxn>
                <a:cxn ang="0">
                  <a:pos x="47" y="202"/>
                </a:cxn>
                <a:cxn ang="0">
                  <a:pos x="13" y="205"/>
                </a:cxn>
                <a:cxn ang="0">
                  <a:pos x="100" y="11"/>
                </a:cxn>
                <a:cxn ang="0">
                  <a:pos x="54" y="24"/>
                </a:cxn>
                <a:cxn ang="0">
                  <a:pos x="28" y="44"/>
                </a:cxn>
                <a:cxn ang="0">
                  <a:pos x="15" y="66"/>
                </a:cxn>
                <a:cxn ang="0">
                  <a:pos x="11" y="89"/>
                </a:cxn>
                <a:cxn ang="0">
                  <a:pos x="13" y="107"/>
                </a:cxn>
                <a:cxn ang="0">
                  <a:pos x="25" y="131"/>
                </a:cxn>
                <a:cxn ang="0">
                  <a:pos x="47" y="151"/>
                </a:cxn>
                <a:cxn ang="0">
                  <a:pos x="50" y="154"/>
                </a:cxn>
                <a:cxn ang="0">
                  <a:pos x="50" y="166"/>
                </a:cxn>
                <a:cxn ang="0">
                  <a:pos x="38" y="188"/>
                </a:cxn>
                <a:cxn ang="0">
                  <a:pos x="46" y="192"/>
                </a:cxn>
                <a:cxn ang="0">
                  <a:pos x="75" y="181"/>
                </a:cxn>
                <a:cxn ang="0">
                  <a:pos x="92" y="167"/>
                </a:cxn>
                <a:cxn ang="0">
                  <a:pos x="105" y="169"/>
                </a:cxn>
                <a:cxn ang="0">
                  <a:pos x="101" y="148"/>
                </a:cxn>
                <a:cxn ang="0">
                  <a:pos x="108" y="119"/>
                </a:cxn>
                <a:cxn ang="0">
                  <a:pos x="125" y="96"/>
                </a:cxn>
                <a:cxn ang="0">
                  <a:pos x="166" y="77"/>
                </a:cxn>
                <a:cxn ang="0">
                  <a:pos x="194" y="76"/>
                </a:cxn>
                <a:cxn ang="0">
                  <a:pos x="205" y="71"/>
                </a:cxn>
                <a:cxn ang="0">
                  <a:pos x="186" y="40"/>
                </a:cxn>
                <a:cxn ang="0">
                  <a:pos x="144" y="16"/>
                </a:cxn>
                <a:cxn ang="0">
                  <a:pos x="109" y="11"/>
                </a:cxn>
              </a:cxnLst>
              <a:rect l="0" t="0" r="r" b="b"/>
              <a:pathLst>
                <a:path w="218" h="205">
                  <a:moveTo>
                    <a:pt x="13" y="205"/>
                  </a:moveTo>
                  <a:lnTo>
                    <a:pt x="13" y="190"/>
                  </a:lnTo>
                  <a:lnTo>
                    <a:pt x="16" y="189"/>
                  </a:lnTo>
                  <a:lnTo>
                    <a:pt x="16" y="189"/>
                  </a:lnTo>
                  <a:lnTo>
                    <a:pt x="24" y="185"/>
                  </a:lnTo>
                  <a:lnTo>
                    <a:pt x="31" y="178"/>
                  </a:lnTo>
                  <a:lnTo>
                    <a:pt x="36" y="170"/>
                  </a:lnTo>
                  <a:lnTo>
                    <a:pt x="38" y="166"/>
                  </a:lnTo>
                  <a:lnTo>
                    <a:pt x="39" y="161"/>
                  </a:lnTo>
                  <a:lnTo>
                    <a:pt x="39" y="161"/>
                  </a:lnTo>
                  <a:lnTo>
                    <a:pt x="39" y="158"/>
                  </a:lnTo>
                  <a:lnTo>
                    <a:pt x="39" y="158"/>
                  </a:lnTo>
                  <a:lnTo>
                    <a:pt x="29" y="151"/>
                  </a:lnTo>
                  <a:lnTo>
                    <a:pt x="23" y="144"/>
                  </a:lnTo>
                  <a:lnTo>
                    <a:pt x="16" y="136"/>
                  </a:lnTo>
                  <a:lnTo>
                    <a:pt x="11" y="127"/>
                  </a:lnTo>
                  <a:lnTo>
                    <a:pt x="5" y="119"/>
                  </a:lnTo>
                  <a:lnTo>
                    <a:pt x="2" y="109"/>
                  </a:lnTo>
                  <a:lnTo>
                    <a:pt x="1" y="100"/>
                  </a:lnTo>
                  <a:lnTo>
                    <a:pt x="0" y="89"/>
                  </a:lnTo>
                  <a:lnTo>
                    <a:pt x="0" y="89"/>
                  </a:lnTo>
                  <a:lnTo>
                    <a:pt x="0" y="80"/>
                  </a:lnTo>
                  <a:lnTo>
                    <a:pt x="2" y="71"/>
                  </a:lnTo>
                  <a:lnTo>
                    <a:pt x="5" y="62"/>
                  </a:lnTo>
                  <a:lnTo>
                    <a:pt x="8" y="54"/>
                  </a:lnTo>
                  <a:lnTo>
                    <a:pt x="13" y="47"/>
                  </a:lnTo>
                  <a:lnTo>
                    <a:pt x="19" y="39"/>
                  </a:lnTo>
                  <a:lnTo>
                    <a:pt x="25" y="32"/>
                  </a:lnTo>
                  <a:lnTo>
                    <a:pt x="32" y="26"/>
                  </a:lnTo>
                  <a:lnTo>
                    <a:pt x="40" y="20"/>
                  </a:lnTo>
                  <a:lnTo>
                    <a:pt x="48" y="15"/>
                  </a:lnTo>
                  <a:lnTo>
                    <a:pt x="56" y="11"/>
                  </a:lnTo>
                  <a:lnTo>
                    <a:pt x="67" y="7"/>
                  </a:lnTo>
                  <a:lnTo>
                    <a:pt x="77" y="4"/>
                  </a:lnTo>
                  <a:lnTo>
                    <a:pt x="87" y="1"/>
                  </a:lnTo>
                  <a:lnTo>
                    <a:pt x="98" y="0"/>
                  </a:lnTo>
                  <a:lnTo>
                    <a:pt x="109" y="0"/>
                  </a:lnTo>
                  <a:lnTo>
                    <a:pt x="109" y="0"/>
                  </a:lnTo>
                  <a:lnTo>
                    <a:pt x="120" y="0"/>
                  </a:lnTo>
                  <a:lnTo>
                    <a:pt x="131" y="1"/>
                  </a:lnTo>
                  <a:lnTo>
                    <a:pt x="142" y="4"/>
                  </a:lnTo>
                  <a:lnTo>
                    <a:pt x="151" y="7"/>
                  </a:lnTo>
                  <a:lnTo>
                    <a:pt x="160" y="9"/>
                  </a:lnTo>
                  <a:lnTo>
                    <a:pt x="170" y="15"/>
                  </a:lnTo>
                  <a:lnTo>
                    <a:pt x="178" y="19"/>
                  </a:lnTo>
                  <a:lnTo>
                    <a:pt x="186" y="24"/>
                  </a:lnTo>
                  <a:lnTo>
                    <a:pt x="193" y="31"/>
                  </a:lnTo>
                  <a:lnTo>
                    <a:pt x="200" y="38"/>
                  </a:lnTo>
                  <a:lnTo>
                    <a:pt x="205" y="44"/>
                  </a:lnTo>
                  <a:lnTo>
                    <a:pt x="209" y="53"/>
                  </a:lnTo>
                  <a:lnTo>
                    <a:pt x="213" y="61"/>
                  </a:lnTo>
                  <a:lnTo>
                    <a:pt x="216" y="69"/>
                  </a:lnTo>
                  <a:lnTo>
                    <a:pt x="217" y="78"/>
                  </a:lnTo>
                  <a:lnTo>
                    <a:pt x="218" y="88"/>
                  </a:lnTo>
                  <a:lnTo>
                    <a:pt x="218" y="96"/>
                  </a:lnTo>
                  <a:lnTo>
                    <a:pt x="210" y="92"/>
                  </a:lnTo>
                  <a:lnTo>
                    <a:pt x="210" y="92"/>
                  </a:lnTo>
                  <a:lnTo>
                    <a:pt x="204" y="89"/>
                  </a:lnTo>
                  <a:lnTo>
                    <a:pt x="197" y="88"/>
                  </a:lnTo>
                  <a:lnTo>
                    <a:pt x="189" y="86"/>
                  </a:lnTo>
                  <a:lnTo>
                    <a:pt x="181" y="86"/>
                  </a:lnTo>
                  <a:lnTo>
                    <a:pt x="181" y="86"/>
                  </a:lnTo>
                  <a:lnTo>
                    <a:pt x="167" y="86"/>
                  </a:lnTo>
                  <a:lnTo>
                    <a:pt x="155" y="90"/>
                  </a:lnTo>
                  <a:lnTo>
                    <a:pt x="143" y="96"/>
                  </a:lnTo>
                  <a:lnTo>
                    <a:pt x="132" y="104"/>
                  </a:lnTo>
                  <a:lnTo>
                    <a:pt x="132" y="104"/>
                  </a:lnTo>
                  <a:lnTo>
                    <a:pt x="124" y="113"/>
                  </a:lnTo>
                  <a:lnTo>
                    <a:pt x="117" y="124"/>
                  </a:lnTo>
                  <a:lnTo>
                    <a:pt x="113" y="135"/>
                  </a:lnTo>
                  <a:lnTo>
                    <a:pt x="112" y="148"/>
                  </a:lnTo>
                  <a:lnTo>
                    <a:pt x="112" y="148"/>
                  </a:lnTo>
                  <a:lnTo>
                    <a:pt x="113" y="161"/>
                  </a:lnTo>
                  <a:lnTo>
                    <a:pt x="117" y="171"/>
                  </a:lnTo>
                  <a:lnTo>
                    <a:pt x="121" y="180"/>
                  </a:lnTo>
                  <a:lnTo>
                    <a:pt x="113" y="180"/>
                  </a:lnTo>
                  <a:lnTo>
                    <a:pt x="113" y="180"/>
                  </a:lnTo>
                  <a:lnTo>
                    <a:pt x="94" y="178"/>
                  </a:lnTo>
                  <a:lnTo>
                    <a:pt x="94" y="178"/>
                  </a:lnTo>
                  <a:lnTo>
                    <a:pt x="86" y="186"/>
                  </a:lnTo>
                  <a:lnTo>
                    <a:pt x="77" y="192"/>
                  </a:lnTo>
                  <a:lnTo>
                    <a:pt x="67" y="197"/>
                  </a:lnTo>
                  <a:lnTo>
                    <a:pt x="56" y="200"/>
                  </a:lnTo>
                  <a:lnTo>
                    <a:pt x="47" y="202"/>
                  </a:lnTo>
                  <a:lnTo>
                    <a:pt x="38" y="204"/>
                  </a:lnTo>
                  <a:lnTo>
                    <a:pt x="19" y="205"/>
                  </a:lnTo>
                  <a:lnTo>
                    <a:pt x="13" y="205"/>
                  </a:lnTo>
                  <a:close/>
                  <a:moveTo>
                    <a:pt x="109" y="11"/>
                  </a:moveTo>
                  <a:lnTo>
                    <a:pt x="109" y="11"/>
                  </a:lnTo>
                  <a:lnTo>
                    <a:pt x="100" y="11"/>
                  </a:lnTo>
                  <a:lnTo>
                    <a:pt x="89" y="12"/>
                  </a:lnTo>
                  <a:lnTo>
                    <a:pt x="71" y="16"/>
                  </a:lnTo>
                  <a:lnTo>
                    <a:pt x="54" y="24"/>
                  </a:lnTo>
                  <a:lnTo>
                    <a:pt x="39" y="34"/>
                  </a:lnTo>
                  <a:lnTo>
                    <a:pt x="33" y="39"/>
                  </a:lnTo>
                  <a:lnTo>
                    <a:pt x="28" y="44"/>
                  </a:lnTo>
                  <a:lnTo>
                    <a:pt x="23" y="51"/>
                  </a:lnTo>
                  <a:lnTo>
                    <a:pt x="19" y="58"/>
                  </a:lnTo>
                  <a:lnTo>
                    <a:pt x="15" y="66"/>
                  </a:lnTo>
                  <a:lnTo>
                    <a:pt x="13" y="73"/>
                  </a:lnTo>
                  <a:lnTo>
                    <a:pt x="11" y="81"/>
                  </a:lnTo>
                  <a:lnTo>
                    <a:pt x="11" y="89"/>
                  </a:lnTo>
                  <a:lnTo>
                    <a:pt x="11" y="89"/>
                  </a:lnTo>
                  <a:lnTo>
                    <a:pt x="11" y="99"/>
                  </a:lnTo>
                  <a:lnTo>
                    <a:pt x="13" y="107"/>
                  </a:lnTo>
                  <a:lnTo>
                    <a:pt x="16" y="115"/>
                  </a:lnTo>
                  <a:lnTo>
                    <a:pt x="20" y="123"/>
                  </a:lnTo>
                  <a:lnTo>
                    <a:pt x="25" y="131"/>
                  </a:lnTo>
                  <a:lnTo>
                    <a:pt x="31" y="138"/>
                  </a:lnTo>
                  <a:lnTo>
                    <a:pt x="39" y="144"/>
                  </a:lnTo>
                  <a:lnTo>
                    <a:pt x="47" y="151"/>
                  </a:lnTo>
                  <a:lnTo>
                    <a:pt x="48" y="151"/>
                  </a:lnTo>
                  <a:lnTo>
                    <a:pt x="50" y="154"/>
                  </a:lnTo>
                  <a:lnTo>
                    <a:pt x="50" y="154"/>
                  </a:lnTo>
                  <a:lnTo>
                    <a:pt x="50" y="161"/>
                  </a:lnTo>
                  <a:lnTo>
                    <a:pt x="50" y="161"/>
                  </a:lnTo>
                  <a:lnTo>
                    <a:pt x="50" y="166"/>
                  </a:lnTo>
                  <a:lnTo>
                    <a:pt x="48" y="171"/>
                  </a:lnTo>
                  <a:lnTo>
                    <a:pt x="43" y="180"/>
                  </a:lnTo>
                  <a:lnTo>
                    <a:pt x="38" y="188"/>
                  </a:lnTo>
                  <a:lnTo>
                    <a:pt x="29" y="194"/>
                  </a:lnTo>
                  <a:lnTo>
                    <a:pt x="29" y="194"/>
                  </a:lnTo>
                  <a:lnTo>
                    <a:pt x="46" y="192"/>
                  </a:lnTo>
                  <a:lnTo>
                    <a:pt x="60" y="188"/>
                  </a:lnTo>
                  <a:lnTo>
                    <a:pt x="67" y="185"/>
                  </a:lnTo>
                  <a:lnTo>
                    <a:pt x="75" y="181"/>
                  </a:lnTo>
                  <a:lnTo>
                    <a:pt x="82" y="175"/>
                  </a:lnTo>
                  <a:lnTo>
                    <a:pt x="89" y="169"/>
                  </a:lnTo>
                  <a:lnTo>
                    <a:pt x="92" y="167"/>
                  </a:lnTo>
                  <a:lnTo>
                    <a:pt x="94" y="167"/>
                  </a:lnTo>
                  <a:lnTo>
                    <a:pt x="94" y="167"/>
                  </a:lnTo>
                  <a:lnTo>
                    <a:pt x="105" y="169"/>
                  </a:lnTo>
                  <a:lnTo>
                    <a:pt x="105" y="169"/>
                  </a:lnTo>
                  <a:lnTo>
                    <a:pt x="102" y="158"/>
                  </a:lnTo>
                  <a:lnTo>
                    <a:pt x="101" y="148"/>
                  </a:lnTo>
                  <a:lnTo>
                    <a:pt x="101" y="148"/>
                  </a:lnTo>
                  <a:lnTo>
                    <a:pt x="102" y="134"/>
                  </a:lnTo>
                  <a:lnTo>
                    <a:pt x="108" y="119"/>
                  </a:lnTo>
                  <a:lnTo>
                    <a:pt x="114" y="107"/>
                  </a:lnTo>
                  <a:lnTo>
                    <a:pt x="125" y="96"/>
                  </a:lnTo>
                  <a:lnTo>
                    <a:pt x="125" y="96"/>
                  </a:lnTo>
                  <a:lnTo>
                    <a:pt x="137" y="86"/>
                  </a:lnTo>
                  <a:lnTo>
                    <a:pt x="151" y="81"/>
                  </a:lnTo>
                  <a:lnTo>
                    <a:pt x="166" y="77"/>
                  </a:lnTo>
                  <a:lnTo>
                    <a:pt x="181" y="76"/>
                  </a:lnTo>
                  <a:lnTo>
                    <a:pt x="181" y="76"/>
                  </a:lnTo>
                  <a:lnTo>
                    <a:pt x="194" y="76"/>
                  </a:lnTo>
                  <a:lnTo>
                    <a:pt x="206" y="80"/>
                  </a:lnTo>
                  <a:lnTo>
                    <a:pt x="206" y="80"/>
                  </a:lnTo>
                  <a:lnTo>
                    <a:pt x="205" y="71"/>
                  </a:lnTo>
                  <a:lnTo>
                    <a:pt x="202" y="65"/>
                  </a:lnTo>
                  <a:lnTo>
                    <a:pt x="196" y="53"/>
                  </a:lnTo>
                  <a:lnTo>
                    <a:pt x="186" y="40"/>
                  </a:lnTo>
                  <a:lnTo>
                    <a:pt x="174" y="30"/>
                  </a:lnTo>
                  <a:lnTo>
                    <a:pt x="160" y="22"/>
                  </a:lnTo>
                  <a:lnTo>
                    <a:pt x="144" y="16"/>
                  </a:lnTo>
                  <a:lnTo>
                    <a:pt x="127" y="12"/>
                  </a:lnTo>
                  <a:lnTo>
                    <a:pt x="109" y="11"/>
                  </a:lnTo>
                  <a:lnTo>
                    <a:pt x="109" y="11"/>
                  </a:lnTo>
                  <a:close/>
                </a:path>
              </a:pathLst>
            </a:custGeom>
            <a:grpFill/>
            <a:ln w="9525">
              <a:noFill/>
              <a:round/>
            </a:ln>
          </p:spPr>
          <p:txBody>
            <a:bodyPr vert="horz" wrap="square" lIns="121920" tIns="60960" rIns="121920" bIns="60960" numCol="1" anchor="t" anchorCtr="0" compatLnSpc="1"/>
            <a:lstStyle/>
            <a:p>
              <a:endParaRPr lang="zh-CN" altLang="en-US" sz="2000">
                <a:solidFill>
                  <a:srgbClr val="CBCAC1"/>
                </a:solidFill>
              </a:endParaRPr>
            </a:p>
          </p:txBody>
        </p:sp>
      </p:grpSp>
      <p:grpSp>
        <p:nvGrpSpPr>
          <p:cNvPr id="27" name="组合 26"/>
          <p:cNvGrpSpPr/>
          <p:nvPr/>
        </p:nvGrpSpPr>
        <p:grpSpPr>
          <a:xfrm>
            <a:off x="6109337" y="3610538"/>
            <a:ext cx="599359" cy="609426"/>
            <a:chOff x="5255592" y="1669668"/>
            <a:chExt cx="403403" cy="396880"/>
          </a:xfrm>
          <a:solidFill>
            <a:srgbClr val="020202"/>
          </a:solidFill>
        </p:grpSpPr>
        <p:sp>
          <p:nvSpPr>
            <p:cNvPr id="28" name="Freeform 240"/>
            <p:cNvSpPr>
              <a:spLocks noEditPoints="1"/>
            </p:cNvSpPr>
            <p:nvPr/>
          </p:nvSpPr>
          <p:spPr bwMode="auto">
            <a:xfrm>
              <a:off x="5255592" y="1669668"/>
              <a:ext cx="403403" cy="396880"/>
            </a:xfrm>
            <a:custGeom>
              <a:avLst/>
              <a:gdLst/>
              <a:ahLst/>
              <a:cxnLst>
                <a:cxn ang="0">
                  <a:pos x="106" y="257"/>
                </a:cxn>
                <a:cxn ang="0">
                  <a:pos x="100" y="216"/>
                </a:cxn>
                <a:cxn ang="0">
                  <a:pos x="53" y="234"/>
                </a:cxn>
                <a:cxn ang="0">
                  <a:pos x="45" y="171"/>
                </a:cxn>
                <a:cxn ang="0">
                  <a:pos x="39" y="157"/>
                </a:cxn>
                <a:cxn ang="0">
                  <a:pos x="0" y="106"/>
                </a:cxn>
                <a:cxn ang="0">
                  <a:pos x="39" y="99"/>
                </a:cxn>
                <a:cxn ang="0">
                  <a:pos x="22" y="53"/>
                </a:cxn>
                <a:cxn ang="0">
                  <a:pos x="85" y="45"/>
                </a:cxn>
                <a:cxn ang="0">
                  <a:pos x="100" y="40"/>
                </a:cxn>
                <a:cxn ang="0">
                  <a:pos x="150" y="0"/>
                </a:cxn>
                <a:cxn ang="0">
                  <a:pos x="157" y="40"/>
                </a:cxn>
                <a:cxn ang="0">
                  <a:pos x="203" y="22"/>
                </a:cxn>
                <a:cxn ang="0">
                  <a:pos x="211" y="85"/>
                </a:cxn>
                <a:cxn ang="0">
                  <a:pos x="216" y="99"/>
                </a:cxn>
                <a:cxn ang="0">
                  <a:pos x="257" y="150"/>
                </a:cxn>
                <a:cxn ang="0">
                  <a:pos x="216" y="157"/>
                </a:cxn>
                <a:cxn ang="0">
                  <a:pos x="235" y="203"/>
                </a:cxn>
                <a:cxn ang="0">
                  <a:pos x="170" y="211"/>
                </a:cxn>
                <a:cxn ang="0">
                  <a:pos x="157" y="216"/>
                </a:cxn>
                <a:cxn ang="0">
                  <a:pos x="115" y="246"/>
                </a:cxn>
                <a:cxn ang="0">
                  <a:pos x="147" y="208"/>
                </a:cxn>
                <a:cxn ang="0">
                  <a:pos x="150" y="207"/>
                </a:cxn>
                <a:cxn ang="0">
                  <a:pos x="169" y="200"/>
                </a:cxn>
                <a:cxn ang="0">
                  <a:pos x="203" y="221"/>
                </a:cxn>
                <a:cxn ang="0">
                  <a:pos x="199" y="172"/>
                </a:cxn>
                <a:cxn ang="0">
                  <a:pos x="200" y="168"/>
                </a:cxn>
                <a:cxn ang="0">
                  <a:pos x="207" y="150"/>
                </a:cxn>
                <a:cxn ang="0">
                  <a:pos x="246" y="141"/>
                </a:cxn>
                <a:cxn ang="0">
                  <a:pos x="208" y="108"/>
                </a:cxn>
                <a:cxn ang="0">
                  <a:pos x="207" y="106"/>
                </a:cxn>
                <a:cxn ang="0">
                  <a:pos x="200" y="88"/>
                </a:cxn>
                <a:cxn ang="0">
                  <a:pos x="220" y="54"/>
                </a:cxn>
                <a:cxn ang="0">
                  <a:pos x="172" y="58"/>
                </a:cxn>
                <a:cxn ang="0">
                  <a:pos x="169" y="56"/>
                </a:cxn>
                <a:cxn ang="0">
                  <a:pos x="150" y="49"/>
                </a:cxn>
                <a:cxn ang="0">
                  <a:pos x="141" y="11"/>
                </a:cxn>
                <a:cxn ang="0">
                  <a:pos x="110" y="48"/>
                </a:cxn>
                <a:cxn ang="0">
                  <a:pos x="106" y="49"/>
                </a:cxn>
                <a:cxn ang="0">
                  <a:pos x="88" y="56"/>
                </a:cxn>
                <a:cxn ang="0">
                  <a:pos x="54" y="36"/>
                </a:cxn>
                <a:cxn ang="0">
                  <a:pos x="58" y="85"/>
                </a:cxn>
                <a:cxn ang="0">
                  <a:pos x="57" y="88"/>
                </a:cxn>
                <a:cxn ang="0">
                  <a:pos x="49" y="106"/>
                </a:cxn>
                <a:cxn ang="0">
                  <a:pos x="11" y="115"/>
                </a:cxn>
                <a:cxn ang="0">
                  <a:pos x="48" y="148"/>
                </a:cxn>
                <a:cxn ang="0">
                  <a:pos x="49" y="150"/>
                </a:cxn>
                <a:cxn ang="0">
                  <a:pos x="57" y="168"/>
                </a:cxn>
                <a:cxn ang="0">
                  <a:pos x="37" y="202"/>
                </a:cxn>
                <a:cxn ang="0">
                  <a:pos x="85" y="199"/>
                </a:cxn>
                <a:cxn ang="0">
                  <a:pos x="88" y="200"/>
                </a:cxn>
                <a:cxn ang="0">
                  <a:pos x="106" y="207"/>
                </a:cxn>
                <a:cxn ang="0">
                  <a:pos x="115" y="246"/>
                </a:cxn>
              </a:cxnLst>
              <a:rect l="0" t="0" r="r" b="b"/>
              <a:pathLst>
                <a:path w="257" h="257">
                  <a:moveTo>
                    <a:pt x="150" y="257"/>
                  </a:moveTo>
                  <a:lnTo>
                    <a:pt x="106" y="257"/>
                  </a:lnTo>
                  <a:lnTo>
                    <a:pt x="100" y="216"/>
                  </a:lnTo>
                  <a:lnTo>
                    <a:pt x="100" y="216"/>
                  </a:lnTo>
                  <a:lnTo>
                    <a:pt x="85" y="211"/>
                  </a:lnTo>
                  <a:lnTo>
                    <a:pt x="53" y="234"/>
                  </a:lnTo>
                  <a:lnTo>
                    <a:pt x="22" y="203"/>
                  </a:lnTo>
                  <a:lnTo>
                    <a:pt x="45" y="171"/>
                  </a:lnTo>
                  <a:lnTo>
                    <a:pt x="45" y="171"/>
                  </a:lnTo>
                  <a:lnTo>
                    <a:pt x="39" y="157"/>
                  </a:lnTo>
                  <a:lnTo>
                    <a:pt x="0" y="150"/>
                  </a:lnTo>
                  <a:lnTo>
                    <a:pt x="0" y="106"/>
                  </a:lnTo>
                  <a:lnTo>
                    <a:pt x="39" y="99"/>
                  </a:lnTo>
                  <a:lnTo>
                    <a:pt x="39" y="99"/>
                  </a:lnTo>
                  <a:lnTo>
                    <a:pt x="45" y="85"/>
                  </a:lnTo>
                  <a:lnTo>
                    <a:pt x="22" y="53"/>
                  </a:lnTo>
                  <a:lnTo>
                    <a:pt x="53" y="22"/>
                  </a:lnTo>
                  <a:lnTo>
                    <a:pt x="85" y="45"/>
                  </a:lnTo>
                  <a:lnTo>
                    <a:pt x="85" y="45"/>
                  </a:lnTo>
                  <a:lnTo>
                    <a:pt x="100" y="40"/>
                  </a:lnTo>
                  <a:lnTo>
                    <a:pt x="106" y="0"/>
                  </a:lnTo>
                  <a:lnTo>
                    <a:pt x="150" y="0"/>
                  </a:lnTo>
                  <a:lnTo>
                    <a:pt x="157" y="40"/>
                  </a:lnTo>
                  <a:lnTo>
                    <a:pt x="157" y="40"/>
                  </a:lnTo>
                  <a:lnTo>
                    <a:pt x="170" y="45"/>
                  </a:lnTo>
                  <a:lnTo>
                    <a:pt x="203" y="22"/>
                  </a:lnTo>
                  <a:lnTo>
                    <a:pt x="235" y="53"/>
                  </a:lnTo>
                  <a:lnTo>
                    <a:pt x="211" y="85"/>
                  </a:lnTo>
                  <a:lnTo>
                    <a:pt x="211" y="85"/>
                  </a:lnTo>
                  <a:lnTo>
                    <a:pt x="216" y="99"/>
                  </a:lnTo>
                  <a:lnTo>
                    <a:pt x="257" y="106"/>
                  </a:lnTo>
                  <a:lnTo>
                    <a:pt x="257" y="150"/>
                  </a:lnTo>
                  <a:lnTo>
                    <a:pt x="216" y="157"/>
                  </a:lnTo>
                  <a:lnTo>
                    <a:pt x="216" y="157"/>
                  </a:lnTo>
                  <a:lnTo>
                    <a:pt x="211" y="171"/>
                  </a:lnTo>
                  <a:lnTo>
                    <a:pt x="235" y="203"/>
                  </a:lnTo>
                  <a:lnTo>
                    <a:pt x="203" y="234"/>
                  </a:lnTo>
                  <a:lnTo>
                    <a:pt x="170" y="211"/>
                  </a:lnTo>
                  <a:lnTo>
                    <a:pt x="170" y="211"/>
                  </a:lnTo>
                  <a:lnTo>
                    <a:pt x="157" y="216"/>
                  </a:lnTo>
                  <a:lnTo>
                    <a:pt x="150" y="257"/>
                  </a:lnTo>
                  <a:close/>
                  <a:moveTo>
                    <a:pt x="115" y="246"/>
                  </a:moveTo>
                  <a:lnTo>
                    <a:pt x="141" y="246"/>
                  </a:lnTo>
                  <a:lnTo>
                    <a:pt x="147" y="208"/>
                  </a:lnTo>
                  <a:lnTo>
                    <a:pt x="150" y="207"/>
                  </a:lnTo>
                  <a:lnTo>
                    <a:pt x="150" y="207"/>
                  </a:lnTo>
                  <a:lnTo>
                    <a:pt x="160" y="204"/>
                  </a:lnTo>
                  <a:lnTo>
                    <a:pt x="169" y="200"/>
                  </a:lnTo>
                  <a:lnTo>
                    <a:pt x="172" y="199"/>
                  </a:lnTo>
                  <a:lnTo>
                    <a:pt x="203" y="221"/>
                  </a:lnTo>
                  <a:lnTo>
                    <a:pt x="220" y="202"/>
                  </a:lnTo>
                  <a:lnTo>
                    <a:pt x="199" y="172"/>
                  </a:lnTo>
                  <a:lnTo>
                    <a:pt x="200" y="168"/>
                  </a:lnTo>
                  <a:lnTo>
                    <a:pt x="200" y="168"/>
                  </a:lnTo>
                  <a:lnTo>
                    <a:pt x="204" y="160"/>
                  </a:lnTo>
                  <a:lnTo>
                    <a:pt x="207" y="150"/>
                  </a:lnTo>
                  <a:lnTo>
                    <a:pt x="208" y="148"/>
                  </a:lnTo>
                  <a:lnTo>
                    <a:pt x="246" y="141"/>
                  </a:lnTo>
                  <a:lnTo>
                    <a:pt x="246" y="115"/>
                  </a:lnTo>
                  <a:lnTo>
                    <a:pt x="208" y="108"/>
                  </a:lnTo>
                  <a:lnTo>
                    <a:pt x="207" y="106"/>
                  </a:lnTo>
                  <a:lnTo>
                    <a:pt x="207" y="106"/>
                  </a:lnTo>
                  <a:lnTo>
                    <a:pt x="204" y="96"/>
                  </a:lnTo>
                  <a:lnTo>
                    <a:pt x="200" y="88"/>
                  </a:lnTo>
                  <a:lnTo>
                    <a:pt x="199" y="85"/>
                  </a:lnTo>
                  <a:lnTo>
                    <a:pt x="220" y="54"/>
                  </a:lnTo>
                  <a:lnTo>
                    <a:pt x="203" y="36"/>
                  </a:lnTo>
                  <a:lnTo>
                    <a:pt x="172" y="58"/>
                  </a:lnTo>
                  <a:lnTo>
                    <a:pt x="169" y="56"/>
                  </a:lnTo>
                  <a:lnTo>
                    <a:pt x="169" y="56"/>
                  </a:lnTo>
                  <a:lnTo>
                    <a:pt x="160" y="52"/>
                  </a:lnTo>
                  <a:lnTo>
                    <a:pt x="150" y="49"/>
                  </a:lnTo>
                  <a:lnTo>
                    <a:pt x="147" y="48"/>
                  </a:lnTo>
                  <a:lnTo>
                    <a:pt x="141" y="11"/>
                  </a:lnTo>
                  <a:lnTo>
                    <a:pt x="115" y="11"/>
                  </a:lnTo>
                  <a:lnTo>
                    <a:pt x="110" y="48"/>
                  </a:lnTo>
                  <a:lnTo>
                    <a:pt x="106" y="49"/>
                  </a:lnTo>
                  <a:lnTo>
                    <a:pt x="106" y="49"/>
                  </a:lnTo>
                  <a:lnTo>
                    <a:pt x="96" y="52"/>
                  </a:lnTo>
                  <a:lnTo>
                    <a:pt x="88" y="56"/>
                  </a:lnTo>
                  <a:lnTo>
                    <a:pt x="85" y="58"/>
                  </a:lnTo>
                  <a:lnTo>
                    <a:pt x="54" y="36"/>
                  </a:lnTo>
                  <a:lnTo>
                    <a:pt x="37" y="54"/>
                  </a:lnTo>
                  <a:lnTo>
                    <a:pt x="58" y="85"/>
                  </a:lnTo>
                  <a:lnTo>
                    <a:pt x="57" y="88"/>
                  </a:lnTo>
                  <a:lnTo>
                    <a:pt x="57" y="88"/>
                  </a:lnTo>
                  <a:lnTo>
                    <a:pt x="52" y="96"/>
                  </a:lnTo>
                  <a:lnTo>
                    <a:pt x="49" y="106"/>
                  </a:lnTo>
                  <a:lnTo>
                    <a:pt x="48" y="108"/>
                  </a:lnTo>
                  <a:lnTo>
                    <a:pt x="11" y="115"/>
                  </a:lnTo>
                  <a:lnTo>
                    <a:pt x="11" y="141"/>
                  </a:lnTo>
                  <a:lnTo>
                    <a:pt x="48" y="148"/>
                  </a:lnTo>
                  <a:lnTo>
                    <a:pt x="49" y="150"/>
                  </a:lnTo>
                  <a:lnTo>
                    <a:pt x="49" y="150"/>
                  </a:lnTo>
                  <a:lnTo>
                    <a:pt x="52" y="160"/>
                  </a:lnTo>
                  <a:lnTo>
                    <a:pt x="57" y="168"/>
                  </a:lnTo>
                  <a:lnTo>
                    <a:pt x="58" y="172"/>
                  </a:lnTo>
                  <a:lnTo>
                    <a:pt x="37" y="202"/>
                  </a:lnTo>
                  <a:lnTo>
                    <a:pt x="54" y="221"/>
                  </a:lnTo>
                  <a:lnTo>
                    <a:pt x="85" y="199"/>
                  </a:lnTo>
                  <a:lnTo>
                    <a:pt x="88" y="200"/>
                  </a:lnTo>
                  <a:lnTo>
                    <a:pt x="88" y="200"/>
                  </a:lnTo>
                  <a:lnTo>
                    <a:pt x="98" y="204"/>
                  </a:lnTo>
                  <a:lnTo>
                    <a:pt x="106" y="207"/>
                  </a:lnTo>
                  <a:lnTo>
                    <a:pt x="110" y="208"/>
                  </a:lnTo>
                  <a:lnTo>
                    <a:pt x="115" y="246"/>
                  </a:lnTo>
                  <a:close/>
                </a:path>
              </a:pathLst>
            </a:custGeom>
            <a:grpFill/>
            <a:ln w="9525">
              <a:noFill/>
              <a:round/>
            </a:ln>
          </p:spPr>
          <p:txBody>
            <a:bodyPr vert="horz" wrap="square" lIns="121920" tIns="60960" rIns="121920" bIns="60960" numCol="1" anchor="t" anchorCtr="0" compatLnSpc="1"/>
            <a:lstStyle/>
            <a:p>
              <a:endParaRPr lang="zh-CN" altLang="en-US" sz="2000">
                <a:solidFill>
                  <a:srgbClr val="CBCAC1"/>
                </a:solidFill>
              </a:endParaRPr>
            </a:p>
          </p:txBody>
        </p:sp>
        <p:sp>
          <p:nvSpPr>
            <p:cNvPr id="29" name="Freeform 241"/>
            <p:cNvSpPr>
              <a:spLocks noEditPoints="1"/>
            </p:cNvSpPr>
            <p:nvPr/>
          </p:nvSpPr>
          <p:spPr bwMode="auto">
            <a:xfrm>
              <a:off x="5396315" y="1809743"/>
              <a:ext cx="117269" cy="116731"/>
            </a:xfrm>
            <a:custGeom>
              <a:avLst/>
              <a:gdLst/>
              <a:ahLst/>
              <a:cxnLst>
                <a:cxn ang="0">
                  <a:pos x="38" y="76"/>
                </a:cxn>
                <a:cxn ang="0">
                  <a:pos x="23" y="71"/>
                </a:cxn>
                <a:cxn ang="0">
                  <a:pos x="11" y="63"/>
                </a:cxn>
                <a:cxn ang="0">
                  <a:pos x="2" y="53"/>
                </a:cxn>
                <a:cxn ang="0">
                  <a:pos x="0" y="38"/>
                </a:cxn>
                <a:cxn ang="0">
                  <a:pos x="0" y="30"/>
                </a:cxn>
                <a:cxn ang="0">
                  <a:pos x="7" y="16"/>
                </a:cxn>
                <a:cxn ang="0">
                  <a:pos x="16" y="5"/>
                </a:cxn>
                <a:cxn ang="0">
                  <a:pos x="29" y="0"/>
                </a:cxn>
                <a:cxn ang="0">
                  <a:pos x="38" y="0"/>
                </a:cxn>
                <a:cxn ang="0">
                  <a:pos x="52" y="3"/>
                </a:cxn>
                <a:cxn ang="0">
                  <a:pos x="65" y="11"/>
                </a:cxn>
                <a:cxn ang="0">
                  <a:pos x="73" y="23"/>
                </a:cxn>
                <a:cxn ang="0">
                  <a:pos x="75" y="38"/>
                </a:cxn>
                <a:cxn ang="0">
                  <a:pos x="74" y="44"/>
                </a:cxn>
                <a:cxn ang="0">
                  <a:pos x="69" y="58"/>
                </a:cxn>
                <a:cxn ang="0">
                  <a:pos x="58" y="69"/>
                </a:cxn>
                <a:cxn ang="0">
                  <a:pos x="44" y="74"/>
                </a:cxn>
                <a:cxn ang="0">
                  <a:pos x="38" y="76"/>
                </a:cxn>
                <a:cxn ang="0">
                  <a:pos x="38" y="5"/>
                </a:cxn>
                <a:cxn ang="0">
                  <a:pos x="24" y="8"/>
                </a:cxn>
                <a:cxn ang="0">
                  <a:pos x="15" y="15"/>
                </a:cxn>
                <a:cxn ang="0">
                  <a:pos x="8" y="24"/>
                </a:cxn>
                <a:cxn ang="0">
                  <a:pos x="5" y="38"/>
                </a:cxn>
                <a:cxn ang="0">
                  <a:pos x="5" y="44"/>
                </a:cxn>
                <a:cxn ang="0">
                  <a:pos x="11" y="55"/>
                </a:cxn>
                <a:cxn ang="0">
                  <a:pos x="19" y="65"/>
                </a:cxn>
                <a:cxn ang="0">
                  <a:pos x="31" y="69"/>
                </a:cxn>
                <a:cxn ang="0">
                  <a:pos x="38" y="70"/>
                </a:cxn>
                <a:cxn ang="0">
                  <a:pos x="50" y="67"/>
                </a:cxn>
                <a:cxn ang="0">
                  <a:pos x="61" y="61"/>
                </a:cxn>
                <a:cxn ang="0">
                  <a:pos x="67" y="50"/>
                </a:cxn>
                <a:cxn ang="0">
                  <a:pos x="70" y="38"/>
                </a:cxn>
                <a:cxn ang="0">
                  <a:pos x="69" y="31"/>
                </a:cxn>
                <a:cxn ang="0">
                  <a:pos x="65" y="19"/>
                </a:cxn>
                <a:cxn ang="0">
                  <a:pos x="55" y="11"/>
                </a:cxn>
                <a:cxn ang="0">
                  <a:pos x="44" y="5"/>
                </a:cxn>
                <a:cxn ang="0">
                  <a:pos x="38" y="5"/>
                </a:cxn>
              </a:cxnLst>
              <a:rect l="0" t="0" r="r" b="b"/>
              <a:pathLst>
                <a:path w="75" h="76">
                  <a:moveTo>
                    <a:pt x="38" y="76"/>
                  </a:moveTo>
                  <a:lnTo>
                    <a:pt x="38" y="76"/>
                  </a:lnTo>
                  <a:lnTo>
                    <a:pt x="29" y="74"/>
                  </a:lnTo>
                  <a:lnTo>
                    <a:pt x="23" y="71"/>
                  </a:lnTo>
                  <a:lnTo>
                    <a:pt x="16" y="69"/>
                  </a:lnTo>
                  <a:lnTo>
                    <a:pt x="11" y="63"/>
                  </a:lnTo>
                  <a:lnTo>
                    <a:pt x="7" y="58"/>
                  </a:lnTo>
                  <a:lnTo>
                    <a:pt x="2" y="53"/>
                  </a:lnTo>
                  <a:lnTo>
                    <a:pt x="0" y="44"/>
                  </a:lnTo>
                  <a:lnTo>
                    <a:pt x="0" y="38"/>
                  </a:lnTo>
                  <a:lnTo>
                    <a:pt x="0" y="38"/>
                  </a:lnTo>
                  <a:lnTo>
                    <a:pt x="0" y="30"/>
                  </a:lnTo>
                  <a:lnTo>
                    <a:pt x="2" y="23"/>
                  </a:lnTo>
                  <a:lnTo>
                    <a:pt x="7" y="16"/>
                  </a:lnTo>
                  <a:lnTo>
                    <a:pt x="11" y="11"/>
                  </a:lnTo>
                  <a:lnTo>
                    <a:pt x="16" y="5"/>
                  </a:lnTo>
                  <a:lnTo>
                    <a:pt x="23" y="3"/>
                  </a:lnTo>
                  <a:lnTo>
                    <a:pt x="29" y="0"/>
                  </a:lnTo>
                  <a:lnTo>
                    <a:pt x="38" y="0"/>
                  </a:lnTo>
                  <a:lnTo>
                    <a:pt x="38" y="0"/>
                  </a:lnTo>
                  <a:lnTo>
                    <a:pt x="44" y="0"/>
                  </a:lnTo>
                  <a:lnTo>
                    <a:pt x="52" y="3"/>
                  </a:lnTo>
                  <a:lnTo>
                    <a:pt x="58" y="5"/>
                  </a:lnTo>
                  <a:lnTo>
                    <a:pt x="65" y="11"/>
                  </a:lnTo>
                  <a:lnTo>
                    <a:pt x="69" y="16"/>
                  </a:lnTo>
                  <a:lnTo>
                    <a:pt x="73" y="23"/>
                  </a:lnTo>
                  <a:lnTo>
                    <a:pt x="74" y="30"/>
                  </a:lnTo>
                  <a:lnTo>
                    <a:pt x="75" y="38"/>
                  </a:lnTo>
                  <a:lnTo>
                    <a:pt x="75" y="38"/>
                  </a:lnTo>
                  <a:lnTo>
                    <a:pt x="74" y="44"/>
                  </a:lnTo>
                  <a:lnTo>
                    <a:pt x="73" y="53"/>
                  </a:lnTo>
                  <a:lnTo>
                    <a:pt x="69" y="58"/>
                  </a:lnTo>
                  <a:lnTo>
                    <a:pt x="65" y="63"/>
                  </a:lnTo>
                  <a:lnTo>
                    <a:pt x="58" y="69"/>
                  </a:lnTo>
                  <a:lnTo>
                    <a:pt x="52" y="71"/>
                  </a:lnTo>
                  <a:lnTo>
                    <a:pt x="44" y="74"/>
                  </a:lnTo>
                  <a:lnTo>
                    <a:pt x="38" y="76"/>
                  </a:lnTo>
                  <a:lnTo>
                    <a:pt x="38" y="76"/>
                  </a:lnTo>
                  <a:close/>
                  <a:moveTo>
                    <a:pt x="38" y="5"/>
                  </a:moveTo>
                  <a:lnTo>
                    <a:pt x="38" y="5"/>
                  </a:lnTo>
                  <a:lnTo>
                    <a:pt x="31" y="5"/>
                  </a:lnTo>
                  <a:lnTo>
                    <a:pt x="24" y="8"/>
                  </a:lnTo>
                  <a:lnTo>
                    <a:pt x="19" y="11"/>
                  </a:lnTo>
                  <a:lnTo>
                    <a:pt x="15" y="15"/>
                  </a:lnTo>
                  <a:lnTo>
                    <a:pt x="11" y="19"/>
                  </a:lnTo>
                  <a:lnTo>
                    <a:pt x="8" y="24"/>
                  </a:lnTo>
                  <a:lnTo>
                    <a:pt x="5" y="31"/>
                  </a:lnTo>
                  <a:lnTo>
                    <a:pt x="5" y="38"/>
                  </a:lnTo>
                  <a:lnTo>
                    <a:pt x="5" y="38"/>
                  </a:lnTo>
                  <a:lnTo>
                    <a:pt x="5" y="44"/>
                  </a:lnTo>
                  <a:lnTo>
                    <a:pt x="8" y="50"/>
                  </a:lnTo>
                  <a:lnTo>
                    <a:pt x="11" y="55"/>
                  </a:lnTo>
                  <a:lnTo>
                    <a:pt x="15" y="61"/>
                  </a:lnTo>
                  <a:lnTo>
                    <a:pt x="19" y="65"/>
                  </a:lnTo>
                  <a:lnTo>
                    <a:pt x="24" y="67"/>
                  </a:lnTo>
                  <a:lnTo>
                    <a:pt x="31" y="69"/>
                  </a:lnTo>
                  <a:lnTo>
                    <a:pt x="38" y="70"/>
                  </a:lnTo>
                  <a:lnTo>
                    <a:pt x="38" y="70"/>
                  </a:lnTo>
                  <a:lnTo>
                    <a:pt x="44" y="69"/>
                  </a:lnTo>
                  <a:lnTo>
                    <a:pt x="50" y="67"/>
                  </a:lnTo>
                  <a:lnTo>
                    <a:pt x="55" y="65"/>
                  </a:lnTo>
                  <a:lnTo>
                    <a:pt x="61" y="61"/>
                  </a:lnTo>
                  <a:lnTo>
                    <a:pt x="65" y="55"/>
                  </a:lnTo>
                  <a:lnTo>
                    <a:pt x="67" y="50"/>
                  </a:lnTo>
                  <a:lnTo>
                    <a:pt x="69" y="44"/>
                  </a:lnTo>
                  <a:lnTo>
                    <a:pt x="70" y="38"/>
                  </a:lnTo>
                  <a:lnTo>
                    <a:pt x="70" y="38"/>
                  </a:lnTo>
                  <a:lnTo>
                    <a:pt x="69" y="31"/>
                  </a:lnTo>
                  <a:lnTo>
                    <a:pt x="67" y="24"/>
                  </a:lnTo>
                  <a:lnTo>
                    <a:pt x="65" y="19"/>
                  </a:lnTo>
                  <a:lnTo>
                    <a:pt x="61" y="15"/>
                  </a:lnTo>
                  <a:lnTo>
                    <a:pt x="55" y="11"/>
                  </a:lnTo>
                  <a:lnTo>
                    <a:pt x="50" y="8"/>
                  </a:lnTo>
                  <a:lnTo>
                    <a:pt x="44" y="5"/>
                  </a:lnTo>
                  <a:lnTo>
                    <a:pt x="38" y="5"/>
                  </a:lnTo>
                  <a:lnTo>
                    <a:pt x="38" y="5"/>
                  </a:lnTo>
                  <a:close/>
                </a:path>
              </a:pathLst>
            </a:custGeom>
            <a:grpFill/>
            <a:ln w="9525">
              <a:noFill/>
              <a:round/>
            </a:ln>
          </p:spPr>
          <p:txBody>
            <a:bodyPr vert="horz" wrap="square" lIns="121920" tIns="60960" rIns="121920" bIns="60960" numCol="1" anchor="t" anchorCtr="0" compatLnSpc="1"/>
            <a:lstStyle/>
            <a:p>
              <a:endParaRPr lang="zh-CN" altLang="en-US" sz="2000">
                <a:solidFill>
                  <a:srgbClr val="CBCAC1"/>
                </a:solidFill>
              </a:endParaRPr>
            </a:p>
          </p:txBody>
        </p:sp>
      </p:grpSp>
      <p:sp>
        <p:nvSpPr>
          <p:cNvPr id="30" name="Freeform 154"/>
          <p:cNvSpPr/>
          <p:nvPr/>
        </p:nvSpPr>
        <p:spPr bwMode="auto">
          <a:xfrm>
            <a:off x="4582109" y="3659061"/>
            <a:ext cx="637452" cy="511366"/>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rgbClr val="020202"/>
          </a:solidFill>
          <a:ln w="9525">
            <a:noFill/>
            <a:round/>
          </a:ln>
        </p:spPr>
        <p:txBody>
          <a:bodyPr vert="horz" wrap="square" lIns="121920" tIns="60960" rIns="121920" bIns="60960" numCol="1" anchor="t" anchorCtr="0" compatLnSpc="1"/>
          <a:lstStyle/>
          <a:p>
            <a:endParaRPr lang="en-US" sz="2000">
              <a:solidFill>
                <a:srgbClr val="CBCAC1"/>
              </a:solidFill>
              <a:latin typeface="Dotum" pitchFamily="34" charset="-127"/>
              <a:ea typeface="Dotum" pitchFamily="34" charset="-127"/>
            </a:endParaRPr>
          </a:p>
        </p:txBody>
      </p:sp>
      <p:sp>
        <p:nvSpPr>
          <p:cNvPr id="31" name="Freeform 78"/>
          <p:cNvSpPr/>
          <p:nvPr/>
        </p:nvSpPr>
        <p:spPr bwMode="auto">
          <a:xfrm>
            <a:off x="4022600" y="2361592"/>
            <a:ext cx="257156" cy="489937"/>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rgbClr val="020202"/>
          </a:solidFill>
          <a:ln w="9525">
            <a:noFill/>
            <a:round/>
          </a:ln>
        </p:spPr>
        <p:txBody>
          <a:bodyPr vert="horz" wrap="square" lIns="121920" tIns="60960" rIns="121920" bIns="60960" numCol="1" anchor="t" anchorCtr="0" compatLnSpc="1"/>
          <a:lstStyle/>
          <a:p>
            <a:endParaRPr lang="en-US" sz="2000">
              <a:solidFill>
                <a:srgbClr val="CBCAC1"/>
              </a:solidFill>
              <a:latin typeface="Dotum" pitchFamily="34" charset="-127"/>
              <a:ea typeface="Dotum" pitchFamily="34" charset="-127"/>
            </a:endParaRPr>
          </a:p>
        </p:txBody>
      </p:sp>
      <p:grpSp>
        <p:nvGrpSpPr>
          <p:cNvPr id="35" name="组合 34"/>
          <p:cNvGrpSpPr/>
          <p:nvPr/>
        </p:nvGrpSpPr>
        <p:grpSpPr>
          <a:xfrm>
            <a:off x="4076440" y="931761"/>
            <a:ext cx="4117798" cy="493881"/>
            <a:chOff x="4103736" y="331258"/>
            <a:chExt cx="4117798" cy="493881"/>
          </a:xfrm>
        </p:grpSpPr>
        <p:sp>
          <p:nvSpPr>
            <p:cNvPr id="36" name="菱形 35"/>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1"/>
          <p:cNvSpPr txBox="1"/>
          <p:nvPr/>
        </p:nvSpPr>
        <p:spPr>
          <a:xfrm>
            <a:off x="9903458" y="2234745"/>
            <a:ext cx="1333508" cy="369332"/>
          </a:xfrm>
          <a:prstGeom prst="rect">
            <a:avLst/>
          </a:prstGeom>
          <a:noFill/>
        </p:spPr>
        <p:txBody>
          <a:bodyPr wrap="square" lIns="91440" tIns="45720" rIns="91440" bIns="45720" rtlCol="0">
            <a:spAutoFit/>
          </a:bodyPr>
          <a:lstStyle/>
          <a:p>
            <a:pPr algn="ctr"/>
            <a:r>
              <a:rPr lang="en-US" altLang="zh-HK" b="1" dirty="0">
                <a:solidFill>
                  <a:srgbClr val="CBCAC1"/>
                </a:solidFill>
                <a:latin typeface="华文细黑" panose="02010600040101010101" pitchFamily="2" charset="-122"/>
                <a:ea typeface="华文细黑" panose="02010600040101010101" pitchFamily="2" charset="-122"/>
              </a:rPr>
              <a:t>KEYWORD</a:t>
            </a:r>
            <a:endParaRPr lang="zh-HK" altLang="en-US" b="1" dirty="0">
              <a:solidFill>
                <a:srgbClr val="CBCAC1"/>
              </a:solidFill>
              <a:latin typeface="华文细黑" panose="02010600040101010101" pitchFamily="2" charset="-122"/>
              <a:ea typeface="华文细黑" panose="02010600040101010101" pitchFamily="2" charset="-122"/>
            </a:endParaRPr>
          </a:p>
        </p:txBody>
      </p:sp>
      <p:sp>
        <p:nvSpPr>
          <p:cNvPr id="6" name="矩形 5"/>
          <p:cNvSpPr/>
          <p:nvPr/>
        </p:nvSpPr>
        <p:spPr>
          <a:xfrm>
            <a:off x="8428933" y="2614401"/>
            <a:ext cx="2949051" cy="738664"/>
          </a:xfrm>
          <a:prstGeom prst="rect">
            <a:avLst/>
          </a:prstGeom>
        </p:spPr>
        <p:txBody>
          <a:bodyPr wrap="square" lIns="91440" tIns="45720" rIns="91440" bIns="45720">
            <a:spAutoFit/>
          </a:bodyPr>
          <a:lstStyle/>
          <a:p>
            <a:pPr algn="r"/>
            <a:r>
              <a:rPr lang="en-US" altLang="zh-CN" sz="14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9" name="文本框 21"/>
          <p:cNvSpPr txBox="1"/>
          <p:nvPr/>
        </p:nvSpPr>
        <p:spPr>
          <a:xfrm>
            <a:off x="9905730" y="4147708"/>
            <a:ext cx="1333508" cy="369332"/>
          </a:xfrm>
          <a:prstGeom prst="rect">
            <a:avLst/>
          </a:prstGeom>
          <a:noFill/>
        </p:spPr>
        <p:txBody>
          <a:bodyPr wrap="square" lIns="91440" tIns="45720" rIns="91440" bIns="45720" rtlCol="0">
            <a:spAutoFit/>
          </a:bodyPr>
          <a:lstStyle/>
          <a:p>
            <a:pPr algn="ctr"/>
            <a:r>
              <a:rPr lang="en-US" altLang="zh-HK" b="1" dirty="0">
                <a:solidFill>
                  <a:srgbClr val="CBCAC1"/>
                </a:solidFill>
                <a:latin typeface="华文细黑" panose="02010600040101010101" pitchFamily="2" charset="-122"/>
                <a:ea typeface="华文细黑" panose="02010600040101010101" pitchFamily="2" charset="-122"/>
              </a:rPr>
              <a:t>KEYWORD</a:t>
            </a:r>
            <a:endParaRPr lang="zh-HK" altLang="en-US" b="1" dirty="0">
              <a:solidFill>
                <a:srgbClr val="CBCAC1"/>
              </a:solidFill>
              <a:latin typeface="华文细黑" panose="02010600040101010101" pitchFamily="2" charset="-122"/>
              <a:ea typeface="华文细黑" panose="02010600040101010101" pitchFamily="2" charset="-122"/>
            </a:endParaRPr>
          </a:p>
        </p:txBody>
      </p:sp>
      <p:sp>
        <p:nvSpPr>
          <p:cNvPr id="10" name="矩形 9"/>
          <p:cNvSpPr/>
          <p:nvPr/>
        </p:nvSpPr>
        <p:spPr>
          <a:xfrm>
            <a:off x="8431205" y="4527364"/>
            <a:ext cx="2949051" cy="738664"/>
          </a:xfrm>
          <a:prstGeom prst="rect">
            <a:avLst/>
          </a:prstGeom>
        </p:spPr>
        <p:txBody>
          <a:bodyPr wrap="square" lIns="91440" tIns="45720" rIns="91440" bIns="45720">
            <a:spAutoFit/>
          </a:bodyPr>
          <a:lstStyle/>
          <a:p>
            <a:pPr algn="r"/>
            <a:r>
              <a:rPr lang="en-US" altLang="zh-CN" sz="14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12" name="文本框 21"/>
          <p:cNvSpPr txBox="1"/>
          <p:nvPr/>
        </p:nvSpPr>
        <p:spPr>
          <a:xfrm>
            <a:off x="816970" y="2243298"/>
            <a:ext cx="1333508" cy="369332"/>
          </a:xfrm>
          <a:prstGeom prst="rect">
            <a:avLst/>
          </a:prstGeom>
          <a:noFill/>
        </p:spPr>
        <p:txBody>
          <a:bodyPr wrap="square" lIns="91440" tIns="45720" rIns="91440" bIns="45720" rtlCol="0">
            <a:spAutoFit/>
          </a:bodyPr>
          <a:lstStyle/>
          <a:p>
            <a:r>
              <a:rPr lang="en-US" altLang="zh-HK" b="1" dirty="0">
                <a:solidFill>
                  <a:srgbClr val="CBCAC1"/>
                </a:solidFill>
                <a:latin typeface="华文细黑" panose="02010600040101010101" pitchFamily="2" charset="-122"/>
                <a:ea typeface="华文细黑" panose="02010600040101010101" pitchFamily="2" charset="-122"/>
              </a:rPr>
              <a:t>KEYWORD</a:t>
            </a:r>
            <a:endParaRPr lang="zh-HK" altLang="en-US" b="1" dirty="0">
              <a:solidFill>
                <a:srgbClr val="CBCAC1"/>
              </a:solidFill>
              <a:latin typeface="华文细黑" panose="02010600040101010101" pitchFamily="2" charset="-122"/>
              <a:ea typeface="华文细黑" panose="02010600040101010101" pitchFamily="2" charset="-122"/>
            </a:endParaRPr>
          </a:p>
        </p:txBody>
      </p:sp>
      <p:sp>
        <p:nvSpPr>
          <p:cNvPr id="13" name="矩形 12"/>
          <p:cNvSpPr/>
          <p:nvPr/>
        </p:nvSpPr>
        <p:spPr>
          <a:xfrm>
            <a:off x="816406" y="2622954"/>
            <a:ext cx="2949051" cy="738664"/>
          </a:xfrm>
          <a:prstGeom prst="rect">
            <a:avLst/>
          </a:prstGeom>
        </p:spPr>
        <p:txBody>
          <a:bodyPr wrap="square" lIns="91440" tIns="45720" rIns="91440" bIns="45720">
            <a:spAutoFit/>
          </a:bodyPr>
          <a:lstStyle/>
          <a:p>
            <a:r>
              <a:rPr lang="en-US" altLang="zh-CN" sz="14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18" name="文本框 21"/>
          <p:cNvSpPr txBox="1"/>
          <p:nvPr/>
        </p:nvSpPr>
        <p:spPr>
          <a:xfrm>
            <a:off x="816970" y="4147708"/>
            <a:ext cx="1333508" cy="369332"/>
          </a:xfrm>
          <a:prstGeom prst="rect">
            <a:avLst/>
          </a:prstGeom>
          <a:noFill/>
        </p:spPr>
        <p:txBody>
          <a:bodyPr wrap="square" lIns="91440" tIns="45720" rIns="91440" bIns="45720" rtlCol="0">
            <a:spAutoFit/>
          </a:bodyPr>
          <a:lstStyle/>
          <a:p>
            <a:r>
              <a:rPr lang="en-US" altLang="zh-HK" b="1" dirty="0">
                <a:solidFill>
                  <a:srgbClr val="CBCAC1"/>
                </a:solidFill>
                <a:latin typeface="华文细黑" panose="02010600040101010101" pitchFamily="2" charset="-122"/>
                <a:ea typeface="华文细黑" panose="02010600040101010101" pitchFamily="2" charset="-122"/>
              </a:rPr>
              <a:t>KEYWORD</a:t>
            </a:r>
            <a:endParaRPr lang="zh-HK" altLang="en-US" b="1" dirty="0">
              <a:solidFill>
                <a:srgbClr val="CBCAC1"/>
              </a:solidFill>
              <a:latin typeface="华文细黑" panose="02010600040101010101" pitchFamily="2" charset="-122"/>
              <a:ea typeface="华文细黑" panose="02010600040101010101" pitchFamily="2" charset="-122"/>
            </a:endParaRPr>
          </a:p>
        </p:txBody>
      </p:sp>
      <p:sp>
        <p:nvSpPr>
          <p:cNvPr id="19" name="矩形 18"/>
          <p:cNvSpPr/>
          <p:nvPr/>
        </p:nvSpPr>
        <p:spPr>
          <a:xfrm>
            <a:off x="816406" y="4527364"/>
            <a:ext cx="2949051" cy="738664"/>
          </a:xfrm>
          <a:prstGeom prst="rect">
            <a:avLst/>
          </a:prstGeom>
        </p:spPr>
        <p:txBody>
          <a:bodyPr wrap="square" lIns="91440" tIns="45720" rIns="91440" bIns="45720">
            <a:spAutoFit/>
          </a:bodyPr>
          <a:lstStyle/>
          <a:p>
            <a:r>
              <a:rPr lang="en-US" altLang="zh-CN" sz="14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grpSp>
        <p:nvGrpSpPr>
          <p:cNvPr id="2" name="组合 1"/>
          <p:cNvGrpSpPr/>
          <p:nvPr/>
        </p:nvGrpSpPr>
        <p:grpSpPr>
          <a:xfrm>
            <a:off x="4280408" y="1464442"/>
            <a:ext cx="3549616" cy="4404106"/>
            <a:chOff x="4280408" y="1464442"/>
            <a:chExt cx="3549616" cy="4404106"/>
          </a:xfrm>
        </p:grpSpPr>
        <p:sp>
          <p:nvSpPr>
            <p:cNvPr id="14" name="Rectangle 5"/>
            <p:cNvSpPr>
              <a:spLocks noChangeArrowheads="1"/>
            </p:cNvSpPr>
            <p:nvPr/>
          </p:nvSpPr>
          <p:spPr bwMode="auto">
            <a:xfrm>
              <a:off x="7493935" y="3995110"/>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5" name="Rectangle 6"/>
            <p:cNvSpPr>
              <a:spLocks noChangeArrowheads="1"/>
            </p:cNvSpPr>
            <p:nvPr/>
          </p:nvSpPr>
          <p:spPr bwMode="auto">
            <a:xfrm>
              <a:off x="7493935" y="3822504"/>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6" name="Rectangle 7"/>
            <p:cNvSpPr>
              <a:spLocks noChangeArrowheads="1"/>
            </p:cNvSpPr>
            <p:nvPr/>
          </p:nvSpPr>
          <p:spPr bwMode="auto">
            <a:xfrm>
              <a:off x="7493935" y="3652554"/>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4" name="Rectangle 8"/>
            <p:cNvSpPr>
              <a:spLocks noChangeArrowheads="1"/>
            </p:cNvSpPr>
            <p:nvPr/>
          </p:nvSpPr>
          <p:spPr bwMode="auto">
            <a:xfrm>
              <a:off x="7493935" y="3479948"/>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5" name="Rectangle 9"/>
            <p:cNvSpPr>
              <a:spLocks noChangeArrowheads="1"/>
            </p:cNvSpPr>
            <p:nvPr/>
          </p:nvSpPr>
          <p:spPr bwMode="auto">
            <a:xfrm>
              <a:off x="7493935" y="3309997"/>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6" name="Rectangle 10"/>
            <p:cNvSpPr>
              <a:spLocks noChangeArrowheads="1"/>
            </p:cNvSpPr>
            <p:nvPr/>
          </p:nvSpPr>
          <p:spPr bwMode="auto">
            <a:xfrm>
              <a:off x="7493935" y="4165060"/>
              <a:ext cx="29731" cy="43816"/>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7" name="Rectangle 11"/>
            <p:cNvSpPr>
              <a:spLocks noChangeArrowheads="1"/>
            </p:cNvSpPr>
            <p:nvPr/>
          </p:nvSpPr>
          <p:spPr bwMode="auto">
            <a:xfrm>
              <a:off x="6953608" y="4246053"/>
              <a:ext cx="32317"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8" name="Rectangle 12"/>
            <p:cNvSpPr>
              <a:spLocks noChangeArrowheads="1"/>
            </p:cNvSpPr>
            <p:nvPr/>
          </p:nvSpPr>
          <p:spPr bwMode="auto">
            <a:xfrm>
              <a:off x="6953608" y="4073447"/>
              <a:ext cx="32317" cy="87631"/>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9" name="Rectangle 13"/>
            <p:cNvSpPr>
              <a:spLocks noChangeArrowheads="1"/>
            </p:cNvSpPr>
            <p:nvPr/>
          </p:nvSpPr>
          <p:spPr bwMode="auto">
            <a:xfrm>
              <a:off x="6953608" y="3903496"/>
              <a:ext cx="32317"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40" name="Rectangle 14"/>
            <p:cNvSpPr>
              <a:spLocks noChangeArrowheads="1"/>
            </p:cNvSpPr>
            <p:nvPr/>
          </p:nvSpPr>
          <p:spPr bwMode="auto">
            <a:xfrm>
              <a:off x="6953608" y="3730890"/>
              <a:ext cx="32317" cy="87631"/>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41" name="Rectangle 15"/>
            <p:cNvSpPr>
              <a:spLocks noChangeArrowheads="1"/>
            </p:cNvSpPr>
            <p:nvPr/>
          </p:nvSpPr>
          <p:spPr bwMode="auto">
            <a:xfrm>
              <a:off x="6953608" y="3560940"/>
              <a:ext cx="32317"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42" name="Rectangle 16"/>
            <p:cNvSpPr>
              <a:spLocks noChangeArrowheads="1"/>
            </p:cNvSpPr>
            <p:nvPr/>
          </p:nvSpPr>
          <p:spPr bwMode="auto">
            <a:xfrm>
              <a:off x="6953608" y="3390990"/>
              <a:ext cx="32317"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43" name="Rectangle 17"/>
            <p:cNvSpPr>
              <a:spLocks noChangeArrowheads="1"/>
            </p:cNvSpPr>
            <p:nvPr/>
          </p:nvSpPr>
          <p:spPr bwMode="auto">
            <a:xfrm>
              <a:off x="6953608" y="3218384"/>
              <a:ext cx="32317"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44" name="Rectangle 18"/>
            <p:cNvSpPr>
              <a:spLocks noChangeArrowheads="1"/>
            </p:cNvSpPr>
            <p:nvPr/>
          </p:nvSpPr>
          <p:spPr bwMode="auto">
            <a:xfrm>
              <a:off x="6953608" y="4416003"/>
              <a:ext cx="32317" cy="43816"/>
            </a:xfrm>
            <a:prstGeom prst="rect">
              <a:avLst/>
            </a:prstGeom>
            <a:solidFill>
              <a:srgbClr val="D64D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Rectangle 19"/>
            <p:cNvSpPr>
              <a:spLocks noChangeArrowheads="1"/>
            </p:cNvSpPr>
            <p:nvPr/>
          </p:nvSpPr>
          <p:spPr bwMode="auto">
            <a:xfrm>
              <a:off x="6698955" y="3539696"/>
              <a:ext cx="33609"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46" name="Rectangle 20"/>
            <p:cNvSpPr>
              <a:spLocks noChangeArrowheads="1"/>
            </p:cNvSpPr>
            <p:nvPr/>
          </p:nvSpPr>
          <p:spPr bwMode="auto">
            <a:xfrm>
              <a:off x="6698955" y="3369746"/>
              <a:ext cx="33609"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47" name="Rectangle 21"/>
            <p:cNvSpPr>
              <a:spLocks noChangeArrowheads="1"/>
            </p:cNvSpPr>
            <p:nvPr/>
          </p:nvSpPr>
          <p:spPr bwMode="auto">
            <a:xfrm>
              <a:off x="6698955" y="3712302"/>
              <a:ext cx="33609" cy="41160"/>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48" name="Rectangle 22"/>
            <p:cNvSpPr>
              <a:spLocks noChangeArrowheads="1"/>
            </p:cNvSpPr>
            <p:nvPr/>
          </p:nvSpPr>
          <p:spPr bwMode="auto">
            <a:xfrm>
              <a:off x="7213430" y="5073233"/>
              <a:ext cx="29731" cy="87631"/>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49" name="Rectangle 23"/>
            <p:cNvSpPr>
              <a:spLocks noChangeArrowheads="1"/>
            </p:cNvSpPr>
            <p:nvPr/>
          </p:nvSpPr>
          <p:spPr bwMode="auto">
            <a:xfrm>
              <a:off x="7213430" y="4903282"/>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0" name="Rectangle 24"/>
            <p:cNvSpPr>
              <a:spLocks noChangeArrowheads="1"/>
            </p:cNvSpPr>
            <p:nvPr/>
          </p:nvSpPr>
          <p:spPr bwMode="auto">
            <a:xfrm>
              <a:off x="7213430" y="4730676"/>
              <a:ext cx="29731" cy="87631"/>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1" name="Rectangle 25"/>
            <p:cNvSpPr>
              <a:spLocks noChangeArrowheads="1"/>
            </p:cNvSpPr>
            <p:nvPr/>
          </p:nvSpPr>
          <p:spPr bwMode="auto">
            <a:xfrm>
              <a:off x="7213430" y="4560726"/>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2" name="Rectangle 26"/>
            <p:cNvSpPr>
              <a:spLocks noChangeArrowheads="1"/>
            </p:cNvSpPr>
            <p:nvPr/>
          </p:nvSpPr>
          <p:spPr bwMode="auto">
            <a:xfrm>
              <a:off x="7213430" y="4390776"/>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3" name="Rectangle 27"/>
            <p:cNvSpPr>
              <a:spLocks noChangeArrowheads="1"/>
            </p:cNvSpPr>
            <p:nvPr/>
          </p:nvSpPr>
          <p:spPr bwMode="auto">
            <a:xfrm>
              <a:off x="7213430" y="4218170"/>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4" name="Rectangle 28"/>
            <p:cNvSpPr>
              <a:spLocks noChangeArrowheads="1"/>
            </p:cNvSpPr>
            <p:nvPr/>
          </p:nvSpPr>
          <p:spPr bwMode="auto">
            <a:xfrm>
              <a:off x="7213430" y="4048219"/>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5" name="Rectangle 29"/>
            <p:cNvSpPr>
              <a:spLocks noChangeArrowheads="1"/>
            </p:cNvSpPr>
            <p:nvPr/>
          </p:nvSpPr>
          <p:spPr bwMode="auto">
            <a:xfrm>
              <a:off x="7213430" y="3875613"/>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6" name="Rectangle 30"/>
            <p:cNvSpPr>
              <a:spLocks noChangeArrowheads="1"/>
            </p:cNvSpPr>
            <p:nvPr/>
          </p:nvSpPr>
          <p:spPr bwMode="auto">
            <a:xfrm>
              <a:off x="7213430" y="3705663"/>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7" name="Rectangle 31"/>
            <p:cNvSpPr>
              <a:spLocks noChangeArrowheads="1"/>
            </p:cNvSpPr>
            <p:nvPr/>
          </p:nvSpPr>
          <p:spPr bwMode="auto">
            <a:xfrm>
              <a:off x="7213430" y="3542352"/>
              <a:ext cx="29731" cy="87631"/>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8" name="Rectangle 32"/>
            <p:cNvSpPr>
              <a:spLocks noChangeArrowheads="1"/>
            </p:cNvSpPr>
            <p:nvPr/>
          </p:nvSpPr>
          <p:spPr bwMode="auto">
            <a:xfrm>
              <a:off x="7213430" y="3394972"/>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9" name="Rectangle 33"/>
            <p:cNvSpPr>
              <a:spLocks noChangeArrowheads="1"/>
            </p:cNvSpPr>
            <p:nvPr/>
          </p:nvSpPr>
          <p:spPr bwMode="auto">
            <a:xfrm>
              <a:off x="7213430" y="3240955"/>
              <a:ext cx="29731"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60" name="Rectangle 34"/>
            <p:cNvSpPr>
              <a:spLocks noChangeArrowheads="1"/>
            </p:cNvSpPr>
            <p:nvPr/>
          </p:nvSpPr>
          <p:spPr bwMode="auto">
            <a:xfrm>
              <a:off x="7213430" y="5245839"/>
              <a:ext cx="29731" cy="43816"/>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61" name="Rectangle 35"/>
            <p:cNvSpPr>
              <a:spLocks noChangeArrowheads="1"/>
            </p:cNvSpPr>
            <p:nvPr/>
          </p:nvSpPr>
          <p:spPr bwMode="auto">
            <a:xfrm>
              <a:off x="4638472" y="4089380"/>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62" name="Rectangle 36"/>
            <p:cNvSpPr>
              <a:spLocks noChangeArrowheads="1"/>
            </p:cNvSpPr>
            <p:nvPr/>
          </p:nvSpPr>
          <p:spPr bwMode="auto">
            <a:xfrm>
              <a:off x="4638472" y="3919429"/>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63" name="Rectangle 37"/>
            <p:cNvSpPr>
              <a:spLocks noChangeArrowheads="1"/>
            </p:cNvSpPr>
            <p:nvPr/>
          </p:nvSpPr>
          <p:spPr bwMode="auto">
            <a:xfrm>
              <a:off x="4638472" y="3746823"/>
              <a:ext cx="28438" cy="87631"/>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64" name="Rectangle 38"/>
            <p:cNvSpPr>
              <a:spLocks noChangeArrowheads="1"/>
            </p:cNvSpPr>
            <p:nvPr/>
          </p:nvSpPr>
          <p:spPr bwMode="auto">
            <a:xfrm>
              <a:off x="4638472" y="3576873"/>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65" name="Rectangle 39"/>
            <p:cNvSpPr>
              <a:spLocks noChangeArrowheads="1"/>
            </p:cNvSpPr>
            <p:nvPr/>
          </p:nvSpPr>
          <p:spPr bwMode="auto">
            <a:xfrm>
              <a:off x="4638472" y="3404267"/>
              <a:ext cx="28438" cy="87631"/>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66" name="Rectangle 40"/>
            <p:cNvSpPr>
              <a:spLocks noChangeArrowheads="1"/>
            </p:cNvSpPr>
            <p:nvPr/>
          </p:nvSpPr>
          <p:spPr bwMode="auto">
            <a:xfrm>
              <a:off x="4638472" y="3234317"/>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67" name="Rectangle 41"/>
            <p:cNvSpPr>
              <a:spLocks noChangeArrowheads="1"/>
            </p:cNvSpPr>
            <p:nvPr/>
          </p:nvSpPr>
          <p:spPr bwMode="auto">
            <a:xfrm>
              <a:off x="4638472" y="4261986"/>
              <a:ext cx="28438" cy="43816"/>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68" name="Rectangle 42"/>
            <p:cNvSpPr>
              <a:spLocks noChangeArrowheads="1"/>
            </p:cNvSpPr>
            <p:nvPr/>
          </p:nvSpPr>
          <p:spPr bwMode="auto">
            <a:xfrm>
              <a:off x="4911221" y="3611394"/>
              <a:ext cx="32317"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69" name="Rectangle 43"/>
            <p:cNvSpPr>
              <a:spLocks noChangeArrowheads="1"/>
            </p:cNvSpPr>
            <p:nvPr/>
          </p:nvSpPr>
          <p:spPr bwMode="auto">
            <a:xfrm>
              <a:off x="4911221" y="3438788"/>
              <a:ext cx="32317" cy="87631"/>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0" name="Rectangle 44"/>
            <p:cNvSpPr>
              <a:spLocks noChangeArrowheads="1"/>
            </p:cNvSpPr>
            <p:nvPr/>
          </p:nvSpPr>
          <p:spPr bwMode="auto">
            <a:xfrm>
              <a:off x="4911221" y="3268838"/>
              <a:ext cx="32317"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1" name="Rectangle 45"/>
            <p:cNvSpPr>
              <a:spLocks noChangeArrowheads="1"/>
            </p:cNvSpPr>
            <p:nvPr/>
          </p:nvSpPr>
          <p:spPr bwMode="auto">
            <a:xfrm>
              <a:off x="4911221" y="3781345"/>
              <a:ext cx="32317" cy="43816"/>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2" name="Rectangle 46"/>
            <p:cNvSpPr>
              <a:spLocks noChangeArrowheads="1"/>
            </p:cNvSpPr>
            <p:nvPr/>
          </p:nvSpPr>
          <p:spPr bwMode="auto">
            <a:xfrm>
              <a:off x="5337795" y="4167716"/>
              <a:ext cx="33609"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3" name="Rectangle 47"/>
            <p:cNvSpPr>
              <a:spLocks noChangeArrowheads="1"/>
            </p:cNvSpPr>
            <p:nvPr/>
          </p:nvSpPr>
          <p:spPr bwMode="auto">
            <a:xfrm>
              <a:off x="5337795" y="3995110"/>
              <a:ext cx="33609"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4" name="Rectangle 48"/>
            <p:cNvSpPr>
              <a:spLocks noChangeArrowheads="1"/>
            </p:cNvSpPr>
            <p:nvPr/>
          </p:nvSpPr>
          <p:spPr bwMode="auto">
            <a:xfrm>
              <a:off x="5337795" y="3825159"/>
              <a:ext cx="33609"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5" name="Rectangle 49"/>
            <p:cNvSpPr>
              <a:spLocks noChangeArrowheads="1"/>
            </p:cNvSpPr>
            <p:nvPr/>
          </p:nvSpPr>
          <p:spPr bwMode="auto">
            <a:xfrm>
              <a:off x="5337795" y="3652554"/>
              <a:ext cx="33609" cy="87631"/>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6" name="Rectangle 50"/>
            <p:cNvSpPr>
              <a:spLocks noChangeArrowheads="1"/>
            </p:cNvSpPr>
            <p:nvPr/>
          </p:nvSpPr>
          <p:spPr bwMode="auto">
            <a:xfrm>
              <a:off x="5337795" y="3482603"/>
              <a:ext cx="33609"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7" name="Rectangle 51"/>
            <p:cNvSpPr>
              <a:spLocks noChangeArrowheads="1"/>
            </p:cNvSpPr>
            <p:nvPr/>
          </p:nvSpPr>
          <p:spPr bwMode="auto">
            <a:xfrm>
              <a:off x="5337795" y="4337666"/>
              <a:ext cx="33609" cy="43816"/>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8" name="Rectangle 52"/>
            <p:cNvSpPr>
              <a:spLocks noChangeArrowheads="1"/>
            </p:cNvSpPr>
            <p:nvPr/>
          </p:nvSpPr>
          <p:spPr bwMode="auto">
            <a:xfrm>
              <a:off x="5120630" y="5098460"/>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79" name="Rectangle 53"/>
            <p:cNvSpPr>
              <a:spLocks noChangeArrowheads="1"/>
            </p:cNvSpPr>
            <p:nvPr/>
          </p:nvSpPr>
          <p:spPr bwMode="auto">
            <a:xfrm>
              <a:off x="5120630" y="4925854"/>
              <a:ext cx="28438" cy="87631"/>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0" name="Rectangle 54"/>
            <p:cNvSpPr>
              <a:spLocks noChangeArrowheads="1"/>
            </p:cNvSpPr>
            <p:nvPr/>
          </p:nvSpPr>
          <p:spPr bwMode="auto">
            <a:xfrm>
              <a:off x="5120630" y="4755904"/>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1" name="Rectangle 55"/>
            <p:cNvSpPr>
              <a:spLocks noChangeArrowheads="1"/>
            </p:cNvSpPr>
            <p:nvPr/>
          </p:nvSpPr>
          <p:spPr bwMode="auto">
            <a:xfrm>
              <a:off x="5120630" y="4585953"/>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2" name="Rectangle 56"/>
            <p:cNvSpPr>
              <a:spLocks noChangeArrowheads="1"/>
            </p:cNvSpPr>
            <p:nvPr/>
          </p:nvSpPr>
          <p:spPr bwMode="auto">
            <a:xfrm>
              <a:off x="5120630" y="4413348"/>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3" name="Rectangle 57"/>
            <p:cNvSpPr>
              <a:spLocks noChangeArrowheads="1"/>
            </p:cNvSpPr>
            <p:nvPr/>
          </p:nvSpPr>
          <p:spPr bwMode="auto">
            <a:xfrm>
              <a:off x="5120630" y="4243397"/>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4" name="Rectangle 58"/>
            <p:cNvSpPr>
              <a:spLocks noChangeArrowheads="1"/>
            </p:cNvSpPr>
            <p:nvPr/>
          </p:nvSpPr>
          <p:spPr bwMode="auto">
            <a:xfrm>
              <a:off x="5120630" y="4070791"/>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5" name="Rectangle 59"/>
            <p:cNvSpPr>
              <a:spLocks noChangeArrowheads="1"/>
            </p:cNvSpPr>
            <p:nvPr/>
          </p:nvSpPr>
          <p:spPr bwMode="auto">
            <a:xfrm>
              <a:off x="5120630" y="3900841"/>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6" name="Rectangle 60"/>
            <p:cNvSpPr>
              <a:spLocks noChangeArrowheads="1"/>
            </p:cNvSpPr>
            <p:nvPr/>
          </p:nvSpPr>
          <p:spPr bwMode="auto">
            <a:xfrm>
              <a:off x="5120630" y="3728235"/>
              <a:ext cx="28438" cy="87631"/>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7" name="Rectangle 61"/>
            <p:cNvSpPr>
              <a:spLocks noChangeArrowheads="1"/>
            </p:cNvSpPr>
            <p:nvPr/>
          </p:nvSpPr>
          <p:spPr bwMode="auto">
            <a:xfrm>
              <a:off x="5120630" y="3567578"/>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8" name="Rectangle 62"/>
            <p:cNvSpPr>
              <a:spLocks noChangeArrowheads="1"/>
            </p:cNvSpPr>
            <p:nvPr/>
          </p:nvSpPr>
          <p:spPr bwMode="auto">
            <a:xfrm>
              <a:off x="5120630" y="3420200"/>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9" name="Rectangle 63"/>
            <p:cNvSpPr>
              <a:spLocks noChangeArrowheads="1"/>
            </p:cNvSpPr>
            <p:nvPr/>
          </p:nvSpPr>
          <p:spPr bwMode="auto">
            <a:xfrm>
              <a:off x="5120630" y="3266182"/>
              <a:ext cx="28438" cy="84975"/>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90" name="Rectangle 64"/>
            <p:cNvSpPr>
              <a:spLocks noChangeArrowheads="1"/>
            </p:cNvSpPr>
            <p:nvPr/>
          </p:nvSpPr>
          <p:spPr bwMode="auto">
            <a:xfrm>
              <a:off x="5120630" y="5268411"/>
              <a:ext cx="28438" cy="43816"/>
            </a:xfrm>
            <a:prstGeom prst="rect">
              <a:avLst/>
            </a:pr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91" name="Freeform 65"/>
            <p:cNvSpPr/>
            <p:nvPr/>
          </p:nvSpPr>
          <p:spPr bwMode="auto">
            <a:xfrm>
              <a:off x="6543837" y="3558285"/>
              <a:ext cx="341259" cy="266876"/>
            </a:xfrm>
            <a:custGeom>
              <a:avLst/>
              <a:gdLst>
                <a:gd name="T0" fmla="*/ 54 w 105"/>
                <a:gd name="T1" fmla="*/ 32 h 85"/>
                <a:gd name="T2" fmla="*/ 52 w 105"/>
                <a:gd name="T3" fmla="*/ 85 h 85"/>
                <a:gd name="T4" fmla="*/ 54 w 105"/>
                <a:gd name="T5" fmla="*/ 32 h 85"/>
              </a:gdLst>
              <a:ahLst/>
              <a:cxnLst>
                <a:cxn ang="0">
                  <a:pos x="T0" y="T1"/>
                </a:cxn>
                <a:cxn ang="0">
                  <a:pos x="T2" y="T3"/>
                </a:cxn>
                <a:cxn ang="0">
                  <a:pos x="T4" y="T5"/>
                </a:cxn>
              </a:cxnLst>
              <a:rect l="0" t="0" r="r" b="b"/>
              <a:pathLst>
                <a:path w="105" h="85">
                  <a:moveTo>
                    <a:pt x="54" y="32"/>
                  </a:moveTo>
                  <a:cubicBezTo>
                    <a:pt x="91" y="0"/>
                    <a:pt x="105" y="52"/>
                    <a:pt x="52" y="85"/>
                  </a:cubicBezTo>
                  <a:cubicBezTo>
                    <a:pt x="0" y="51"/>
                    <a:pt x="16" y="2"/>
                    <a:pt x="54" y="32"/>
                  </a:cubicBezTo>
                  <a:close/>
                </a:path>
              </a:pathLst>
            </a:custGeom>
            <a:solidFill>
              <a:schemeClr val="bg1">
                <a:alpha val="64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92" name="Freeform 66"/>
            <p:cNvSpPr/>
            <p:nvPr/>
          </p:nvSpPr>
          <p:spPr bwMode="auto">
            <a:xfrm>
              <a:off x="6057801" y="1464442"/>
              <a:ext cx="42658" cy="351851"/>
            </a:xfrm>
            <a:custGeom>
              <a:avLst/>
              <a:gdLst>
                <a:gd name="T0" fmla="*/ 11 w 13"/>
                <a:gd name="T1" fmla="*/ 0 h 112"/>
                <a:gd name="T2" fmla="*/ 0 w 13"/>
                <a:gd name="T3" fmla="*/ 112 h 112"/>
                <a:gd name="T4" fmla="*/ 13 w 13"/>
                <a:gd name="T5" fmla="*/ 112 h 112"/>
                <a:gd name="T6" fmla="*/ 11 w 13"/>
                <a:gd name="T7" fmla="*/ 0 h 112"/>
              </a:gdLst>
              <a:ahLst/>
              <a:cxnLst>
                <a:cxn ang="0">
                  <a:pos x="T0" y="T1"/>
                </a:cxn>
                <a:cxn ang="0">
                  <a:pos x="T2" y="T3"/>
                </a:cxn>
                <a:cxn ang="0">
                  <a:pos x="T4" y="T5"/>
                </a:cxn>
                <a:cxn ang="0">
                  <a:pos x="T6" y="T7"/>
                </a:cxn>
              </a:cxnLst>
              <a:rect l="0" t="0" r="r" b="b"/>
              <a:pathLst>
                <a:path w="13" h="112">
                  <a:moveTo>
                    <a:pt x="11" y="0"/>
                  </a:moveTo>
                  <a:cubicBezTo>
                    <a:pt x="0" y="112"/>
                    <a:pt x="0" y="112"/>
                    <a:pt x="0" y="112"/>
                  </a:cubicBezTo>
                  <a:cubicBezTo>
                    <a:pt x="5" y="112"/>
                    <a:pt x="9" y="112"/>
                    <a:pt x="13" y="112"/>
                  </a:cubicBezTo>
                  <a:lnTo>
                    <a:pt x="1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3" name="Freeform 67"/>
            <p:cNvSpPr/>
            <p:nvPr/>
          </p:nvSpPr>
          <p:spPr bwMode="auto">
            <a:xfrm>
              <a:off x="6093995" y="1464442"/>
              <a:ext cx="45243" cy="355834"/>
            </a:xfrm>
            <a:custGeom>
              <a:avLst/>
              <a:gdLst>
                <a:gd name="T0" fmla="*/ 3 w 14"/>
                <a:gd name="T1" fmla="*/ 112 h 113"/>
                <a:gd name="T2" fmla="*/ 14 w 14"/>
                <a:gd name="T3" fmla="*/ 113 h 113"/>
                <a:gd name="T4" fmla="*/ 0 w 14"/>
                <a:gd name="T5" fmla="*/ 0 h 113"/>
                <a:gd name="T6" fmla="*/ 2 w 14"/>
                <a:gd name="T7" fmla="*/ 112 h 113"/>
                <a:gd name="T8" fmla="*/ 3 w 14"/>
                <a:gd name="T9" fmla="*/ 112 h 113"/>
              </a:gdLst>
              <a:ahLst/>
              <a:cxnLst>
                <a:cxn ang="0">
                  <a:pos x="T0" y="T1"/>
                </a:cxn>
                <a:cxn ang="0">
                  <a:pos x="T2" y="T3"/>
                </a:cxn>
                <a:cxn ang="0">
                  <a:pos x="T4" y="T5"/>
                </a:cxn>
                <a:cxn ang="0">
                  <a:pos x="T6" y="T7"/>
                </a:cxn>
                <a:cxn ang="0">
                  <a:pos x="T8" y="T9"/>
                </a:cxn>
              </a:cxnLst>
              <a:rect l="0" t="0" r="r" b="b"/>
              <a:pathLst>
                <a:path w="14" h="113">
                  <a:moveTo>
                    <a:pt x="3" y="112"/>
                  </a:moveTo>
                  <a:cubicBezTo>
                    <a:pt x="7" y="112"/>
                    <a:pt x="10" y="113"/>
                    <a:pt x="14" y="113"/>
                  </a:cubicBezTo>
                  <a:cubicBezTo>
                    <a:pt x="0" y="0"/>
                    <a:pt x="0" y="0"/>
                    <a:pt x="0" y="0"/>
                  </a:cubicBezTo>
                  <a:cubicBezTo>
                    <a:pt x="2" y="112"/>
                    <a:pt x="2" y="112"/>
                    <a:pt x="2" y="112"/>
                  </a:cubicBezTo>
                  <a:cubicBezTo>
                    <a:pt x="2" y="112"/>
                    <a:pt x="2" y="112"/>
                    <a:pt x="3" y="112"/>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4" name="Freeform 68"/>
            <p:cNvSpPr/>
            <p:nvPr/>
          </p:nvSpPr>
          <p:spPr bwMode="auto">
            <a:xfrm>
              <a:off x="5993169" y="3793294"/>
              <a:ext cx="647618" cy="2075254"/>
            </a:xfrm>
            <a:custGeom>
              <a:avLst/>
              <a:gdLst>
                <a:gd name="T0" fmla="*/ 166 w 199"/>
                <a:gd name="T1" fmla="*/ 595 h 660"/>
                <a:gd name="T2" fmla="*/ 90 w 199"/>
                <a:gd name="T3" fmla="*/ 616 h 660"/>
                <a:gd name="T4" fmla="*/ 30 w 199"/>
                <a:gd name="T5" fmla="*/ 444 h 660"/>
                <a:gd name="T6" fmla="*/ 30 w 199"/>
                <a:gd name="T7" fmla="*/ 306 h 660"/>
                <a:gd name="T8" fmla="*/ 10 w 199"/>
                <a:gd name="T9" fmla="*/ 0 h 660"/>
                <a:gd name="T10" fmla="*/ 10 w 199"/>
                <a:gd name="T11" fmla="*/ 12 h 660"/>
                <a:gd name="T12" fmla="*/ 7 w 199"/>
                <a:gd name="T13" fmla="*/ 314 h 660"/>
                <a:gd name="T14" fmla="*/ 4 w 199"/>
                <a:gd name="T15" fmla="*/ 452 h 660"/>
                <a:gd name="T16" fmla="*/ 72 w 199"/>
                <a:gd name="T17" fmla="*/ 643 h 660"/>
                <a:gd name="T18" fmla="*/ 177 w 199"/>
                <a:gd name="T19" fmla="*/ 610 h 660"/>
                <a:gd name="T20" fmla="*/ 184 w 199"/>
                <a:gd name="T21" fmla="*/ 494 h 660"/>
                <a:gd name="T22" fmla="*/ 166 w 199"/>
                <a:gd name="T23" fmla="*/ 595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9" h="660">
                  <a:moveTo>
                    <a:pt x="166" y="595"/>
                  </a:moveTo>
                  <a:cubicBezTo>
                    <a:pt x="152" y="611"/>
                    <a:pt x="130" y="627"/>
                    <a:pt x="90" y="616"/>
                  </a:cubicBezTo>
                  <a:cubicBezTo>
                    <a:pt x="26" y="598"/>
                    <a:pt x="29" y="504"/>
                    <a:pt x="30" y="444"/>
                  </a:cubicBezTo>
                  <a:cubicBezTo>
                    <a:pt x="31" y="398"/>
                    <a:pt x="29" y="352"/>
                    <a:pt x="30" y="306"/>
                  </a:cubicBezTo>
                  <a:cubicBezTo>
                    <a:pt x="31" y="204"/>
                    <a:pt x="21" y="76"/>
                    <a:pt x="10" y="0"/>
                  </a:cubicBezTo>
                  <a:cubicBezTo>
                    <a:pt x="10" y="4"/>
                    <a:pt x="10" y="8"/>
                    <a:pt x="10" y="12"/>
                  </a:cubicBezTo>
                  <a:cubicBezTo>
                    <a:pt x="10" y="114"/>
                    <a:pt x="9" y="212"/>
                    <a:pt x="7" y="314"/>
                  </a:cubicBezTo>
                  <a:cubicBezTo>
                    <a:pt x="7" y="360"/>
                    <a:pt x="6" y="406"/>
                    <a:pt x="4" y="452"/>
                  </a:cubicBezTo>
                  <a:cubicBezTo>
                    <a:pt x="3" y="512"/>
                    <a:pt x="0" y="617"/>
                    <a:pt x="72" y="643"/>
                  </a:cubicBezTo>
                  <a:cubicBezTo>
                    <a:pt x="122" y="660"/>
                    <a:pt x="159" y="636"/>
                    <a:pt x="177" y="610"/>
                  </a:cubicBezTo>
                  <a:cubicBezTo>
                    <a:pt x="196" y="582"/>
                    <a:pt x="199" y="524"/>
                    <a:pt x="184" y="494"/>
                  </a:cubicBezTo>
                  <a:cubicBezTo>
                    <a:pt x="199" y="524"/>
                    <a:pt x="184" y="575"/>
                    <a:pt x="166" y="59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5" name="Freeform 69"/>
            <p:cNvSpPr/>
            <p:nvPr/>
          </p:nvSpPr>
          <p:spPr bwMode="auto">
            <a:xfrm>
              <a:off x="6025485" y="3300704"/>
              <a:ext cx="2585" cy="471347"/>
            </a:xfrm>
            <a:custGeom>
              <a:avLst/>
              <a:gdLst>
                <a:gd name="T0" fmla="*/ 0 w 1"/>
                <a:gd name="T1" fmla="*/ 0 h 150"/>
                <a:gd name="T2" fmla="*/ 0 w 1"/>
                <a:gd name="T3" fmla="*/ 150 h 150"/>
                <a:gd name="T4" fmla="*/ 1 w 1"/>
                <a:gd name="T5" fmla="*/ 0 h 150"/>
                <a:gd name="T6" fmla="*/ 0 w 1"/>
                <a:gd name="T7" fmla="*/ 0 h 150"/>
              </a:gdLst>
              <a:ahLst/>
              <a:cxnLst>
                <a:cxn ang="0">
                  <a:pos x="T0" y="T1"/>
                </a:cxn>
                <a:cxn ang="0">
                  <a:pos x="T2" y="T3"/>
                </a:cxn>
                <a:cxn ang="0">
                  <a:pos x="T4" y="T5"/>
                </a:cxn>
                <a:cxn ang="0">
                  <a:pos x="T6" y="T7"/>
                </a:cxn>
              </a:cxnLst>
              <a:rect l="0" t="0" r="r" b="b"/>
              <a:pathLst>
                <a:path w="1" h="150">
                  <a:moveTo>
                    <a:pt x="0" y="0"/>
                  </a:moveTo>
                  <a:cubicBezTo>
                    <a:pt x="0" y="50"/>
                    <a:pt x="0" y="100"/>
                    <a:pt x="0" y="150"/>
                  </a:cubicBezTo>
                  <a:cubicBezTo>
                    <a:pt x="0" y="100"/>
                    <a:pt x="1" y="50"/>
                    <a:pt x="1" y="0"/>
                  </a:cubicBezTo>
                  <a:cubicBezTo>
                    <a:pt x="1" y="0"/>
                    <a:pt x="0" y="0"/>
                    <a:pt x="0" y="0"/>
                  </a:cubicBezTo>
                  <a:close/>
                </a:path>
              </a:pathLst>
            </a:custGeom>
            <a:solidFill>
              <a:srgbClr val="C89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6" name="Freeform 70"/>
            <p:cNvSpPr>
              <a:spLocks noEditPoints="1"/>
            </p:cNvSpPr>
            <p:nvPr/>
          </p:nvSpPr>
          <p:spPr bwMode="auto">
            <a:xfrm>
              <a:off x="6025485" y="3300704"/>
              <a:ext cx="615301" cy="2464281"/>
            </a:xfrm>
            <a:custGeom>
              <a:avLst/>
              <a:gdLst>
                <a:gd name="T0" fmla="*/ 0 w 189"/>
                <a:gd name="T1" fmla="*/ 150 h 784"/>
                <a:gd name="T2" fmla="*/ 0 w 189"/>
                <a:gd name="T3" fmla="*/ 157 h 784"/>
                <a:gd name="T4" fmla="*/ 0 w 189"/>
                <a:gd name="T5" fmla="*/ 157 h 784"/>
                <a:gd name="T6" fmla="*/ 20 w 189"/>
                <a:gd name="T7" fmla="*/ 463 h 784"/>
                <a:gd name="T8" fmla="*/ 20 w 189"/>
                <a:gd name="T9" fmla="*/ 601 h 784"/>
                <a:gd name="T10" fmla="*/ 80 w 189"/>
                <a:gd name="T11" fmla="*/ 773 h 784"/>
                <a:gd name="T12" fmla="*/ 156 w 189"/>
                <a:gd name="T13" fmla="*/ 752 h 784"/>
                <a:gd name="T14" fmla="*/ 174 w 189"/>
                <a:gd name="T15" fmla="*/ 651 h 784"/>
                <a:gd name="T16" fmla="*/ 141 w 189"/>
                <a:gd name="T17" fmla="*/ 615 h 784"/>
                <a:gd name="T18" fmla="*/ 133 w 189"/>
                <a:gd name="T19" fmla="*/ 620 h 784"/>
                <a:gd name="T20" fmla="*/ 141 w 189"/>
                <a:gd name="T21" fmla="*/ 629 h 784"/>
                <a:gd name="T22" fmla="*/ 154 w 189"/>
                <a:gd name="T23" fmla="*/ 652 h 784"/>
                <a:gd name="T24" fmla="*/ 141 w 189"/>
                <a:gd name="T25" fmla="*/ 740 h 784"/>
                <a:gd name="T26" fmla="*/ 66 w 189"/>
                <a:gd name="T27" fmla="*/ 741 h 784"/>
                <a:gd name="T28" fmla="*/ 37 w 189"/>
                <a:gd name="T29" fmla="*/ 655 h 784"/>
                <a:gd name="T30" fmla="*/ 33 w 189"/>
                <a:gd name="T31" fmla="*/ 312 h 784"/>
                <a:gd name="T32" fmla="*/ 31 w 189"/>
                <a:gd name="T33" fmla="*/ 6 h 784"/>
                <a:gd name="T34" fmla="*/ 1 w 189"/>
                <a:gd name="T35" fmla="*/ 0 h 784"/>
                <a:gd name="T36" fmla="*/ 0 w 189"/>
                <a:gd name="T37" fmla="*/ 150 h 784"/>
                <a:gd name="T38" fmla="*/ 37 w 189"/>
                <a:gd name="T39" fmla="*/ 658 h 784"/>
                <a:gd name="T40" fmla="*/ 37 w 189"/>
                <a:gd name="T41" fmla="*/ 656 h 784"/>
                <a:gd name="T42" fmla="*/ 37 w 189"/>
                <a:gd name="T43" fmla="*/ 658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9" h="784">
                  <a:moveTo>
                    <a:pt x="0" y="150"/>
                  </a:moveTo>
                  <a:cubicBezTo>
                    <a:pt x="0" y="153"/>
                    <a:pt x="0" y="155"/>
                    <a:pt x="0" y="157"/>
                  </a:cubicBezTo>
                  <a:cubicBezTo>
                    <a:pt x="0" y="157"/>
                    <a:pt x="0" y="157"/>
                    <a:pt x="0" y="157"/>
                  </a:cubicBezTo>
                  <a:cubicBezTo>
                    <a:pt x="11" y="233"/>
                    <a:pt x="21" y="361"/>
                    <a:pt x="20" y="463"/>
                  </a:cubicBezTo>
                  <a:cubicBezTo>
                    <a:pt x="19" y="509"/>
                    <a:pt x="21" y="555"/>
                    <a:pt x="20" y="601"/>
                  </a:cubicBezTo>
                  <a:cubicBezTo>
                    <a:pt x="19" y="661"/>
                    <a:pt x="16" y="755"/>
                    <a:pt x="80" y="773"/>
                  </a:cubicBezTo>
                  <a:cubicBezTo>
                    <a:pt x="120" y="784"/>
                    <a:pt x="142" y="768"/>
                    <a:pt x="156" y="752"/>
                  </a:cubicBezTo>
                  <a:cubicBezTo>
                    <a:pt x="174" y="732"/>
                    <a:pt x="189" y="681"/>
                    <a:pt x="174" y="651"/>
                  </a:cubicBezTo>
                  <a:cubicBezTo>
                    <a:pt x="168" y="638"/>
                    <a:pt x="153" y="623"/>
                    <a:pt x="141" y="615"/>
                  </a:cubicBezTo>
                  <a:cubicBezTo>
                    <a:pt x="134" y="609"/>
                    <a:pt x="128" y="616"/>
                    <a:pt x="133" y="620"/>
                  </a:cubicBezTo>
                  <a:cubicBezTo>
                    <a:pt x="136" y="623"/>
                    <a:pt x="138" y="626"/>
                    <a:pt x="141" y="629"/>
                  </a:cubicBezTo>
                  <a:cubicBezTo>
                    <a:pt x="146" y="636"/>
                    <a:pt x="151" y="644"/>
                    <a:pt x="154" y="652"/>
                  </a:cubicBezTo>
                  <a:cubicBezTo>
                    <a:pt x="165" y="681"/>
                    <a:pt x="164" y="717"/>
                    <a:pt x="141" y="740"/>
                  </a:cubicBezTo>
                  <a:cubicBezTo>
                    <a:pt x="121" y="762"/>
                    <a:pt x="87" y="761"/>
                    <a:pt x="66" y="741"/>
                  </a:cubicBezTo>
                  <a:cubicBezTo>
                    <a:pt x="43" y="720"/>
                    <a:pt x="38" y="685"/>
                    <a:pt x="37" y="655"/>
                  </a:cubicBezTo>
                  <a:cubicBezTo>
                    <a:pt x="36" y="541"/>
                    <a:pt x="33" y="426"/>
                    <a:pt x="33" y="312"/>
                  </a:cubicBezTo>
                  <a:cubicBezTo>
                    <a:pt x="32" y="210"/>
                    <a:pt x="32" y="108"/>
                    <a:pt x="31" y="6"/>
                  </a:cubicBezTo>
                  <a:cubicBezTo>
                    <a:pt x="21" y="3"/>
                    <a:pt x="11" y="1"/>
                    <a:pt x="1" y="0"/>
                  </a:cubicBezTo>
                  <a:cubicBezTo>
                    <a:pt x="1" y="50"/>
                    <a:pt x="0" y="100"/>
                    <a:pt x="0" y="150"/>
                  </a:cubicBezTo>
                  <a:close/>
                  <a:moveTo>
                    <a:pt x="37" y="658"/>
                  </a:moveTo>
                  <a:cubicBezTo>
                    <a:pt x="37" y="658"/>
                    <a:pt x="37" y="657"/>
                    <a:pt x="37" y="656"/>
                  </a:cubicBezTo>
                  <a:cubicBezTo>
                    <a:pt x="37" y="657"/>
                    <a:pt x="37" y="658"/>
                    <a:pt x="37" y="658"/>
                  </a:cubicBezTo>
                  <a:close/>
                </a:path>
              </a:pathLst>
            </a:custGeom>
            <a:solidFill>
              <a:schemeClr val="bg1">
                <a:alpha val="37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7" name="Freeform 71"/>
            <p:cNvSpPr/>
            <p:nvPr/>
          </p:nvSpPr>
          <p:spPr bwMode="auto">
            <a:xfrm>
              <a:off x="5410184" y="2976736"/>
              <a:ext cx="1078070" cy="697063"/>
            </a:xfrm>
            <a:custGeom>
              <a:avLst/>
              <a:gdLst>
                <a:gd name="T0" fmla="*/ 0 w 331"/>
                <a:gd name="T1" fmla="*/ 218 h 222"/>
                <a:gd name="T2" fmla="*/ 189 w 331"/>
                <a:gd name="T3" fmla="*/ 103 h 222"/>
                <a:gd name="T4" fmla="*/ 190 w 331"/>
                <a:gd name="T5" fmla="*/ 103 h 222"/>
                <a:gd name="T6" fmla="*/ 220 w 331"/>
                <a:gd name="T7" fmla="*/ 109 h 222"/>
                <a:gd name="T8" fmla="*/ 331 w 331"/>
                <a:gd name="T9" fmla="*/ 222 h 222"/>
                <a:gd name="T10" fmla="*/ 0 w 331"/>
                <a:gd name="T11" fmla="*/ 218 h 222"/>
              </a:gdLst>
              <a:ahLst/>
              <a:cxnLst>
                <a:cxn ang="0">
                  <a:pos x="T0" y="T1"/>
                </a:cxn>
                <a:cxn ang="0">
                  <a:pos x="T2" y="T3"/>
                </a:cxn>
                <a:cxn ang="0">
                  <a:pos x="T4" y="T5"/>
                </a:cxn>
                <a:cxn ang="0">
                  <a:pos x="T6" y="T7"/>
                </a:cxn>
                <a:cxn ang="0">
                  <a:pos x="T8" y="T9"/>
                </a:cxn>
                <a:cxn ang="0">
                  <a:pos x="T10" y="T11"/>
                </a:cxn>
              </a:cxnLst>
              <a:rect l="0" t="0" r="r" b="b"/>
              <a:pathLst>
                <a:path w="331" h="222">
                  <a:moveTo>
                    <a:pt x="0" y="218"/>
                  </a:moveTo>
                  <a:cubicBezTo>
                    <a:pt x="27" y="142"/>
                    <a:pt x="111" y="95"/>
                    <a:pt x="189" y="103"/>
                  </a:cubicBezTo>
                  <a:cubicBezTo>
                    <a:pt x="189" y="103"/>
                    <a:pt x="190" y="103"/>
                    <a:pt x="190" y="103"/>
                  </a:cubicBezTo>
                  <a:cubicBezTo>
                    <a:pt x="200" y="104"/>
                    <a:pt x="210" y="106"/>
                    <a:pt x="220" y="109"/>
                  </a:cubicBezTo>
                  <a:cubicBezTo>
                    <a:pt x="266" y="123"/>
                    <a:pt x="307" y="159"/>
                    <a:pt x="331" y="222"/>
                  </a:cubicBezTo>
                  <a:cubicBezTo>
                    <a:pt x="278" y="0"/>
                    <a:pt x="45" y="73"/>
                    <a:pt x="0" y="2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8" name="Freeform 72"/>
            <p:cNvSpPr/>
            <p:nvPr/>
          </p:nvSpPr>
          <p:spPr bwMode="auto">
            <a:xfrm>
              <a:off x="6488254" y="2894416"/>
              <a:ext cx="1204749" cy="779382"/>
            </a:xfrm>
            <a:custGeom>
              <a:avLst/>
              <a:gdLst>
                <a:gd name="T0" fmla="*/ 0 w 370"/>
                <a:gd name="T1" fmla="*/ 248 h 248"/>
                <a:gd name="T2" fmla="*/ 370 w 370"/>
                <a:gd name="T3" fmla="*/ 229 h 248"/>
                <a:gd name="T4" fmla="*/ 0 w 370"/>
                <a:gd name="T5" fmla="*/ 248 h 248"/>
              </a:gdLst>
              <a:ahLst/>
              <a:cxnLst>
                <a:cxn ang="0">
                  <a:pos x="T0" y="T1"/>
                </a:cxn>
                <a:cxn ang="0">
                  <a:pos x="T2" y="T3"/>
                </a:cxn>
                <a:cxn ang="0">
                  <a:pos x="T4" y="T5"/>
                </a:cxn>
              </a:cxnLst>
              <a:rect l="0" t="0" r="r" b="b"/>
              <a:pathLst>
                <a:path w="370" h="248">
                  <a:moveTo>
                    <a:pt x="0" y="248"/>
                  </a:moveTo>
                  <a:cubicBezTo>
                    <a:pt x="59" y="42"/>
                    <a:pt x="282" y="59"/>
                    <a:pt x="370" y="229"/>
                  </a:cubicBezTo>
                  <a:cubicBezTo>
                    <a:pt x="282" y="59"/>
                    <a:pt x="66" y="0"/>
                    <a:pt x="0" y="2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9" name="Freeform 73"/>
            <p:cNvSpPr/>
            <p:nvPr/>
          </p:nvSpPr>
          <p:spPr bwMode="auto">
            <a:xfrm>
              <a:off x="4381235" y="1816293"/>
              <a:ext cx="1721809" cy="1845555"/>
            </a:xfrm>
            <a:custGeom>
              <a:avLst/>
              <a:gdLst>
                <a:gd name="T0" fmla="*/ 529 w 529"/>
                <a:gd name="T1" fmla="*/ 0 h 587"/>
                <a:gd name="T2" fmla="*/ 528 w 529"/>
                <a:gd name="T3" fmla="*/ 0 h 587"/>
                <a:gd name="T4" fmla="*/ 515 w 529"/>
                <a:gd name="T5" fmla="*/ 0 h 587"/>
                <a:gd name="T6" fmla="*/ 0 w 529"/>
                <a:gd name="T7" fmla="*/ 522 h 587"/>
                <a:gd name="T8" fmla="*/ 316 w 529"/>
                <a:gd name="T9" fmla="*/ 587 h 587"/>
                <a:gd name="T10" fmla="*/ 529 w 529"/>
                <a:gd name="T11" fmla="*/ 0 h 587"/>
              </a:gdLst>
              <a:ahLst/>
              <a:cxnLst>
                <a:cxn ang="0">
                  <a:pos x="T0" y="T1"/>
                </a:cxn>
                <a:cxn ang="0">
                  <a:pos x="T2" y="T3"/>
                </a:cxn>
                <a:cxn ang="0">
                  <a:pos x="T4" y="T5"/>
                </a:cxn>
                <a:cxn ang="0">
                  <a:pos x="T6" y="T7"/>
                </a:cxn>
                <a:cxn ang="0">
                  <a:pos x="T8" y="T9"/>
                </a:cxn>
                <a:cxn ang="0">
                  <a:pos x="T10" y="T11"/>
                </a:cxn>
              </a:cxnLst>
              <a:rect l="0" t="0" r="r" b="b"/>
              <a:pathLst>
                <a:path w="529" h="587">
                  <a:moveTo>
                    <a:pt x="529" y="0"/>
                  </a:moveTo>
                  <a:cubicBezTo>
                    <a:pt x="528" y="0"/>
                    <a:pt x="528" y="0"/>
                    <a:pt x="528" y="0"/>
                  </a:cubicBezTo>
                  <a:cubicBezTo>
                    <a:pt x="524" y="0"/>
                    <a:pt x="520" y="0"/>
                    <a:pt x="515" y="0"/>
                  </a:cubicBezTo>
                  <a:cubicBezTo>
                    <a:pt x="276" y="1"/>
                    <a:pt x="11" y="167"/>
                    <a:pt x="0" y="522"/>
                  </a:cubicBezTo>
                  <a:cubicBezTo>
                    <a:pt x="106" y="385"/>
                    <a:pt x="286" y="432"/>
                    <a:pt x="316" y="587"/>
                  </a:cubicBezTo>
                  <a:cubicBezTo>
                    <a:pt x="298" y="324"/>
                    <a:pt x="428" y="0"/>
                    <a:pt x="529" y="0"/>
                  </a:cubicBezTo>
                  <a:close/>
                </a:path>
              </a:pathLst>
            </a:custGeom>
            <a:solidFill>
              <a:srgbClr val="CBCAC1">
                <a:alpha val="70000"/>
              </a:srgb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00" name="Freeform 74"/>
            <p:cNvSpPr/>
            <p:nvPr/>
          </p:nvSpPr>
          <p:spPr bwMode="auto">
            <a:xfrm>
              <a:off x="5350722" y="1816293"/>
              <a:ext cx="2361671" cy="1857505"/>
            </a:xfrm>
            <a:custGeom>
              <a:avLst/>
              <a:gdLst>
                <a:gd name="T0" fmla="*/ 719 w 725"/>
                <a:gd name="T1" fmla="*/ 572 h 591"/>
                <a:gd name="T2" fmla="*/ 242 w 725"/>
                <a:gd name="T3" fmla="*/ 1 h 591"/>
                <a:gd name="T4" fmla="*/ 231 w 725"/>
                <a:gd name="T5" fmla="*/ 0 h 591"/>
                <a:gd name="T6" fmla="*/ 18 w 725"/>
                <a:gd name="T7" fmla="*/ 587 h 591"/>
                <a:gd name="T8" fmla="*/ 349 w 725"/>
                <a:gd name="T9" fmla="*/ 591 h 591"/>
                <a:gd name="T10" fmla="*/ 719 w 725"/>
                <a:gd name="T11" fmla="*/ 572 h 591"/>
              </a:gdLst>
              <a:ahLst/>
              <a:cxnLst>
                <a:cxn ang="0">
                  <a:pos x="T0" y="T1"/>
                </a:cxn>
                <a:cxn ang="0">
                  <a:pos x="T2" y="T3"/>
                </a:cxn>
                <a:cxn ang="0">
                  <a:pos x="T4" y="T5"/>
                </a:cxn>
                <a:cxn ang="0">
                  <a:pos x="T6" y="T7"/>
                </a:cxn>
                <a:cxn ang="0">
                  <a:pos x="T8" y="T9"/>
                </a:cxn>
                <a:cxn ang="0">
                  <a:pos x="T10" y="T11"/>
                </a:cxn>
              </a:cxnLst>
              <a:rect l="0" t="0" r="r" b="b"/>
              <a:pathLst>
                <a:path w="725" h="591">
                  <a:moveTo>
                    <a:pt x="719" y="572"/>
                  </a:moveTo>
                  <a:cubicBezTo>
                    <a:pt x="725" y="316"/>
                    <a:pt x="543" y="9"/>
                    <a:pt x="242" y="1"/>
                  </a:cubicBezTo>
                  <a:cubicBezTo>
                    <a:pt x="238" y="1"/>
                    <a:pt x="235" y="0"/>
                    <a:pt x="231" y="0"/>
                  </a:cubicBezTo>
                  <a:cubicBezTo>
                    <a:pt x="130" y="0"/>
                    <a:pt x="0" y="324"/>
                    <a:pt x="18" y="587"/>
                  </a:cubicBezTo>
                  <a:cubicBezTo>
                    <a:pt x="63" y="442"/>
                    <a:pt x="296" y="369"/>
                    <a:pt x="349" y="591"/>
                  </a:cubicBezTo>
                  <a:cubicBezTo>
                    <a:pt x="415" y="343"/>
                    <a:pt x="631" y="402"/>
                    <a:pt x="719" y="572"/>
                  </a:cubicBezTo>
                  <a:close/>
                </a:path>
              </a:pathLst>
            </a:custGeom>
            <a:solidFill>
              <a:srgbClr val="CBCAC1">
                <a:alpha val="39000"/>
              </a:srgb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01" name="Freeform 75"/>
            <p:cNvSpPr/>
            <p:nvPr/>
          </p:nvSpPr>
          <p:spPr bwMode="auto">
            <a:xfrm>
              <a:off x="6178018" y="1891974"/>
              <a:ext cx="411063" cy="1583991"/>
            </a:xfrm>
            <a:custGeom>
              <a:avLst/>
              <a:gdLst>
                <a:gd name="T0" fmla="*/ 0 w 126"/>
                <a:gd name="T1" fmla="*/ 0 h 504"/>
                <a:gd name="T2" fmla="*/ 95 w 126"/>
                <a:gd name="T3" fmla="*/ 504 h 504"/>
                <a:gd name="T4" fmla="*/ 0 w 126"/>
                <a:gd name="T5" fmla="*/ 0 h 504"/>
              </a:gdLst>
              <a:ahLst/>
              <a:cxnLst>
                <a:cxn ang="0">
                  <a:pos x="T0" y="T1"/>
                </a:cxn>
                <a:cxn ang="0">
                  <a:pos x="T2" y="T3"/>
                </a:cxn>
                <a:cxn ang="0">
                  <a:pos x="T4" y="T5"/>
                </a:cxn>
              </a:cxnLst>
              <a:rect l="0" t="0" r="r" b="b"/>
              <a:pathLst>
                <a:path w="126" h="504">
                  <a:moveTo>
                    <a:pt x="0" y="0"/>
                  </a:moveTo>
                  <a:cubicBezTo>
                    <a:pt x="126" y="109"/>
                    <a:pt x="110" y="356"/>
                    <a:pt x="95" y="504"/>
                  </a:cubicBezTo>
                  <a:cubicBezTo>
                    <a:pt x="95" y="336"/>
                    <a:pt x="96" y="124"/>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2" name="Freeform 76"/>
            <p:cNvSpPr/>
            <p:nvPr/>
          </p:nvSpPr>
          <p:spPr bwMode="auto">
            <a:xfrm>
              <a:off x="6393890" y="1914545"/>
              <a:ext cx="1247407" cy="1542831"/>
            </a:xfrm>
            <a:custGeom>
              <a:avLst/>
              <a:gdLst>
                <a:gd name="T0" fmla="*/ 0 w 383"/>
                <a:gd name="T1" fmla="*/ 0 h 491"/>
                <a:gd name="T2" fmla="*/ 383 w 383"/>
                <a:gd name="T3" fmla="*/ 491 h 491"/>
                <a:gd name="T4" fmla="*/ 0 w 383"/>
                <a:gd name="T5" fmla="*/ 0 h 491"/>
              </a:gdLst>
              <a:ahLst/>
              <a:cxnLst>
                <a:cxn ang="0">
                  <a:pos x="T0" y="T1"/>
                </a:cxn>
                <a:cxn ang="0">
                  <a:pos x="T2" y="T3"/>
                </a:cxn>
                <a:cxn ang="0">
                  <a:pos x="T4" y="T5"/>
                </a:cxn>
              </a:cxnLst>
              <a:rect l="0" t="0" r="r" b="b"/>
              <a:pathLst>
                <a:path w="383" h="491">
                  <a:moveTo>
                    <a:pt x="0" y="0"/>
                  </a:moveTo>
                  <a:cubicBezTo>
                    <a:pt x="318" y="73"/>
                    <a:pt x="374" y="425"/>
                    <a:pt x="383" y="491"/>
                  </a:cubicBezTo>
                  <a:cubicBezTo>
                    <a:pt x="351" y="411"/>
                    <a:pt x="309" y="11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3" name="Freeform 77"/>
            <p:cNvSpPr/>
            <p:nvPr/>
          </p:nvSpPr>
          <p:spPr bwMode="auto">
            <a:xfrm>
              <a:off x="5474816" y="1891974"/>
              <a:ext cx="553254" cy="1424663"/>
            </a:xfrm>
            <a:custGeom>
              <a:avLst/>
              <a:gdLst>
                <a:gd name="T0" fmla="*/ 0 w 170"/>
                <a:gd name="T1" fmla="*/ 453 h 453"/>
                <a:gd name="T2" fmla="*/ 170 w 170"/>
                <a:gd name="T3" fmla="*/ 0 h 453"/>
                <a:gd name="T4" fmla="*/ 0 w 170"/>
                <a:gd name="T5" fmla="*/ 453 h 453"/>
              </a:gdLst>
              <a:ahLst/>
              <a:cxnLst>
                <a:cxn ang="0">
                  <a:pos x="T0" y="T1"/>
                </a:cxn>
                <a:cxn ang="0">
                  <a:pos x="T2" y="T3"/>
                </a:cxn>
                <a:cxn ang="0">
                  <a:pos x="T4" y="T5"/>
                </a:cxn>
              </a:cxnLst>
              <a:rect l="0" t="0" r="r" b="b"/>
              <a:pathLst>
                <a:path w="170" h="453">
                  <a:moveTo>
                    <a:pt x="0" y="453"/>
                  </a:moveTo>
                  <a:cubicBezTo>
                    <a:pt x="5" y="223"/>
                    <a:pt x="93" y="74"/>
                    <a:pt x="170" y="0"/>
                  </a:cubicBezTo>
                  <a:cubicBezTo>
                    <a:pt x="111" y="71"/>
                    <a:pt x="26" y="238"/>
                    <a:pt x="0" y="4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4" name="Freeform 78"/>
            <p:cNvSpPr/>
            <p:nvPr/>
          </p:nvSpPr>
          <p:spPr bwMode="auto">
            <a:xfrm>
              <a:off x="4465257" y="1891974"/>
              <a:ext cx="1309454" cy="1330393"/>
            </a:xfrm>
            <a:custGeom>
              <a:avLst/>
              <a:gdLst>
                <a:gd name="T0" fmla="*/ 0 w 402"/>
                <a:gd name="T1" fmla="*/ 423 h 423"/>
                <a:gd name="T2" fmla="*/ 402 w 402"/>
                <a:gd name="T3" fmla="*/ 0 h 423"/>
                <a:gd name="T4" fmla="*/ 0 w 402"/>
                <a:gd name="T5" fmla="*/ 423 h 423"/>
              </a:gdLst>
              <a:ahLst/>
              <a:cxnLst>
                <a:cxn ang="0">
                  <a:pos x="T0" y="T1"/>
                </a:cxn>
                <a:cxn ang="0">
                  <a:pos x="T2" y="T3"/>
                </a:cxn>
                <a:cxn ang="0">
                  <a:pos x="T4" y="T5"/>
                </a:cxn>
              </a:cxnLst>
              <a:rect l="0" t="0" r="r" b="b"/>
              <a:pathLst>
                <a:path w="402" h="423">
                  <a:moveTo>
                    <a:pt x="0" y="423"/>
                  </a:moveTo>
                  <a:cubicBezTo>
                    <a:pt x="76" y="115"/>
                    <a:pt x="265" y="23"/>
                    <a:pt x="402" y="0"/>
                  </a:cubicBezTo>
                  <a:cubicBezTo>
                    <a:pt x="244" y="46"/>
                    <a:pt x="88" y="165"/>
                    <a:pt x="0" y="4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5" name="Freeform 79"/>
            <p:cNvSpPr/>
            <p:nvPr/>
          </p:nvSpPr>
          <p:spPr bwMode="auto">
            <a:xfrm>
              <a:off x="4280408" y="4016354"/>
              <a:ext cx="741981" cy="578894"/>
            </a:xfrm>
            <a:custGeom>
              <a:avLst/>
              <a:gdLst>
                <a:gd name="T0" fmla="*/ 116 w 228"/>
                <a:gd name="T1" fmla="*/ 70 h 184"/>
                <a:gd name="T2" fmla="*/ 112 w 228"/>
                <a:gd name="T3" fmla="*/ 184 h 184"/>
                <a:gd name="T4" fmla="*/ 116 w 228"/>
                <a:gd name="T5" fmla="*/ 70 h 184"/>
              </a:gdLst>
              <a:ahLst/>
              <a:cxnLst>
                <a:cxn ang="0">
                  <a:pos x="T0" y="T1"/>
                </a:cxn>
                <a:cxn ang="0">
                  <a:pos x="T2" y="T3"/>
                </a:cxn>
                <a:cxn ang="0">
                  <a:pos x="T4" y="T5"/>
                </a:cxn>
              </a:cxnLst>
              <a:rect l="0" t="0" r="r" b="b"/>
              <a:pathLst>
                <a:path w="228" h="184">
                  <a:moveTo>
                    <a:pt x="116" y="70"/>
                  </a:moveTo>
                  <a:cubicBezTo>
                    <a:pt x="196" y="0"/>
                    <a:pt x="228" y="113"/>
                    <a:pt x="112" y="184"/>
                  </a:cubicBezTo>
                  <a:cubicBezTo>
                    <a:pt x="0" y="111"/>
                    <a:pt x="35" y="3"/>
                    <a:pt x="116" y="70"/>
                  </a:cubicBezTo>
                  <a:close/>
                </a:path>
              </a:pathLst>
            </a:custGeom>
            <a:solidFill>
              <a:srgbClr val="CBCAC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06" name="Freeform 80"/>
            <p:cNvSpPr/>
            <p:nvPr/>
          </p:nvSpPr>
          <p:spPr bwMode="auto">
            <a:xfrm>
              <a:off x="7184992" y="3912790"/>
              <a:ext cx="645032" cy="505868"/>
            </a:xfrm>
            <a:custGeom>
              <a:avLst/>
              <a:gdLst>
                <a:gd name="T0" fmla="*/ 101 w 198"/>
                <a:gd name="T1" fmla="*/ 61 h 161"/>
                <a:gd name="T2" fmla="*/ 97 w 198"/>
                <a:gd name="T3" fmla="*/ 161 h 161"/>
                <a:gd name="T4" fmla="*/ 101 w 198"/>
                <a:gd name="T5" fmla="*/ 61 h 161"/>
              </a:gdLst>
              <a:ahLst/>
              <a:cxnLst>
                <a:cxn ang="0">
                  <a:pos x="T0" y="T1"/>
                </a:cxn>
                <a:cxn ang="0">
                  <a:pos x="T2" y="T3"/>
                </a:cxn>
                <a:cxn ang="0">
                  <a:pos x="T4" y="T5"/>
                </a:cxn>
              </a:cxnLst>
              <a:rect l="0" t="0" r="r" b="b"/>
              <a:pathLst>
                <a:path w="198" h="161">
                  <a:moveTo>
                    <a:pt x="101" y="61"/>
                  </a:moveTo>
                  <a:cubicBezTo>
                    <a:pt x="171" y="0"/>
                    <a:pt x="198" y="99"/>
                    <a:pt x="97" y="161"/>
                  </a:cubicBezTo>
                  <a:cubicBezTo>
                    <a:pt x="0" y="97"/>
                    <a:pt x="30" y="3"/>
                    <a:pt x="101" y="61"/>
                  </a:cubicBezTo>
                  <a:close/>
                </a:path>
              </a:pathLst>
            </a:custGeom>
            <a:solidFill>
              <a:srgbClr val="CBCAC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07" name="Freeform 81"/>
            <p:cNvSpPr/>
            <p:nvPr/>
          </p:nvSpPr>
          <p:spPr bwMode="auto">
            <a:xfrm>
              <a:off x="5185263" y="4328372"/>
              <a:ext cx="338674" cy="266876"/>
            </a:xfrm>
            <a:custGeom>
              <a:avLst/>
              <a:gdLst>
                <a:gd name="T0" fmla="*/ 53 w 104"/>
                <a:gd name="T1" fmla="*/ 32 h 85"/>
                <a:gd name="T2" fmla="*/ 51 w 104"/>
                <a:gd name="T3" fmla="*/ 85 h 85"/>
                <a:gd name="T4" fmla="*/ 53 w 104"/>
                <a:gd name="T5" fmla="*/ 32 h 85"/>
              </a:gdLst>
              <a:ahLst/>
              <a:cxnLst>
                <a:cxn ang="0">
                  <a:pos x="T0" y="T1"/>
                </a:cxn>
                <a:cxn ang="0">
                  <a:pos x="T2" y="T3"/>
                </a:cxn>
                <a:cxn ang="0">
                  <a:pos x="T4" y="T5"/>
                </a:cxn>
              </a:cxnLst>
              <a:rect l="0" t="0" r="r" b="b"/>
              <a:pathLst>
                <a:path w="104" h="85">
                  <a:moveTo>
                    <a:pt x="53" y="32"/>
                  </a:moveTo>
                  <a:cubicBezTo>
                    <a:pt x="90" y="0"/>
                    <a:pt x="104" y="52"/>
                    <a:pt x="51" y="85"/>
                  </a:cubicBezTo>
                  <a:cubicBezTo>
                    <a:pt x="0" y="51"/>
                    <a:pt x="15" y="2"/>
                    <a:pt x="53" y="32"/>
                  </a:cubicBezTo>
                  <a:close/>
                </a:path>
              </a:pathLst>
            </a:custGeom>
            <a:solidFill>
              <a:srgbClr val="CBCAC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08" name="Freeform 82"/>
            <p:cNvSpPr/>
            <p:nvPr/>
          </p:nvSpPr>
          <p:spPr bwMode="auto">
            <a:xfrm>
              <a:off x="4758688" y="3636621"/>
              <a:ext cx="338674" cy="264220"/>
            </a:xfrm>
            <a:custGeom>
              <a:avLst/>
              <a:gdLst>
                <a:gd name="T0" fmla="*/ 53 w 104"/>
                <a:gd name="T1" fmla="*/ 32 h 84"/>
                <a:gd name="T2" fmla="*/ 51 w 104"/>
                <a:gd name="T3" fmla="*/ 84 h 84"/>
                <a:gd name="T4" fmla="*/ 53 w 104"/>
                <a:gd name="T5" fmla="*/ 32 h 84"/>
              </a:gdLst>
              <a:ahLst/>
              <a:cxnLst>
                <a:cxn ang="0">
                  <a:pos x="T0" y="T1"/>
                </a:cxn>
                <a:cxn ang="0">
                  <a:pos x="T2" y="T3"/>
                </a:cxn>
                <a:cxn ang="0">
                  <a:pos x="T4" y="T5"/>
                </a:cxn>
              </a:cxnLst>
              <a:rect l="0" t="0" r="r" b="b"/>
              <a:pathLst>
                <a:path w="104" h="84">
                  <a:moveTo>
                    <a:pt x="53" y="32"/>
                  </a:moveTo>
                  <a:cubicBezTo>
                    <a:pt x="90" y="0"/>
                    <a:pt x="104" y="52"/>
                    <a:pt x="51" y="84"/>
                  </a:cubicBezTo>
                  <a:cubicBezTo>
                    <a:pt x="0" y="51"/>
                    <a:pt x="16" y="1"/>
                    <a:pt x="53" y="32"/>
                  </a:cubicBezTo>
                  <a:close/>
                </a:path>
              </a:pathLst>
            </a:custGeom>
            <a:solidFill>
              <a:srgbClr val="CBCAC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09" name="Freeform 83"/>
            <p:cNvSpPr/>
            <p:nvPr/>
          </p:nvSpPr>
          <p:spPr bwMode="auto">
            <a:xfrm>
              <a:off x="4403210" y="4855484"/>
              <a:ext cx="342552" cy="268203"/>
            </a:xfrm>
            <a:custGeom>
              <a:avLst/>
              <a:gdLst>
                <a:gd name="T0" fmla="*/ 53 w 105"/>
                <a:gd name="T1" fmla="*/ 32 h 85"/>
                <a:gd name="T2" fmla="*/ 51 w 105"/>
                <a:gd name="T3" fmla="*/ 85 h 85"/>
                <a:gd name="T4" fmla="*/ 53 w 105"/>
                <a:gd name="T5" fmla="*/ 32 h 85"/>
              </a:gdLst>
              <a:ahLst/>
              <a:cxnLst>
                <a:cxn ang="0">
                  <a:pos x="T0" y="T1"/>
                </a:cxn>
                <a:cxn ang="0">
                  <a:pos x="T2" y="T3"/>
                </a:cxn>
                <a:cxn ang="0">
                  <a:pos x="T4" y="T5"/>
                </a:cxn>
              </a:cxnLst>
              <a:rect l="0" t="0" r="r" b="b"/>
              <a:pathLst>
                <a:path w="105" h="85">
                  <a:moveTo>
                    <a:pt x="53" y="32"/>
                  </a:moveTo>
                  <a:cubicBezTo>
                    <a:pt x="90" y="0"/>
                    <a:pt x="105" y="52"/>
                    <a:pt x="51" y="85"/>
                  </a:cubicBezTo>
                  <a:cubicBezTo>
                    <a:pt x="0" y="51"/>
                    <a:pt x="16" y="1"/>
                    <a:pt x="53" y="32"/>
                  </a:cubicBezTo>
                  <a:close/>
                </a:path>
              </a:pathLst>
            </a:custGeom>
            <a:solidFill>
              <a:schemeClr val="bg1">
                <a:alpha val="64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10" name="Freeform 84"/>
            <p:cNvSpPr/>
            <p:nvPr/>
          </p:nvSpPr>
          <p:spPr bwMode="auto">
            <a:xfrm>
              <a:off x="7369841" y="4714744"/>
              <a:ext cx="342552" cy="266876"/>
            </a:xfrm>
            <a:custGeom>
              <a:avLst/>
              <a:gdLst>
                <a:gd name="T0" fmla="*/ 53 w 105"/>
                <a:gd name="T1" fmla="*/ 32 h 85"/>
                <a:gd name="T2" fmla="*/ 51 w 105"/>
                <a:gd name="T3" fmla="*/ 85 h 85"/>
                <a:gd name="T4" fmla="*/ 53 w 105"/>
                <a:gd name="T5" fmla="*/ 32 h 85"/>
              </a:gdLst>
              <a:ahLst/>
              <a:cxnLst>
                <a:cxn ang="0">
                  <a:pos x="T0" y="T1"/>
                </a:cxn>
                <a:cxn ang="0">
                  <a:pos x="T2" y="T3"/>
                </a:cxn>
                <a:cxn ang="0">
                  <a:pos x="T4" y="T5"/>
                </a:cxn>
              </a:cxnLst>
              <a:rect l="0" t="0" r="r" b="b"/>
              <a:pathLst>
                <a:path w="105" h="85">
                  <a:moveTo>
                    <a:pt x="53" y="32"/>
                  </a:moveTo>
                  <a:cubicBezTo>
                    <a:pt x="90" y="0"/>
                    <a:pt x="105" y="52"/>
                    <a:pt x="51" y="85"/>
                  </a:cubicBezTo>
                  <a:cubicBezTo>
                    <a:pt x="0" y="51"/>
                    <a:pt x="16" y="1"/>
                    <a:pt x="53" y="32"/>
                  </a:cubicBezTo>
                  <a:close/>
                </a:path>
              </a:pathLst>
            </a:custGeom>
            <a:solidFill>
              <a:schemeClr val="bg1">
                <a:alpha val="64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11" name="Freeform 85"/>
            <p:cNvSpPr/>
            <p:nvPr/>
          </p:nvSpPr>
          <p:spPr bwMode="auto">
            <a:xfrm>
              <a:off x="6983338" y="5082527"/>
              <a:ext cx="495085" cy="389028"/>
            </a:xfrm>
            <a:custGeom>
              <a:avLst/>
              <a:gdLst>
                <a:gd name="T0" fmla="*/ 77 w 152"/>
                <a:gd name="T1" fmla="*/ 47 h 124"/>
                <a:gd name="T2" fmla="*/ 74 w 152"/>
                <a:gd name="T3" fmla="*/ 124 h 124"/>
                <a:gd name="T4" fmla="*/ 77 w 152"/>
                <a:gd name="T5" fmla="*/ 47 h 124"/>
              </a:gdLst>
              <a:ahLst/>
              <a:cxnLst>
                <a:cxn ang="0">
                  <a:pos x="T0" y="T1"/>
                </a:cxn>
                <a:cxn ang="0">
                  <a:pos x="T2" y="T3"/>
                </a:cxn>
                <a:cxn ang="0">
                  <a:pos x="T4" y="T5"/>
                </a:cxn>
              </a:cxnLst>
              <a:rect l="0" t="0" r="r" b="b"/>
              <a:pathLst>
                <a:path w="152" h="124">
                  <a:moveTo>
                    <a:pt x="77" y="47"/>
                  </a:moveTo>
                  <a:cubicBezTo>
                    <a:pt x="131" y="0"/>
                    <a:pt x="152" y="76"/>
                    <a:pt x="74" y="124"/>
                  </a:cubicBezTo>
                  <a:cubicBezTo>
                    <a:pt x="0" y="74"/>
                    <a:pt x="23" y="2"/>
                    <a:pt x="77" y="47"/>
                  </a:cubicBezTo>
                  <a:close/>
                </a:path>
              </a:pathLst>
            </a:custGeom>
            <a:solidFill>
              <a:srgbClr val="CBCAC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12" name="Freeform 86"/>
            <p:cNvSpPr/>
            <p:nvPr/>
          </p:nvSpPr>
          <p:spPr bwMode="auto">
            <a:xfrm>
              <a:off x="4882783" y="5198040"/>
              <a:ext cx="501548" cy="393010"/>
            </a:xfrm>
            <a:custGeom>
              <a:avLst/>
              <a:gdLst>
                <a:gd name="T0" fmla="*/ 78 w 154"/>
                <a:gd name="T1" fmla="*/ 48 h 125"/>
                <a:gd name="T2" fmla="*/ 76 w 154"/>
                <a:gd name="T3" fmla="*/ 125 h 125"/>
                <a:gd name="T4" fmla="*/ 78 w 154"/>
                <a:gd name="T5" fmla="*/ 48 h 125"/>
              </a:gdLst>
              <a:ahLst/>
              <a:cxnLst>
                <a:cxn ang="0">
                  <a:pos x="T0" y="T1"/>
                </a:cxn>
                <a:cxn ang="0">
                  <a:pos x="T2" y="T3"/>
                </a:cxn>
                <a:cxn ang="0">
                  <a:pos x="T4" y="T5"/>
                </a:cxn>
              </a:cxnLst>
              <a:rect l="0" t="0" r="r" b="b"/>
              <a:pathLst>
                <a:path w="154" h="125">
                  <a:moveTo>
                    <a:pt x="78" y="48"/>
                  </a:moveTo>
                  <a:cubicBezTo>
                    <a:pt x="133" y="0"/>
                    <a:pt x="154" y="77"/>
                    <a:pt x="76" y="125"/>
                  </a:cubicBezTo>
                  <a:cubicBezTo>
                    <a:pt x="0" y="76"/>
                    <a:pt x="24" y="3"/>
                    <a:pt x="78" y="48"/>
                  </a:cubicBezTo>
                  <a:close/>
                </a:path>
              </a:pathLst>
            </a:custGeom>
            <a:solidFill>
              <a:srgbClr val="CBCAC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113" name="Freeform 87"/>
            <p:cNvSpPr/>
            <p:nvPr/>
          </p:nvSpPr>
          <p:spPr bwMode="auto">
            <a:xfrm>
              <a:off x="6745491" y="4250035"/>
              <a:ext cx="445964" cy="347867"/>
            </a:xfrm>
            <a:custGeom>
              <a:avLst/>
              <a:gdLst>
                <a:gd name="T0" fmla="*/ 70 w 137"/>
                <a:gd name="T1" fmla="*/ 43 h 111"/>
                <a:gd name="T2" fmla="*/ 67 w 137"/>
                <a:gd name="T3" fmla="*/ 111 h 111"/>
                <a:gd name="T4" fmla="*/ 70 w 137"/>
                <a:gd name="T5" fmla="*/ 43 h 111"/>
              </a:gdLst>
              <a:ahLst/>
              <a:cxnLst>
                <a:cxn ang="0">
                  <a:pos x="T0" y="T1"/>
                </a:cxn>
                <a:cxn ang="0">
                  <a:pos x="T2" y="T3"/>
                </a:cxn>
                <a:cxn ang="0">
                  <a:pos x="T4" y="T5"/>
                </a:cxn>
              </a:cxnLst>
              <a:rect l="0" t="0" r="r" b="b"/>
              <a:pathLst>
                <a:path w="137" h="111">
                  <a:moveTo>
                    <a:pt x="70" y="43"/>
                  </a:moveTo>
                  <a:cubicBezTo>
                    <a:pt x="118" y="0"/>
                    <a:pt x="137" y="68"/>
                    <a:pt x="67" y="111"/>
                  </a:cubicBezTo>
                  <a:cubicBezTo>
                    <a:pt x="0" y="67"/>
                    <a:pt x="21" y="2"/>
                    <a:pt x="70" y="43"/>
                  </a:cubicBezTo>
                  <a:close/>
                </a:path>
              </a:pathLst>
            </a:custGeom>
            <a:solidFill>
              <a:schemeClr val="bg1">
                <a:alpha val="64000"/>
              </a:schemeClr>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14" name="组合 113"/>
          <p:cNvGrpSpPr/>
          <p:nvPr/>
        </p:nvGrpSpPr>
        <p:grpSpPr>
          <a:xfrm>
            <a:off x="4076440" y="931761"/>
            <a:ext cx="4117798" cy="493881"/>
            <a:chOff x="4103736" y="331258"/>
            <a:chExt cx="4117798" cy="493881"/>
          </a:xfrm>
        </p:grpSpPr>
        <p:sp>
          <p:nvSpPr>
            <p:cNvPr id="115" name="菱形 114"/>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p:cNvSpPr>
            <a:spLocks noChangeArrowheads="1"/>
          </p:cNvSpPr>
          <p:nvPr/>
        </p:nvSpPr>
        <p:spPr bwMode="auto">
          <a:xfrm>
            <a:off x="2799463" y="2507003"/>
            <a:ext cx="2876437" cy="287248"/>
          </a:xfrm>
          <a:prstGeom prst="rect">
            <a:avLst/>
          </a:prstGeom>
          <a:noFill/>
          <a:ln w="12700" cap="flat" cmpd="sng">
            <a:solidFill>
              <a:srgbClr val="CBCAC1"/>
            </a:solid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3" name="矩形 11"/>
          <p:cNvSpPr>
            <a:spLocks noChangeArrowheads="1"/>
          </p:cNvSpPr>
          <p:nvPr/>
        </p:nvSpPr>
        <p:spPr bwMode="auto">
          <a:xfrm>
            <a:off x="2799463" y="3789787"/>
            <a:ext cx="2876437" cy="287305"/>
          </a:xfrm>
          <a:prstGeom prst="rect">
            <a:avLst/>
          </a:prstGeom>
          <a:noFill/>
          <a:ln w="12700" cap="flat" cmpd="sng">
            <a:solidFill>
              <a:srgbClr val="CBCAC1"/>
            </a:solid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4" name="矩形 23"/>
          <p:cNvSpPr>
            <a:spLocks noChangeArrowheads="1"/>
          </p:cNvSpPr>
          <p:nvPr/>
        </p:nvSpPr>
        <p:spPr bwMode="auto">
          <a:xfrm>
            <a:off x="7631320" y="2507064"/>
            <a:ext cx="2876928" cy="287187"/>
          </a:xfrm>
          <a:prstGeom prst="rect">
            <a:avLst/>
          </a:prstGeom>
          <a:noFill/>
          <a:ln w="12700" cap="flat" cmpd="sng">
            <a:solidFill>
              <a:srgbClr val="CBCAC1"/>
            </a:solid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5" name="矩形 29"/>
          <p:cNvSpPr>
            <a:spLocks noChangeArrowheads="1"/>
          </p:cNvSpPr>
          <p:nvPr/>
        </p:nvSpPr>
        <p:spPr bwMode="auto">
          <a:xfrm>
            <a:off x="7631697" y="3789776"/>
            <a:ext cx="2889251" cy="287251"/>
          </a:xfrm>
          <a:prstGeom prst="rect">
            <a:avLst/>
          </a:prstGeom>
          <a:noFill/>
          <a:ln w="12700" cap="flat" cmpd="sng">
            <a:solidFill>
              <a:srgbClr val="CBCAC1"/>
            </a:solid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6" name="矩形 35"/>
          <p:cNvSpPr>
            <a:spLocks noChangeArrowheads="1"/>
          </p:cNvSpPr>
          <p:nvPr/>
        </p:nvSpPr>
        <p:spPr bwMode="auto">
          <a:xfrm>
            <a:off x="7658686" y="5081998"/>
            <a:ext cx="2876549" cy="287263"/>
          </a:xfrm>
          <a:prstGeom prst="rect">
            <a:avLst/>
          </a:prstGeom>
          <a:noFill/>
          <a:ln w="12700" cap="flat" cmpd="sng">
            <a:solidFill>
              <a:srgbClr val="CBCAC1"/>
            </a:solid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7" name="矩形 17"/>
          <p:cNvSpPr>
            <a:spLocks noChangeArrowheads="1"/>
          </p:cNvSpPr>
          <p:nvPr/>
        </p:nvSpPr>
        <p:spPr bwMode="auto">
          <a:xfrm>
            <a:off x="2799462" y="5081972"/>
            <a:ext cx="2890724" cy="287289"/>
          </a:xfrm>
          <a:prstGeom prst="rect">
            <a:avLst/>
          </a:prstGeom>
          <a:noFill/>
          <a:ln w="12700" cap="flat" cmpd="sng">
            <a:solidFill>
              <a:srgbClr val="CBCAC1"/>
            </a:solid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8" name="文本框 20"/>
          <p:cNvSpPr>
            <a:spLocks noChangeArrowheads="1"/>
          </p:cNvSpPr>
          <p:nvPr/>
        </p:nvSpPr>
        <p:spPr bwMode="auto">
          <a:xfrm>
            <a:off x="1578561" y="2243356"/>
            <a:ext cx="1149674" cy="707886"/>
          </a:xfrm>
          <a:prstGeom prst="rect">
            <a:avLst/>
          </a:prstGeom>
          <a:noFill/>
          <a:ln w="9525" cmpd="sng">
            <a:noFill/>
            <a:bevel/>
          </a:ln>
        </p:spPr>
        <p:txBody>
          <a:bodyPr wrap="none">
            <a:spAutoFit/>
          </a:bodyPr>
          <a:lstStyle/>
          <a:p>
            <a:r>
              <a:rPr lang="en-US" sz="4000" dirty="0">
                <a:solidFill>
                  <a:srgbClr val="CBCAC1"/>
                </a:solidFill>
                <a:latin typeface="华文细黑" panose="02010600040101010101" pitchFamily="2" charset="-122"/>
                <a:ea typeface="华文细黑" panose="02010600040101010101" pitchFamily="2" charset="-122"/>
                <a:sym typeface="Aharoni" pitchFamily="2" charset="-79"/>
              </a:rPr>
              <a:t>42%</a:t>
            </a:r>
            <a:endParaRPr lang="zh-CN" altLang="en-US" sz="4000" dirty="0">
              <a:solidFill>
                <a:srgbClr val="CBCAC1"/>
              </a:solidFill>
              <a:latin typeface="华文细黑" panose="02010600040101010101" pitchFamily="2" charset="-122"/>
              <a:ea typeface="华文细黑" panose="02010600040101010101" pitchFamily="2" charset="-122"/>
              <a:sym typeface="Aharoni" pitchFamily="2" charset="-79"/>
            </a:endParaRPr>
          </a:p>
        </p:txBody>
      </p:sp>
      <p:sp>
        <p:nvSpPr>
          <p:cNvPr id="9" name="矩形 4"/>
          <p:cNvSpPr>
            <a:spLocks noChangeArrowheads="1"/>
          </p:cNvSpPr>
          <p:nvPr/>
        </p:nvSpPr>
        <p:spPr bwMode="auto">
          <a:xfrm>
            <a:off x="2799462" y="2507003"/>
            <a:ext cx="1292173" cy="287248"/>
          </a:xfrm>
          <a:prstGeom prst="rect">
            <a:avLst/>
          </a:prstGeom>
          <a:solidFill>
            <a:srgbClr val="CBCAC1"/>
          </a:solidFill>
          <a:ln w="12700" cap="flat" cmpd="sng">
            <a:no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10" name="文本框 146"/>
          <p:cNvSpPr>
            <a:spLocks noChangeArrowheads="1"/>
          </p:cNvSpPr>
          <p:nvPr/>
        </p:nvSpPr>
        <p:spPr bwMode="auto">
          <a:xfrm>
            <a:off x="1578561" y="3551260"/>
            <a:ext cx="1149674" cy="707886"/>
          </a:xfrm>
          <a:prstGeom prst="rect">
            <a:avLst/>
          </a:prstGeom>
          <a:noFill/>
          <a:ln w="9525" cmpd="sng">
            <a:noFill/>
            <a:bevel/>
          </a:ln>
        </p:spPr>
        <p:txBody>
          <a:bodyPr wrap="none">
            <a:spAutoFit/>
          </a:bodyPr>
          <a:lstStyle/>
          <a:p>
            <a:r>
              <a:rPr lang="en-US" sz="4000" dirty="0">
                <a:solidFill>
                  <a:srgbClr val="CBCAC1"/>
                </a:solidFill>
                <a:latin typeface="华文细黑" panose="02010600040101010101" pitchFamily="2" charset="-122"/>
                <a:ea typeface="华文细黑" panose="02010600040101010101" pitchFamily="2" charset="-122"/>
                <a:sym typeface="Aharoni" pitchFamily="2" charset="-79"/>
              </a:rPr>
              <a:t>69%</a:t>
            </a:r>
            <a:endParaRPr lang="zh-CN" altLang="en-US" sz="4000" dirty="0">
              <a:solidFill>
                <a:srgbClr val="CBCAC1"/>
              </a:solidFill>
              <a:latin typeface="华文细黑" panose="02010600040101010101" pitchFamily="2" charset="-122"/>
              <a:ea typeface="华文细黑" panose="02010600040101010101" pitchFamily="2" charset="-122"/>
              <a:sym typeface="Aharoni" pitchFamily="2" charset="-79"/>
            </a:endParaRPr>
          </a:p>
        </p:txBody>
      </p:sp>
      <p:sp>
        <p:nvSpPr>
          <p:cNvPr id="11" name="矩形 10"/>
          <p:cNvSpPr>
            <a:spLocks noChangeArrowheads="1"/>
          </p:cNvSpPr>
          <p:nvPr/>
        </p:nvSpPr>
        <p:spPr bwMode="auto">
          <a:xfrm>
            <a:off x="2799462" y="3789786"/>
            <a:ext cx="1819204" cy="287328"/>
          </a:xfrm>
          <a:prstGeom prst="rect">
            <a:avLst/>
          </a:prstGeom>
          <a:solidFill>
            <a:srgbClr val="CBCAC1"/>
          </a:solidFill>
          <a:ln w="12700" cap="flat" cmpd="sng">
            <a:no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12" name="文本框 152"/>
          <p:cNvSpPr>
            <a:spLocks noChangeArrowheads="1"/>
          </p:cNvSpPr>
          <p:nvPr/>
        </p:nvSpPr>
        <p:spPr bwMode="auto">
          <a:xfrm>
            <a:off x="1578561" y="4840407"/>
            <a:ext cx="1149674" cy="707886"/>
          </a:xfrm>
          <a:prstGeom prst="rect">
            <a:avLst/>
          </a:prstGeom>
          <a:noFill/>
          <a:ln w="9525" cmpd="sng">
            <a:noFill/>
            <a:bevel/>
          </a:ln>
        </p:spPr>
        <p:txBody>
          <a:bodyPr wrap="none">
            <a:spAutoFit/>
          </a:bodyPr>
          <a:lstStyle/>
          <a:p>
            <a:r>
              <a:rPr lang="en-US" sz="4000" dirty="0">
                <a:solidFill>
                  <a:srgbClr val="CBCAC1"/>
                </a:solidFill>
                <a:latin typeface="华文细黑" panose="02010600040101010101" pitchFamily="2" charset="-122"/>
                <a:ea typeface="华文细黑" panose="02010600040101010101" pitchFamily="2" charset="-122"/>
                <a:sym typeface="Aharoni" pitchFamily="2" charset="-79"/>
              </a:rPr>
              <a:t>51%</a:t>
            </a:r>
            <a:endParaRPr lang="zh-CN" altLang="en-US" sz="4000" dirty="0">
              <a:solidFill>
                <a:srgbClr val="CBCAC1"/>
              </a:solidFill>
              <a:latin typeface="华文细黑" panose="02010600040101010101" pitchFamily="2" charset="-122"/>
              <a:ea typeface="华文细黑" panose="02010600040101010101" pitchFamily="2" charset="-122"/>
              <a:sym typeface="Aharoni" pitchFamily="2" charset="-79"/>
            </a:endParaRPr>
          </a:p>
        </p:txBody>
      </p:sp>
      <p:sp>
        <p:nvSpPr>
          <p:cNvPr id="13" name="矩形 16"/>
          <p:cNvSpPr>
            <a:spLocks noChangeArrowheads="1"/>
          </p:cNvSpPr>
          <p:nvPr/>
        </p:nvSpPr>
        <p:spPr bwMode="auto">
          <a:xfrm>
            <a:off x="2813750" y="5081972"/>
            <a:ext cx="1420756" cy="287289"/>
          </a:xfrm>
          <a:prstGeom prst="rect">
            <a:avLst/>
          </a:prstGeom>
          <a:solidFill>
            <a:srgbClr val="CBCAC1"/>
          </a:solidFill>
          <a:ln w="12700" cap="flat" cmpd="sng">
            <a:no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14" name="文本框 158"/>
          <p:cNvSpPr>
            <a:spLocks noChangeArrowheads="1"/>
          </p:cNvSpPr>
          <p:nvPr/>
        </p:nvSpPr>
        <p:spPr bwMode="auto">
          <a:xfrm>
            <a:off x="6433136" y="2268675"/>
            <a:ext cx="1149674" cy="707886"/>
          </a:xfrm>
          <a:prstGeom prst="rect">
            <a:avLst/>
          </a:prstGeom>
          <a:noFill/>
          <a:ln w="9525" cmpd="sng">
            <a:noFill/>
            <a:bevel/>
          </a:ln>
        </p:spPr>
        <p:txBody>
          <a:bodyPr wrap="none">
            <a:spAutoFit/>
          </a:bodyPr>
          <a:lstStyle/>
          <a:p>
            <a:r>
              <a:rPr lang="en-US" sz="4000" dirty="0">
                <a:solidFill>
                  <a:srgbClr val="CBCAC1"/>
                </a:solidFill>
                <a:latin typeface="华文细黑" panose="02010600040101010101" pitchFamily="2" charset="-122"/>
                <a:ea typeface="华文细黑" panose="02010600040101010101" pitchFamily="2" charset="-122"/>
                <a:sym typeface="Aharoni" pitchFamily="2" charset="-79"/>
              </a:rPr>
              <a:t>52%</a:t>
            </a:r>
            <a:endParaRPr lang="zh-CN" altLang="en-US" sz="4000" dirty="0">
              <a:solidFill>
                <a:srgbClr val="CBCAC1"/>
              </a:solidFill>
              <a:latin typeface="华文细黑" panose="02010600040101010101" pitchFamily="2" charset="-122"/>
              <a:ea typeface="华文细黑" panose="02010600040101010101" pitchFamily="2" charset="-122"/>
              <a:sym typeface="Aharoni" pitchFamily="2" charset="-79"/>
            </a:endParaRPr>
          </a:p>
        </p:txBody>
      </p:sp>
      <p:sp>
        <p:nvSpPr>
          <p:cNvPr id="15" name="矩形 22"/>
          <p:cNvSpPr>
            <a:spLocks noChangeArrowheads="1"/>
          </p:cNvSpPr>
          <p:nvPr/>
        </p:nvSpPr>
        <p:spPr bwMode="auto">
          <a:xfrm>
            <a:off x="7631696" y="2507064"/>
            <a:ext cx="1498600" cy="287267"/>
          </a:xfrm>
          <a:prstGeom prst="rect">
            <a:avLst/>
          </a:prstGeom>
          <a:solidFill>
            <a:srgbClr val="CBCAC1"/>
          </a:solidFill>
          <a:ln w="12700" cap="flat" cmpd="sng">
            <a:no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16" name="文本框 164"/>
          <p:cNvSpPr>
            <a:spLocks noChangeArrowheads="1"/>
          </p:cNvSpPr>
          <p:nvPr/>
        </p:nvSpPr>
        <p:spPr bwMode="auto">
          <a:xfrm>
            <a:off x="6433136" y="3548120"/>
            <a:ext cx="1149674" cy="707886"/>
          </a:xfrm>
          <a:prstGeom prst="rect">
            <a:avLst/>
          </a:prstGeom>
          <a:noFill/>
          <a:ln w="9525" cmpd="sng">
            <a:noFill/>
            <a:bevel/>
          </a:ln>
        </p:spPr>
        <p:txBody>
          <a:bodyPr wrap="none">
            <a:spAutoFit/>
          </a:bodyPr>
          <a:lstStyle/>
          <a:p>
            <a:r>
              <a:rPr lang="en-US" sz="4000" dirty="0">
                <a:solidFill>
                  <a:srgbClr val="CBCAC1"/>
                </a:solidFill>
                <a:latin typeface="华文细黑" panose="02010600040101010101" pitchFamily="2" charset="-122"/>
                <a:ea typeface="华文细黑" panose="02010600040101010101" pitchFamily="2" charset="-122"/>
                <a:sym typeface="Aharoni" pitchFamily="2" charset="-79"/>
              </a:rPr>
              <a:t>61%</a:t>
            </a:r>
            <a:endParaRPr lang="zh-CN" altLang="en-US" sz="4000" dirty="0">
              <a:solidFill>
                <a:srgbClr val="CBCAC1"/>
              </a:solidFill>
              <a:latin typeface="华文细黑" panose="02010600040101010101" pitchFamily="2" charset="-122"/>
              <a:ea typeface="华文细黑" panose="02010600040101010101" pitchFamily="2" charset="-122"/>
              <a:sym typeface="Aharoni" pitchFamily="2" charset="-79"/>
            </a:endParaRPr>
          </a:p>
        </p:txBody>
      </p:sp>
      <p:sp>
        <p:nvSpPr>
          <p:cNvPr id="17" name="矩形 28"/>
          <p:cNvSpPr>
            <a:spLocks noChangeArrowheads="1"/>
          </p:cNvSpPr>
          <p:nvPr/>
        </p:nvSpPr>
        <p:spPr bwMode="auto">
          <a:xfrm>
            <a:off x="7644398" y="3789776"/>
            <a:ext cx="1774825" cy="287315"/>
          </a:xfrm>
          <a:prstGeom prst="rect">
            <a:avLst/>
          </a:prstGeom>
          <a:solidFill>
            <a:srgbClr val="CBCAC1"/>
          </a:solidFill>
          <a:ln w="12700" cap="flat" cmpd="sng">
            <a:no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18" name="文本框 170"/>
          <p:cNvSpPr>
            <a:spLocks noChangeArrowheads="1"/>
          </p:cNvSpPr>
          <p:nvPr/>
        </p:nvSpPr>
        <p:spPr bwMode="auto">
          <a:xfrm>
            <a:off x="6460124" y="4840443"/>
            <a:ext cx="1149674" cy="707886"/>
          </a:xfrm>
          <a:prstGeom prst="rect">
            <a:avLst/>
          </a:prstGeom>
          <a:noFill/>
          <a:ln w="9525" cmpd="sng">
            <a:noFill/>
            <a:bevel/>
          </a:ln>
        </p:spPr>
        <p:txBody>
          <a:bodyPr wrap="none">
            <a:spAutoFit/>
          </a:bodyPr>
          <a:lstStyle/>
          <a:p>
            <a:r>
              <a:rPr lang="en-US" sz="4000" dirty="0">
                <a:solidFill>
                  <a:srgbClr val="CBCAC1"/>
                </a:solidFill>
                <a:latin typeface="华文细黑" panose="02010600040101010101" pitchFamily="2" charset="-122"/>
                <a:ea typeface="华文细黑" panose="02010600040101010101" pitchFamily="2" charset="-122"/>
                <a:sym typeface="Aharoni" pitchFamily="2" charset="-79"/>
              </a:rPr>
              <a:t>92%</a:t>
            </a:r>
            <a:endParaRPr lang="zh-CN" altLang="en-US" sz="4000" dirty="0">
              <a:solidFill>
                <a:srgbClr val="CBCAC1"/>
              </a:solidFill>
              <a:latin typeface="华文细黑" panose="02010600040101010101" pitchFamily="2" charset="-122"/>
              <a:ea typeface="华文细黑" panose="02010600040101010101" pitchFamily="2" charset="-122"/>
              <a:sym typeface="Aharoni" pitchFamily="2" charset="-79"/>
            </a:endParaRPr>
          </a:p>
        </p:txBody>
      </p:sp>
      <p:sp>
        <p:nvSpPr>
          <p:cNvPr id="19" name="矩形 34"/>
          <p:cNvSpPr>
            <a:spLocks noChangeArrowheads="1"/>
          </p:cNvSpPr>
          <p:nvPr/>
        </p:nvSpPr>
        <p:spPr bwMode="auto">
          <a:xfrm>
            <a:off x="7658685" y="5081996"/>
            <a:ext cx="2490787" cy="287275"/>
          </a:xfrm>
          <a:prstGeom prst="rect">
            <a:avLst/>
          </a:prstGeom>
          <a:solidFill>
            <a:srgbClr val="CBCAC1"/>
          </a:solidFill>
          <a:ln w="12700" cap="flat" cmpd="sng">
            <a:noFill/>
            <a:bevel/>
          </a:ln>
        </p:spPr>
        <p:txBody>
          <a:bodyPr anchor="ctr"/>
          <a:lstStyle/>
          <a:p>
            <a:pPr algn="ctr"/>
            <a:endParaRPr lang="zh-CN" altLang="zh-CN" sz="2400">
              <a:solidFill>
                <a:srgbClr val="CBCAC1"/>
              </a:solidFill>
              <a:latin typeface="华文细黑" panose="02010600040101010101" pitchFamily="2" charset="-122"/>
              <a:ea typeface="华文细黑" panose="02010600040101010101" pitchFamily="2" charset="-122"/>
              <a:sym typeface="Calibri" pitchFamily="34" charset="0"/>
            </a:endParaRPr>
          </a:p>
        </p:txBody>
      </p:sp>
      <p:sp>
        <p:nvSpPr>
          <p:cNvPr id="20" name="文本框 26"/>
          <p:cNvSpPr>
            <a:spLocks noChangeArrowheads="1"/>
          </p:cNvSpPr>
          <p:nvPr/>
        </p:nvSpPr>
        <p:spPr bwMode="auto">
          <a:xfrm>
            <a:off x="1629168" y="2054833"/>
            <a:ext cx="1670650" cy="359009"/>
          </a:xfrm>
          <a:prstGeom prst="rect">
            <a:avLst/>
          </a:prstGeom>
          <a:noFill/>
          <a:ln w="9525">
            <a:noFill/>
            <a:miter lim="800000"/>
          </a:ln>
        </p:spPr>
        <p:txBody>
          <a:bodyPr wrap="none" lIns="91440" tIns="45720" rIns="91440" bIns="45720">
            <a:spAutoFit/>
          </a:bodyPr>
          <a:lstStyle/>
          <a:p>
            <a:r>
              <a:rPr lang="en-US"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Your text </a:t>
            </a:r>
            <a:r>
              <a:rPr lang="en-US" altLang="zh-CN"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here</a:t>
            </a:r>
            <a:endParaRPr lang="zh-CN" altLang="en-US" sz="1735" dirty="0">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21" name="文本框 26"/>
          <p:cNvSpPr>
            <a:spLocks noChangeArrowheads="1"/>
          </p:cNvSpPr>
          <p:nvPr/>
        </p:nvSpPr>
        <p:spPr bwMode="auto">
          <a:xfrm>
            <a:off x="1629168" y="3388342"/>
            <a:ext cx="1670650" cy="359009"/>
          </a:xfrm>
          <a:prstGeom prst="rect">
            <a:avLst/>
          </a:prstGeom>
          <a:noFill/>
          <a:ln w="9525">
            <a:noFill/>
            <a:miter lim="800000"/>
          </a:ln>
        </p:spPr>
        <p:txBody>
          <a:bodyPr wrap="none" lIns="91440" tIns="45720" rIns="91440" bIns="45720">
            <a:spAutoFit/>
          </a:bodyPr>
          <a:lstStyle/>
          <a:p>
            <a:r>
              <a:rPr lang="en-US"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Your text </a:t>
            </a:r>
            <a:r>
              <a:rPr lang="en-US" altLang="zh-CN"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here</a:t>
            </a:r>
            <a:endParaRPr lang="zh-CN" altLang="en-US" sz="1735" dirty="0">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22" name="文本框 26"/>
          <p:cNvSpPr>
            <a:spLocks noChangeArrowheads="1"/>
          </p:cNvSpPr>
          <p:nvPr/>
        </p:nvSpPr>
        <p:spPr bwMode="auto">
          <a:xfrm>
            <a:off x="1629168" y="4626601"/>
            <a:ext cx="1670650" cy="359009"/>
          </a:xfrm>
          <a:prstGeom prst="rect">
            <a:avLst/>
          </a:prstGeom>
          <a:noFill/>
          <a:ln w="9525">
            <a:noFill/>
            <a:miter lim="800000"/>
          </a:ln>
        </p:spPr>
        <p:txBody>
          <a:bodyPr wrap="none" lIns="91440" tIns="45720" rIns="91440" bIns="45720">
            <a:spAutoFit/>
          </a:bodyPr>
          <a:lstStyle/>
          <a:p>
            <a:r>
              <a:rPr lang="en-US"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Your text </a:t>
            </a:r>
            <a:r>
              <a:rPr lang="en-US" altLang="zh-CN"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here</a:t>
            </a:r>
            <a:endParaRPr lang="zh-CN" altLang="en-US" sz="1735" dirty="0">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23" name="文本框 26"/>
          <p:cNvSpPr>
            <a:spLocks noChangeArrowheads="1"/>
          </p:cNvSpPr>
          <p:nvPr/>
        </p:nvSpPr>
        <p:spPr bwMode="auto">
          <a:xfrm>
            <a:off x="6486952" y="2102125"/>
            <a:ext cx="1670650" cy="359009"/>
          </a:xfrm>
          <a:prstGeom prst="rect">
            <a:avLst/>
          </a:prstGeom>
          <a:noFill/>
          <a:ln w="9525">
            <a:noFill/>
            <a:miter lim="800000"/>
          </a:ln>
        </p:spPr>
        <p:txBody>
          <a:bodyPr wrap="none" lIns="91440" tIns="45720" rIns="91440" bIns="45720">
            <a:spAutoFit/>
          </a:bodyPr>
          <a:lstStyle/>
          <a:p>
            <a:r>
              <a:rPr lang="en-US"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Your text </a:t>
            </a:r>
            <a:r>
              <a:rPr lang="en-US" altLang="zh-CN"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here</a:t>
            </a:r>
            <a:endParaRPr lang="zh-CN" altLang="en-US" sz="1735" dirty="0">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24" name="文本框 26"/>
          <p:cNvSpPr>
            <a:spLocks noChangeArrowheads="1"/>
          </p:cNvSpPr>
          <p:nvPr/>
        </p:nvSpPr>
        <p:spPr bwMode="auto">
          <a:xfrm>
            <a:off x="6486952" y="3388342"/>
            <a:ext cx="1670650" cy="359009"/>
          </a:xfrm>
          <a:prstGeom prst="rect">
            <a:avLst/>
          </a:prstGeom>
          <a:noFill/>
          <a:ln w="9525">
            <a:noFill/>
            <a:miter lim="800000"/>
          </a:ln>
        </p:spPr>
        <p:txBody>
          <a:bodyPr wrap="none" lIns="91440" tIns="45720" rIns="91440" bIns="45720">
            <a:spAutoFit/>
          </a:bodyPr>
          <a:lstStyle/>
          <a:p>
            <a:r>
              <a:rPr lang="en-US"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Your text </a:t>
            </a:r>
            <a:r>
              <a:rPr lang="en-US" altLang="zh-CN"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here</a:t>
            </a:r>
            <a:endParaRPr lang="zh-CN" altLang="en-US" sz="1735" dirty="0">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25" name="文本框 26"/>
          <p:cNvSpPr>
            <a:spLocks noChangeArrowheads="1"/>
          </p:cNvSpPr>
          <p:nvPr/>
        </p:nvSpPr>
        <p:spPr bwMode="auto">
          <a:xfrm>
            <a:off x="6486952" y="4648531"/>
            <a:ext cx="1670650" cy="359009"/>
          </a:xfrm>
          <a:prstGeom prst="rect">
            <a:avLst/>
          </a:prstGeom>
          <a:noFill/>
          <a:ln w="9525">
            <a:noFill/>
            <a:miter lim="800000"/>
          </a:ln>
        </p:spPr>
        <p:txBody>
          <a:bodyPr wrap="none" lIns="91440" tIns="45720" rIns="91440" bIns="45720">
            <a:spAutoFit/>
          </a:bodyPr>
          <a:lstStyle/>
          <a:p>
            <a:r>
              <a:rPr lang="en-US"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Your text </a:t>
            </a:r>
            <a:r>
              <a:rPr lang="en-US" altLang="zh-CN" sz="1735"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here</a:t>
            </a:r>
            <a:endParaRPr lang="zh-CN" altLang="en-US" sz="1735" dirty="0">
              <a:solidFill>
                <a:srgbClr val="CBCAC1"/>
              </a:solidFill>
              <a:latin typeface="华文细黑" panose="02010600040101010101" pitchFamily="2" charset="-122"/>
              <a:ea typeface="华文细黑" panose="02010600040101010101" pitchFamily="2" charset="-122"/>
              <a:sym typeface="宋体" pitchFamily="2" charset="-122"/>
            </a:endParaRPr>
          </a:p>
        </p:txBody>
      </p:sp>
      <p:grpSp>
        <p:nvGrpSpPr>
          <p:cNvPr id="29" name="组合 28"/>
          <p:cNvGrpSpPr/>
          <p:nvPr/>
        </p:nvGrpSpPr>
        <p:grpSpPr>
          <a:xfrm>
            <a:off x="4076440" y="931761"/>
            <a:ext cx="4117798" cy="493881"/>
            <a:chOff x="4103736" y="331258"/>
            <a:chExt cx="4117798" cy="493881"/>
          </a:xfrm>
        </p:grpSpPr>
        <p:sp>
          <p:nvSpPr>
            <p:cNvPr id="30" name="菱形 29"/>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4" name="文本框 3"/>
          <p:cNvSpPr txBox="1"/>
          <p:nvPr/>
        </p:nvSpPr>
        <p:spPr>
          <a:xfrm>
            <a:off x="5145209" y="124512"/>
            <a:ext cx="1815154" cy="1862048"/>
          </a:xfrm>
          <a:prstGeom prst="rect">
            <a:avLst/>
          </a:prstGeom>
          <a:noFill/>
        </p:spPr>
        <p:txBody>
          <a:bodyPr wrap="square" rtlCol="0">
            <a:spAutoFit/>
          </a:bodyPr>
          <a:lstStyle/>
          <a:p>
            <a:pPr algn="dist"/>
            <a:r>
              <a:rPr lang="en-US" altLang="zh-CN" sz="11500" b="1" dirty="0" smtClean="0">
                <a:solidFill>
                  <a:srgbClr val="CBCAC1"/>
                </a:solidFill>
                <a:latin typeface="Impact" pitchFamily="34" charset="0"/>
                <a:ea typeface="方正兰亭粗黑简体" panose="02000000000000000000" pitchFamily="2" charset="-122"/>
              </a:rPr>
              <a:t>03</a:t>
            </a:r>
            <a:endParaRPr lang="zh-CN" altLang="en-US" sz="11500" b="1" dirty="0">
              <a:solidFill>
                <a:srgbClr val="CBCAC1"/>
              </a:solidFill>
              <a:latin typeface="Impact" pitchFamily="34" charset="0"/>
              <a:ea typeface="方正兰亭粗黑简体" panose="02000000000000000000" pitchFamily="2" charset="-122"/>
            </a:endParaRPr>
          </a:p>
        </p:txBody>
      </p:sp>
      <p:sp>
        <p:nvSpPr>
          <p:cNvPr id="5" name="文本框 4"/>
          <p:cNvSpPr txBox="1"/>
          <p:nvPr/>
        </p:nvSpPr>
        <p:spPr>
          <a:xfrm>
            <a:off x="4507199" y="1516113"/>
            <a:ext cx="3118470" cy="753924"/>
          </a:xfrm>
          <a:prstGeom prst="rect">
            <a:avLst/>
          </a:prstGeom>
          <a:noFill/>
        </p:spPr>
        <p:txBody>
          <a:bodyPr wrap="square" rtlCol="0">
            <a:spAutoFit/>
          </a:bodyPr>
          <a:lstStyle>
            <a:defPPr>
              <a:defRPr lang="zh-CN"/>
            </a:defPPr>
            <a:lvl1pPr marL="609600" indent="-609600" algn="just">
              <a:lnSpc>
                <a:spcPct val="150000"/>
              </a:lnSpc>
              <a:buFont typeface="Wingdings" pitchFamily="2" charset="2"/>
              <a:buChar char="l"/>
              <a:defRPr sz="1400">
                <a:gradFill>
                  <a:gsLst>
                    <a:gs pos="57000">
                      <a:srgbClr val="F4DC83"/>
                    </a:gs>
                    <a:gs pos="19000">
                      <a:srgbClr val="CFA455"/>
                    </a:gs>
                    <a:gs pos="100000">
                      <a:srgbClr val="A96B27"/>
                    </a:gs>
                  </a:gsLst>
                  <a:lin ang="5400000" scaled="1"/>
                </a:gradFill>
                <a:latin typeface="华文细黑" panose="02010600040101010101" pitchFamily="2" charset="-122"/>
                <a:ea typeface="华文细黑" panose="02010600040101010101" pitchFamily="2" charset="-122"/>
              </a:defRPr>
            </a:lvl1pPr>
          </a:lstStyle>
          <a:p>
            <a:pPr marL="0" indent="0" algn="dist">
              <a:buNone/>
            </a:pPr>
            <a:r>
              <a:rPr lang="zh-CN" altLang="en-US" sz="3200" dirty="0">
                <a:solidFill>
                  <a:srgbClr val="CBCAC1"/>
                </a:solidFill>
                <a:latin typeface="方正兰亭粗黑简体" panose="02000000000000000000" pitchFamily="2" charset="-122"/>
                <a:ea typeface="方正兰亭粗黑简体" panose="02000000000000000000" pitchFamily="2" charset="-122"/>
              </a:rPr>
              <a:t>市场状况分析</a:t>
            </a:r>
          </a:p>
        </p:txBody>
      </p:sp>
    </p:spTree>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rot="16200000">
            <a:off x="2451395" y="589190"/>
            <a:ext cx="3160177" cy="6294487"/>
          </a:xfrm>
          <a:prstGeom prst="frame">
            <a:avLst>
              <a:gd name="adj1" fmla="val 50000"/>
            </a:avLst>
          </a:prstGeom>
          <a:solidFill>
            <a:srgbClr val="CBCAC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矩形 2"/>
          <p:cNvSpPr/>
          <p:nvPr/>
        </p:nvSpPr>
        <p:spPr>
          <a:xfrm>
            <a:off x="1132765" y="2356312"/>
            <a:ext cx="2932838" cy="2747951"/>
          </a:xfrm>
          <a:prstGeom prst="rect">
            <a:avLst/>
          </a:prstGeom>
          <a:blipFill dpi="0" rotWithShape="1">
            <a:blip r:embed="rId2"/>
            <a:srcRect/>
            <a:stretch>
              <a:fillRect l="-6000" t="-2000" r="-5000" b="-5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6" name="矩形 255"/>
          <p:cNvSpPr/>
          <p:nvPr/>
        </p:nvSpPr>
        <p:spPr>
          <a:xfrm>
            <a:off x="4218595" y="3383170"/>
            <a:ext cx="2628628" cy="1477328"/>
          </a:xfrm>
          <a:prstGeom prst="rect">
            <a:avLst/>
          </a:prstGeom>
        </p:spPr>
        <p:txBody>
          <a:bodyPr wrap="square">
            <a:spAutoFit/>
          </a:bodyPr>
          <a:lstStyle/>
          <a:p>
            <a:r>
              <a:rPr lang="en-US" altLang="zh-CN" sz="1500" dirty="0">
                <a:solidFill>
                  <a:srgbClr val="020202"/>
                </a:solidFill>
                <a:latin typeface="华文细黑" panose="02010600040101010101" pitchFamily="2" charset="-122"/>
                <a:ea typeface="华文细黑" panose="02010600040101010101" pitchFamily="2" charset="-122"/>
              </a:rPr>
              <a:t>A designer can use default text to simulate what text would look like. </a:t>
            </a:r>
            <a:r>
              <a:rPr lang="en-US" altLang="zh-CN" sz="1500" dirty="0" smtClean="0">
                <a:solidFill>
                  <a:srgbClr val="020202"/>
                </a:solidFill>
                <a:latin typeface="华文细黑" panose="02010600040101010101" pitchFamily="2" charset="-122"/>
                <a:ea typeface="华文细黑" panose="02010600040101010101" pitchFamily="2" charset="-122"/>
              </a:rPr>
              <a:t>A </a:t>
            </a:r>
            <a:r>
              <a:rPr lang="en-US" altLang="zh-CN" sz="1500" dirty="0">
                <a:solidFill>
                  <a:srgbClr val="020202"/>
                </a:solidFill>
                <a:latin typeface="华文细黑" panose="02010600040101010101" pitchFamily="2" charset="-122"/>
                <a:ea typeface="华文细黑" panose="02010600040101010101" pitchFamily="2" charset="-122"/>
              </a:rPr>
              <a:t>designer can use default text to simulate what text would look like. </a:t>
            </a:r>
            <a:endParaRPr lang="zh-CN" altLang="en-US" sz="1500" dirty="0">
              <a:solidFill>
                <a:srgbClr val="020202"/>
              </a:solidFill>
            </a:endParaRPr>
          </a:p>
        </p:txBody>
      </p:sp>
      <p:sp>
        <p:nvSpPr>
          <p:cNvPr id="257" name="文本框 256"/>
          <p:cNvSpPr txBox="1"/>
          <p:nvPr/>
        </p:nvSpPr>
        <p:spPr>
          <a:xfrm>
            <a:off x="7427254" y="2210937"/>
            <a:ext cx="3384644" cy="584775"/>
          </a:xfrm>
          <a:prstGeom prst="rect">
            <a:avLst/>
          </a:prstGeom>
          <a:noFill/>
        </p:spPr>
        <p:txBody>
          <a:bodyPr wrap="square" rtlCol="0">
            <a:spAutoFit/>
          </a:bodyPr>
          <a:lstStyle/>
          <a:p>
            <a:r>
              <a:rPr lang="en-US" altLang="zh-CN" sz="3200" b="1" dirty="0" smtClean="0">
                <a:solidFill>
                  <a:srgbClr val="CBCAC1"/>
                </a:solidFill>
                <a:latin typeface="华文细黑" panose="02010600040101010101" pitchFamily="2" charset="-122"/>
                <a:ea typeface="华文细黑" panose="02010600040101010101" pitchFamily="2" charset="-122"/>
              </a:rPr>
              <a:t>The Survey result  </a:t>
            </a:r>
            <a:endParaRPr lang="zh-CN" altLang="en-US" sz="3200" b="1" dirty="0">
              <a:solidFill>
                <a:srgbClr val="CBCAC1"/>
              </a:solidFill>
              <a:latin typeface="华文细黑" panose="02010600040101010101" pitchFamily="2" charset="-122"/>
              <a:ea typeface="华文细黑" panose="02010600040101010101" pitchFamily="2" charset="-122"/>
            </a:endParaRPr>
          </a:p>
        </p:txBody>
      </p:sp>
      <p:sp>
        <p:nvSpPr>
          <p:cNvPr id="258" name="矩形 257"/>
          <p:cNvSpPr/>
          <p:nvPr/>
        </p:nvSpPr>
        <p:spPr>
          <a:xfrm>
            <a:off x="7427254" y="2989030"/>
            <a:ext cx="4023219" cy="2169825"/>
          </a:xfrm>
          <a:prstGeom prst="rect">
            <a:avLst/>
          </a:prstGeom>
        </p:spPr>
        <p:txBody>
          <a:bodyPr wrap="square">
            <a:spAutoFit/>
          </a:bodyPr>
          <a:lstStyle/>
          <a:p>
            <a:r>
              <a:rPr lang="en-US" altLang="zh-CN" sz="15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a:t>
            </a:r>
            <a:r>
              <a:rPr lang="en-US" altLang="zh-CN" sz="1500" dirty="0" smtClean="0">
                <a:solidFill>
                  <a:srgbClr val="CBCAC1"/>
                </a:solidFill>
                <a:latin typeface="华文细黑" panose="02010600040101010101" pitchFamily="2" charset="-122"/>
                <a:ea typeface="华文细黑" panose="02010600040101010101" pitchFamily="2" charset="-122"/>
              </a:rPr>
              <a:t>.</a:t>
            </a:r>
            <a:r>
              <a:rPr lang="en-US" altLang="zh-CN" sz="1500" dirty="0">
                <a:solidFill>
                  <a:srgbClr val="CBCAC1"/>
                </a:solidFill>
                <a:latin typeface="华文细黑" panose="02010600040101010101" pitchFamily="2" charset="-122"/>
                <a:ea typeface="华文细黑" panose="02010600040101010101" pitchFamily="2" charset="-122"/>
              </a:rPr>
              <a:t> A designer can use default text to simulate what text would look like. A designer can use default text to simulate what text would look like. </a:t>
            </a:r>
            <a:endParaRPr lang="zh-CN" altLang="en-US" sz="1500" dirty="0">
              <a:solidFill>
                <a:srgbClr val="CBCAC1"/>
              </a:solidFill>
            </a:endParaRPr>
          </a:p>
          <a:p>
            <a:r>
              <a:rPr lang="en-US" altLang="zh-CN" sz="1500" dirty="0" smtClean="0">
                <a:solidFill>
                  <a:srgbClr val="CBCAC1"/>
                </a:solidFill>
                <a:latin typeface="华文细黑" panose="02010600040101010101" pitchFamily="2" charset="-122"/>
                <a:ea typeface="华文细黑" panose="02010600040101010101" pitchFamily="2" charset="-122"/>
              </a:rPr>
              <a:t> </a:t>
            </a:r>
            <a:endParaRPr lang="zh-CN" altLang="en-US" sz="1500" dirty="0">
              <a:solidFill>
                <a:srgbClr val="CBCAC1"/>
              </a:solidFill>
            </a:endParaRPr>
          </a:p>
        </p:txBody>
      </p:sp>
      <p:sp>
        <p:nvSpPr>
          <p:cNvPr id="259" name="文本框 258"/>
          <p:cNvSpPr txBox="1"/>
          <p:nvPr/>
        </p:nvSpPr>
        <p:spPr>
          <a:xfrm>
            <a:off x="9438863" y="4971005"/>
            <a:ext cx="1924334" cy="400110"/>
          </a:xfrm>
          <a:prstGeom prst="rect">
            <a:avLst/>
          </a:prstGeom>
          <a:noFill/>
        </p:spPr>
        <p:txBody>
          <a:bodyPr wrap="square" rtlCol="0">
            <a:spAutoFit/>
          </a:bodyPr>
          <a:lstStyle/>
          <a:p>
            <a:r>
              <a:rPr lang="en-US" altLang="zh-CN" sz="2000" dirty="0" smtClean="0">
                <a:solidFill>
                  <a:srgbClr val="CBCAC1"/>
                </a:solidFill>
                <a:latin typeface="华文细黑" panose="02010600040101010101" pitchFamily="2" charset="-122"/>
                <a:ea typeface="华文细黑" panose="02010600040101010101" pitchFamily="2" charset="-122"/>
              </a:rPr>
              <a:t>——The Writer </a:t>
            </a:r>
            <a:endParaRPr lang="zh-CN" altLang="en-US" sz="2000" dirty="0">
              <a:solidFill>
                <a:srgbClr val="CBCAC1"/>
              </a:solidFill>
              <a:latin typeface="华文细黑" panose="02010600040101010101" pitchFamily="2" charset="-122"/>
              <a:ea typeface="华文细黑" panose="02010600040101010101" pitchFamily="2" charset="-122"/>
            </a:endParaRPr>
          </a:p>
        </p:txBody>
      </p:sp>
      <p:sp>
        <p:nvSpPr>
          <p:cNvPr id="264" name="文本框 263"/>
          <p:cNvSpPr txBox="1"/>
          <p:nvPr/>
        </p:nvSpPr>
        <p:spPr>
          <a:xfrm>
            <a:off x="4220569" y="2819364"/>
            <a:ext cx="1431580" cy="400110"/>
          </a:xfrm>
          <a:prstGeom prst="rect">
            <a:avLst/>
          </a:prstGeom>
          <a:noFill/>
        </p:spPr>
        <p:txBody>
          <a:bodyPr wrap="square" rtlCol="0">
            <a:spAutoFit/>
          </a:bodyPr>
          <a:lstStyle/>
          <a:p>
            <a:r>
              <a:rPr lang="en-US" altLang="zh-CN" sz="2000" dirty="0" smtClean="0">
                <a:solidFill>
                  <a:srgbClr val="020202"/>
                </a:solidFill>
                <a:latin typeface="华文细黑" panose="02010600040101010101" pitchFamily="2" charset="-122"/>
                <a:ea typeface="华文细黑" panose="02010600040101010101" pitchFamily="2" charset="-122"/>
              </a:rPr>
              <a:t>KEYWORD</a:t>
            </a:r>
            <a:endParaRPr lang="zh-CN" altLang="en-US" sz="2000" dirty="0">
              <a:solidFill>
                <a:srgbClr val="020202"/>
              </a:solidFill>
              <a:latin typeface="华文细黑" panose="02010600040101010101" pitchFamily="2" charset="-122"/>
              <a:ea typeface="华文细黑" panose="02010600040101010101" pitchFamily="2" charset="-122"/>
            </a:endParaRPr>
          </a:p>
        </p:txBody>
      </p:sp>
      <p:grpSp>
        <p:nvGrpSpPr>
          <p:cNvPr id="23" name="组合 22"/>
          <p:cNvGrpSpPr/>
          <p:nvPr/>
        </p:nvGrpSpPr>
        <p:grpSpPr>
          <a:xfrm>
            <a:off x="4076440" y="931761"/>
            <a:ext cx="4117798" cy="493881"/>
            <a:chOff x="4103736" y="331258"/>
            <a:chExt cx="4117798" cy="493881"/>
          </a:xfrm>
        </p:grpSpPr>
        <p:sp>
          <p:nvSpPr>
            <p:cNvPr id="24" name="菱形 23"/>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61"/>
          <p:cNvGrpSpPr/>
          <p:nvPr/>
        </p:nvGrpSpPr>
        <p:grpSpPr>
          <a:xfrm>
            <a:off x="2476475" y="2169052"/>
            <a:ext cx="7268636" cy="3589867"/>
            <a:chOff x="1857356" y="1500180"/>
            <a:chExt cx="5451477" cy="2692400"/>
          </a:xfrm>
          <a:solidFill>
            <a:srgbClr val="CBCAC1">
              <a:alpha val="50000"/>
            </a:srgbClr>
          </a:solidFill>
        </p:grpSpPr>
        <p:sp>
          <p:nvSpPr>
            <p:cNvPr id="3" name="Freeform 5"/>
            <p:cNvSpPr>
              <a:spLocks noChangeArrowheads="1"/>
            </p:cNvSpPr>
            <p:nvPr/>
          </p:nvSpPr>
          <p:spPr bwMode="auto">
            <a:xfrm>
              <a:off x="6810385" y="1931009"/>
              <a:ext cx="43554" cy="16962"/>
            </a:xfrm>
            <a:custGeom>
              <a:avLst/>
              <a:gdLst>
                <a:gd name="T0" fmla="*/ 44173066 w 30"/>
                <a:gd name="T1" fmla="*/ 23975790 h 12"/>
                <a:gd name="T2" fmla="*/ 20245537 w 30"/>
                <a:gd name="T3" fmla="*/ 11987895 h 12"/>
                <a:gd name="T4" fmla="*/ 9202270 w 30"/>
                <a:gd name="T5" fmla="*/ 13985170 h 12"/>
                <a:gd name="T6" fmla="*/ 5521633 w 30"/>
                <a:gd name="T7" fmla="*/ 1998689 h 12"/>
                <a:gd name="T8" fmla="*/ 20245537 w 30"/>
                <a:gd name="T9" fmla="*/ 7991929 h 12"/>
                <a:gd name="T10" fmla="*/ 33129802 w 30"/>
                <a:gd name="T11" fmla="*/ 1998689 h 12"/>
                <a:gd name="T12" fmla="*/ 55216340 w 30"/>
                <a:gd name="T13" fmla="*/ 17982547 h 12"/>
                <a:gd name="T14" fmla="*/ 44173066 w 30"/>
                <a:gd name="T15" fmla="*/ 23975790 h 12"/>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2"/>
                <a:gd name="T26" fmla="*/ 30 w 3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2">
                  <a:moveTo>
                    <a:pt x="24" y="12"/>
                  </a:moveTo>
                  <a:cubicBezTo>
                    <a:pt x="19" y="12"/>
                    <a:pt x="12" y="6"/>
                    <a:pt x="11" y="6"/>
                  </a:cubicBezTo>
                  <a:cubicBezTo>
                    <a:pt x="9" y="6"/>
                    <a:pt x="8" y="9"/>
                    <a:pt x="5" y="7"/>
                  </a:cubicBezTo>
                  <a:cubicBezTo>
                    <a:pt x="3" y="6"/>
                    <a:pt x="0" y="1"/>
                    <a:pt x="3" y="1"/>
                  </a:cubicBezTo>
                  <a:cubicBezTo>
                    <a:pt x="5" y="2"/>
                    <a:pt x="9" y="4"/>
                    <a:pt x="11" y="4"/>
                  </a:cubicBezTo>
                  <a:cubicBezTo>
                    <a:pt x="13" y="3"/>
                    <a:pt x="15" y="0"/>
                    <a:pt x="18" y="1"/>
                  </a:cubicBezTo>
                  <a:cubicBezTo>
                    <a:pt x="21" y="3"/>
                    <a:pt x="30" y="9"/>
                    <a:pt x="30" y="9"/>
                  </a:cubicBezTo>
                  <a:cubicBezTo>
                    <a:pt x="29" y="10"/>
                    <a:pt x="26" y="12"/>
                    <a:pt x="24" y="1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4" name="Freeform 6"/>
            <p:cNvSpPr>
              <a:spLocks noChangeArrowheads="1"/>
            </p:cNvSpPr>
            <p:nvPr/>
          </p:nvSpPr>
          <p:spPr bwMode="auto">
            <a:xfrm>
              <a:off x="6810385" y="1931009"/>
              <a:ext cx="43554" cy="16962"/>
            </a:xfrm>
            <a:custGeom>
              <a:avLst/>
              <a:gdLst>
                <a:gd name="T0" fmla="*/ 44173066 w 30"/>
                <a:gd name="T1" fmla="*/ 23975790 h 12"/>
                <a:gd name="T2" fmla="*/ 20245537 w 30"/>
                <a:gd name="T3" fmla="*/ 11987895 h 12"/>
                <a:gd name="T4" fmla="*/ 9202270 w 30"/>
                <a:gd name="T5" fmla="*/ 13985170 h 12"/>
                <a:gd name="T6" fmla="*/ 5521633 w 30"/>
                <a:gd name="T7" fmla="*/ 1998689 h 12"/>
                <a:gd name="T8" fmla="*/ 20245537 w 30"/>
                <a:gd name="T9" fmla="*/ 7991929 h 12"/>
                <a:gd name="T10" fmla="*/ 33129802 w 30"/>
                <a:gd name="T11" fmla="*/ 1998689 h 12"/>
                <a:gd name="T12" fmla="*/ 55216340 w 30"/>
                <a:gd name="T13" fmla="*/ 17982547 h 12"/>
                <a:gd name="T14" fmla="*/ 44173066 w 30"/>
                <a:gd name="T15" fmla="*/ 23975790 h 12"/>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12"/>
                <a:gd name="T26" fmla="*/ 30 w 3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12">
                  <a:moveTo>
                    <a:pt x="24" y="12"/>
                  </a:moveTo>
                  <a:cubicBezTo>
                    <a:pt x="19" y="12"/>
                    <a:pt x="12" y="6"/>
                    <a:pt x="11" y="6"/>
                  </a:cubicBezTo>
                  <a:cubicBezTo>
                    <a:pt x="9" y="6"/>
                    <a:pt x="8" y="9"/>
                    <a:pt x="5" y="7"/>
                  </a:cubicBezTo>
                  <a:cubicBezTo>
                    <a:pt x="3" y="6"/>
                    <a:pt x="0" y="1"/>
                    <a:pt x="3" y="1"/>
                  </a:cubicBezTo>
                  <a:cubicBezTo>
                    <a:pt x="5" y="2"/>
                    <a:pt x="9" y="4"/>
                    <a:pt x="11" y="4"/>
                  </a:cubicBezTo>
                  <a:cubicBezTo>
                    <a:pt x="13" y="3"/>
                    <a:pt x="15" y="0"/>
                    <a:pt x="18" y="1"/>
                  </a:cubicBezTo>
                  <a:cubicBezTo>
                    <a:pt x="21" y="3"/>
                    <a:pt x="30" y="9"/>
                    <a:pt x="30" y="9"/>
                  </a:cubicBezTo>
                  <a:cubicBezTo>
                    <a:pt x="29" y="10"/>
                    <a:pt x="26" y="12"/>
                    <a:pt x="24" y="1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5" name="Freeform 7"/>
            <p:cNvSpPr>
              <a:spLocks noChangeArrowheads="1"/>
            </p:cNvSpPr>
            <p:nvPr/>
          </p:nvSpPr>
          <p:spPr bwMode="auto">
            <a:xfrm>
              <a:off x="3041776" y="1579335"/>
              <a:ext cx="47184" cy="37316"/>
            </a:xfrm>
            <a:custGeom>
              <a:avLst/>
              <a:gdLst>
                <a:gd name="T0" fmla="*/ 9492179 w 32"/>
                <a:gd name="T1" fmla="*/ 13371568 h 27"/>
                <a:gd name="T2" fmla="*/ 20884447 w 32"/>
                <a:gd name="T3" fmla="*/ 7640106 h 27"/>
                <a:gd name="T4" fmla="*/ 30376629 w 32"/>
                <a:gd name="T5" fmla="*/ 5730080 h 27"/>
                <a:gd name="T6" fmla="*/ 30376629 w 32"/>
                <a:gd name="T7" fmla="*/ 11460160 h 27"/>
                <a:gd name="T8" fmla="*/ 18985736 w 32"/>
                <a:gd name="T9" fmla="*/ 19101646 h 27"/>
                <a:gd name="T10" fmla="*/ 11390893 w 32"/>
                <a:gd name="T11" fmla="*/ 30561806 h 27"/>
                <a:gd name="T12" fmla="*/ 17087025 w 32"/>
                <a:gd name="T13" fmla="*/ 32471832 h 27"/>
                <a:gd name="T14" fmla="*/ 22781785 w 32"/>
                <a:gd name="T15" fmla="*/ 42023343 h 27"/>
                <a:gd name="T16" fmla="*/ 36072761 w 32"/>
                <a:gd name="T17" fmla="*/ 49663457 h 27"/>
                <a:gd name="T18" fmla="*/ 51261081 w 32"/>
                <a:gd name="T19" fmla="*/ 47753432 h 27"/>
                <a:gd name="T20" fmla="*/ 53158414 w 32"/>
                <a:gd name="T21" fmla="*/ 38201909 h 27"/>
                <a:gd name="T22" fmla="*/ 58854546 w 32"/>
                <a:gd name="T23" fmla="*/ 26741755 h 27"/>
                <a:gd name="T24" fmla="*/ 58854546 w 32"/>
                <a:gd name="T25" fmla="*/ 13371568 h 27"/>
                <a:gd name="T26" fmla="*/ 53158414 w 32"/>
                <a:gd name="T27" fmla="*/ 1910027 h 27"/>
                <a:gd name="T28" fmla="*/ 34174050 w 32"/>
                <a:gd name="T29" fmla="*/ 0 h 27"/>
                <a:gd name="T30" fmla="*/ 9492179 w 32"/>
                <a:gd name="T31" fmla="*/ 0 h 27"/>
                <a:gd name="T32" fmla="*/ 1898712 w 32"/>
                <a:gd name="T33" fmla="*/ 3820053 h 27"/>
                <a:gd name="T34" fmla="*/ 9492179 w 32"/>
                <a:gd name="T35" fmla="*/ 13371568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27"/>
                <a:gd name="T56" fmla="*/ 32 w 32"/>
                <a:gd name="T57" fmla="*/ 27 h 2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27">
                  <a:moveTo>
                    <a:pt x="5" y="7"/>
                  </a:moveTo>
                  <a:cubicBezTo>
                    <a:pt x="6" y="8"/>
                    <a:pt x="9" y="6"/>
                    <a:pt x="11" y="4"/>
                  </a:cubicBezTo>
                  <a:cubicBezTo>
                    <a:pt x="12" y="3"/>
                    <a:pt x="14" y="3"/>
                    <a:pt x="16" y="3"/>
                  </a:cubicBezTo>
                  <a:cubicBezTo>
                    <a:pt x="17" y="3"/>
                    <a:pt x="16" y="4"/>
                    <a:pt x="16" y="6"/>
                  </a:cubicBezTo>
                  <a:cubicBezTo>
                    <a:pt x="16" y="7"/>
                    <a:pt x="12" y="8"/>
                    <a:pt x="10" y="10"/>
                  </a:cubicBezTo>
                  <a:cubicBezTo>
                    <a:pt x="7" y="11"/>
                    <a:pt x="6" y="13"/>
                    <a:pt x="6" y="16"/>
                  </a:cubicBezTo>
                  <a:cubicBezTo>
                    <a:pt x="6" y="18"/>
                    <a:pt x="8" y="17"/>
                    <a:pt x="9" y="17"/>
                  </a:cubicBezTo>
                  <a:cubicBezTo>
                    <a:pt x="10" y="16"/>
                    <a:pt x="10" y="21"/>
                    <a:pt x="12" y="22"/>
                  </a:cubicBezTo>
                  <a:cubicBezTo>
                    <a:pt x="14" y="23"/>
                    <a:pt x="17" y="25"/>
                    <a:pt x="19" y="26"/>
                  </a:cubicBezTo>
                  <a:cubicBezTo>
                    <a:pt x="21" y="27"/>
                    <a:pt x="25" y="26"/>
                    <a:pt x="27" y="25"/>
                  </a:cubicBezTo>
                  <a:cubicBezTo>
                    <a:pt x="30" y="25"/>
                    <a:pt x="29" y="20"/>
                    <a:pt x="28" y="20"/>
                  </a:cubicBezTo>
                  <a:cubicBezTo>
                    <a:pt x="28" y="19"/>
                    <a:pt x="30" y="15"/>
                    <a:pt x="31" y="14"/>
                  </a:cubicBezTo>
                  <a:cubicBezTo>
                    <a:pt x="31" y="13"/>
                    <a:pt x="32" y="8"/>
                    <a:pt x="31" y="7"/>
                  </a:cubicBezTo>
                  <a:cubicBezTo>
                    <a:pt x="30" y="7"/>
                    <a:pt x="30" y="2"/>
                    <a:pt x="28" y="1"/>
                  </a:cubicBezTo>
                  <a:cubicBezTo>
                    <a:pt x="27" y="0"/>
                    <a:pt x="21" y="0"/>
                    <a:pt x="18" y="0"/>
                  </a:cubicBezTo>
                  <a:cubicBezTo>
                    <a:pt x="15" y="1"/>
                    <a:pt x="10" y="0"/>
                    <a:pt x="5" y="0"/>
                  </a:cubicBezTo>
                  <a:cubicBezTo>
                    <a:pt x="1" y="0"/>
                    <a:pt x="0" y="1"/>
                    <a:pt x="1" y="2"/>
                  </a:cubicBezTo>
                  <a:cubicBezTo>
                    <a:pt x="2" y="3"/>
                    <a:pt x="4" y="5"/>
                    <a:pt x="5" y="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6" name="Freeform 8"/>
            <p:cNvSpPr>
              <a:spLocks noChangeArrowheads="1"/>
            </p:cNvSpPr>
            <p:nvPr/>
          </p:nvSpPr>
          <p:spPr bwMode="auto">
            <a:xfrm>
              <a:off x="2699395" y="3000732"/>
              <a:ext cx="19357" cy="16962"/>
            </a:xfrm>
            <a:custGeom>
              <a:avLst/>
              <a:gdLst>
                <a:gd name="T0" fmla="*/ 13552837 w 13"/>
                <a:gd name="T1" fmla="*/ 1998689 h 12"/>
                <a:gd name="T2" fmla="*/ 11617314 w 13"/>
                <a:gd name="T3" fmla="*/ 11987895 h 12"/>
                <a:gd name="T4" fmla="*/ 7744875 w 13"/>
                <a:gd name="T5" fmla="*/ 23975790 h 12"/>
                <a:gd name="T6" fmla="*/ 23234629 w 13"/>
                <a:gd name="T7" fmla="*/ 15983858 h 12"/>
                <a:gd name="T8" fmla="*/ 13552837 w 13"/>
                <a:gd name="T9" fmla="*/ 1998689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7" y="1"/>
                  </a:moveTo>
                  <a:cubicBezTo>
                    <a:pt x="5" y="0"/>
                    <a:pt x="5" y="4"/>
                    <a:pt x="6" y="6"/>
                  </a:cubicBezTo>
                  <a:cubicBezTo>
                    <a:pt x="7" y="9"/>
                    <a:pt x="0" y="12"/>
                    <a:pt x="4" y="12"/>
                  </a:cubicBezTo>
                  <a:cubicBezTo>
                    <a:pt x="6" y="12"/>
                    <a:pt x="11" y="9"/>
                    <a:pt x="12" y="8"/>
                  </a:cubicBezTo>
                  <a:cubicBezTo>
                    <a:pt x="13" y="7"/>
                    <a:pt x="9" y="2"/>
                    <a:pt x="7"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7" name="Freeform 9"/>
            <p:cNvSpPr>
              <a:spLocks noChangeArrowheads="1"/>
            </p:cNvSpPr>
            <p:nvPr/>
          </p:nvSpPr>
          <p:spPr bwMode="auto">
            <a:xfrm>
              <a:off x="3940677" y="1869947"/>
              <a:ext cx="152438" cy="79155"/>
            </a:xfrm>
            <a:custGeom>
              <a:avLst/>
              <a:gdLst>
                <a:gd name="T0" fmla="*/ 143454066 w 103"/>
                <a:gd name="T1" fmla="*/ 82922500 h 57"/>
                <a:gd name="T2" fmla="*/ 162581084 w 103"/>
                <a:gd name="T3" fmla="*/ 79066125 h 57"/>
                <a:gd name="T4" fmla="*/ 174057296 w 103"/>
                <a:gd name="T5" fmla="*/ 65566729 h 57"/>
                <a:gd name="T6" fmla="*/ 189358954 w 103"/>
                <a:gd name="T7" fmla="*/ 52067334 h 57"/>
                <a:gd name="T8" fmla="*/ 189358954 w 103"/>
                <a:gd name="T9" fmla="*/ 38569316 h 57"/>
                <a:gd name="T10" fmla="*/ 177882699 w 103"/>
                <a:gd name="T11" fmla="*/ 28926295 h 57"/>
                <a:gd name="T12" fmla="*/ 172144594 w 103"/>
                <a:gd name="T13" fmla="*/ 17355776 h 57"/>
                <a:gd name="T14" fmla="*/ 172144594 w 103"/>
                <a:gd name="T15" fmla="*/ 9641635 h 57"/>
                <a:gd name="T16" fmla="*/ 170231892 w 103"/>
                <a:gd name="T17" fmla="*/ 5785260 h 57"/>
                <a:gd name="T18" fmla="*/ 160668383 w 103"/>
                <a:gd name="T19" fmla="*/ 11570519 h 57"/>
                <a:gd name="T20" fmla="*/ 153017575 w 103"/>
                <a:gd name="T21" fmla="*/ 0 h 57"/>
                <a:gd name="T22" fmla="*/ 145366768 w 103"/>
                <a:gd name="T23" fmla="*/ 9641635 h 57"/>
                <a:gd name="T24" fmla="*/ 137715960 w 103"/>
                <a:gd name="T25" fmla="*/ 15426894 h 57"/>
                <a:gd name="T26" fmla="*/ 130065153 w 103"/>
                <a:gd name="T27" fmla="*/ 21213540 h 57"/>
                <a:gd name="T28" fmla="*/ 118588942 w 103"/>
                <a:gd name="T29" fmla="*/ 17355776 h 57"/>
                <a:gd name="T30" fmla="*/ 118588942 w 103"/>
                <a:gd name="T31" fmla="*/ 28926295 h 57"/>
                <a:gd name="T32" fmla="*/ 109025432 w 103"/>
                <a:gd name="T33" fmla="*/ 21213540 h 57"/>
                <a:gd name="T34" fmla="*/ 99461923 w 103"/>
                <a:gd name="T35" fmla="*/ 17355776 h 57"/>
                <a:gd name="T36" fmla="*/ 93722434 w 103"/>
                <a:gd name="T37" fmla="*/ 28926295 h 57"/>
                <a:gd name="T38" fmla="*/ 80333500 w 103"/>
                <a:gd name="T39" fmla="*/ 19284658 h 57"/>
                <a:gd name="T40" fmla="*/ 76508096 w 103"/>
                <a:gd name="T41" fmla="*/ 28926295 h 57"/>
                <a:gd name="T42" fmla="*/ 70769990 w 103"/>
                <a:gd name="T43" fmla="*/ 30855177 h 57"/>
                <a:gd name="T44" fmla="*/ 61206481 w 103"/>
                <a:gd name="T45" fmla="*/ 44354573 h 57"/>
                <a:gd name="T46" fmla="*/ 57381077 w 103"/>
                <a:gd name="T47" fmla="*/ 23141038 h 57"/>
                <a:gd name="T48" fmla="*/ 51642972 w 103"/>
                <a:gd name="T49" fmla="*/ 15426894 h 57"/>
                <a:gd name="T50" fmla="*/ 32515942 w 103"/>
                <a:gd name="T51" fmla="*/ 9641635 h 57"/>
                <a:gd name="T52" fmla="*/ 42079452 w 103"/>
                <a:gd name="T53" fmla="*/ 23141038 h 57"/>
                <a:gd name="T54" fmla="*/ 24865135 w 103"/>
                <a:gd name="T55" fmla="*/ 17355776 h 57"/>
                <a:gd name="T56" fmla="*/ 26777837 w 103"/>
                <a:gd name="T57" fmla="*/ 28926295 h 57"/>
                <a:gd name="T58" fmla="*/ 13388918 w 103"/>
                <a:gd name="T59" fmla="*/ 26998802 h 57"/>
                <a:gd name="T60" fmla="*/ 17214322 w 103"/>
                <a:gd name="T61" fmla="*/ 32784059 h 57"/>
                <a:gd name="T62" fmla="*/ 5738108 w 103"/>
                <a:gd name="T63" fmla="*/ 36640434 h 57"/>
                <a:gd name="T64" fmla="*/ 15301620 w 103"/>
                <a:gd name="T65" fmla="*/ 40496809 h 57"/>
                <a:gd name="T66" fmla="*/ 45904866 w 103"/>
                <a:gd name="T67" fmla="*/ 40496809 h 57"/>
                <a:gd name="T68" fmla="*/ 42079452 w 103"/>
                <a:gd name="T69" fmla="*/ 46282077 h 57"/>
                <a:gd name="T70" fmla="*/ 42079452 w 103"/>
                <a:gd name="T71" fmla="*/ 48210959 h 57"/>
                <a:gd name="T72" fmla="*/ 49730270 w 103"/>
                <a:gd name="T73" fmla="*/ 53996215 h 57"/>
                <a:gd name="T74" fmla="*/ 11476217 w 103"/>
                <a:gd name="T75" fmla="*/ 57853979 h 57"/>
                <a:gd name="T76" fmla="*/ 30603241 w 103"/>
                <a:gd name="T77" fmla="*/ 61710354 h 57"/>
                <a:gd name="T78" fmla="*/ 42079452 w 103"/>
                <a:gd name="T79" fmla="*/ 71351986 h 57"/>
                <a:gd name="T80" fmla="*/ 45904866 w 103"/>
                <a:gd name="T81" fmla="*/ 80995007 h 57"/>
                <a:gd name="T82" fmla="*/ 26777837 w 103"/>
                <a:gd name="T83" fmla="*/ 88707757 h 57"/>
                <a:gd name="T84" fmla="*/ 38254048 w 103"/>
                <a:gd name="T85" fmla="*/ 96421917 h 57"/>
                <a:gd name="T86" fmla="*/ 63119183 w 103"/>
                <a:gd name="T87" fmla="*/ 102207174 h 57"/>
                <a:gd name="T88" fmla="*/ 93722434 w 103"/>
                <a:gd name="T89" fmla="*/ 107992431 h 57"/>
                <a:gd name="T90" fmla="*/ 107112730 w 103"/>
                <a:gd name="T91" fmla="*/ 98350799 h 57"/>
                <a:gd name="T92" fmla="*/ 126239749 w 103"/>
                <a:gd name="T93" fmla="*/ 94494424 h 57"/>
                <a:gd name="T94" fmla="*/ 143454066 w 103"/>
                <a:gd name="T95" fmla="*/ 82922500 h 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3"/>
                <a:gd name="T145" fmla="*/ 0 h 57"/>
                <a:gd name="T146" fmla="*/ 103 w 103"/>
                <a:gd name="T147" fmla="*/ 57 h 5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3" h="57">
                  <a:moveTo>
                    <a:pt x="75" y="43"/>
                  </a:moveTo>
                  <a:cubicBezTo>
                    <a:pt x="78" y="41"/>
                    <a:pt x="82" y="41"/>
                    <a:pt x="85" y="41"/>
                  </a:cubicBezTo>
                  <a:cubicBezTo>
                    <a:pt x="87" y="41"/>
                    <a:pt x="90" y="36"/>
                    <a:pt x="91" y="34"/>
                  </a:cubicBezTo>
                  <a:cubicBezTo>
                    <a:pt x="91" y="31"/>
                    <a:pt x="96" y="28"/>
                    <a:pt x="99" y="27"/>
                  </a:cubicBezTo>
                  <a:cubicBezTo>
                    <a:pt x="103" y="26"/>
                    <a:pt x="98" y="23"/>
                    <a:pt x="99" y="20"/>
                  </a:cubicBezTo>
                  <a:cubicBezTo>
                    <a:pt x="99" y="17"/>
                    <a:pt x="97" y="16"/>
                    <a:pt x="93" y="15"/>
                  </a:cubicBezTo>
                  <a:cubicBezTo>
                    <a:pt x="89" y="14"/>
                    <a:pt x="92" y="10"/>
                    <a:pt x="90" y="9"/>
                  </a:cubicBezTo>
                  <a:cubicBezTo>
                    <a:pt x="88" y="8"/>
                    <a:pt x="88" y="7"/>
                    <a:pt x="90" y="5"/>
                  </a:cubicBezTo>
                  <a:cubicBezTo>
                    <a:pt x="92" y="3"/>
                    <a:pt x="92" y="2"/>
                    <a:pt x="89" y="3"/>
                  </a:cubicBezTo>
                  <a:cubicBezTo>
                    <a:pt x="86" y="3"/>
                    <a:pt x="86" y="5"/>
                    <a:pt x="84" y="6"/>
                  </a:cubicBezTo>
                  <a:cubicBezTo>
                    <a:pt x="82" y="6"/>
                    <a:pt x="82" y="0"/>
                    <a:pt x="80" y="0"/>
                  </a:cubicBezTo>
                  <a:cubicBezTo>
                    <a:pt x="78" y="0"/>
                    <a:pt x="75" y="3"/>
                    <a:pt x="76" y="5"/>
                  </a:cubicBezTo>
                  <a:cubicBezTo>
                    <a:pt x="77" y="6"/>
                    <a:pt x="75" y="8"/>
                    <a:pt x="72" y="8"/>
                  </a:cubicBezTo>
                  <a:cubicBezTo>
                    <a:pt x="69" y="8"/>
                    <a:pt x="70" y="9"/>
                    <a:pt x="68" y="11"/>
                  </a:cubicBezTo>
                  <a:cubicBezTo>
                    <a:pt x="66" y="12"/>
                    <a:pt x="64" y="8"/>
                    <a:pt x="62" y="9"/>
                  </a:cubicBezTo>
                  <a:cubicBezTo>
                    <a:pt x="60" y="9"/>
                    <a:pt x="62" y="12"/>
                    <a:pt x="62" y="15"/>
                  </a:cubicBezTo>
                  <a:cubicBezTo>
                    <a:pt x="62" y="17"/>
                    <a:pt x="59" y="15"/>
                    <a:pt x="57" y="11"/>
                  </a:cubicBezTo>
                  <a:cubicBezTo>
                    <a:pt x="56" y="8"/>
                    <a:pt x="55" y="7"/>
                    <a:pt x="52" y="9"/>
                  </a:cubicBezTo>
                  <a:cubicBezTo>
                    <a:pt x="49" y="10"/>
                    <a:pt x="51" y="12"/>
                    <a:pt x="49" y="15"/>
                  </a:cubicBezTo>
                  <a:cubicBezTo>
                    <a:pt x="47" y="17"/>
                    <a:pt x="44" y="10"/>
                    <a:pt x="42" y="10"/>
                  </a:cubicBezTo>
                  <a:cubicBezTo>
                    <a:pt x="39" y="10"/>
                    <a:pt x="41" y="13"/>
                    <a:pt x="40" y="15"/>
                  </a:cubicBezTo>
                  <a:cubicBezTo>
                    <a:pt x="39" y="18"/>
                    <a:pt x="39" y="15"/>
                    <a:pt x="37" y="16"/>
                  </a:cubicBezTo>
                  <a:cubicBezTo>
                    <a:pt x="35" y="17"/>
                    <a:pt x="34" y="23"/>
                    <a:pt x="32" y="23"/>
                  </a:cubicBezTo>
                  <a:cubicBezTo>
                    <a:pt x="30" y="24"/>
                    <a:pt x="32" y="12"/>
                    <a:pt x="30" y="12"/>
                  </a:cubicBezTo>
                  <a:cubicBezTo>
                    <a:pt x="29" y="11"/>
                    <a:pt x="29" y="10"/>
                    <a:pt x="27" y="8"/>
                  </a:cubicBezTo>
                  <a:cubicBezTo>
                    <a:pt x="25" y="5"/>
                    <a:pt x="21" y="3"/>
                    <a:pt x="17" y="5"/>
                  </a:cubicBezTo>
                  <a:cubicBezTo>
                    <a:pt x="13" y="6"/>
                    <a:pt x="22" y="10"/>
                    <a:pt x="22" y="12"/>
                  </a:cubicBezTo>
                  <a:cubicBezTo>
                    <a:pt x="21" y="15"/>
                    <a:pt x="15" y="8"/>
                    <a:pt x="13" y="9"/>
                  </a:cubicBezTo>
                  <a:cubicBezTo>
                    <a:pt x="11" y="10"/>
                    <a:pt x="14" y="13"/>
                    <a:pt x="14" y="15"/>
                  </a:cubicBezTo>
                  <a:cubicBezTo>
                    <a:pt x="13" y="17"/>
                    <a:pt x="10" y="14"/>
                    <a:pt x="7" y="14"/>
                  </a:cubicBezTo>
                  <a:cubicBezTo>
                    <a:pt x="3" y="15"/>
                    <a:pt x="8" y="15"/>
                    <a:pt x="9" y="17"/>
                  </a:cubicBezTo>
                  <a:cubicBezTo>
                    <a:pt x="10" y="18"/>
                    <a:pt x="5" y="17"/>
                    <a:pt x="3" y="19"/>
                  </a:cubicBezTo>
                  <a:cubicBezTo>
                    <a:pt x="0" y="21"/>
                    <a:pt x="5" y="21"/>
                    <a:pt x="8" y="21"/>
                  </a:cubicBezTo>
                  <a:cubicBezTo>
                    <a:pt x="12" y="20"/>
                    <a:pt x="21" y="20"/>
                    <a:pt x="24" y="21"/>
                  </a:cubicBezTo>
                  <a:cubicBezTo>
                    <a:pt x="27" y="22"/>
                    <a:pt x="26" y="22"/>
                    <a:pt x="22" y="24"/>
                  </a:cubicBezTo>
                  <a:cubicBezTo>
                    <a:pt x="18" y="25"/>
                    <a:pt x="21" y="26"/>
                    <a:pt x="22" y="25"/>
                  </a:cubicBezTo>
                  <a:cubicBezTo>
                    <a:pt x="24" y="25"/>
                    <a:pt x="25" y="25"/>
                    <a:pt x="26" y="28"/>
                  </a:cubicBezTo>
                  <a:cubicBezTo>
                    <a:pt x="27" y="30"/>
                    <a:pt x="10" y="28"/>
                    <a:pt x="6" y="30"/>
                  </a:cubicBezTo>
                  <a:cubicBezTo>
                    <a:pt x="2" y="33"/>
                    <a:pt x="13" y="32"/>
                    <a:pt x="16" y="32"/>
                  </a:cubicBezTo>
                  <a:cubicBezTo>
                    <a:pt x="19" y="32"/>
                    <a:pt x="19" y="37"/>
                    <a:pt x="22" y="37"/>
                  </a:cubicBezTo>
                  <a:cubicBezTo>
                    <a:pt x="24" y="37"/>
                    <a:pt x="23" y="37"/>
                    <a:pt x="24" y="42"/>
                  </a:cubicBezTo>
                  <a:cubicBezTo>
                    <a:pt x="25" y="47"/>
                    <a:pt x="17" y="45"/>
                    <a:pt x="14" y="46"/>
                  </a:cubicBezTo>
                  <a:cubicBezTo>
                    <a:pt x="10" y="47"/>
                    <a:pt x="16" y="49"/>
                    <a:pt x="20" y="50"/>
                  </a:cubicBezTo>
                  <a:cubicBezTo>
                    <a:pt x="24" y="50"/>
                    <a:pt x="31" y="51"/>
                    <a:pt x="33" y="53"/>
                  </a:cubicBezTo>
                  <a:cubicBezTo>
                    <a:pt x="35" y="55"/>
                    <a:pt x="44" y="57"/>
                    <a:pt x="49" y="56"/>
                  </a:cubicBezTo>
                  <a:cubicBezTo>
                    <a:pt x="52" y="56"/>
                    <a:pt x="54" y="52"/>
                    <a:pt x="56" y="51"/>
                  </a:cubicBezTo>
                  <a:cubicBezTo>
                    <a:pt x="58" y="49"/>
                    <a:pt x="63" y="50"/>
                    <a:pt x="66" y="49"/>
                  </a:cubicBezTo>
                  <a:cubicBezTo>
                    <a:pt x="69" y="49"/>
                    <a:pt x="73" y="45"/>
                    <a:pt x="75" y="4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8" name="Freeform 10"/>
            <p:cNvSpPr>
              <a:spLocks noChangeArrowheads="1"/>
            </p:cNvSpPr>
            <p:nvPr/>
          </p:nvSpPr>
          <p:spPr bwMode="auto">
            <a:xfrm>
              <a:off x="4164495" y="2052003"/>
              <a:ext cx="117353" cy="174141"/>
            </a:xfrm>
            <a:custGeom>
              <a:avLst/>
              <a:gdLst>
                <a:gd name="T0" fmla="*/ 7516096 w 80"/>
                <a:gd name="T1" fmla="*/ 40113242 h 126"/>
                <a:gd name="T2" fmla="*/ 1879367 w 80"/>
                <a:gd name="T3" fmla="*/ 47753342 h 126"/>
                <a:gd name="T4" fmla="*/ 13154197 w 80"/>
                <a:gd name="T5" fmla="*/ 57303453 h 126"/>
                <a:gd name="T6" fmla="*/ 20670291 w 80"/>
                <a:gd name="T7" fmla="*/ 55393431 h 126"/>
                <a:gd name="T8" fmla="*/ 16911559 w 80"/>
                <a:gd name="T9" fmla="*/ 63033520 h 126"/>
                <a:gd name="T10" fmla="*/ 11274831 w 80"/>
                <a:gd name="T11" fmla="*/ 72585013 h 126"/>
                <a:gd name="T12" fmla="*/ 24427657 w 80"/>
                <a:gd name="T13" fmla="*/ 66854947 h 126"/>
                <a:gd name="T14" fmla="*/ 28186390 w 80"/>
                <a:gd name="T15" fmla="*/ 76405058 h 126"/>
                <a:gd name="T16" fmla="*/ 30065756 w 80"/>
                <a:gd name="T17" fmla="*/ 87865191 h 126"/>
                <a:gd name="T18" fmla="*/ 26307023 w 80"/>
                <a:gd name="T19" fmla="*/ 103146773 h 126"/>
                <a:gd name="T20" fmla="*/ 33823117 w 80"/>
                <a:gd name="T21" fmla="*/ 114606907 h 126"/>
                <a:gd name="T22" fmla="*/ 50736052 w 80"/>
                <a:gd name="T23" fmla="*/ 110786862 h 126"/>
                <a:gd name="T24" fmla="*/ 54493413 w 80"/>
                <a:gd name="T25" fmla="*/ 129888467 h 126"/>
                <a:gd name="T26" fmla="*/ 60131511 w 80"/>
                <a:gd name="T27" fmla="*/ 141348600 h 126"/>
                <a:gd name="T28" fmla="*/ 43218577 w 80"/>
                <a:gd name="T29" fmla="*/ 154720138 h 126"/>
                <a:gd name="T30" fmla="*/ 30065756 w 80"/>
                <a:gd name="T31" fmla="*/ 158540183 h 126"/>
                <a:gd name="T32" fmla="*/ 33823117 w 80"/>
                <a:gd name="T33" fmla="*/ 168090294 h 126"/>
                <a:gd name="T34" fmla="*/ 37581849 w 80"/>
                <a:gd name="T35" fmla="*/ 175731765 h 126"/>
                <a:gd name="T36" fmla="*/ 16911559 w 80"/>
                <a:gd name="T37" fmla="*/ 191011986 h 126"/>
                <a:gd name="T38" fmla="*/ 35702483 w 80"/>
                <a:gd name="T39" fmla="*/ 198652075 h 126"/>
                <a:gd name="T40" fmla="*/ 52614047 w 80"/>
                <a:gd name="T41" fmla="*/ 204383524 h 126"/>
                <a:gd name="T42" fmla="*/ 31945122 w 80"/>
                <a:gd name="T43" fmla="*/ 212023613 h 126"/>
                <a:gd name="T44" fmla="*/ 22549662 w 80"/>
                <a:gd name="T45" fmla="*/ 225393769 h 126"/>
                <a:gd name="T46" fmla="*/ 11274831 w 80"/>
                <a:gd name="T47" fmla="*/ 238765306 h 126"/>
                <a:gd name="T48" fmla="*/ 33823117 w 80"/>
                <a:gd name="T49" fmla="*/ 231125217 h 126"/>
                <a:gd name="T50" fmla="*/ 48856686 w 80"/>
                <a:gd name="T51" fmla="*/ 229215195 h 126"/>
                <a:gd name="T52" fmla="*/ 60131511 w 80"/>
                <a:gd name="T53" fmla="*/ 219663702 h 126"/>
                <a:gd name="T54" fmla="*/ 78922431 w 80"/>
                <a:gd name="T55" fmla="*/ 221573724 h 126"/>
                <a:gd name="T56" fmla="*/ 107108831 w 80"/>
                <a:gd name="T57" fmla="*/ 215843657 h 126"/>
                <a:gd name="T58" fmla="*/ 133415844 w 80"/>
                <a:gd name="T59" fmla="*/ 208203568 h 126"/>
                <a:gd name="T60" fmla="*/ 125899750 w 80"/>
                <a:gd name="T61" fmla="*/ 196742053 h 126"/>
                <a:gd name="T62" fmla="*/ 144690669 w 80"/>
                <a:gd name="T63" fmla="*/ 171910338 h 126"/>
                <a:gd name="T64" fmla="*/ 120261652 w 80"/>
                <a:gd name="T65" fmla="*/ 164270249 h 126"/>
                <a:gd name="T66" fmla="*/ 120261652 w 80"/>
                <a:gd name="T67" fmla="*/ 156630160 h 126"/>
                <a:gd name="T68" fmla="*/ 114624924 w 80"/>
                <a:gd name="T69" fmla="*/ 143258622 h 126"/>
                <a:gd name="T70" fmla="*/ 103350099 w 80"/>
                <a:gd name="T71" fmla="*/ 122248378 h 126"/>
                <a:gd name="T72" fmla="*/ 86438524 w 80"/>
                <a:gd name="T73" fmla="*/ 105056795 h 126"/>
                <a:gd name="T74" fmla="*/ 78922431 w 80"/>
                <a:gd name="T75" fmla="*/ 82135125 h 126"/>
                <a:gd name="T76" fmla="*/ 69526971 w 80"/>
                <a:gd name="T77" fmla="*/ 68764969 h 126"/>
                <a:gd name="T78" fmla="*/ 84559158 w 80"/>
                <a:gd name="T79" fmla="*/ 49663364 h 126"/>
                <a:gd name="T80" fmla="*/ 86438524 w 80"/>
                <a:gd name="T81" fmla="*/ 34381793 h 126"/>
                <a:gd name="T82" fmla="*/ 67647605 w 80"/>
                <a:gd name="T83" fmla="*/ 30561749 h 126"/>
                <a:gd name="T84" fmla="*/ 43218577 w 80"/>
                <a:gd name="T85" fmla="*/ 38201838 h 126"/>
                <a:gd name="T86" fmla="*/ 56372779 w 80"/>
                <a:gd name="T87" fmla="*/ 19101610 h 126"/>
                <a:gd name="T88" fmla="*/ 67647605 w 80"/>
                <a:gd name="T89" fmla="*/ 5730069 h 126"/>
                <a:gd name="T90" fmla="*/ 52614047 w 80"/>
                <a:gd name="T91" fmla="*/ 3820046 h 126"/>
                <a:gd name="T92" fmla="*/ 28186390 w 80"/>
                <a:gd name="T93" fmla="*/ 5730069 h 126"/>
                <a:gd name="T94" fmla="*/ 22549662 w 80"/>
                <a:gd name="T95" fmla="*/ 17191588 h 126"/>
                <a:gd name="T96" fmla="*/ 28186390 w 80"/>
                <a:gd name="T97" fmla="*/ 24831682 h 126"/>
                <a:gd name="T98" fmla="*/ 16911559 w 80"/>
                <a:gd name="T99" fmla="*/ 36291816 h 126"/>
                <a:gd name="T100" fmla="*/ 15032192 w 80"/>
                <a:gd name="T101" fmla="*/ 45843320 h 126"/>
                <a:gd name="T102" fmla="*/ 7516096 w 80"/>
                <a:gd name="T103" fmla="*/ 40113242 h 12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0"/>
                <a:gd name="T157" fmla="*/ 0 h 126"/>
                <a:gd name="T158" fmla="*/ 80 w 80"/>
                <a:gd name="T159" fmla="*/ 126 h 12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0" h="126">
                  <a:moveTo>
                    <a:pt x="4" y="21"/>
                  </a:moveTo>
                  <a:cubicBezTo>
                    <a:pt x="4" y="22"/>
                    <a:pt x="0" y="24"/>
                    <a:pt x="1" y="25"/>
                  </a:cubicBezTo>
                  <a:cubicBezTo>
                    <a:pt x="2" y="27"/>
                    <a:pt x="4" y="30"/>
                    <a:pt x="7" y="30"/>
                  </a:cubicBezTo>
                  <a:cubicBezTo>
                    <a:pt x="9" y="29"/>
                    <a:pt x="12" y="28"/>
                    <a:pt x="11" y="29"/>
                  </a:cubicBezTo>
                  <a:cubicBezTo>
                    <a:pt x="11" y="31"/>
                    <a:pt x="11" y="32"/>
                    <a:pt x="9" y="33"/>
                  </a:cubicBezTo>
                  <a:cubicBezTo>
                    <a:pt x="7" y="34"/>
                    <a:pt x="4" y="37"/>
                    <a:pt x="6" y="38"/>
                  </a:cubicBezTo>
                  <a:cubicBezTo>
                    <a:pt x="7" y="38"/>
                    <a:pt x="14" y="34"/>
                    <a:pt x="13" y="35"/>
                  </a:cubicBezTo>
                  <a:cubicBezTo>
                    <a:pt x="13" y="37"/>
                    <a:pt x="14" y="39"/>
                    <a:pt x="15" y="40"/>
                  </a:cubicBezTo>
                  <a:cubicBezTo>
                    <a:pt x="16" y="41"/>
                    <a:pt x="16" y="44"/>
                    <a:pt x="16" y="46"/>
                  </a:cubicBezTo>
                  <a:cubicBezTo>
                    <a:pt x="15" y="48"/>
                    <a:pt x="15" y="53"/>
                    <a:pt x="14" y="54"/>
                  </a:cubicBezTo>
                  <a:cubicBezTo>
                    <a:pt x="13" y="55"/>
                    <a:pt x="14" y="60"/>
                    <a:pt x="18" y="60"/>
                  </a:cubicBezTo>
                  <a:cubicBezTo>
                    <a:pt x="21" y="60"/>
                    <a:pt x="26" y="57"/>
                    <a:pt x="27" y="58"/>
                  </a:cubicBezTo>
                  <a:cubicBezTo>
                    <a:pt x="28" y="60"/>
                    <a:pt x="27" y="66"/>
                    <a:pt x="29" y="68"/>
                  </a:cubicBezTo>
                  <a:cubicBezTo>
                    <a:pt x="32" y="70"/>
                    <a:pt x="33" y="72"/>
                    <a:pt x="32" y="74"/>
                  </a:cubicBezTo>
                  <a:cubicBezTo>
                    <a:pt x="31" y="76"/>
                    <a:pt x="25" y="81"/>
                    <a:pt x="23" y="81"/>
                  </a:cubicBezTo>
                  <a:cubicBezTo>
                    <a:pt x="22" y="81"/>
                    <a:pt x="17" y="80"/>
                    <a:pt x="16" y="83"/>
                  </a:cubicBezTo>
                  <a:cubicBezTo>
                    <a:pt x="15" y="85"/>
                    <a:pt x="16" y="89"/>
                    <a:pt x="18" y="88"/>
                  </a:cubicBezTo>
                  <a:cubicBezTo>
                    <a:pt x="20" y="87"/>
                    <a:pt x="23" y="88"/>
                    <a:pt x="20" y="92"/>
                  </a:cubicBezTo>
                  <a:cubicBezTo>
                    <a:pt x="16" y="95"/>
                    <a:pt x="9" y="98"/>
                    <a:pt x="9" y="100"/>
                  </a:cubicBezTo>
                  <a:cubicBezTo>
                    <a:pt x="9" y="101"/>
                    <a:pt x="15" y="103"/>
                    <a:pt x="19" y="104"/>
                  </a:cubicBezTo>
                  <a:cubicBezTo>
                    <a:pt x="22" y="105"/>
                    <a:pt x="29" y="106"/>
                    <a:pt x="28" y="107"/>
                  </a:cubicBezTo>
                  <a:cubicBezTo>
                    <a:pt x="27" y="108"/>
                    <a:pt x="19" y="109"/>
                    <a:pt x="17" y="111"/>
                  </a:cubicBezTo>
                  <a:cubicBezTo>
                    <a:pt x="15" y="112"/>
                    <a:pt x="13" y="117"/>
                    <a:pt x="12" y="118"/>
                  </a:cubicBezTo>
                  <a:cubicBezTo>
                    <a:pt x="10" y="120"/>
                    <a:pt x="3" y="124"/>
                    <a:pt x="6" y="125"/>
                  </a:cubicBezTo>
                  <a:cubicBezTo>
                    <a:pt x="9" y="126"/>
                    <a:pt x="15" y="121"/>
                    <a:pt x="18" y="121"/>
                  </a:cubicBezTo>
                  <a:cubicBezTo>
                    <a:pt x="20" y="121"/>
                    <a:pt x="23" y="123"/>
                    <a:pt x="26" y="120"/>
                  </a:cubicBezTo>
                  <a:cubicBezTo>
                    <a:pt x="29" y="117"/>
                    <a:pt x="30" y="114"/>
                    <a:pt x="32" y="115"/>
                  </a:cubicBezTo>
                  <a:cubicBezTo>
                    <a:pt x="34" y="116"/>
                    <a:pt x="37" y="119"/>
                    <a:pt x="42" y="116"/>
                  </a:cubicBezTo>
                  <a:cubicBezTo>
                    <a:pt x="47" y="113"/>
                    <a:pt x="53" y="113"/>
                    <a:pt x="57" y="113"/>
                  </a:cubicBezTo>
                  <a:cubicBezTo>
                    <a:pt x="62" y="112"/>
                    <a:pt x="74" y="110"/>
                    <a:pt x="71" y="109"/>
                  </a:cubicBezTo>
                  <a:cubicBezTo>
                    <a:pt x="69" y="107"/>
                    <a:pt x="64" y="106"/>
                    <a:pt x="67" y="103"/>
                  </a:cubicBezTo>
                  <a:cubicBezTo>
                    <a:pt x="70" y="100"/>
                    <a:pt x="80" y="93"/>
                    <a:pt x="77" y="90"/>
                  </a:cubicBezTo>
                  <a:cubicBezTo>
                    <a:pt x="74" y="86"/>
                    <a:pt x="67" y="85"/>
                    <a:pt x="64" y="86"/>
                  </a:cubicBezTo>
                  <a:cubicBezTo>
                    <a:pt x="61" y="87"/>
                    <a:pt x="64" y="84"/>
                    <a:pt x="64" y="82"/>
                  </a:cubicBezTo>
                  <a:cubicBezTo>
                    <a:pt x="63" y="80"/>
                    <a:pt x="62" y="78"/>
                    <a:pt x="61" y="75"/>
                  </a:cubicBezTo>
                  <a:cubicBezTo>
                    <a:pt x="61" y="72"/>
                    <a:pt x="58" y="66"/>
                    <a:pt x="55" y="64"/>
                  </a:cubicBezTo>
                  <a:cubicBezTo>
                    <a:pt x="52" y="63"/>
                    <a:pt x="47" y="59"/>
                    <a:pt x="46" y="55"/>
                  </a:cubicBezTo>
                  <a:cubicBezTo>
                    <a:pt x="44" y="50"/>
                    <a:pt x="46" y="45"/>
                    <a:pt x="42" y="43"/>
                  </a:cubicBezTo>
                  <a:cubicBezTo>
                    <a:pt x="38" y="40"/>
                    <a:pt x="34" y="40"/>
                    <a:pt x="37" y="36"/>
                  </a:cubicBezTo>
                  <a:cubicBezTo>
                    <a:pt x="40" y="33"/>
                    <a:pt x="43" y="28"/>
                    <a:pt x="45" y="26"/>
                  </a:cubicBezTo>
                  <a:cubicBezTo>
                    <a:pt x="47" y="23"/>
                    <a:pt x="51" y="19"/>
                    <a:pt x="46" y="18"/>
                  </a:cubicBezTo>
                  <a:cubicBezTo>
                    <a:pt x="43" y="17"/>
                    <a:pt x="39" y="16"/>
                    <a:pt x="36" y="16"/>
                  </a:cubicBezTo>
                  <a:cubicBezTo>
                    <a:pt x="34" y="16"/>
                    <a:pt x="23" y="21"/>
                    <a:pt x="23" y="20"/>
                  </a:cubicBezTo>
                  <a:cubicBezTo>
                    <a:pt x="24" y="18"/>
                    <a:pt x="29" y="12"/>
                    <a:pt x="30" y="10"/>
                  </a:cubicBezTo>
                  <a:cubicBezTo>
                    <a:pt x="32" y="9"/>
                    <a:pt x="36" y="6"/>
                    <a:pt x="36" y="3"/>
                  </a:cubicBezTo>
                  <a:cubicBezTo>
                    <a:pt x="36" y="0"/>
                    <a:pt x="31" y="2"/>
                    <a:pt x="28" y="2"/>
                  </a:cubicBezTo>
                  <a:cubicBezTo>
                    <a:pt x="25" y="2"/>
                    <a:pt x="16" y="2"/>
                    <a:pt x="15" y="3"/>
                  </a:cubicBezTo>
                  <a:cubicBezTo>
                    <a:pt x="14" y="3"/>
                    <a:pt x="14" y="8"/>
                    <a:pt x="12" y="9"/>
                  </a:cubicBezTo>
                  <a:cubicBezTo>
                    <a:pt x="11" y="9"/>
                    <a:pt x="16" y="11"/>
                    <a:pt x="15" y="13"/>
                  </a:cubicBezTo>
                  <a:cubicBezTo>
                    <a:pt x="13" y="15"/>
                    <a:pt x="8" y="17"/>
                    <a:pt x="9" y="19"/>
                  </a:cubicBezTo>
                  <a:cubicBezTo>
                    <a:pt x="10" y="20"/>
                    <a:pt x="10" y="24"/>
                    <a:pt x="8" y="24"/>
                  </a:cubicBezTo>
                  <a:cubicBezTo>
                    <a:pt x="6" y="24"/>
                    <a:pt x="5" y="20"/>
                    <a:pt x="4" y="2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9" name="Freeform 11"/>
            <p:cNvSpPr>
              <a:spLocks noChangeArrowheads="1"/>
            </p:cNvSpPr>
            <p:nvPr/>
          </p:nvSpPr>
          <p:spPr bwMode="auto">
            <a:xfrm>
              <a:off x="4096745" y="2126635"/>
              <a:ext cx="76219" cy="68978"/>
            </a:xfrm>
            <a:custGeom>
              <a:avLst/>
              <a:gdLst>
                <a:gd name="T0" fmla="*/ 29256718 w 51"/>
                <a:gd name="T1" fmla="*/ 95159304 h 50"/>
                <a:gd name="T2" fmla="*/ 60463046 w 51"/>
                <a:gd name="T3" fmla="*/ 81836875 h 50"/>
                <a:gd name="T4" fmla="*/ 83866736 w 51"/>
                <a:gd name="T5" fmla="*/ 78030670 h 50"/>
                <a:gd name="T6" fmla="*/ 95569999 w 51"/>
                <a:gd name="T7" fmla="*/ 49483444 h 50"/>
                <a:gd name="T8" fmla="*/ 93618994 w 51"/>
                <a:gd name="T9" fmla="*/ 30451029 h 50"/>
                <a:gd name="T10" fmla="*/ 95569999 w 51"/>
                <a:gd name="T11" fmla="*/ 28547237 h 50"/>
                <a:gd name="T12" fmla="*/ 95569999 w 51"/>
                <a:gd name="T13" fmla="*/ 28547237 h 50"/>
                <a:gd name="T14" fmla="*/ 95569999 w 51"/>
                <a:gd name="T15" fmla="*/ 24741032 h 50"/>
                <a:gd name="T16" fmla="*/ 95569999 w 51"/>
                <a:gd name="T17" fmla="*/ 24741032 h 50"/>
                <a:gd name="T18" fmla="*/ 97519609 w 51"/>
                <a:gd name="T19" fmla="*/ 22838620 h 50"/>
                <a:gd name="T20" fmla="*/ 97519609 w 51"/>
                <a:gd name="T21" fmla="*/ 20934822 h 50"/>
                <a:gd name="T22" fmla="*/ 97519609 w 51"/>
                <a:gd name="T23" fmla="*/ 19032409 h 50"/>
                <a:gd name="T24" fmla="*/ 97519609 w 51"/>
                <a:gd name="T25" fmla="*/ 17128617 h 50"/>
                <a:gd name="T26" fmla="*/ 99470614 w 51"/>
                <a:gd name="T27" fmla="*/ 15224825 h 50"/>
                <a:gd name="T28" fmla="*/ 99470614 w 51"/>
                <a:gd name="T29" fmla="*/ 13322412 h 50"/>
                <a:gd name="T30" fmla="*/ 99470614 w 51"/>
                <a:gd name="T31" fmla="*/ 11418620 h 50"/>
                <a:gd name="T32" fmla="*/ 99470614 w 51"/>
                <a:gd name="T33" fmla="*/ 11418620 h 50"/>
                <a:gd name="T34" fmla="*/ 99470614 w 51"/>
                <a:gd name="T35" fmla="*/ 9516205 h 50"/>
                <a:gd name="T36" fmla="*/ 99470614 w 51"/>
                <a:gd name="T37" fmla="*/ 7612412 h 50"/>
                <a:gd name="T38" fmla="*/ 99470614 w 51"/>
                <a:gd name="T39" fmla="*/ 5710000 h 50"/>
                <a:gd name="T40" fmla="*/ 97519609 w 51"/>
                <a:gd name="T41" fmla="*/ 5710000 h 50"/>
                <a:gd name="T42" fmla="*/ 97519609 w 51"/>
                <a:gd name="T43" fmla="*/ 5710000 h 50"/>
                <a:gd name="T44" fmla="*/ 95569999 w 51"/>
                <a:gd name="T45" fmla="*/ 3806206 h 50"/>
                <a:gd name="T46" fmla="*/ 93618994 w 51"/>
                <a:gd name="T47" fmla="*/ 3806206 h 50"/>
                <a:gd name="T48" fmla="*/ 91669384 w 51"/>
                <a:gd name="T49" fmla="*/ 3806206 h 50"/>
                <a:gd name="T50" fmla="*/ 89718357 w 51"/>
                <a:gd name="T51" fmla="*/ 1903793 h 50"/>
                <a:gd name="T52" fmla="*/ 85817742 w 51"/>
                <a:gd name="T53" fmla="*/ 1903793 h 50"/>
                <a:gd name="T54" fmla="*/ 85817742 w 51"/>
                <a:gd name="T55" fmla="*/ 1903793 h 50"/>
                <a:gd name="T56" fmla="*/ 81917127 w 51"/>
                <a:gd name="T57" fmla="*/ 1903793 h 50"/>
                <a:gd name="T58" fmla="*/ 79966121 w 51"/>
                <a:gd name="T59" fmla="*/ 1903793 h 50"/>
                <a:gd name="T60" fmla="*/ 76065506 w 51"/>
                <a:gd name="T61" fmla="*/ 1903793 h 50"/>
                <a:gd name="T62" fmla="*/ 74115897 w 51"/>
                <a:gd name="T63" fmla="*/ 0 h 50"/>
                <a:gd name="T64" fmla="*/ 70213885 w 51"/>
                <a:gd name="T65" fmla="*/ 0 h 50"/>
                <a:gd name="T66" fmla="*/ 70213885 w 51"/>
                <a:gd name="T67" fmla="*/ 0 h 50"/>
                <a:gd name="T68" fmla="*/ 66313270 w 51"/>
                <a:gd name="T69" fmla="*/ 1903793 h 50"/>
                <a:gd name="T70" fmla="*/ 46810195 w 51"/>
                <a:gd name="T71" fmla="*/ 13322412 h 50"/>
                <a:gd name="T72" fmla="*/ 50710810 w 51"/>
                <a:gd name="T73" fmla="*/ 22838620 h 50"/>
                <a:gd name="T74" fmla="*/ 23405098 w 51"/>
                <a:gd name="T75" fmla="*/ 24741032 h 50"/>
                <a:gd name="T76" fmla="*/ 31206328 w 51"/>
                <a:gd name="T77" fmla="*/ 34257234 h 50"/>
                <a:gd name="T78" fmla="*/ 23405098 w 51"/>
                <a:gd name="T79" fmla="*/ 43773436 h 50"/>
                <a:gd name="T80" fmla="*/ 31206328 w 51"/>
                <a:gd name="T81" fmla="*/ 49483444 h 50"/>
                <a:gd name="T82" fmla="*/ 35106943 w 51"/>
                <a:gd name="T83" fmla="*/ 55192062 h 50"/>
                <a:gd name="T84" fmla="*/ 29256718 w 51"/>
                <a:gd name="T85" fmla="*/ 66612056 h 50"/>
                <a:gd name="T86" fmla="*/ 31206328 w 51"/>
                <a:gd name="T87" fmla="*/ 70418261 h 50"/>
                <a:gd name="T88" fmla="*/ 11701850 w 51"/>
                <a:gd name="T89" fmla="*/ 79934463 h 50"/>
                <a:gd name="T90" fmla="*/ 29256718 w 51"/>
                <a:gd name="T91" fmla="*/ 95159304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1"/>
                <a:gd name="T139" fmla="*/ 0 h 50"/>
                <a:gd name="T140" fmla="*/ 51 w 51"/>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1" h="50">
                  <a:moveTo>
                    <a:pt x="15" y="50"/>
                  </a:moveTo>
                  <a:cubicBezTo>
                    <a:pt x="20" y="50"/>
                    <a:pt x="28" y="45"/>
                    <a:pt x="31" y="43"/>
                  </a:cubicBezTo>
                  <a:cubicBezTo>
                    <a:pt x="33" y="42"/>
                    <a:pt x="41" y="41"/>
                    <a:pt x="43" y="41"/>
                  </a:cubicBezTo>
                  <a:cubicBezTo>
                    <a:pt x="45" y="41"/>
                    <a:pt x="49" y="29"/>
                    <a:pt x="49" y="26"/>
                  </a:cubicBezTo>
                  <a:cubicBezTo>
                    <a:pt x="49" y="24"/>
                    <a:pt x="47" y="19"/>
                    <a:pt x="48" y="16"/>
                  </a:cubicBezTo>
                  <a:cubicBezTo>
                    <a:pt x="48" y="16"/>
                    <a:pt x="48" y="15"/>
                    <a:pt x="49" y="15"/>
                  </a:cubicBezTo>
                  <a:cubicBezTo>
                    <a:pt x="49" y="15"/>
                    <a:pt x="49" y="15"/>
                    <a:pt x="49" y="15"/>
                  </a:cubicBezTo>
                  <a:cubicBezTo>
                    <a:pt x="49" y="14"/>
                    <a:pt x="49" y="14"/>
                    <a:pt x="49" y="13"/>
                  </a:cubicBezTo>
                  <a:cubicBezTo>
                    <a:pt x="49" y="13"/>
                    <a:pt x="49" y="13"/>
                    <a:pt x="49" y="13"/>
                  </a:cubicBezTo>
                  <a:cubicBezTo>
                    <a:pt x="50" y="12"/>
                    <a:pt x="50" y="12"/>
                    <a:pt x="50" y="12"/>
                  </a:cubicBezTo>
                  <a:cubicBezTo>
                    <a:pt x="50" y="11"/>
                    <a:pt x="50" y="11"/>
                    <a:pt x="50" y="11"/>
                  </a:cubicBezTo>
                  <a:cubicBezTo>
                    <a:pt x="50" y="10"/>
                    <a:pt x="50" y="10"/>
                    <a:pt x="50" y="10"/>
                  </a:cubicBezTo>
                  <a:cubicBezTo>
                    <a:pt x="50" y="10"/>
                    <a:pt x="50" y="9"/>
                    <a:pt x="50" y="9"/>
                  </a:cubicBezTo>
                  <a:cubicBezTo>
                    <a:pt x="51" y="9"/>
                    <a:pt x="51" y="8"/>
                    <a:pt x="51" y="8"/>
                  </a:cubicBezTo>
                  <a:cubicBezTo>
                    <a:pt x="51" y="8"/>
                    <a:pt x="51" y="7"/>
                    <a:pt x="51" y="7"/>
                  </a:cubicBezTo>
                  <a:cubicBezTo>
                    <a:pt x="51" y="7"/>
                    <a:pt x="51" y="7"/>
                    <a:pt x="51" y="6"/>
                  </a:cubicBezTo>
                  <a:cubicBezTo>
                    <a:pt x="51" y="6"/>
                    <a:pt x="51" y="6"/>
                    <a:pt x="51" y="6"/>
                  </a:cubicBezTo>
                  <a:cubicBezTo>
                    <a:pt x="51" y="5"/>
                    <a:pt x="51" y="5"/>
                    <a:pt x="51" y="5"/>
                  </a:cubicBezTo>
                  <a:cubicBezTo>
                    <a:pt x="51" y="5"/>
                    <a:pt x="51" y="4"/>
                    <a:pt x="51" y="4"/>
                  </a:cubicBezTo>
                  <a:cubicBezTo>
                    <a:pt x="51" y="4"/>
                    <a:pt x="51" y="4"/>
                    <a:pt x="51" y="3"/>
                  </a:cubicBezTo>
                  <a:cubicBezTo>
                    <a:pt x="51" y="3"/>
                    <a:pt x="51" y="3"/>
                    <a:pt x="50" y="3"/>
                  </a:cubicBezTo>
                  <a:cubicBezTo>
                    <a:pt x="50" y="3"/>
                    <a:pt x="50" y="3"/>
                    <a:pt x="50" y="3"/>
                  </a:cubicBezTo>
                  <a:cubicBezTo>
                    <a:pt x="50" y="2"/>
                    <a:pt x="49" y="2"/>
                    <a:pt x="49" y="2"/>
                  </a:cubicBezTo>
                  <a:cubicBezTo>
                    <a:pt x="49" y="2"/>
                    <a:pt x="48" y="2"/>
                    <a:pt x="48" y="2"/>
                  </a:cubicBezTo>
                  <a:cubicBezTo>
                    <a:pt x="48" y="2"/>
                    <a:pt x="47" y="2"/>
                    <a:pt x="47" y="2"/>
                  </a:cubicBezTo>
                  <a:cubicBezTo>
                    <a:pt x="47" y="2"/>
                    <a:pt x="46" y="1"/>
                    <a:pt x="46" y="1"/>
                  </a:cubicBezTo>
                  <a:cubicBezTo>
                    <a:pt x="45" y="1"/>
                    <a:pt x="45" y="1"/>
                    <a:pt x="44" y="1"/>
                  </a:cubicBezTo>
                  <a:cubicBezTo>
                    <a:pt x="44" y="1"/>
                    <a:pt x="44" y="1"/>
                    <a:pt x="44" y="1"/>
                  </a:cubicBezTo>
                  <a:cubicBezTo>
                    <a:pt x="43" y="1"/>
                    <a:pt x="42" y="1"/>
                    <a:pt x="42" y="1"/>
                  </a:cubicBezTo>
                  <a:cubicBezTo>
                    <a:pt x="42" y="1"/>
                    <a:pt x="41" y="1"/>
                    <a:pt x="41" y="1"/>
                  </a:cubicBezTo>
                  <a:cubicBezTo>
                    <a:pt x="40" y="1"/>
                    <a:pt x="40" y="1"/>
                    <a:pt x="39" y="1"/>
                  </a:cubicBezTo>
                  <a:cubicBezTo>
                    <a:pt x="39" y="1"/>
                    <a:pt x="39" y="0"/>
                    <a:pt x="38" y="0"/>
                  </a:cubicBezTo>
                  <a:cubicBezTo>
                    <a:pt x="38" y="0"/>
                    <a:pt x="37" y="0"/>
                    <a:pt x="36" y="0"/>
                  </a:cubicBezTo>
                  <a:cubicBezTo>
                    <a:pt x="36" y="0"/>
                    <a:pt x="36" y="0"/>
                    <a:pt x="36" y="0"/>
                  </a:cubicBezTo>
                  <a:cubicBezTo>
                    <a:pt x="35" y="0"/>
                    <a:pt x="35" y="1"/>
                    <a:pt x="34" y="1"/>
                  </a:cubicBezTo>
                  <a:cubicBezTo>
                    <a:pt x="30" y="1"/>
                    <a:pt x="25" y="6"/>
                    <a:pt x="24" y="7"/>
                  </a:cubicBezTo>
                  <a:cubicBezTo>
                    <a:pt x="23" y="8"/>
                    <a:pt x="27" y="11"/>
                    <a:pt x="26" y="12"/>
                  </a:cubicBezTo>
                  <a:cubicBezTo>
                    <a:pt x="24" y="13"/>
                    <a:pt x="18" y="13"/>
                    <a:pt x="12" y="13"/>
                  </a:cubicBezTo>
                  <a:cubicBezTo>
                    <a:pt x="7" y="14"/>
                    <a:pt x="13" y="15"/>
                    <a:pt x="16" y="18"/>
                  </a:cubicBezTo>
                  <a:cubicBezTo>
                    <a:pt x="18" y="21"/>
                    <a:pt x="16" y="20"/>
                    <a:pt x="12" y="23"/>
                  </a:cubicBezTo>
                  <a:cubicBezTo>
                    <a:pt x="8" y="26"/>
                    <a:pt x="11" y="25"/>
                    <a:pt x="16" y="26"/>
                  </a:cubicBezTo>
                  <a:cubicBezTo>
                    <a:pt x="21" y="26"/>
                    <a:pt x="21" y="27"/>
                    <a:pt x="18" y="29"/>
                  </a:cubicBezTo>
                  <a:cubicBezTo>
                    <a:pt x="16" y="30"/>
                    <a:pt x="12" y="35"/>
                    <a:pt x="15" y="35"/>
                  </a:cubicBezTo>
                  <a:cubicBezTo>
                    <a:pt x="18" y="35"/>
                    <a:pt x="19" y="36"/>
                    <a:pt x="16" y="37"/>
                  </a:cubicBezTo>
                  <a:cubicBezTo>
                    <a:pt x="14" y="38"/>
                    <a:pt x="11" y="39"/>
                    <a:pt x="6" y="42"/>
                  </a:cubicBezTo>
                  <a:cubicBezTo>
                    <a:pt x="0" y="44"/>
                    <a:pt x="11" y="50"/>
                    <a:pt x="15" y="5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0" name="Freeform 12"/>
            <p:cNvSpPr>
              <a:spLocks noChangeArrowheads="1"/>
            </p:cNvSpPr>
            <p:nvPr/>
          </p:nvSpPr>
          <p:spPr bwMode="auto">
            <a:xfrm>
              <a:off x="4159656" y="2058788"/>
              <a:ext cx="19357" cy="18093"/>
            </a:xfrm>
            <a:custGeom>
              <a:avLst/>
              <a:gdLst>
                <a:gd name="T0" fmla="*/ 5807961 w 13"/>
                <a:gd name="T1" fmla="*/ 21306594 h 13"/>
                <a:gd name="T2" fmla="*/ 19362187 w 13"/>
                <a:gd name="T3" fmla="*/ 3874686 h 13"/>
                <a:gd name="T4" fmla="*/ 0 w 13"/>
                <a:gd name="T5" fmla="*/ 13558617 h 13"/>
                <a:gd name="T6" fmla="*/ 5807961 w 13"/>
                <a:gd name="T7" fmla="*/ 21306594 h 13"/>
                <a:gd name="T8" fmla="*/ 0 60000 65536"/>
                <a:gd name="T9" fmla="*/ 0 60000 65536"/>
                <a:gd name="T10" fmla="*/ 0 60000 65536"/>
                <a:gd name="T11" fmla="*/ 0 60000 65536"/>
                <a:gd name="T12" fmla="*/ 0 w 13"/>
                <a:gd name="T13" fmla="*/ 0 h 13"/>
                <a:gd name="T14" fmla="*/ 13 w 13"/>
                <a:gd name="T15" fmla="*/ 13 h 13"/>
              </a:gdLst>
              <a:ahLst/>
              <a:cxnLst>
                <a:cxn ang="T8">
                  <a:pos x="T0" y="T1"/>
                </a:cxn>
                <a:cxn ang="T9">
                  <a:pos x="T2" y="T3"/>
                </a:cxn>
                <a:cxn ang="T10">
                  <a:pos x="T4" y="T5"/>
                </a:cxn>
                <a:cxn ang="T11">
                  <a:pos x="T6" y="T7"/>
                </a:cxn>
              </a:cxnLst>
              <a:rect l="T12" t="T13" r="T14" b="T15"/>
              <a:pathLst>
                <a:path w="13" h="13">
                  <a:moveTo>
                    <a:pt x="3" y="11"/>
                  </a:moveTo>
                  <a:cubicBezTo>
                    <a:pt x="6" y="9"/>
                    <a:pt x="13" y="0"/>
                    <a:pt x="10" y="2"/>
                  </a:cubicBezTo>
                  <a:cubicBezTo>
                    <a:pt x="7" y="3"/>
                    <a:pt x="1" y="6"/>
                    <a:pt x="0" y="7"/>
                  </a:cubicBezTo>
                  <a:cubicBezTo>
                    <a:pt x="0" y="9"/>
                    <a:pt x="0" y="13"/>
                    <a:pt x="3" y="1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1" name="Freeform 13"/>
            <p:cNvSpPr>
              <a:spLocks noChangeArrowheads="1"/>
            </p:cNvSpPr>
            <p:nvPr/>
          </p:nvSpPr>
          <p:spPr bwMode="auto">
            <a:xfrm>
              <a:off x="4365325" y="2348269"/>
              <a:ext cx="19357" cy="29400"/>
            </a:xfrm>
            <a:custGeom>
              <a:avLst/>
              <a:gdLst>
                <a:gd name="T0" fmla="*/ 21297709 w 13"/>
                <a:gd name="T1" fmla="*/ 21559998 h 21"/>
                <a:gd name="T2" fmla="*/ 19362187 w 13"/>
                <a:gd name="T3" fmla="*/ 1960000 h 21"/>
                <a:gd name="T4" fmla="*/ 3872438 w 13"/>
                <a:gd name="T5" fmla="*/ 15680000 h 21"/>
                <a:gd name="T6" fmla="*/ 9680398 w 13"/>
                <a:gd name="T7" fmla="*/ 39199997 h 21"/>
                <a:gd name="T8" fmla="*/ 21297709 w 13"/>
                <a:gd name="T9" fmla="*/ 21559998 h 21"/>
                <a:gd name="T10" fmla="*/ 0 60000 65536"/>
                <a:gd name="T11" fmla="*/ 0 60000 65536"/>
                <a:gd name="T12" fmla="*/ 0 60000 65536"/>
                <a:gd name="T13" fmla="*/ 0 60000 65536"/>
                <a:gd name="T14" fmla="*/ 0 60000 65536"/>
                <a:gd name="T15" fmla="*/ 0 w 13"/>
                <a:gd name="T16" fmla="*/ 0 h 21"/>
                <a:gd name="T17" fmla="*/ 13 w 13"/>
                <a:gd name="T18" fmla="*/ 21 h 21"/>
              </a:gdLst>
              <a:ahLst/>
              <a:cxnLst>
                <a:cxn ang="T10">
                  <a:pos x="T0" y="T1"/>
                </a:cxn>
                <a:cxn ang="T11">
                  <a:pos x="T2" y="T3"/>
                </a:cxn>
                <a:cxn ang="T12">
                  <a:pos x="T4" y="T5"/>
                </a:cxn>
                <a:cxn ang="T13">
                  <a:pos x="T6" y="T7"/>
                </a:cxn>
                <a:cxn ang="T14">
                  <a:pos x="T8" y="T9"/>
                </a:cxn>
              </a:cxnLst>
              <a:rect l="T15" t="T16" r="T17" b="T18"/>
              <a:pathLst>
                <a:path w="13" h="21">
                  <a:moveTo>
                    <a:pt x="11" y="11"/>
                  </a:moveTo>
                  <a:cubicBezTo>
                    <a:pt x="11" y="8"/>
                    <a:pt x="13" y="0"/>
                    <a:pt x="10" y="1"/>
                  </a:cubicBezTo>
                  <a:cubicBezTo>
                    <a:pt x="8" y="2"/>
                    <a:pt x="4" y="5"/>
                    <a:pt x="2" y="8"/>
                  </a:cubicBezTo>
                  <a:cubicBezTo>
                    <a:pt x="0" y="10"/>
                    <a:pt x="3" y="21"/>
                    <a:pt x="5" y="20"/>
                  </a:cubicBezTo>
                  <a:cubicBezTo>
                    <a:pt x="7" y="20"/>
                    <a:pt x="11" y="15"/>
                    <a:pt x="11" y="1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2" name="Freeform 14"/>
            <p:cNvSpPr>
              <a:spLocks noChangeArrowheads="1"/>
            </p:cNvSpPr>
            <p:nvPr/>
          </p:nvSpPr>
          <p:spPr bwMode="auto">
            <a:xfrm>
              <a:off x="4359277" y="2374277"/>
              <a:ext cx="27826" cy="42970"/>
            </a:xfrm>
            <a:custGeom>
              <a:avLst/>
              <a:gdLst>
                <a:gd name="T0" fmla="*/ 5619386 w 19"/>
                <a:gd name="T1" fmla="*/ 57640797 h 31"/>
                <a:gd name="T2" fmla="*/ 28095557 w 19"/>
                <a:gd name="T3" fmla="*/ 44191180 h 31"/>
                <a:gd name="T4" fmla="*/ 20602585 w 19"/>
                <a:gd name="T5" fmla="*/ 9607261 h 31"/>
                <a:gd name="T6" fmla="*/ 5619386 w 19"/>
                <a:gd name="T7" fmla="*/ 30741573 h 31"/>
                <a:gd name="T8" fmla="*/ 5619386 w 19"/>
                <a:gd name="T9" fmla="*/ 57640797 h 31"/>
                <a:gd name="T10" fmla="*/ 0 60000 65536"/>
                <a:gd name="T11" fmla="*/ 0 60000 65536"/>
                <a:gd name="T12" fmla="*/ 0 60000 65536"/>
                <a:gd name="T13" fmla="*/ 0 60000 65536"/>
                <a:gd name="T14" fmla="*/ 0 60000 65536"/>
                <a:gd name="T15" fmla="*/ 0 w 19"/>
                <a:gd name="T16" fmla="*/ 0 h 31"/>
                <a:gd name="T17" fmla="*/ 19 w 19"/>
                <a:gd name="T18" fmla="*/ 31 h 31"/>
              </a:gdLst>
              <a:ahLst/>
              <a:cxnLst>
                <a:cxn ang="T10">
                  <a:pos x="T0" y="T1"/>
                </a:cxn>
                <a:cxn ang="T11">
                  <a:pos x="T2" y="T3"/>
                </a:cxn>
                <a:cxn ang="T12">
                  <a:pos x="T4" y="T5"/>
                </a:cxn>
                <a:cxn ang="T13">
                  <a:pos x="T6" y="T7"/>
                </a:cxn>
                <a:cxn ang="T14">
                  <a:pos x="T8" y="T9"/>
                </a:cxn>
              </a:cxnLst>
              <a:rect l="T15" t="T16" r="T17" b="T18"/>
              <a:pathLst>
                <a:path w="19" h="31">
                  <a:moveTo>
                    <a:pt x="3" y="30"/>
                  </a:moveTo>
                  <a:cubicBezTo>
                    <a:pt x="6" y="31"/>
                    <a:pt x="14" y="27"/>
                    <a:pt x="15" y="23"/>
                  </a:cubicBezTo>
                  <a:cubicBezTo>
                    <a:pt x="15" y="20"/>
                    <a:pt x="19" y="0"/>
                    <a:pt x="11" y="5"/>
                  </a:cubicBezTo>
                  <a:cubicBezTo>
                    <a:pt x="8" y="7"/>
                    <a:pt x="3" y="14"/>
                    <a:pt x="3" y="16"/>
                  </a:cubicBezTo>
                  <a:cubicBezTo>
                    <a:pt x="3" y="18"/>
                    <a:pt x="0" y="28"/>
                    <a:pt x="3" y="3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3" name="Freeform 15"/>
            <p:cNvSpPr>
              <a:spLocks noChangeArrowheads="1"/>
            </p:cNvSpPr>
            <p:nvPr/>
          </p:nvSpPr>
          <p:spPr bwMode="auto">
            <a:xfrm>
              <a:off x="4419768" y="2429686"/>
              <a:ext cx="45973" cy="24877"/>
            </a:xfrm>
            <a:custGeom>
              <a:avLst/>
              <a:gdLst>
                <a:gd name="T0" fmla="*/ 40332065 w 31"/>
                <a:gd name="T1" fmla="*/ 5730003 h 18"/>
                <a:gd name="T2" fmla="*/ 15364795 w 31"/>
                <a:gd name="T3" fmla="*/ 3820001 h 18"/>
                <a:gd name="T4" fmla="*/ 1920773 w 31"/>
                <a:gd name="T5" fmla="*/ 5730003 h 18"/>
                <a:gd name="T6" fmla="*/ 24967275 w 31"/>
                <a:gd name="T7" fmla="*/ 19101387 h 18"/>
                <a:gd name="T8" fmla="*/ 48013778 w 31"/>
                <a:gd name="T9" fmla="*/ 30561392 h 18"/>
                <a:gd name="T10" fmla="*/ 55695480 w 31"/>
                <a:gd name="T11" fmla="*/ 17191387 h 18"/>
                <a:gd name="T12" fmla="*/ 57616252 w 31"/>
                <a:gd name="T13" fmla="*/ 3820001 h 18"/>
                <a:gd name="T14" fmla="*/ 40332065 w 31"/>
                <a:gd name="T15" fmla="*/ 5730003 h 18"/>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18"/>
                <a:gd name="T26" fmla="*/ 31 w 31"/>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18">
                  <a:moveTo>
                    <a:pt x="21" y="3"/>
                  </a:moveTo>
                  <a:cubicBezTo>
                    <a:pt x="18" y="4"/>
                    <a:pt x="11" y="3"/>
                    <a:pt x="8" y="2"/>
                  </a:cubicBezTo>
                  <a:cubicBezTo>
                    <a:pt x="5" y="0"/>
                    <a:pt x="2" y="2"/>
                    <a:pt x="1" y="3"/>
                  </a:cubicBezTo>
                  <a:cubicBezTo>
                    <a:pt x="0" y="5"/>
                    <a:pt x="10" y="8"/>
                    <a:pt x="13" y="10"/>
                  </a:cubicBezTo>
                  <a:cubicBezTo>
                    <a:pt x="16" y="11"/>
                    <a:pt x="19" y="14"/>
                    <a:pt x="25" y="16"/>
                  </a:cubicBezTo>
                  <a:cubicBezTo>
                    <a:pt x="30" y="18"/>
                    <a:pt x="29" y="12"/>
                    <a:pt x="29" y="9"/>
                  </a:cubicBezTo>
                  <a:cubicBezTo>
                    <a:pt x="28" y="7"/>
                    <a:pt x="29" y="4"/>
                    <a:pt x="30" y="2"/>
                  </a:cubicBezTo>
                  <a:cubicBezTo>
                    <a:pt x="31" y="1"/>
                    <a:pt x="24" y="2"/>
                    <a:pt x="21" y="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4" name="Freeform 16"/>
            <p:cNvSpPr>
              <a:spLocks noChangeArrowheads="1"/>
            </p:cNvSpPr>
            <p:nvPr/>
          </p:nvSpPr>
          <p:spPr bwMode="auto">
            <a:xfrm>
              <a:off x="4584304" y="2469263"/>
              <a:ext cx="52023" cy="7915"/>
            </a:xfrm>
            <a:custGeom>
              <a:avLst/>
              <a:gdLst>
                <a:gd name="T0" fmla="*/ 55947766 w 35"/>
                <a:gd name="T1" fmla="*/ 10441203 h 6"/>
                <a:gd name="T2" fmla="*/ 25080657 w 35"/>
                <a:gd name="T3" fmla="*/ 1739981 h 6"/>
                <a:gd name="T4" fmla="*/ 1929281 w 35"/>
                <a:gd name="T5" fmla="*/ 3479962 h 6"/>
                <a:gd name="T6" fmla="*/ 23151377 w 35"/>
                <a:gd name="T7" fmla="*/ 8701223 h 6"/>
                <a:gd name="T8" fmla="*/ 55947766 w 35"/>
                <a:gd name="T9" fmla="*/ 10441203 h 6"/>
                <a:gd name="T10" fmla="*/ 0 60000 65536"/>
                <a:gd name="T11" fmla="*/ 0 60000 65536"/>
                <a:gd name="T12" fmla="*/ 0 60000 65536"/>
                <a:gd name="T13" fmla="*/ 0 60000 65536"/>
                <a:gd name="T14" fmla="*/ 0 60000 65536"/>
                <a:gd name="T15" fmla="*/ 0 w 35"/>
                <a:gd name="T16" fmla="*/ 0 h 6"/>
                <a:gd name="T17" fmla="*/ 35 w 35"/>
                <a:gd name="T18" fmla="*/ 6 h 6"/>
              </a:gdLst>
              <a:ahLst/>
              <a:cxnLst>
                <a:cxn ang="T10">
                  <a:pos x="T0" y="T1"/>
                </a:cxn>
                <a:cxn ang="T11">
                  <a:pos x="T2" y="T3"/>
                </a:cxn>
                <a:cxn ang="T12">
                  <a:pos x="T4" y="T5"/>
                </a:cxn>
                <a:cxn ang="T13">
                  <a:pos x="T6" y="T7"/>
                </a:cxn>
                <a:cxn ang="T14">
                  <a:pos x="T8" y="T9"/>
                </a:cxn>
              </a:cxnLst>
              <a:rect l="T15" t="T16" r="T17" b="T18"/>
              <a:pathLst>
                <a:path w="35" h="6">
                  <a:moveTo>
                    <a:pt x="29" y="6"/>
                  </a:moveTo>
                  <a:cubicBezTo>
                    <a:pt x="35" y="5"/>
                    <a:pt x="17" y="1"/>
                    <a:pt x="13" y="1"/>
                  </a:cubicBezTo>
                  <a:cubicBezTo>
                    <a:pt x="8" y="0"/>
                    <a:pt x="3" y="1"/>
                    <a:pt x="1" y="2"/>
                  </a:cubicBezTo>
                  <a:cubicBezTo>
                    <a:pt x="0" y="3"/>
                    <a:pt x="9" y="4"/>
                    <a:pt x="12" y="5"/>
                  </a:cubicBezTo>
                  <a:cubicBezTo>
                    <a:pt x="16" y="6"/>
                    <a:pt x="22" y="6"/>
                    <a:pt x="29" y="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5" name="Freeform 17">
              <a:hlinkClick r:id="rId2"/>
            </p:cNvPr>
            <p:cNvSpPr>
              <a:spLocks noChangeArrowheads="1"/>
            </p:cNvSpPr>
            <p:nvPr/>
          </p:nvSpPr>
          <p:spPr bwMode="auto">
            <a:xfrm>
              <a:off x="3937047" y="1500180"/>
              <a:ext cx="2884225" cy="2116830"/>
            </a:xfrm>
            <a:custGeom>
              <a:avLst/>
              <a:gdLst>
                <a:gd name="T0" fmla="*/ 2147483647 w 1948"/>
                <a:gd name="T1" fmla="*/ 381925779 h 1528"/>
                <a:gd name="T2" fmla="*/ 2147483647 w 1948"/>
                <a:gd name="T3" fmla="*/ 282125779 h 1528"/>
                <a:gd name="T4" fmla="*/ 2147483647 w 1948"/>
                <a:gd name="T5" fmla="*/ 274448117 h 1528"/>
                <a:gd name="T6" fmla="*/ 2147483647 w 1948"/>
                <a:gd name="T7" fmla="*/ 182325866 h 1528"/>
                <a:gd name="T8" fmla="*/ 2101944762 w 1948"/>
                <a:gd name="T9" fmla="*/ 71010779 h 1528"/>
                <a:gd name="T10" fmla="*/ 1828194727 w 1948"/>
                <a:gd name="T11" fmla="*/ 272529394 h 1528"/>
                <a:gd name="T12" fmla="*/ 1707590800 w 1948"/>
                <a:gd name="T13" fmla="*/ 387683333 h 1528"/>
                <a:gd name="T14" fmla="*/ 1671218824 w 1948"/>
                <a:gd name="T15" fmla="*/ 303237273 h 1528"/>
                <a:gd name="T16" fmla="*/ 1443412138 w 1948"/>
                <a:gd name="T17" fmla="*/ 420309935 h 1528"/>
                <a:gd name="T18" fmla="*/ 1213690900 w 1948"/>
                <a:gd name="T19" fmla="*/ 493240801 h 1528"/>
                <a:gd name="T20" fmla="*/ 997371174 w 1948"/>
                <a:gd name="T21" fmla="*/ 485563138 h 1528"/>
                <a:gd name="T22" fmla="*/ 947597686 w 1948"/>
                <a:gd name="T23" fmla="*/ 368490563 h 1528"/>
                <a:gd name="T24" fmla="*/ 832737067 w 1948"/>
                <a:gd name="T25" fmla="*/ 351217814 h 1528"/>
                <a:gd name="T26" fmla="*/ 714049248 w 1948"/>
                <a:gd name="T27" fmla="*/ 435663874 h 1528"/>
                <a:gd name="T28" fmla="*/ 568558577 w 1948"/>
                <a:gd name="T29" fmla="*/ 635262316 h 1528"/>
                <a:gd name="T30" fmla="*/ 610673860 w 1948"/>
                <a:gd name="T31" fmla="*/ 740819956 h 1528"/>
                <a:gd name="T32" fmla="*/ 733191474 w 1948"/>
                <a:gd name="T33" fmla="*/ 677485303 h 1528"/>
                <a:gd name="T34" fmla="*/ 851880503 w 1948"/>
                <a:gd name="T35" fmla="*/ 725465844 h 1528"/>
                <a:gd name="T36" fmla="*/ 794451577 w 1948"/>
                <a:gd name="T37" fmla="*/ 854053701 h 1528"/>
                <a:gd name="T38" fmla="*/ 597273732 w 1948"/>
                <a:gd name="T39" fmla="*/ 882842857 h 1528"/>
                <a:gd name="T40" fmla="*/ 568558577 w 1948"/>
                <a:gd name="T41" fmla="*/ 875165194 h 1528"/>
                <a:gd name="T42" fmla="*/ 438384315 w 1948"/>
                <a:gd name="T43" fmla="*/ 974965108 h 1528"/>
                <a:gd name="T44" fmla="*/ 225891530 w 1948"/>
                <a:gd name="T45" fmla="*/ 1207190151 h 1528"/>
                <a:gd name="T46" fmla="*/ 451784444 w 1948"/>
                <a:gd name="T47" fmla="*/ 1199513874 h 1528"/>
                <a:gd name="T48" fmla="*/ 714049248 w 1948"/>
                <a:gd name="T49" fmla="*/ 1260929631 h 1528"/>
                <a:gd name="T50" fmla="*/ 719791172 w 1948"/>
                <a:gd name="T51" fmla="*/ 1174563549 h 1528"/>
                <a:gd name="T52" fmla="*/ 805936809 w 1948"/>
                <a:gd name="T53" fmla="*/ 1283959848 h 1528"/>
                <a:gd name="T54" fmla="*/ 913140607 w 1948"/>
                <a:gd name="T55" fmla="*/ 1224464198 h 1528"/>
                <a:gd name="T56" fmla="*/ 1050973073 w 1948"/>
                <a:gd name="T57" fmla="*/ 1130421839 h 1528"/>
                <a:gd name="T58" fmla="*/ 1162003898 w 1948"/>
                <a:gd name="T59" fmla="*/ 1168805995 h 1528"/>
                <a:gd name="T60" fmla="*/ 934197557 w 1948"/>
                <a:gd name="T61" fmla="*/ 1312747618 h 1528"/>
                <a:gd name="T62" fmla="*/ 1052886586 w 1948"/>
                <a:gd name="T63" fmla="*/ 1418305086 h 1528"/>
                <a:gd name="T64" fmla="*/ 603017039 w 1948"/>
                <a:gd name="T65" fmla="*/ 1397193592 h 1528"/>
                <a:gd name="T66" fmla="*/ 199091273 w 1948"/>
                <a:gd name="T67" fmla="*/ 1414466254 h 1528"/>
                <a:gd name="T68" fmla="*/ 21058339 w 1948"/>
                <a:gd name="T69" fmla="*/ 1759926774 h 1528"/>
                <a:gd name="T70" fmla="*/ 80402178 w 1948"/>
                <a:gd name="T71" fmla="*/ 1913464782 h 1528"/>
                <a:gd name="T72" fmla="*/ 313951892 w 1948"/>
                <a:gd name="T73" fmla="*/ 1980638094 h 1528"/>
                <a:gd name="T74" fmla="*/ 428812597 w 1948"/>
                <a:gd name="T75" fmla="*/ 1949930215 h 1528"/>
                <a:gd name="T76" fmla="*/ 522614883 w 1948"/>
                <a:gd name="T77" fmla="*/ 2099629393 h 1528"/>
                <a:gd name="T78" fmla="*/ 574301884 w 1948"/>
                <a:gd name="T79" fmla="*/ 2147483647 h 1528"/>
                <a:gd name="T80" fmla="*/ 673847478 w 1948"/>
                <a:gd name="T81" fmla="*/ 2147483647 h 1528"/>
                <a:gd name="T82" fmla="*/ 1091173459 w 1948"/>
                <a:gd name="T83" fmla="*/ 2147483647 h 1528"/>
                <a:gd name="T84" fmla="*/ 1206034078 w 1948"/>
                <a:gd name="T85" fmla="*/ 2116902055 h 1528"/>
                <a:gd name="T86" fmla="*/ 1144775358 w 1948"/>
                <a:gd name="T87" fmla="*/ 1717703787 h 1528"/>
                <a:gd name="T88" fmla="*/ 1217519310 w 1948"/>
                <a:gd name="T89" fmla="*/ 1731139003 h 1528"/>
                <a:gd name="T90" fmla="*/ 1487442664 w 1948"/>
                <a:gd name="T91" fmla="*/ 1708107401 h 1528"/>
                <a:gd name="T92" fmla="*/ 1387896725 w 1948"/>
                <a:gd name="T93" fmla="*/ 1569923332 h 1528"/>
                <a:gd name="T94" fmla="*/ 1338123237 w 1948"/>
                <a:gd name="T95" fmla="*/ 1460528419 h 1528"/>
                <a:gd name="T96" fmla="*/ 1738220852 w 1948"/>
                <a:gd name="T97" fmla="*/ 1617903873 h 1528"/>
                <a:gd name="T98" fmla="*/ 2147483647 w 1948"/>
                <a:gd name="T99" fmla="*/ 1633257813 h 1528"/>
                <a:gd name="T100" fmla="*/ 2147483647 w 1948"/>
                <a:gd name="T101" fmla="*/ 1815583592 h 1528"/>
                <a:gd name="T102" fmla="*/ 2147483647 w 1948"/>
                <a:gd name="T103" fmla="*/ 2051648852 h 1528"/>
                <a:gd name="T104" fmla="*/ 2147483647 w 1948"/>
                <a:gd name="T105" fmla="*/ 1815583592 h 1528"/>
                <a:gd name="T106" fmla="*/ 2147483647 w 1948"/>
                <a:gd name="T107" fmla="*/ 1658208137 h 1528"/>
                <a:gd name="T108" fmla="*/ 2147483647 w 1948"/>
                <a:gd name="T109" fmla="*/ 1502751406 h 1528"/>
                <a:gd name="T110" fmla="*/ 2147483647 w 1948"/>
                <a:gd name="T111" fmla="*/ 1251333246 h 1528"/>
                <a:gd name="T112" fmla="*/ 2147483647 w 1948"/>
                <a:gd name="T113" fmla="*/ 1293556233 h 1528"/>
                <a:gd name="T114" fmla="*/ 2147483647 w 1948"/>
                <a:gd name="T115" fmla="*/ 896276688 h 1528"/>
                <a:gd name="T116" fmla="*/ 2147483647 w 1948"/>
                <a:gd name="T117" fmla="*/ 742738679 h 1528"/>
                <a:gd name="T118" fmla="*/ 2147483647 w 1948"/>
                <a:gd name="T119" fmla="*/ 982641385 h 1528"/>
                <a:gd name="T120" fmla="*/ 2147483647 w 1948"/>
                <a:gd name="T121" fmla="*/ 704354350 h 1528"/>
                <a:gd name="T122" fmla="*/ 2147483647 w 1948"/>
                <a:gd name="T123" fmla="*/ 533543679 h 15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48"/>
                <a:gd name="T187" fmla="*/ 0 h 1528"/>
                <a:gd name="T188" fmla="*/ 1948 w 1948"/>
                <a:gd name="T189" fmla="*/ 1528 h 152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48" h="1528">
                  <a:moveTo>
                    <a:pt x="1940" y="269"/>
                  </a:moveTo>
                  <a:cubicBezTo>
                    <a:pt x="1934" y="268"/>
                    <a:pt x="1933" y="263"/>
                    <a:pt x="1932" y="261"/>
                  </a:cubicBezTo>
                  <a:cubicBezTo>
                    <a:pt x="1930" y="259"/>
                    <a:pt x="1929" y="260"/>
                    <a:pt x="1928" y="261"/>
                  </a:cubicBezTo>
                  <a:cubicBezTo>
                    <a:pt x="1926" y="262"/>
                    <a:pt x="1923" y="254"/>
                    <a:pt x="1921" y="255"/>
                  </a:cubicBezTo>
                  <a:cubicBezTo>
                    <a:pt x="1918" y="255"/>
                    <a:pt x="1914" y="253"/>
                    <a:pt x="1913" y="253"/>
                  </a:cubicBezTo>
                  <a:cubicBezTo>
                    <a:pt x="1912" y="254"/>
                    <a:pt x="1905" y="252"/>
                    <a:pt x="1904" y="254"/>
                  </a:cubicBezTo>
                  <a:cubicBezTo>
                    <a:pt x="1902" y="255"/>
                    <a:pt x="1906" y="265"/>
                    <a:pt x="1904" y="265"/>
                  </a:cubicBezTo>
                  <a:cubicBezTo>
                    <a:pt x="1903" y="266"/>
                    <a:pt x="1897" y="249"/>
                    <a:pt x="1897" y="248"/>
                  </a:cubicBezTo>
                  <a:cubicBezTo>
                    <a:pt x="1896" y="246"/>
                    <a:pt x="1893" y="242"/>
                    <a:pt x="1892" y="242"/>
                  </a:cubicBezTo>
                  <a:cubicBezTo>
                    <a:pt x="1891" y="242"/>
                    <a:pt x="1882" y="241"/>
                    <a:pt x="1877" y="241"/>
                  </a:cubicBezTo>
                  <a:cubicBezTo>
                    <a:pt x="1873" y="240"/>
                    <a:pt x="1869" y="233"/>
                    <a:pt x="1866" y="232"/>
                  </a:cubicBezTo>
                  <a:cubicBezTo>
                    <a:pt x="1862" y="232"/>
                    <a:pt x="1856" y="230"/>
                    <a:pt x="1852" y="228"/>
                  </a:cubicBezTo>
                  <a:cubicBezTo>
                    <a:pt x="1848" y="226"/>
                    <a:pt x="1847" y="225"/>
                    <a:pt x="1840" y="223"/>
                  </a:cubicBezTo>
                  <a:cubicBezTo>
                    <a:pt x="1834" y="220"/>
                    <a:pt x="1833" y="218"/>
                    <a:pt x="1830" y="216"/>
                  </a:cubicBezTo>
                  <a:cubicBezTo>
                    <a:pt x="1827" y="214"/>
                    <a:pt x="1825" y="215"/>
                    <a:pt x="1823" y="214"/>
                  </a:cubicBezTo>
                  <a:cubicBezTo>
                    <a:pt x="1820" y="213"/>
                    <a:pt x="1819" y="208"/>
                    <a:pt x="1816" y="207"/>
                  </a:cubicBezTo>
                  <a:cubicBezTo>
                    <a:pt x="1813" y="206"/>
                    <a:pt x="1806" y="204"/>
                    <a:pt x="1802" y="203"/>
                  </a:cubicBezTo>
                  <a:cubicBezTo>
                    <a:pt x="1798" y="202"/>
                    <a:pt x="1799" y="199"/>
                    <a:pt x="1792" y="196"/>
                  </a:cubicBezTo>
                  <a:cubicBezTo>
                    <a:pt x="1785" y="194"/>
                    <a:pt x="1765" y="196"/>
                    <a:pt x="1758" y="195"/>
                  </a:cubicBezTo>
                  <a:cubicBezTo>
                    <a:pt x="1752" y="195"/>
                    <a:pt x="1747" y="190"/>
                    <a:pt x="1746" y="192"/>
                  </a:cubicBezTo>
                  <a:cubicBezTo>
                    <a:pt x="1744" y="194"/>
                    <a:pt x="1747" y="195"/>
                    <a:pt x="1749" y="197"/>
                  </a:cubicBezTo>
                  <a:cubicBezTo>
                    <a:pt x="1750" y="198"/>
                    <a:pt x="1744" y="198"/>
                    <a:pt x="1745" y="200"/>
                  </a:cubicBezTo>
                  <a:cubicBezTo>
                    <a:pt x="1745" y="202"/>
                    <a:pt x="1747" y="204"/>
                    <a:pt x="1750" y="204"/>
                  </a:cubicBezTo>
                  <a:cubicBezTo>
                    <a:pt x="1753" y="205"/>
                    <a:pt x="1752" y="206"/>
                    <a:pt x="1752" y="208"/>
                  </a:cubicBezTo>
                  <a:cubicBezTo>
                    <a:pt x="1751" y="210"/>
                    <a:pt x="1752" y="212"/>
                    <a:pt x="1755" y="213"/>
                  </a:cubicBezTo>
                  <a:cubicBezTo>
                    <a:pt x="1757" y="214"/>
                    <a:pt x="1755" y="216"/>
                    <a:pt x="1753" y="217"/>
                  </a:cubicBezTo>
                  <a:cubicBezTo>
                    <a:pt x="1752" y="217"/>
                    <a:pt x="1753" y="222"/>
                    <a:pt x="1751" y="222"/>
                  </a:cubicBezTo>
                  <a:cubicBezTo>
                    <a:pt x="1750" y="223"/>
                    <a:pt x="1747" y="219"/>
                    <a:pt x="1746" y="218"/>
                  </a:cubicBezTo>
                  <a:cubicBezTo>
                    <a:pt x="1744" y="218"/>
                    <a:pt x="1746" y="222"/>
                    <a:pt x="1745" y="223"/>
                  </a:cubicBezTo>
                  <a:cubicBezTo>
                    <a:pt x="1745" y="224"/>
                    <a:pt x="1740" y="217"/>
                    <a:pt x="1740" y="215"/>
                  </a:cubicBezTo>
                  <a:cubicBezTo>
                    <a:pt x="1739" y="213"/>
                    <a:pt x="1731" y="210"/>
                    <a:pt x="1729" y="208"/>
                  </a:cubicBezTo>
                  <a:cubicBezTo>
                    <a:pt x="1727" y="206"/>
                    <a:pt x="1726" y="200"/>
                    <a:pt x="1724" y="199"/>
                  </a:cubicBezTo>
                  <a:cubicBezTo>
                    <a:pt x="1721" y="198"/>
                    <a:pt x="1722" y="199"/>
                    <a:pt x="1722" y="201"/>
                  </a:cubicBezTo>
                  <a:cubicBezTo>
                    <a:pt x="1722" y="203"/>
                    <a:pt x="1705" y="202"/>
                    <a:pt x="1699" y="201"/>
                  </a:cubicBezTo>
                  <a:cubicBezTo>
                    <a:pt x="1694" y="199"/>
                    <a:pt x="1682" y="198"/>
                    <a:pt x="1679" y="199"/>
                  </a:cubicBezTo>
                  <a:cubicBezTo>
                    <a:pt x="1675" y="200"/>
                    <a:pt x="1672" y="203"/>
                    <a:pt x="1672" y="206"/>
                  </a:cubicBezTo>
                  <a:cubicBezTo>
                    <a:pt x="1671" y="208"/>
                    <a:pt x="1674" y="216"/>
                    <a:pt x="1673" y="217"/>
                  </a:cubicBezTo>
                  <a:cubicBezTo>
                    <a:pt x="1672" y="218"/>
                    <a:pt x="1668" y="210"/>
                    <a:pt x="1668" y="208"/>
                  </a:cubicBezTo>
                  <a:cubicBezTo>
                    <a:pt x="1669" y="207"/>
                    <a:pt x="1665" y="206"/>
                    <a:pt x="1662" y="204"/>
                  </a:cubicBezTo>
                  <a:cubicBezTo>
                    <a:pt x="1658" y="201"/>
                    <a:pt x="1656" y="199"/>
                    <a:pt x="1653" y="197"/>
                  </a:cubicBezTo>
                  <a:cubicBezTo>
                    <a:pt x="1650" y="195"/>
                    <a:pt x="1652" y="196"/>
                    <a:pt x="1652" y="194"/>
                  </a:cubicBezTo>
                  <a:cubicBezTo>
                    <a:pt x="1652" y="192"/>
                    <a:pt x="1650" y="190"/>
                    <a:pt x="1648" y="187"/>
                  </a:cubicBezTo>
                  <a:cubicBezTo>
                    <a:pt x="1646" y="183"/>
                    <a:pt x="1640" y="176"/>
                    <a:pt x="1634" y="174"/>
                  </a:cubicBezTo>
                  <a:cubicBezTo>
                    <a:pt x="1628" y="172"/>
                    <a:pt x="1613" y="173"/>
                    <a:pt x="1605" y="174"/>
                  </a:cubicBezTo>
                  <a:cubicBezTo>
                    <a:pt x="1598" y="175"/>
                    <a:pt x="1588" y="178"/>
                    <a:pt x="1584" y="178"/>
                  </a:cubicBezTo>
                  <a:cubicBezTo>
                    <a:pt x="1580" y="178"/>
                    <a:pt x="1575" y="175"/>
                    <a:pt x="1572" y="173"/>
                  </a:cubicBezTo>
                  <a:cubicBezTo>
                    <a:pt x="1569" y="172"/>
                    <a:pt x="1560" y="163"/>
                    <a:pt x="1557" y="161"/>
                  </a:cubicBezTo>
                  <a:cubicBezTo>
                    <a:pt x="1555" y="158"/>
                    <a:pt x="1550" y="159"/>
                    <a:pt x="1551" y="157"/>
                  </a:cubicBezTo>
                  <a:cubicBezTo>
                    <a:pt x="1551" y="155"/>
                    <a:pt x="1555" y="157"/>
                    <a:pt x="1557" y="157"/>
                  </a:cubicBezTo>
                  <a:cubicBezTo>
                    <a:pt x="1558" y="158"/>
                    <a:pt x="1556" y="152"/>
                    <a:pt x="1554" y="150"/>
                  </a:cubicBezTo>
                  <a:cubicBezTo>
                    <a:pt x="1552" y="148"/>
                    <a:pt x="1547" y="145"/>
                    <a:pt x="1542" y="145"/>
                  </a:cubicBezTo>
                  <a:cubicBezTo>
                    <a:pt x="1537" y="145"/>
                    <a:pt x="1535" y="143"/>
                    <a:pt x="1530" y="143"/>
                  </a:cubicBezTo>
                  <a:cubicBezTo>
                    <a:pt x="1526" y="143"/>
                    <a:pt x="1528" y="144"/>
                    <a:pt x="1527" y="145"/>
                  </a:cubicBezTo>
                  <a:cubicBezTo>
                    <a:pt x="1525" y="145"/>
                    <a:pt x="1522" y="144"/>
                    <a:pt x="1520" y="144"/>
                  </a:cubicBezTo>
                  <a:cubicBezTo>
                    <a:pt x="1517" y="144"/>
                    <a:pt x="1515" y="147"/>
                    <a:pt x="1514" y="148"/>
                  </a:cubicBezTo>
                  <a:cubicBezTo>
                    <a:pt x="1512" y="149"/>
                    <a:pt x="1507" y="148"/>
                    <a:pt x="1503" y="148"/>
                  </a:cubicBezTo>
                  <a:cubicBezTo>
                    <a:pt x="1499" y="148"/>
                    <a:pt x="1502" y="147"/>
                    <a:pt x="1503" y="145"/>
                  </a:cubicBezTo>
                  <a:cubicBezTo>
                    <a:pt x="1505" y="144"/>
                    <a:pt x="1504" y="143"/>
                    <a:pt x="1503" y="142"/>
                  </a:cubicBezTo>
                  <a:cubicBezTo>
                    <a:pt x="1502" y="141"/>
                    <a:pt x="1504" y="140"/>
                    <a:pt x="1506" y="140"/>
                  </a:cubicBezTo>
                  <a:cubicBezTo>
                    <a:pt x="1509" y="140"/>
                    <a:pt x="1521" y="143"/>
                    <a:pt x="1524" y="143"/>
                  </a:cubicBezTo>
                  <a:cubicBezTo>
                    <a:pt x="1527" y="142"/>
                    <a:pt x="1508" y="137"/>
                    <a:pt x="1502" y="137"/>
                  </a:cubicBezTo>
                  <a:cubicBezTo>
                    <a:pt x="1495" y="137"/>
                    <a:pt x="1479" y="135"/>
                    <a:pt x="1476" y="136"/>
                  </a:cubicBezTo>
                  <a:cubicBezTo>
                    <a:pt x="1473" y="137"/>
                    <a:pt x="1463" y="140"/>
                    <a:pt x="1461" y="140"/>
                  </a:cubicBezTo>
                  <a:cubicBezTo>
                    <a:pt x="1459" y="140"/>
                    <a:pt x="1459" y="144"/>
                    <a:pt x="1461" y="147"/>
                  </a:cubicBezTo>
                  <a:cubicBezTo>
                    <a:pt x="1462" y="150"/>
                    <a:pt x="1462" y="147"/>
                    <a:pt x="1464" y="146"/>
                  </a:cubicBezTo>
                  <a:cubicBezTo>
                    <a:pt x="1465" y="145"/>
                    <a:pt x="1466" y="147"/>
                    <a:pt x="1469" y="148"/>
                  </a:cubicBezTo>
                  <a:cubicBezTo>
                    <a:pt x="1472" y="149"/>
                    <a:pt x="1466" y="148"/>
                    <a:pt x="1467" y="149"/>
                  </a:cubicBezTo>
                  <a:cubicBezTo>
                    <a:pt x="1467" y="150"/>
                    <a:pt x="1466" y="150"/>
                    <a:pt x="1464" y="152"/>
                  </a:cubicBezTo>
                  <a:cubicBezTo>
                    <a:pt x="1463" y="155"/>
                    <a:pt x="1471" y="160"/>
                    <a:pt x="1472" y="162"/>
                  </a:cubicBezTo>
                  <a:cubicBezTo>
                    <a:pt x="1473" y="163"/>
                    <a:pt x="1471" y="162"/>
                    <a:pt x="1469" y="162"/>
                  </a:cubicBezTo>
                  <a:cubicBezTo>
                    <a:pt x="1467" y="162"/>
                    <a:pt x="1467" y="163"/>
                    <a:pt x="1465" y="164"/>
                  </a:cubicBezTo>
                  <a:cubicBezTo>
                    <a:pt x="1464" y="165"/>
                    <a:pt x="1460" y="160"/>
                    <a:pt x="1461" y="159"/>
                  </a:cubicBezTo>
                  <a:cubicBezTo>
                    <a:pt x="1461" y="158"/>
                    <a:pt x="1456" y="158"/>
                    <a:pt x="1454" y="159"/>
                  </a:cubicBezTo>
                  <a:cubicBezTo>
                    <a:pt x="1452" y="160"/>
                    <a:pt x="1456" y="164"/>
                    <a:pt x="1457" y="165"/>
                  </a:cubicBezTo>
                  <a:cubicBezTo>
                    <a:pt x="1459" y="167"/>
                    <a:pt x="1456" y="166"/>
                    <a:pt x="1454" y="166"/>
                  </a:cubicBezTo>
                  <a:cubicBezTo>
                    <a:pt x="1453" y="166"/>
                    <a:pt x="1455" y="171"/>
                    <a:pt x="1453" y="171"/>
                  </a:cubicBezTo>
                  <a:cubicBezTo>
                    <a:pt x="1451" y="171"/>
                    <a:pt x="1447" y="165"/>
                    <a:pt x="1444" y="164"/>
                  </a:cubicBezTo>
                  <a:cubicBezTo>
                    <a:pt x="1440" y="162"/>
                    <a:pt x="1439" y="161"/>
                    <a:pt x="1436" y="161"/>
                  </a:cubicBezTo>
                  <a:cubicBezTo>
                    <a:pt x="1433" y="162"/>
                    <a:pt x="1432" y="159"/>
                    <a:pt x="1427" y="159"/>
                  </a:cubicBezTo>
                  <a:cubicBezTo>
                    <a:pt x="1423" y="158"/>
                    <a:pt x="1422" y="161"/>
                    <a:pt x="1421" y="162"/>
                  </a:cubicBezTo>
                  <a:cubicBezTo>
                    <a:pt x="1420" y="163"/>
                    <a:pt x="1417" y="163"/>
                    <a:pt x="1414" y="163"/>
                  </a:cubicBezTo>
                  <a:cubicBezTo>
                    <a:pt x="1412" y="163"/>
                    <a:pt x="1408" y="155"/>
                    <a:pt x="1405" y="153"/>
                  </a:cubicBezTo>
                  <a:cubicBezTo>
                    <a:pt x="1403" y="151"/>
                    <a:pt x="1404" y="153"/>
                    <a:pt x="1402" y="157"/>
                  </a:cubicBezTo>
                  <a:cubicBezTo>
                    <a:pt x="1400" y="160"/>
                    <a:pt x="1400" y="164"/>
                    <a:pt x="1402" y="169"/>
                  </a:cubicBezTo>
                  <a:cubicBezTo>
                    <a:pt x="1403" y="174"/>
                    <a:pt x="1398" y="178"/>
                    <a:pt x="1397" y="179"/>
                  </a:cubicBezTo>
                  <a:cubicBezTo>
                    <a:pt x="1396" y="180"/>
                    <a:pt x="1395" y="176"/>
                    <a:pt x="1394" y="175"/>
                  </a:cubicBezTo>
                  <a:cubicBezTo>
                    <a:pt x="1393" y="174"/>
                    <a:pt x="1390" y="174"/>
                    <a:pt x="1389" y="174"/>
                  </a:cubicBezTo>
                  <a:cubicBezTo>
                    <a:pt x="1387" y="174"/>
                    <a:pt x="1386" y="171"/>
                    <a:pt x="1385" y="169"/>
                  </a:cubicBezTo>
                  <a:cubicBezTo>
                    <a:pt x="1385" y="167"/>
                    <a:pt x="1383" y="166"/>
                    <a:pt x="1382" y="165"/>
                  </a:cubicBezTo>
                  <a:cubicBezTo>
                    <a:pt x="1380" y="163"/>
                    <a:pt x="1380" y="162"/>
                    <a:pt x="1376" y="160"/>
                  </a:cubicBezTo>
                  <a:cubicBezTo>
                    <a:pt x="1372" y="158"/>
                    <a:pt x="1374" y="158"/>
                    <a:pt x="1372" y="155"/>
                  </a:cubicBezTo>
                  <a:cubicBezTo>
                    <a:pt x="1371" y="153"/>
                    <a:pt x="1370" y="155"/>
                    <a:pt x="1369" y="155"/>
                  </a:cubicBezTo>
                  <a:cubicBezTo>
                    <a:pt x="1368" y="155"/>
                    <a:pt x="1367" y="153"/>
                    <a:pt x="1367" y="152"/>
                  </a:cubicBezTo>
                  <a:cubicBezTo>
                    <a:pt x="1366" y="150"/>
                    <a:pt x="1364" y="151"/>
                    <a:pt x="1363" y="152"/>
                  </a:cubicBezTo>
                  <a:cubicBezTo>
                    <a:pt x="1362" y="152"/>
                    <a:pt x="1359" y="146"/>
                    <a:pt x="1358" y="145"/>
                  </a:cubicBezTo>
                  <a:cubicBezTo>
                    <a:pt x="1356" y="144"/>
                    <a:pt x="1352" y="143"/>
                    <a:pt x="1350" y="143"/>
                  </a:cubicBezTo>
                  <a:cubicBezTo>
                    <a:pt x="1347" y="144"/>
                    <a:pt x="1343" y="140"/>
                    <a:pt x="1343" y="138"/>
                  </a:cubicBezTo>
                  <a:cubicBezTo>
                    <a:pt x="1343" y="137"/>
                    <a:pt x="1353" y="140"/>
                    <a:pt x="1357" y="142"/>
                  </a:cubicBezTo>
                  <a:cubicBezTo>
                    <a:pt x="1361" y="143"/>
                    <a:pt x="1361" y="145"/>
                    <a:pt x="1365" y="148"/>
                  </a:cubicBezTo>
                  <a:cubicBezTo>
                    <a:pt x="1368" y="150"/>
                    <a:pt x="1371" y="151"/>
                    <a:pt x="1371" y="149"/>
                  </a:cubicBezTo>
                  <a:cubicBezTo>
                    <a:pt x="1370" y="147"/>
                    <a:pt x="1369" y="134"/>
                    <a:pt x="1369" y="132"/>
                  </a:cubicBezTo>
                  <a:cubicBezTo>
                    <a:pt x="1368" y="129"/>
                    <a:pt x="1364" y="128"/>
                    <a:pt x="1360" y="126"/>
                  </a:cubicBezTo>
                  <a:cubicBezTo>
                    <a:pt x="1356" y="123"/>
                    <a:pt x="1358" y="120"/>
                    <a:pt x="1354" y="119"/>
                  </a:cubicBezTo>
                  <a:cubicBezTo>
                    <a:pt x="1350" y="118"/>
                    <a:pt x="1352" y="117"/>
                    <a:pt x="1349" y="117"/>
                  </a:cubicBezTo>
                  <a:cubicBezTo>
                    <a:pt x="1346" y="117"/>
                    <a:pt x="1342" y="115"/>
                    <a:pt x="1341" y="116"/>
                  </a:cubicBezTo>
                  <a:cubicBezTo>
                    <a:pt x="1340" y="117"/>
                    <a:pt x="1338" y="117"/>
                    <a:pt x="1333" y="116"/>
                  </a:cubicBezTo>
                  <a:cubicBezTo>
                    <a:pt x="1329" y="115"/>
                    <a:pt x="1326" y="116"/>
                    <a:pt x="1324" y="114"/>
                  </a:cubicBezTo>
                  <a:cubicBezTo>
                    <a:pt x="1322" y="111"/>
                    <a:pt x="1322" y="110"/>
                    <a:pt x="1318" y="110"/>
                  </a:cubicBezTo>
                  <a:cubicBezTo>
                    <a:pt x="1315" y="110"/>
                    <a:pt x="1313" y="108"/>
                    <a:pt x="1311" y="108"/>
                  </a:cubicBezTo>
                  <a:cubicBezTo>
                    <a:pt x="1309" y="108"/>
                    <a:pt x="1307" y="111"/>
                    <a:pt x="1306" y="113"/>
                  </a:cubicBezTo>
                  <a:cubicBezTo>
                    <a:pt x="1306" y="115"/>
                    <a:pt x="1310" y="117"/>
                    <a:pt x="1312" y="119"/>
                  </a:cubicBezTo>
                  <a:cubicBezTo>
                    <a:pt x="1315" y="120"/>
                    <a:pt x="1315" y="121"/>
                    <a:pt x="1312" y="122"/>
                  </a:cubicBezTo>
                  <a:cubicBezTo>
                    <a:pt x="1310" y="123"/>
                    <a:pt x="1311" y="123"/>
                    <a:pt x="1314" y="126"/>
                  </a:cubicBezTo>
                  <a:cubicBezTo>
                    <a:pt x="1317" y="129"/>
                    <a:pt x="1310" y="126"/>
                    <a:pt x="1312" y="129"/>
                  </a:cubicBezTo>
                  <a:cubicBezTo>
                    <a:pt x="1314" y="132"/>
                    <a:pt x="1306" y="131"/>
                    <a:pt x="1300" y="129"/>
                  </a:cubicBezTo>
                  <a:cubicBezTo>
                    <a:pt x="1294" y="127"/>
                    <a:pt x="1289" y="129"/>
                    <a:pt x="1287" y="129"/>
                  </a:cubicBezTo>
                  <a:cubicBezTo>
                    <a:pt x="1284" y="129"/>
                    <a:pt x="1281" y="121"/>
                    <a:pt x="1281" y="120"/>
                  </a:cubicBezTo>
                  <a:cubicBezTo>
                    <a:pt x="1280" y="119"/>
                    <a:pt x="1273" y="118"/>
                    <a:pt x="1269" y="119"/>
                  </a:cubicBezTo>
                  <a:cubicBezTo>
                    <a:pt x="1264" y="119"/>
                    <a:pt x="1258" y="115"/>
                    <a:pt x="1256" y="115"/>
                  </a:cubicBezTo>
                  <a:cubicBezTo>
                    <a:pt x="1253" y="114"/>
                    <a:pt x="1254" y="115"/>
                    <a:pt x="1252" y="116"/>
                  </a:cubicBezTo>
                  <a:cubicBezTo>
                    <a:pt x="1251" y="118"/>
                    <a:pt x="1241" y="112"/>
                    <a:pt x="1237" y="112"/>
                  </a:cubicBezTo>
                  <a:cubicBezTo>
                    <a:pt x="1233" y="112"/>
                    <a:pt x="1229" y="110"/>
                    <a:pt x="1228" y="113"/>
                  </a:cubicBezTo>
                  <a:cubicBezTo>
                    <a:pt x="1227" y="116"/>
                    <a:pt x="1233" y="120"/>
                    <a:pt x="1235" y="123"/>
                  </a:cubicBezTo>
                  <a:cubicBezTo>
                    <a:pt x="1237" y="126"/>
                    <a:pt x="1231" y="129"/>
                    <a:pt x="1229" y="130"/>
                  </a:cubicBezTo>
                  <a:cubicBezTo>
                    <a:pt x="1227" y="131"/>
                    <a:pt x="1230" y="126"/>
                    <a:pt x="1229" y="124"/>
                  </a:cubicBezTo>
                  <a:cubicBezTo>
                    <a:pt x="1229" y="122"/>
                    <a:pt x="1222" y="108"/>
                    <a:pt x="1221" y="106"/>
                  </a:cubicBezTo>
                  <a:cubicBezTo>
                    <a:pt x="1221" y="103"/>
                    <a:pt x="1217" y="104"/>
                    <a:pt x="1214" y="104"/>
                  </a:cubicBezTo>
                  <a:cubicBezTo>
                    <a:pt x="1211" y="105"/>
                    <a:pt x="1210" y="97"/>
                    <a:pt x="1209" y="95"/>
                  </a:cubicBezTo>
                  <a:cubicBezTo>
                    <a:pt x="1209" y="94"/>
                    <a:pt x="1208" y="97"/>
                    <a:pt x="1204" y="98"/>
                  </a:cubicBezTo>
                  <a:cubicBezTo>
                    <a:pt x="1201" y="99"/>
                    <a:pt x="1202" y="99"/>
                    <a:pt x="1198" y="102"/>
                  </a:cubicBezTo>
                  <a:cubicBezTo>
                    <a:pt x="1195" y="106"/>
                    <a:pt x="1193" y="106"/>
                    <a:pt x="1189" y="108"/>
                  </a:cubicBezTo>
                  <a:cubicBezTo>
                    <a:pt x="1185" y="110"/>
                    <a:pt x="1178" y="122"/>
                    <a:pt x="1174" y="125"/>
                  </a:cubicBezTo>
                  <a:cubicBezTo>
                    <a:pt x="1170" y="127"/>
                    <a:pt x="1173" y="119"/>
                    <a:pt x="1173" y="113"/>
                  </a:cubicBezTo>
                  <a:cubicBezTo>
                    <a:pt x="1173" y="107"/>
                    <a:pt x="1171" y="105"/>
                    <a:pt x="1170" y="103"/>
                  </a:cubicBezTo>
                  <a:cubicBezTo>
                    <a:pt x="1170" y="101"/>
                    <a:pt x="1176" y="105"/>
                    <a:pt x="1178" y="104"/>
                  </a:cubicBezTo>
                  <a:cubicBezTo>
                    <a:pt x="1180" y="103"/>
                    <a:pt x="1190" y="90"/>
                    <a:pt x="1193" y="88"/>
                  </a:cubicBezTo>
                  <a:cubicBezTo>
                    <a:pt x="1195" y="87"/>
                    <a:pt x="1196" y="86"/>
                    <a:pt x="1200" y="83"/>
                  </a:cubicBezTo>
                  <a:cubicBezTo>
                    <a:pt x="1204" y="81"/>
                    <a:pt x="1207" y="82"/>
                    <a:pt x="1212" y="78"/>
                  </a:cubicBezTo>
                  <a:cubicBezTo>
                    <a:pt x="1217" y="74"/>
                    <a:pt x="1216" y="60"/>
                    <a:pt x="1216" y="55"/>
                  </a:cubicBezTo>
                  <a:cubicBezTo>
                    <a:pt x="1215" y="50"/>
                    <a:pt x="1215" y="46"/>
                    <a:pt x="1213" y="44"/>
                  </a:cubicBezTo>
                  <a:cubicBezTo>
                    <a:pt x="1210" y="42"/>
                    <a:pt x="1211" y="40"/>
                    <a:pt x="1209" y="37"/>
                  </a:cubicBezTo>
                  <a:cubicBezTo>
                    <a:pt x="1206" y="33"/>
                    <a:pt x="1204" y="32"/>
                    <a:pt x="1202" y="32"/>
                  </a:cubicBezTo>
                  <a:cubicBezTo>
                    <a:pt x="1199" y="32"/>
                    <a:pt x="1196" y="30"/>
                    <a:pt x="1196" y="30"/>
                  </a:cubicBezTo>
                  <a:cubicBezTo>
                    <a:pt x="1195" y="30"/>
                    <a:pt x="1192" y="32"/>
                    <a:pt x="1190" y="32"/>
                  </a:cubicBezTo>
                  <a:cubicBezTo>
                    <a:pt x="1188" y="33"/>
                    <a:pt x="1167" y="31"/>
                    <a:pt x="1160" y="31"/>
                  </a:cubicBezTo>
                  <a:cubicBezTo>
                    <a:pt x="1154" y="32"/>
                    <a:pt x="1156" y="35"/>
                    <a:pt x="1153" y="36"/>
                  </a:cubicBezTo>
                  <a:cubicBezTo>
                    <a:pt x="1150" y="38"/>
                    <a:pt x="1147" y="40"/>
                    <a:pt x="1145" y="41"/>
                  </a:cubicBezTo>
                  <a:cubicBezTo>
                    <a:pt x="1144" y="42"/>
                    <a:pt x="1144" y="35"/>
                    <a:pt x="1144" y="34"/>
                  </a:cubicBezTo>
                  <a:cubicBezTo>
                    <a:pt x="1145" y="32"/>
                    <a:pt x="1147" y="25"/>
                    <a:pt x="1148" y="23"/>
                  </a:cubicBezTo>
                  <a:cubicBezTo>
                    <a:pt x="1149" y="22"/>
                    <a:pt x="1142" y="22"/>
                    <a:pt x="1140" y="22"/>
                  </a:cubicBezTo>
                  <a:cubicBezTo>
                    <a:pt x="1138" y="22"/>
                    <a:pt x="1143" y="19"/>
                    <a:pt x="1144" y="17"/>
                  </a:cubicBezTo>
                  <a:cubicBezTo>
                    <a:pt x="1145" y="16"/>
                    <a:pt x="1146" y="16"/>
                    <a:pt x="1146" y="12"/>
                  </a:cubicBezTo>
                  <a:cubicBezTo>
                    <a:pt x="1145" y="9"/>
                    <a:pt x="1146" y="9"/>
                    <a:pt x="1141" y="7"/>
                  </a:cubicBezTo>
                  <a:cubicBezTo>
                    <a:pt x="1137" y="6"/>
                    <a:pt x="1136" y="3"/>
                    <a:pt x="1132" y="2"/>
                  </a:cubicBezTo>
                  <a:cubicBezTo>
                    <a:pt x="1128" y="0"/>
                    <a:pt x="1128" y="0"/>
                    <a:pt x="1126" y="0"/>
                  </a:cubicBezTo>
                  <a:cubicBezTo>
                    <a:pt x="1124" y="0"/>
                    <a:pt x="1124" y="1"/>
                    <a:pt x="1121" y="2"/>
                  </a:cubicBezTo>
                  <a:cubicBezTo>
                    <a:pt x="1118" y="3"/>
                    <a:pt x="1112" y="5"/>
                    <a:pt x="1112" y="8"/>
                  </a:cubicBezTo>
                  <a:cubicBezTo>
                    <a:pt x="1111" y="10"/>
                    <a:pt x="1111" y="13"/>
                    <a:pt x="1108" y="17"/>
                  </a:cubicBezTo>
                  <a:cubicBezTo>
                    <a:pt x="1104" y="21"/>
                    <a:pt x="1107" y="24"/>
                    <a:pt x="1107" y="29"/>
                  </a:cubicBezTo>
                  <a:cubicBezTo>
                    <a:pt x="1107" y="34"/>
                    <a:pt x="1105" y="36"/>
                    <a:pt x="1098" y="37"/>
                  </a:cubicBezTo>
                  <a:cubicBezTo>
                    <a:pt x="1090" y="39"/>
                    <a:pt x="1090" y="35"/>
                    <a:pt x="1087" y="38"/>
                  </a:cubicBezTo>
                  <a:cubicBezTo>
                    <a:pt x="1085" y="41"/>
                    <a:pt x="1090" y="45"/>
                    <a:pt x="1099" y="50"/>
                  </a:cubicBezTo>
                  <a:cubicBezTo>
                    <a:pt x="1108" y="54"/>
                    <a:pt x="1107" y="52"/>
                    <a:pt x="1107" y="54"/>
                  </a:cubicBezTo>
                  <a:cubicBezTo>
                    <a:pt x="1106" y="56"/>
                    <a:pt x="1101" y="54"/>
                    <a:pt x="1098" y="54"/>
                  </a:cubicBezTo>
                  <a:cubicBezTo>
                    <a:pt x="1096" y="55"/>
                    <a:pt x="1100" y="57"/>
                    <a:pt x="1102" y="57"/>
                  </a:cubicBezTo>
                  <a:cubicBezTo>
                    <a:pt x="1105" y="57"/>
                    <a:pt x="1106" y="58"/>
                    <a:pt x="1108" y="61"/>
                  </a:cubicBezTo>
                  <a:cubicBezTo>
                    <a:pt x="1110" y="65"/>
                    <a:pt x="1107" y="68"/>
                    <a:pt x="1106" y="69"/>
                  </a:cubicBezTo>
                  <a:cubicBezTo>
                    <a:pt x="1106" y="71"/>
                    <a:pt x="1106" y="66"/>
                    <a:pt x="1105" y="63"/>
                  </a:cubicBezTo>
                  <a:cubicBezTo>
                    <a:pt x="1104" y="61"/>
                    <a:pt x="1102" y="61"/>
                    <a:pt x="1098" y="62"/>
                  </a:cubicBezTo>
                  <a:cubicBezTo>
                    <a:pt x="1095" y="63"/>
                    <a:pt x="1093" y="60"/>
                    <a:pt x="1092" y="58"/>
                  </a:cubicBezTo>
                  <a:cubicBezTo>
                    <a:pt x="1091" y="55"/>
                    <a:pt x="1088" y="52"/>
                    <a:pt x="1084" y="51"/>
                  </a:cubicBezTo>
                  <a:cubicBezTo>
                    <a:pt x="1079" y="50"/>
                    <a:pt x="1079" y="51"/>
                    <a:pt x="1075" y="52"/>
                  </a:cubicBezTo>
                  <a:cubicBezTo>
                    <a:pt x="1072" y="53"/>
                    <a:pt x="1074" y="49"/>
                    <a:pt x="1071" y="47"/>
                  </a:cubicBezTo>
                  <a:cubicBezTo>
                    <a:pt x="1069" y="45"/>
                    <a:pt x="1069" y="45"/>
                    <a:pt x="1066" y="45"/>
                  </a:cubicBezTo>
                  <a:cubicBezTo>
                    <a:pt x="1063" y="46"/>
                    <a:pt x="1062" y="47"/>
                    <a:pt x="1058" y="46"/>
                  </a:cubicBezTo>
                  <a:cubicBezTo>
                    <a:pt x="1053" y="46"/>
                    <a:pt x="1053" y="48"/>
                    <a:pt x="1049" y="48"/>
                  </a:cubicBezTo>
                  <a:cubicBezTo>
                    <a:pt x="1046" y="48"/>
                    <a:pt x="1048" y="46"/>
                    <a:pt x="1048" y="44"/>
                  </a:cubicBezTo>
                  <a:cubicBezTo>
                    <a:pt x="1048" y="43"/>
                    <a:pt x="1044" y="47"/>
                    <a:pt x="1040" y="48"/>
                  </a:cubicBezTo>
                  <a:cubicBezTo>
                    <a:pt x="1037" y="48"/>
                    <a:pt x="1033" y="51"/>
                    <a:pt x="1031" y="53"/>
                  </a:cubicBezTo>
                  <a:cubicBezTo>
                    <a:pt x="1029" y="54"/>
                    <a:pt x="1018" y="56"/>
                    <a:pt x="1012" y="60"/>
                  </a:cubicBezTo>
                  <a:cubicBezTo>
                    <a:pt x="1006" y="63"/>
                    <a:pt x="1004" y="69"/>
                    <a:pt x="1001" y="72"/>
                  </a:cubicBezTo>
                  <a:cubicBezTo>
                    <a:pt x="997" y="74"/>
                    <a:pt x="999" y="76"/>
                    <a:pt x="996" y="77"/>
                  </a:cubicBezTo>
                  <a:cubicBezTo>
                    <a:pt x="992" y="79"/>
                    <a:pt x="988" y="80"/>
                    <a:pt x="985" y="82"/>
                  </a:cubicBezTo>
                  <a:cubicBezTo>
                    <a:pt x="982" y="84"/>
                    <a:pt x="983" y="86"/>
                    <a:pt x="979" y="87"/>
                  </a:cubicBezTo>
                  <a:cubicBezTo>
                    <a:pt x="976" y="89"/>
                    <a:pt x="977" y="92"/>
                    <a:pt x="978" y="95"/>
                  </a:cubicBezTo>
                  <a:cubicBezTo>
                    <a:pt x="978" y="97"/>
                    <a:pt x="983" y="98"/>
                    <a:pt x="981" y="99"/>
                  </a:cubicBezTo>
                  <a:cubicBezTo>
                    <a:pt x="980" y="101"/>
                    <a:pt x="981" y="104"/>
                    <a:pt x="975" y="104"/>
                  </a:cubicBezTo>
                  <a:cubicBezTo>
                    <a:pt x="970" y="104"/>
                    <a:pt x="969" y="107"/>
                    <a:pt x="962" y="109"/>
                  </a:cubicBezTo>
                  <a:cubicBezTo>
                    <a:pt x="954" y="111"/>
                    <a:pt x="949" y="110"/>
                    <a:pt x="946" y="111"/>
                  </a:cubicBezTo>
                  <a:cubicBezTo>
                    <a:pt x="943" y="113"/>
                    <a:pt x="946" y="121"/>
                    <a:pt x="945" y="124"/>
                  </a:cubicBezTo>
                  <a:cubicBezTo>
                    <a:pt x="944" y="128"/>
                    <a:pt x="946" y="130"/>
                    <a:pt x="948" y="134"/>
                  </a:cubicBezTo>
                  <a:cubicBezTo>
                    <a:pt x="950" y="138"/>
                    <a:pt x="952" y="140"/>
                    <a:pt x="955" y="142"/>
                  </a:cubicBezTo>
                  <a:cubicBezTo>
                    <a:pt x="958" y="143"/>
                    <a:pt x="963" y="146"/>
                    <a:pt x="966" y="148"/>
                  </a:cubicBezTo>
                  <a:cubicBezTo>
                    <a:pt x="968" y="151"/>
                    <a:pt x="971" y="151"/>
                    <a:pt x="973" y="153"/>
                  </a:cubicBezTo>
                  <a:cubicBezTo>
                    <a:pt x="976" y="154"/>
                    <a:pt x="976" y="162"/>
                    <a:pt x="975" y="164"/>
                  </a:cubicBezTo>
                  <a:cubicBezTo>
                    <a:pt x="975" y="166"/>
                    <a:pt x="974" y="176"/>
                    <a:pt x="974" y="178"/>
                  </a:cubicBezTo>
                  <a:cubicBezTo>
                    <a:pt x="973" y="181"/>
                    <a:pt x="970" y="173"/>
                    <a:pt x="969" y="173"/>
                  </a:cubicBezTo>
                  <a:cubicBezTo>
                    <a:pt x="969" y="172"/>
                    <a:pt x="966" y="172"/>
                    <a:pt x="964" y="173"/>
                  </a:cubicBezTo>
                  <a:cubicBezTo>
                    <a:pt x="962" y="175"/>
                    <a:pt x="966" y="168"/>
                    <a:pt x="968" y="166"/>
                  </a:cubicBezTo>
                  <a:cubicBezTo>
                    <a:pt x="970" y="164"/>
                    <a:pt x="970" y="160"/>
                    <a:pt x="971" y="158"/>
                  </a:cubicBezTo>
                  <a:cubicBezTo>
                    <a:pt x="972" y="156"/>
                    <a:pt x="956" y="154"/>
                    <a:pt x="952" y="152"/>
                  </a:cubicBezTo>
                  <a:cubicBezTo>
                    <a:pt x="948" y="151"/>
                    <a:pt x="940" y="136"/>
                    <a:pt x="938" y="132"/>
                  </a:cubicBezTo>
                  <a:cubicBezTo>
                    <a:pt x="936" y="129"/>
                    <a:pt x="931" y="128"/>
                    <a:pt x="929" y="129"/>
                  </a:cubicBezTo>
                  <a:cubicBezTo>
                    <a:pt x="928" y="129"/>
                    <a:pt x="922" y="133"/>
                    <a:pt x="922" y="134"/>
                  </a:cubicBezTo>
                  <a:cubicBezTo>
                    <a:pt x="921" y="136"/>
                    <a:pt x="925" y="137"/>
                    <a:pt x="927" y="138"/>
                  </a:cubicBezTo>
                  <a:cubicBezTo>
                    <a:pt x="930" y="139"/>
                    <a:pt x="930" y="142"/>
                    <a:pt x="928" y="143"/>
                  </a:cubicBezTo>
                  <a:cubicBezTo>
                    <a:pt x="927" y="144"/>
                    <a:pt x="926" y="139"/>
                    <a:pt x="924" y="141"/>
                  </a:cubicBezTo>
                  <a:cubicBezTo>
                    <a:pt x="922" y="142"/>
                    <a:pt x="919" y="139"/>
                    <a:pt x="916" y="138"/>
                  </a:cubicBezTo>
                  <a:cubicBezTo>
                    <a:pt x="913" y="138"/>
                    <a:pt x="907" y="138"/>
                    <a:pt x="908" y="140"/>
                  </a:cubicBezTo>
                  <a:cubicBezTo>
                    <a:pt x="910" y="141"/>
                    <a:pt x="908" y="144"/>
                    <a:pt x="909" y="146"/>
                  </a:cubicBezTo>
                  <a:cubicBezTo>
                    <a:pt x="910" y="149"/>
                    <a:pt x="916" y="153"/>
                    <a:pt x="918" y="154"/>
                  </a:cubicBezTo>
                  <a:cubicBezTo>
                    <a:pt x="920" y="155"/>
                    <a:pt x="926" y="155"/>
                    <a:pt x="927" y="157"/>
                  </a:cubicBezTo>
                  <a:cubicBezTo>
                    <a:pt x="929" y="159"/>
                    <a:pt x="930" y="164"/>
                    <a:pt x="928" y="165"/>
                  </a:cubicBezTo>
                  <a:cubicBezTo>
                    <a:pt x="927" y="167"/>
                    <a:pt x="922" y="162"/>
                    <a:pt x="919" y="163"/>
                  </a:cubicBezTo>
                  <a:cubicBezTo>
                    <a:pt x="915" y="164"/>
                    <a:pt x="911" y="164"/>
                    <a:pt x="909" y="164"/>
                  </a:cubicBezTo>
                  <a:cubicBezTo>
                    <a:pt x="906" y="164"/>
                    <a:pt x="904" y="162"/>
                    <a:pt x="904" y="158"/>
                  </a:cubicBezTo>
                  <a:cubicBezTo>
                    <a:pt x="904" y="155"/>
                    <a:pt x="904" y="136"/>
                    <a:pt x="902" y="133"/>
                  </a:cubicBezTo>
                  <a:cubicBezTo>
                    <a:pt x="899" y="131"/>
                    <a:pt x="896" y="129"/>
                    <a:pt x="896" y="129"/>
                  </a:cubicBezTo>
                  <a:cubicBezTo>
                    <a:pt x="895" y="130"/>
                    <a:pt x="896" y="140"/>
                    <a:pt x="896" y="143"/>
                  </a:cubicBezTo>
                  <a:cubicBezTo>
                    <a:pt x="896" y="146"/>
                    <a:pt x="886" y="150"/>
                    <a:pt x="887" y="154"/>
                  </a:cubicBezTo>
                  <a:cubicBezTo>
                    <a:pt x="887" y="157"/>
                    <a:pt x="884" y="159"/>
                    <a:pt x="883" y="162"/>
                  </a:cubicBezTo>
                  <a:cubicBezTo>
                    <a:pt x="882" y="165"/>
                    <a:pt x="892" y="172"/>
                    <a:pt x="894" y="174"/>
                  </a:cubicBezTo>
                  <a:cubicBezTo>
                    <a:pt x="896" y="176"/>
                    <a:pt x="893" y="180"/>
                    <a:pt x="893" y="181"/>
                  </a:cubicBezTo>
                  <a:cubicBezTo>
                    <a:pt x="893" y="182"/>
                    <a:pt x="892" y="197"/>
                    <a:pt x="892" y="202"/>
                  </a:cubicBezTo>
                  <a:cubicBezTo>
                    <a:pt x="893" y="207"/>
                    <a:pt x="894" y="212"/>
                    <a:pt x="896" y="213"/>
                  </a:cubicBezTo>
                  <a:cubicBezTo>
                    <a:pt x="898" y="214"/>
                    <a:pt x="899" y="212"/>
                    <a:pt x="901" y="212"/>
                  </a:cubicBezTo>
                  <a:cubicBezTo>
                    <a:pt x="904" y="212"/>
                    <a:pt x="905" y="209"/>
                    <a:pt x="908" y="209"/>
                  </a:cubicBezTo>
                  <a:cubicBezTo>
                    <a:pt x="911" y="209"/>
                    <a:pt x="918" y="208"/>
                    <a:pt x="923" y="209"/>
                  </a:cubicBezTo>
                  <a:cubicBezTo>
                    <a:pt x="928" y="211"/>
                    <a:pt x="928" y="214"/>
                    <a:pt x="929" y="217"/>
                  </a:cubicBezTo>
                  <a:cubicBezTo>
                    <a:pt x="931" y="221"/>
                    <a:pt x="935" y="225"/>
                    <a:pt x="937" y="228"/>
                  </a:cubicBezTo>
                  <a:cubicBezTo>
                    <a:pt x="939" y="232"/>
                    <a:pt x="932" y="232"/>
                    <a:pt x="932" y="238"/>
                  </a:cubicBezTo>
                  <a:cubicBezTo>
                    <a:pt x="932" y="245"/>
                    <a:pt x="936" y="247"/>
                    <a:pt x="941" y="248"/>
                  </a:cubicBezTo>
                  <a:cubicBezTo>
                    <a:pt x="945" y="250"/>
                    <a:pt x="939" y="250"/>
                    <a:pt x="937" y="250"/>
                  </a:cubicBezTo>
                  <a:cubicBezTo>
                    <a:pt x="934" y="250"/>
                    <a:pt x="932" y="252"/>
                    <a:pt x="931" y="254"/>
                  </a:cubicBezTo>
                  <a:cubicBezTo>
                    <a:pt x="930" y="255"/>
                    <a:pt x="928" y="252"/>
                    <a:pt x="926" y="250"/>
                  </a:cubicBezTo>
                  <a:cubicBezTo>
                    <a:pt x="924" y="249"/>
                    <a:pt x="924" y="236"/>
                    <a:pt x="923" y="231"/>
                  </a:cubicBezTo>
                  <a:cubicBezTo>
                    <a:pt x="922" y="226"/>
                    <a:pt x="920" y="219"/>
                    <a:pt x="917" y="218"/>
                  </a:cubicBezTo>
                  <a:cubicBezTo>
                    <a:pt x="914" y="216"/>
                    <a:pt x="899" y="226"/>
                    <a:pt x="899" y="228"/>
                  </a:cubicBezTo>
                  <a:cubicBezTo>
                    <a:pt x="898" y="230"/>
                    <a:pt x="900" y="231"/>
                    <a:pt x="902" y="234"/>
                  </a:cubicBezTo>
                  <a:cubicBezTo>
                    <a:pt x="904" y="237"/>
                    <a:pt x="900" y="244"/>
                    <a:pt x="897" y="251"/>
                  </a:cubicBezTo>
                  <a:cubicBezTo>
                    <a:pt x="895" y="257"/>
                    <a:pt x="889" y="266"/>
                    <a:pt x="887" y="267"/>
                  </a:cubicBezTo>
                  <a:cubicBezTo>
                    <a:pt x="884" y="269"/>
                    <a:pt x="890" y="272"/>
                    <a:pt x="893" y="276"/>
                  </a:cubicBezTo>
                  <a:cubicBezTo>
                    <a:pt x="896" y="279"/>
                    <a:pt x="896" y="282"/>
                    <a:pt x="894" y="285"/>
                  </a:cubicBezTo>
                  <a:cubicBezTo>
                    <a:pt x="892" y="288"/>
                    <a:pt x="886" y="274"/>
                    <a:pt x="884" y="271"/>
                  </a:cubicBezTo>
                  <a:cubicBezTo>
                    <a:pt x="881" y="269"/>
                    <a:pt x="874" y="269"/>
                    <a:pt x="869" y="269"/>
                  </a:cubicBezTo>
                  <a:cubicBezTo>
                    <a:pt x="863" y="269"/>
                    <a:pt x="858" y="266"/>
                    <a:pt x="855" y="263"/>
                  </a:cubicBezTo>
                  <a:cubicBezTo>
                    <a:pt x="852" y="260"/>
                    <a:pt x="851" y="262"/>
                    <a:pt x="849" y="263"/>
                  </a:cubicBezTo>
                  <a:cubicBezTo>
                    <a:pt x="847" y="264"/>
                    <a:pt x="847" y="261"/>
                    <a:pt x="848" y="259"/>
                  </a:cubicBezTo>
                  <a:cubicBezTo>
                    <a:pt x="850" y="257"/>
                    <a:pt x="862" y="259"/>
                    <a:pt x="867" y="259"/>
                  </a:cubicBezTo>
                  <a:cubicBezTo>
                    <a:pt x="873" y="259"/>
                    <a:pt x="874" y="258"/>
                    <a:pt x="879" y="256"/>
                  </a:cubicBezTo>
                  <a:cubicBezTo>
                    <a:pt x="883" y="253"/>
                    <a:pt x="889" y="230"/>
                    <a:pt x="889" y="228"/>
                  </a:cubicBezTo>
                  <a:cubicBezTo>
                    <a:pt x="890" y="226"/>
                    <a:pt x="888" y="222"/>
                    <a:pt x="885" y="220"/>
                  </a:cubicBezTo>
                  <a:cubicBezTo>
                    <a:pt x="882" y="218"/>
                    <a:pt x="879" y="207"/>
                    <a:pt x="879" y="199"/>
                  </a:cubicBezTo>
                  <a:cubicBezTo>
                    <a:pt x="878" y="192"/>
                    <a:pt x="879" y="183"/>
                    <a:pt x="879" y="179"/>
                  </a:cubicBezTo>
                  <a:cubicBezTo>
                    <a:pt x="878" y="176"/>
                    <a:pt x="872" y="169"/>
                    <a:pt x="870" y="166"/>
                  </a:cubicBezTo>
                  <a:cubicBezTo>
                    <a:pt x="869" y="163"/>
                    <a:pt x="871" y="160"/>
                    <a:pt x="873" y="158"/>
                  </a:cubicBezTo>
                  <a:cubicBezTo>
                    <a:pt x="874" y="156"/>
                    <a:pt x="875" y="141"/>
                    <a:pt x="875" y="139"/>
                  </a:cubicBezTo>
                  <a:cubicBezTo>
                    <a:pt x="875" y="136"/>
                    <a:pt x="878" y="135"/>
                    <a:pt x="878" y="133"/>
                  </a:cubicBezTo>
                  <a:cubicBezTo>
                    <a:pt x="878" y="131"/>
                    <a:pt x="874" y="129"/>
                    <a:pt x="871" y="129"/>
                  </a:cubicBezTo>
                  <a:cubicBezTo>
                    <a:pt x="868" y="129"/>
                    <a:pt x="864" y="130"/>
                    <a:pt x="859" y="130"/>
                  </a:cubicBezTo>
                  <a:cubicBezTo>
                    <a:pt x="853" y="130"/>
                    <a:pt x="852" y="129"/>
                    <a:pt x="851" y="128"/>
                  </a:cubicBezTo>
                  <a:cubicBezTo>
                    <a:pt x="850" y="127"/>
                    <a:pt x="847" y="129"/>
                    <a:pt x="845" y="131"/>
                  </a:cubicBezTo>
                  <a:cubicBezTo>
                    <a:pt x="844" y="132"/>
                    <a:pt x="846" y="136"/>
                    <a:pt x="841" y="150"/>
                  </a:cubicBezTo>
                  <a:cubicBezTo>
                    <a:pt x="837" y="164"/>
                    <a:pt x="826" y="165"/>
                    <a:pt x="826" y="167"/>
                  </a:cubicBezTo>
                  <a:cubicBezTo>
                    <a:pt x="826" y="170"/>
                    <a:pt x="824" y="172"/>
                    <a:pt x="823" y="174"/>
                  </a:cubicBezTo>
                  <a:cubicBezTo>
                    <a:pt x="822" y="177"/>
                    <a:pt x="824" y="176"/>
                    <a:pt x="826" y="176"/>
                  </a:cubicBezTo>
                  <a:cubicBezTo>
                    <a:pt x="829" y="176"/>
                    <a:pt x="829" y="190"/>
                    <a:pt x="829" y="193"/>
                  </a:cubicBezTo>
                  <a:cubicBezTo>
                    <a:pt x="829" y="195"/>
                    <a:pt x="827" y="193"/>
                    <a:pt x="826" y="193"/>
                  </a:cubicBezTo>
                  <a:cubicBezTo>
                    <a:pt x="825" y="194"/>
                    <a:pt x="825" y="202"/>
                    <a:pt x="828" y="204"/>
                  </a:cubicBezTo>
                  <a:cubicBezTo>
                    <a:pt x="830" y="206"/>
                    <a:pt x="830" y="203"/>
                    <a:pt x="832" y="202"/>
                  </a:cubicBezTo>
                  <a:cubicBezTo>
                    <a:pt x="834" y="202"/>
                    <a:pt x="835" y="210"/>
                    <a:pt x="837" y="213"/>
                  </a:cubicBezTo>
                  <a:cubicBezTo>
                    <a:pt x="840" y="216"/>
                    <a:pt x="844" y="217"/>
                    <a:pt x="846" y="216"/>
                  </a:cubicBezTo>
                  <a:cubicBezTo>
                    <a:pt x="849" y="215"/>
                    <a:pt x="847" y="229"/>
                    <a:pt x="845" y="231"/>
                  </a:cubicBezTo>
                  <a:cubicBezTo>
                    <a:pt x="843" y="233"/>
                    <a:pt x="841" y="223"/>
                    <a:pt x="836" y="219"/>
                  </a:cubicBezTo>
                  <a:cubicBezTo>
                    <a:pt x="830" y="216"/>
                    <a:pt x="824" y="212"/>
                    <a:pt x="822" y="211"/>
                  </a:cubicBezTo>
                  <a:cubicBezTo>
                    <a:pt x="820" y="210"/>
                    <a:pt x="810" y="202"/>
                    <a:pt x="804" y="202"/>
                  </a:cubicBezTo>
                  <a:cubicBezTo>
                    <a:pt x="799" y="202"/>
                    <a:pt x="793" y="199"/>
                    <a:pt x="787" y="199"/>
                  </a:cubicBezTo>
                  <a:cubicBezTo>
                    <a:pt x="781" y="199"/>
                    <a:pt x="780" y="197"/>
                    <a:pt x="778" y="196"/>
                  </a:cubicBezTo>
                  <a:cubicBezTo>
                    <a:pt x="776" y="194"/>
                    <a:pt x="773" y="196"/>
                    <a:pt x="774" y="198"/>
                  </a:cubicBezTo>
                  <a:cubicBezTo>
                    <a:pt x="774" y="199"/>
                    <a:pt x="770" y="202"/>
                    <a:pt x="772" y="206"/>
                  </a:cubicBezTo>
                  <a:cubicBezTo>
                    <a:pt x="774" y="210"/>
                    <a:pt x="776" y="213"/>
                    <a:pt x="778" y="216"/>
                  </a:cubicBezTo>
                  <a:cubicBezTo>
                    <a:pt x="779" y="219"/>
                    <a:pt x="774" y="220"/>
                    <a:pt x="771" y="220"/>
                  </a:cubicBezTo>
                  <a:cubicBezTo>
                    <a:pt x="768" y="221"/>
                    <a:pt x="770" y="224"/>
                    <a:pt x="770" y="228"/>
                  </a:cubicBezTo>
                  <a:cubicBezTo>
                    <a:pt x="770" y="232"/>
                    <a:pt x="767" y="227"/>
                    <a:pt x="765" y="226"/>
                  </a:cubicBezTo>
                  <a:cubicBezTo>
                    <a:pt x="762" y="226"/>
                    <a:pt x="763" y="225"/>
                    <a:pt x="764" y="225"/>
                  </a:cubicBezTo>
                  <a:cubicBezTo>
                    <a:pt x="766" y="224"/>
                    <a:pt x="765" y="222"/>
                    <a:pt x="765" y="221"/>
                  </a:cubicBezTo>
                  <a:cubicBezTo>
                    <a:pt x="766" y="220"/>
                    <a:pt x="764" y="218"/>
                    <a:pt x="762" y="217"/>
                  </a:cubicBezTo>
                  <a:cubicBezTo>
                    <a:pt x="760" y="216"/>
                    <a:pt x="758" y="217"/>
                    <a:pt x="754" y="219"/>
                  </a:cubicBezTo>
                  <a:cubicBezTo>
                    <a:pt x="750" y="222"/>
                    <a:pt x="749" y="222"/>
                    <a:pt x="743" y="223"/>
                  </a:cubicBezTo>
                  <a:cubicBezTo>
                    <a:pt x="737" y="224"/>
                    <a:pt x="737" y="222"/>
                    <a:pt x="733" y="223"/>
                  </a:cubicBezTo>
                  <a:cubicBezTo>
                    <a:pt x="729" y="225"/>
                    <a:pt x="728" y="225"/>
                    <a:pt x="727" y="227"/>
                  </a:cubicBezTo>
                  <a:cubicBezTo>
                    <a:pt x="725" y="229"/>
                    <a:pt x="728" y="230"/>
                    <a:pt x="725" y="231"/>
                  </a:cubicBezTo>
                  <a:cubicBezTo>
                    <a:pt x="722" y="232"/>
                    <a:pt x="722" y="229"/>
                    <a:pt x="720" y="232"/>
                  </a:cubicBezTo>
                  <a:cubicBezTo>
                    <a:pt x="719" y="235"/>
                    <a:pt x="717" y="235"/>
                    <a:pt x="715" y="236"/>
                  </a:cubicBezTo>
                  <a:cubicBezTo>
                    <a:pt x="713" y="237"/>
                    <a:pt x="714" y="236"/>
                    <a:pt x="711" y="236"/>
                  </a:cubicBezTo>
                  <a:cubicBezTo>
                    <a:pt x="709" y="237"/>
                    <a:pt x="710" y="234"/>
                    <a:pt x="708" y="235"/>
                  </a:cubicBezTo>
                  <a:cubicBezTo>
                    <a:pt x="705" y="236"/>
                    <a:pt x="707" y="233"/>
                    <a:pt x="708" y="232"/>
                  </a:cubicBezTo>
                  <a:cubicBezTo>
                    <a:pt x="709" y="231"/>
                    <a:pt x="715" y="228"/>
                    <a:pt x="716" y="227"/>
                  </a:cubicBezTo>
                  <a:cubicBezTo>
                    <a:pt x="717" y="226"/>
                    <a:pt x="717" y="219"/>
                    <a:pt x="716" y="218"/>
                  </a:cubicBezTo>
                  <a:cubicBezTo>
                    <a:pt x="716" y="217"/>
                    <a:pt x="720" y="215"/>
                    <a:pt x="721" y="214"/>
                  </a:cubicBezTo>
                  <a:cubicBezTo>
                    <a:pt x="722" y="214"/>
                    <a:pt x="716" y="216"/>
                    <a:pt x="713" y="217"/>
                  </a:cubicBezTo>
                  <a:cubicBezTo>
                    <a:pt x="710" y="218"/>
                    <a:pt x="705" y="222"/>
                    <a:pt x="702" y="224"/>
                  </a:cubicBezTo>
                  <a:cubicBezTo>
                    <a:pt x="700" y="225"/>
                    <a:pt x="697" y="226"/>
                    <a:pt x="691" y="227"/>
                  </a:cubicBezTo>
                  <a:cubicBezTo>
                    <a:pt x="684" y="229"/>
                    <a:pt x="682" y="235"/>
                    <a:pt x="680" y="236"/>
                  </a:cubicBezTo>
                  <a:cubicBezTo>
                    <a:pt x="679" y="236"/>
                    <a:pt x="675" y="235"/>
                    <a:pt x="673" y="235"/>
                  </a:cubicBezTo>
                  <a:cubicBezTo>
                    <a:pt x="671" y="235"/>
                    <a:pt x="674" y="238"/>
                    <a:pt x="675" y="239"/>
                  </a:cubicBezTo>
                  <a:cubicBezTo>
                    <a:pt x="676" y="240"/>
                    <a:pt x="668" y="241"/>
                    <a:pt x="667" y="242"/>
                  </a:cubicBezTo>
                  <a:cubicBezTo>
                    <a:pt x="665" y="242"/>
                    <a:pt x="667" y="247"/>
                    <a:pt x="666" y="252"/>
                  </a:cubicBezTo>
                  <a:cubicBezTo>
                    <a:pt x="665" y="258"/>
                    <a:pt x="656" y="255"/>
                    <a:pt x="651" y="256"/>
                  </a:cubicBezTo>
                  <a:cubicBezTo>
                    <a:pt x="646" y="257"/>
                    <a:pt x="647" y="253"/>
                    <a:pt x="645" y="250"/>
                  </a:cubicBezTo>
                  <a:cubicBezTo>
                    <a:pt x="643" y="248"/>
                    <a:pt x="641" y="248"/>
                    <a:pt x="639" y="247"/>
                  </a:cubicBezTo>
                  <a:cubicBezTo>
                    <a:pt x="637" y="246"/>
                    <a:pt x="639" y="242"/>
                    <a:pt x="641" y="240"/>
                  </a:cubicBezTo>
                  <a:cubicBezTo>
                    <a:pt x="643" y="238"/>
                    <a:pt x="650" y="236"/>
                    <a:pt x="651" y="235"/>
                  </a:cubicBezTo>
                  <a:cubicBezTo>
                    <a:pt x="653" y="234"/>
                    <a:pt x="647" y="230"/>
                    <a:pt x="646" y="227"/>
                  </a:cubicBezTo>
                  <a:cubicBezTo>
                    <a:pt x="645" y="225"/>
                    <a:pt x="640" y="224"/>
                    <a:pt x="636" y="223"/>
                  </a:cubicBezTo>
                  <a:cubicBezTo>
                    <a:pt x="631" y="223"/>
                    <a:pt x="628" y="222"/>
                    <a:pt x="624" y="221"/>
                  </a:cubicBezTo>
                  <a:cubicBezTo>
                    <a:pt x="620" y="220"/>
                    <a:pt x="623" y="223"/>
                    <a:pt x="624" y="224"/>
                  </a:cubicBezTo>
                  <a:cubicBezTo>
                    <a:pt x="625" y="226"/>
                    <a:pt x="629" y="229"/>
                    <a:pt x="630" y="233"/>
                  </a:cubicBezTo>
                  <a:cubicBezTo>
                    <a:pt x="631" y="236"/>
                    <a:pt x="624" y="247"/>
                    <a:pt x="624" y="249"/>
                  </a:cubicBezTo>
                  <a:cubicBezTo>
                    <a:pt x="624" y="252"/>
                    <a:pt x="632" y="253"/>
                    <a:pt x="634" y="257"/>
                  </a:cubicBezTo>
                  <a:cubicBezTo>
                    <a:pt x="637" y="261"/>
                    <a:pt x="630" y="269"/>
                    <a:pt x="628" y="271"/>
                  </a:cubicBezTo>
                  <a:cubicBezTo>
                    <a:pt x="627" y="272"/>
                    <a:pt x="623" y="271"/>
                    <a:pt x="623" y="270"/>
                  </a:cubicBezTo>
                  <a:cubicBezTo>
                    <a:pt x="623" y="269"/>
                    <a:pt x="620" y="266"/>
                    <a:pt x="618" y="267"/>
                  </a:cubicBezTo>
                  <a:cubicBezTo>
                    <a:pt x="615" y="267"/>
                    <a:pt x="615" y="265"/>
                    <a:pt x="614" y="264"/>
                  </a:cubicBezTo>
                  <a:cubicBezTo>
                    <a:pt x="613" y="264"/>
                    <a:pt x="609" y="268"/>
                    <a:pt x="607" y="270"/>
                  </a:cubicBezTo>
                  <a:cubicBezTo>
                    <a:pt x="605" y="272"/>
                    <a:pt x="599" y="273"/>
                    <a:pt x="597" y="276"/>
                  </a:cubicBezTo>
                  <a:cubicBezTo>
                    <a:pt x="595" y="278"/>
                    <a:pt x="591" y="281"/>
                    <a:pt x="589" y="283"/>
                  </a:cubicBezTo>
                  <a:cubicBezTo>
                    <a:pt x="588" y="285"/>
                    <a:pt x="595" y="292"/>
                    <a:pt x="597" y="294"/>
                  </a:cubicBezTo>
                  <a:cubicBezTo>
                    <a:pt x="599" y="295"/>
                    <a:pt x="598" y="297"/>
                    <a:pt x="596" y="299"/>
                  </a:cubicBezTo>
                  <a:cubicBezTo>
                    <a:pt x="595" y="301"/>
                    <a:pt x="585" y="297"/>
                    <a:pt x="583" y="296"/>
                  </a:cubicBezTo>
                  <a:cubicBezTo>
                    <a:pt x="580" y="294"/>
                    <a:pt x="579" y="295"/>
                    <a:pt x="577" y="296"/>
                  </a:cubicBezTo>
                  <a:cubicBezTo>
                    <a:pt x="575" y="297"/>
                    <a:pt x="571" y="293"/>
                    <a:pt x="570" y="291"/>
                  </a:cubicBezTo>
                  <a:cubicBezTo>
                    <a:pt x="568" y="288"/>
                    <a:pt x="566" y="290"/>
                    <a:pt x="564" y="289"/>
                  </a:cubicBezTo>
                  <a:cubicBezTo>
                    <a:pt x="562" y="288"/>
                    <a:pt x="563" y="289"/>
                    <a:pt x="562" y="291"/>
                  </a:cubicBezTo>
                  <a:cubicBezTo>
                    <a:pt x="562" y="292"/>
                    <a:pt x="561" y="293"/>
                    <a:pt x="559" y="293"/>
                  </a:cubicBezTo>
                  <a:cubicBezTo>
                    <a:pt x="558" y="294"/>
                    <a:pt x="559" y="298"/>
                    <a:pt x="563" y="303"/>
                  </a:cubicBezTo>
                  <a:cubicBezTo>
                    <a:pt x="567" y="307"/>
                    <a:pt x="567" y="304"/>
                    <a:pt x="570" y="303"/>
                  </a:cubicBezTo>
                  <a:cubicBezTo>
                    <a:pt x="574" y="302"/>
                    <a:pt x="572" y="309"/>
                    <a:pt x="574" y="311"/>
                  </a:cubicBezTo>
                  <a:cubicBezTo>
                    <a:pt x="576" y="313"/>
                    <a:pt x="571" y="313"/>
                    <a:pt x="569" y="314"/>
                  </a:cubicBezTo>
                  <a:cubicBezTo>
                    <a:pt x="567" y="314"/>
                    <a:pt x="561" y="313"/>
                    <a:pt x="558" y="311"/>
                  </a:cubicBezTo>
                  <a:cubicBezTo>
                    <a:pt x="554" y="308"/>
                    <a:pt x="555" y="305"/>
                    <a:pt x="553" y="305"/>
                  </a:cubicBezTo>
                  <a:cubicBezTo>
                    <a:pt x="550" y="305"/>
                    <a:pt x="548" y="304"/>
                    <a:pt x="546" y="302"/>
                  </a:cubicBezTo>
                  <a:cubicBezTo>
                    <a:pt x="544" y="300"/>
                    <a:pt x="542" y="299"/>
                    <a:pt x="543" y="298"/>
                  </a:cubicBezTo>
                  <a:cubicBezTo>
                    <a:pt x="544" y="297"/>
                    <a:pt x="544" y="291"/>
                    <a:pt x="543" y="287"/>
                  </a:cubicBezTo>
                  <a:cubicBezTo>
                    <a:pt x="542" y="284"/>
                    <a:pt x="539" y="285"/>
                    <a:pt x="541" y="284"/>
                  </a:cubicBezTo>
                  <a:cubicBezTo>
                    <a:pt x="543" y="284"/>
                    <a:pt x="544" y="278"/>
                    <a:pt x="543" y="277"/>
                  </a:cubicBezTo>
                  <a:cubicBezTo>
                    <a:pt x="542" y="276"/>
                    <a:pt x="534" y="270"/>
                    <a:pt x="533" y="270"/>
                  </a:cubicBezTo>
                  <a:cubicBezTo>
                    <a:pt x="532" y="270"/>
                    <a:pt x="529" y="266"/>
                    <a:pt x="529" y="265"/>
                  </a:cubicBezTo>
                  <a:cubicBezTo>
                    <a:pt x="529" y="264"/>
                    <a:pt x="526" y="261"/>
                    <a:pt x="524" y="261"/>
                  </a:cubicBezTo>
                  <a:cubicBezTo>
                    <a:pt x="523" y="261"/>
                    <a:pt x="519" y="261"/>
                    <a:pt x="516" y="260"/>
                  </a:cubicBezTo>
                  <a:cubicBezTo>
                    <a:pt x="514" y="258"/>
                    <a:pt x="517" y="257"/>
                    <a:pt x="519" y="256"/>
                  </a:cubicBezTo>
                  <a:cubicBezTo>
                    <a:pt x="520" y="256"/>
                    <a:pt x="520" y="253"/>
                    <a:pt x="521" y="253"/>
                  </a:cubicBezTo>
                  <a:cubicBezTo>
                    <a:pt x="523" y="252"/>
                    <a:pt x="526" y="257"/>
                    <a:pt x="529" y="259"/>
                  </a:cubicBezTo>
                  <a:cubicBezTo>
                    <a:pt x="532" y="261"/>
                    <a:pt x="542" y="264"/>
                    <a:pt x="545" y="266"/>
                  </a:cubicBezTo>
                  <a:cubicBezTo>
                    <a:pt x="548" y="267"/>
                    <a:pt x="558" y="269"/>
                    <a:pt x="563" y="270"/>
                  </a:cubicBezTo>
                  <a:cubicBezTo>
                    <a:pt x="568" y="271"/>
                    <a:pt x="575" y="273"/>
                    <a:pt x="578" y="273"/>
                  </a:cubicBezTo>
                  <a:cubicBezTo>
                    <a:pt x="582" y="273"/>
                    <a:pt x="586" y="270"/>
                    <a:pt x="589" y="270"/>
                  </a:cubicBezTo>
                  <a:cubicBezTo>
                    <a:pt x="593" y="270"/>
                    <a:pt x="596" y="268"/>
                    <a:pt x="599" y="263"/>
                  </a:cubicBezTo>
                  <a:cubicBezTo>
                    <a:pt x="603" y="259"/>
                    <a:pt x="603" y="251"/>
                    <a:pt x="602" y="250"/>
                  </a:cubicBezTo>
                  <a:cubicBezTo>
                    <a:pt x="601" y="249"/>
                    <a:pt x="602" y="240"/>
                    <a:pt x="599" y="238"/>
                  </a:cubicBezTo>
                  <a:cubicBezTo>
                    <a:pt x="597" y="237"/>
                    <a:pt x="596" y="236"/>
                    <a:pt x="594" y="234"/>
                  </a:cubicBezTo>
                  <a:cubicBezTo>
                    <a:pt x="591" y="232"/>
                    <a:pt x="589" y="231"/>
                    <a:pt x="587" y="232"/>
                  </a:cubicBezTo>
                  <a:cubicBezTo>
                    <a:pt x="586" y="233"/>
                    <a:pt x="585" y="230"/>
                    <a:pt x="582" y="228"/>
                  </a:cubicBezTo>
                  <a:cubicBezTo>
                    <a:pt x="580" y="227"/>
                    <a:pt x="579" y="227"/>
                    <a:pt x="576" y="226"/>
                  </a:cubicBezTo>
                  <a:cubicBezTo>
                    <a:pt x="572" y="226"/>
                    <a:pt x="572" y="225"/>
                    <a:pt x="569" y="222"/>
                  </a:cubicBezTo>
                  <a:cubicBezTo>
                    <a:pt x="566" y="219"/>
                    <a:pt x="555" y="213"/>
                    <a:pt x="553" y="212"/>
                  </a:cubicBezTo>
                  <a:cubicBezTo>
                    <a:pt x="550" y="210"/>
                    <a:pt x="545" y="209"/>
                    <a:pt x="542" y="209"/>
                  </a:cubicBezTo>
                  <a:cubicBezTo>
                    <a:pt x="538" y="210"/>
                    <a:pt x="537" y="208"/>
                    <a:pt x="534" y="208"/>
                  </a:cubicBezTo>
                  <a:cubicBezTo>
                    <a:pt x="532" y="209"/>
                    <a:pt x="530" y="208"/>
                    <a:pt x="530" y="206"/>
                  </a:cubicBezTo>
                  <a:cubicBezTo>
                    <a:pt x="530" y="205"/>
                    <a:pt x="527" y="206"/>
                    <a:pt x="524" y="208"/>
                  </a:cubicBezTo>
                  <a:cubicBezTo>
                    <a:pt x="521" y="210"/>
                    <a:pt x="526" y="205"/>
                    <a:pt x="523" y="205"/>
                  </a:cubicBezTo>
                  <a:cubicBezTo>
                    <a:pt x="521" y="205"/>
                    <a:pt x="518" y="202"/>
                    <a:pt x="520" y="203"/>
                  </a:cubicBezTo>
                  <a:cubicBezTo>
                    <a:pt x="522" y="203"/>
                    <a:pt x="529" y="200"/>
                    <a:pt x="525" y="198"/>
                  </a:cubicBezTo>
                  <a:cubicBezTo>
                    <a:pt x="521" y="196"/>
                    <a:pt x="516" y="195"/>
                    <a:pt x="514" y="197"/>
                  </a:cubicBezTo>
                  <a:cubicBezTo>
                    <a:pt x="514" y="197"/>
                    <a:pt x="513" y="198"/>
                    <a:pt x="513" y="198"/>
                  </a:cubicBezTo>
                  <a:cubicBezTo>
                    <a:pt x="513" y="198"/>
                    <a:pt x="512" y="198"/>
                    <a:pt x="512" y="198"/>
                  </a:cubicBezTo>
                  <a:cubicBezTo>
                    <a:pt x="512" y="198"/>
                    <a:pt x="511" y="199"/>
                    <a:pt x="511" y="199"/>
                  </a:cubicBezTo>
                  <a:cubicBezTo>
                    <a:pt x="510" y="199"/>
                    <a:pt x="510" y="199"/>
                    <a:pt x="510" y="199"/>
                  </a:cubicBezTo>
                  <a:cubicBezTo>
                    <a:pt x="509" y="199"/>
                    <a:pt x="509" y="199"/>
                    <a:pt x="508" y="199"/>
                  </a:cubicBezTo>
                  <a:cubicBezTo>
                    <a:pt x="508" y="199"/>
                    <a:pt x="507" y="199"/>
                    <a:pt x="506" y="199"/>
                  </a:cubicBezTo>
                  <a:cubicBezTo>
                    <a:pt x="506" y="199"/>
                    <a:pt x="505" y="199"/>
                    <a:pt x="504" y="199"/>
                  </a:cubicBezTo>
                  <a:cubicBezTo>
                    <a:pt x="499" y="199"/>
                    <a:pt x="495" y="197"/>
                    <a:pt x="495" y="195"/>
                  </a:cubicBezTo>
                  <a:cubicBezTo>
                    <a:pt x="495" y="194"/>
                    <a:pt x="488" y="193"/>
                    <a:pt x="487" y="191"/>
                  </a:cubicBezTo>
                  <a:cubicBezTo>
                    <a:pt x="485" y="190"/>
                    <a:pt x="491" y="191"/>
                    <a:pt x="495" y="192"/>
                  </a:cubicBezTo>
                  <a:cubicBezTo>
                    <a:pt x="499" y="192"/>
                    <a:pt x="499" y="192"/>
                    <a:pt x="501" y="191"/>
                  </a:cubicBezTo>
                  <a:cubicBezTo>
                    <a:pt x="503" y="190"/>
                    <a:pt x="506" y="188"/>
                    <a:pt x="507" y="186"/>
                  </a:cubicBezTo>
                  <a:cubicBezTo>
                    <a:pt x="508" y="185"/>
                    <a:pt x="507" y="183"/>
                    <a:pt x="505" y="183"/>
                  </a:cubicBezTo>
                  <a:cubicBezTo>
                    <a:pt x="502" y="183"/>
                    <a:pt x="502" y="180"/>
                    <a:pt x="498" y="180"/>
                  </a:cubicBezTo>
                  <a:cubicBezTo>
                    <a:pt x="495" y="179"/>
                    <a:pt x="496" y="178"/>
                    <a:pt x="494" y="178"/>
                  </a:cubicBezTo>
                  <a:cubicBezTo>
                    <a:pt x="491" y="179"/>
                    <a:pt x="493" y="176"/>
                    <a:pt x="491" y="174"/>
                  </a:cubicBezTo>
                  <a:cubicBezTo>
                    <a:pt x="488" y="172"/>
                    <a:pt x="487" y="175"/>
                    <a:pt x="485" y="176"/>
                  </a:cubicBezTo>
                  <a:cubicBezTo>
                    <a:pt x="484" y="178"/>
                    <a:pt x="484" y="180"/>
                    <a:pt x="482" y="181"/>
                  </a:cubicBezTo>
                  <a:cubicBezTo>
                    <a:pt x="480" y="182"/>
                    <a:pt x="481" y="180"/>
                    <a:pt x="482" y="179"/>
                  </a:cubicBezTo>
                  <a:cubicBezTo>
                    <a:pt x="483" y="178"/>
                    <a:pt x="481" y="179"/>
                    <a:pt x="480" y="179"/>
                  </a:cubicBezTo>
                  <a:cubicBezTo>
                    <a:pt x="478" y="179"/>
                    <a:pt x="478" y="178"/>
                    <a:pt x="480" y="177"/>
                  </a:cubicBezTo>
                  <a:cubicBezTo>
                    <a:pt x="482" y="176"/>
                    <a:pt x="484" y="173"/>
                    <a:pt x="484" y="172"/>
                  </a:cubicBezTo>
                  <a:cubicBezTo>
                    <a:pt x="484" y="171"/>
                    <a:pt x="482" y="168"/>
                    <a:pt x="481" y="169"/>
                  </a:cubicBezTo>
                  <a:cubicBezTo>
                    <a:pt x="479" y="171"/>
                    <a:pt x="476" y="169"/>
                    <a:pt x="475" y="170"/>
                  </a:cubicBezTo>
                  <a:cubicBezTo>
                    <a:pt x="474" y="171"/>
                    <a:pt x="471" y="176"/>
                    <a:pt x="471" y="179"/>
                  </a:cubicBezTo>
                  <a:cubicBezTo>
                    <a:pt x="471" y="182"/>
                    <a:pt x="469" y="182"/>
                    <a:pt x="468" y="182"/>
                  </a:cubicBezTo>
                  <a:cubicBezTo>
                    <a:pt x="466" y="182"/>
                    <a:pt x="469" y="170"/>
                    <a:pt x="470" y="169"/>
                  </a:cubicBezTo>
                  <a:cubicBezTo>
                    <a:pt x="470" y="168"/>
                    <a:pt x="467" y="170"/>
                    <a:pt x="465" y="172"/>
                  </a:cubicBezTo>
                  <a:cubicBezTo>
                    <a:pt x="462" y="175"/>
                    <a:pt x="460" y="178"/>
                    <a:pt x="459" y="180"/>
                  </a:cubicBezTo>
                  <a:cubicBezTo>
                    <a:pt x="458" y="183"/>
                    <a:pt x="456" y="188"/>
                    <a:pt x="454" y="191"/>
                  </a:cubicBezTo>
                  <a:cubicBezTo>
                    <a:pt x="452" y="193"/>
                    <a:pt x="453" y="186"/>
                    <a:pt x="454" y="185"/>
                  </a:cubicBezTo>
                  <a:cubicBezTo>
                    <a:pt x="456" y="183"/>
                    <a:pt x="456" y="179"/>
                    <a:pt x="458" y="177"/>
                  </a:cubicBezTo>
                  <a:cubicBezTo>
                    <a:pt x="459" y="176"/>
                    <a:pt x="462" y="172"/>
                    <a:pt x="460" y="173"/>
                  </a:cubicBezTo>
                  <a:cubicBezTo>
                    <a:pt x="457" y="173"/>
                    <a:pt x="456" y="170"/>
                    <a:pt x="454" y="171"/>
                  </a:cubicBezTo>
                  <a:cubicBezTo>
                    <a:pt x="452" y="172"/>
                    <a:pt x="451" y="171"/>
                    <a:pt x="450" y="170"/>
                  </a:cubicBezTo>
                  <a:cubicBezTo>
                    <a:pt x="448" y="169"/>
                    <a:pt x="448" y="172"/>
                    <a:pt x="449" y="174"/>
                  </a:cubicBezTo>
                  <a:cubicBezTo>
                    <a:pt x="450" y="175"/>
                    <a:pt x="447" y="176"/>
                    <a:pt x="447" y="178"/>
                  </a:cubicBezTo>
                  <a:cubicBezTo>
                    <a:pt x="447" y="179"/>
                    <a:pt x="446" y="178"/>
                    <a:pt x="445" y="177"/>
                  </a:cubicBezTo>
                  <a:cubicBezTo>
                    <a:pt x="444" y="177"/>
                    <a:pt x="444" y="180"/>
                    <a:pt x="445" y="182"/>
                  </a:cubicBezTo>
                  <a:cubicBezTo>
                    <a:pt x="446" y="183"/>
                    <a:pt x="442" y="181"/>
                    <a:pt x="442" y="180"/>
                  </a:cubicBezTo>
                  <a:cubicBezTo>
                    <a:pt x="441" y="179"/>
                    <a:pt x="439" y="180"/>
                    <a:pt x="437" y="180"/>
                  </a:cubicBezTo>
                  <a:cubicBezTo>
                    <a:pt x="435" y="181"/>
                    <a:pt x="435" y="182"/>
                    <a:pt x="435" y="183"/>
                  </a:cubicBezTo>
                  <a:cubicBezTo>
                    <a:pt x="435" y="185"/>
                    <a:pt x="440" y="188"/>
                    <a:pt x="439" y="189"/>
                  </a:cubicBezTo>
                  <a:cubicBezTo>
                    <a:pt x="438" y="189"/>
                    <a:pt x="438" y="192"/>
                    <a:pt x="438" y="195"/>
                  </a:cubicBezTo>
                  <a:cubicBezTo>
                    <a:pt x="438" y="197"/>
                    <a:pt x="435" y="192"/>
                    <a:pt x="434" y="193"/>
                  </a:cubicBezTo>
                  <a:cubicBezTo>
                    <a:pt x="433" y="194"/>
                    <a:pt x="432" y="190"/>
                    <a:pt x="434" y="189"/>
                  </a:cubicBezTo>
                  <a:cubicBezTo>
                    <a:pt x="435" y="188"/>
                    <a:pt x="434" y="185"/>
                    <a:pt x="431" y="186"/>
                  </a:cubicBezTo>
                  <a:cubicBezTo>
                    <a:pt x="428" y="188"/>
                    <a:pt x="429" y="184"/>
                    <a:pt x="425" y="185"/>
                  </a:cubicBezTo>
                  <a:cubicBezTo>
                    <a:pt x="421" y="186"/>
                    <a:pt x="418" y="187"/>
                    <a:pt x="417" y="189"/>
                  </a:cubicBezTo>
                  <a:cubicBezTo>
                    <a:pt x="417" y="190"/>
                    <a:pt x="423" y="192"/>
                    <a:pt x="426" y="193"/>
                  </a:cubicBezTo>
                  <a:cubicBezTo>
                    <a:pt x="428" y="194"/>
                    <a:pt x="426" y="197"/>
                    <a:pt x="427" y="198"/>
                  </a:cubicBezTo>
                  <a:cubicBezTo>
                    <a:pt x="428" y="199"/>
                    <a:pt x="422" y="194"/>
                    <a:pt x="420" y="194"/>
                  </a:cubicBezTo>
                  <a:cubicBezTo>
                    <a:pt x="418" y="193"/>
                    <a:pt x="420" y="196"/>
                    <a:pt x="420" y="198"/>
                  </a:cubicBezTo>
                  <a:cubicBezTo>
                    <a:pt x="420" y="199"/>
                    <a:pt x="419" y="196"/>
                    <a:pt x="417" y="195"/>
                  </a:cubicBezTo>
                  <a:cubicBezTo>
                    <a:pt x="416" y="194"/>
                    <a:pt x="416" y="200"/>
                    <a:pt x="414" y="200"/>
                  </a:cubicBezTo>
                  <a:cubicBezTo>
                    <a:pt x="411" y="201"/>
                    <a:pt x="413" y="196"/>
                    <a:pt x="413" y="195"/>
                  </a:cubicBezTo>
                  <a:cubicBezTo>
                    <a:pt x="414" y="194"/>
                    <a:pt x="412" y="197"/>
                    <a:pt x="410" y="199"/>
                  </a:cubicBezTo>
                  <a:cubicBezTo>
                    <a:pt x="408" y="201"/>
                    <a:pt x="408" y="199"/>
                    <a:pt x="409" y="197"/>
                  </a:cubicBezTo>
                  <a:cubicBezTo>
                    <a:pt x="409" y="195"/>
                    <a:pt x="407" y="194"/>
                    <a:pt x="404" y="194"/>
                  </a:cubicBezTo>
                  <a:cubicBezTo>
                    <a:pt x="400" y="194"/>
                    <a:pt x="403" y="191"/>
                    <a:pt x="403" y="189"/>
                  </a:cubicBezTo>
                  <a:cubicBezTo>
                    <a:pt x="403" y="187"/>
                    <a:pt x="400" y="190"/>
                    <a:pt x="399" y="192"/>
                  </a:cubicBezTo>
                  <a:cubicBezTo>
                    <a:pt x="397" y="195"/>
                    <a:pt x="396" y="194"/>
                    <a:pt x="398" y="198"/>
                  </a:cubicBezTo>
                  <a:cubicBezTo>
                    <a:pt x="399" y="201"/>
                    <a:pt x="394" y="199"/>
                    <a:pt x="393" y="201"/>
                  </a:cubicBezTo>
                  <a:cubicBezTo>
                    <a:pt x="392" y="203"/>
                    <a:pt x="394" y="203"/>
                    <a:pt x="397" y="204"/>
                  </a:cubicBezTo>
                  <a:cubicBezTo>
                    <a:pt x="399" y="205"/>
                    <a:pt x="398" y="208"/>
                    <a:pt x="398" y="209"/>
                  </a:cubicBezTo>
                  <a:cubicBezTo>
                    <a:pt x="399" y="210"/>
                    <a:pt x="393" y="209"/>
                    <a:pt x="392" y="210"/>
                  </a:cubicBezTo>
                  <a:cubicBezTo>
                    <a:pt x="392" y="212"/>
                    <a:pt x="390" y="213"/>
                    <a:pt x="388" y="214"/>
                  </a:cubicBezTo>
                  <a:cubicBezTo>
                    <a:pt x="385" y="214"/>
                    <a:pt x="386" y="215"/>
                    <a:pt x="388" y="216"/>
                  </a:cubicBezTo>
                  <a:cubicBezTo>
                    <a:pt x="390" y="218"/>
                    <a:pt x="388" y="218"/>
                    <a:pt x="386" y="218"/>
                  </a:cubicBezTo>
                  <a:cubicBezTo>
                    <a:pt x="385" y="217"/>
                    <a:pt x="382" y="219"/>
                    <a:pt x="380" y="220"/>
                  </a:cubicBezTo>
                  <a:cubicBezTo>
                    <a:pt x="379" y="221"/>
                    <a:pt x="376" y="222"/>
                    <a:pt x="375" y="220"/>
                  </a:cubicBezTo>
                  <a:cubicBezTo>
                    <a:pt x="373" y="219"/>
                    <a:pt x="370" y="219"/>
                    <a:pt x="370" y="221"/>
                  </a:cubicBezTo>
                  <a:cubicBezTo>
                    <a:pt x="370" y="224"/>
                    <a:pt x="367" y="226"/>
                    <a:pt x="367" y="227"/>
                  </a:cubicBezTo>
                  <a:cubicBezTo>
                    <a:pt x="367" y="228"/>
                    <a:pt x="370" y="228"/>
                    <a:pt x="373" y="227"/>
                  </a:cubicBezTo>
                  <a:cubicBezTo>
                    <a:pt x="376" y="226"/>
                    <a:pt x="372" y="229"/>
                    <a:pt x="370" y="232"/>
                  </a:cubicBezTo>
                  <a:cubicBezTo>
                    <a:pt x="368" y="234"/>
                    <a:pt x="371" y="233"/>
                    <a:pt x="374" y="232"/>
                  </a:cubicBezTo>
                  <a:cubicBezTo>
                    <a:pt x="376" y="231"/>
                    <a:pt x="375" y="234"/>
                    <a:pt x="373" y="235"/>
                  </a:cubicBezTo>
                  <a:cubicBezTo>
                    <a:pt x="370" y="236"/>
                    <a:pt x="367" y="236"/>
                    <a:pt x="366" y="239"/>
                  </a:cubicBezTo>
                  <a:cubicBezTo>
                    <a:pt x="364" y="241"/>
                    <a:pt x="369" y="241"/>
                    <a:pt x="372" y="241"/>
                  </a:cubicBezTo>
                  <a:cubicBezTo>
                    <a:pt x="376" y="242"/>
                    <a:pt x="361" y="240"/>
                    <a:pt x="362" y="243"/>
                  </a:cubicBezTo>
                  <a:cubicBezTo>
                    <a:pt x="363" y="245"/>
                    <a:pt x="359" y="247"/>
                    <a:pt x="359" y="248"/>
                  </a:cubicBezTo>
                  <a:cubicBezTo>
                    <a:pt x="359" y="250"/>
                    <a:pt x="363" y="249"/>
                    <a:pt x="365" y="249"/>
                  </a:cubicBezTo>
                  <a:cubicBezTo>
                    <a:pt x="367" y="249"/>
                    <a:pt x="360" y="252"/>
                    <a:pt x="358" y="252"/>
                  </a:cubicBezTo>
                  <a:cubicBezTo>
                    <a:pt x="356" y="252"/>
                    <a:pt x="352" y="255"/>
                    <a:pt x="353" y="257"/>
                  </a:cubicBezTo>
                  <a:cubicBezTo>
                    <a:pt x="353" y="259"/>
                    <a:pt x="350" y="260"/>
                    <a:pt x="348" y="262"/>
                  </a:cubicBezTo>
                  <a:cubicBezTo>
                    <a:pt x="346" y="264"/>
                    <a:pt x="344" y="267"/>
                    <a:pt x="344" y="269"/>
                  </a:cubicBezTo>
                  <a:cubicBezTo>
                    <a:pt x="345" y="270"/>
                    <a:pt x="346" y="269"/>
                    <a:pt x="350" y="272"/>
                  </a:cubicBezTo>
                  <a:cubicBezTo>
                    <a:pt x="354" y="274"/>
                    <a:pt x="347" y="272"/>
                    <a:pt x="344" y="272"/>
                  </a:cubicBezTo>
                  <a:cubicBezTo>
                    <a:pt x="342" y="272"/>
                    <a:pt x="340" y="275"/>
                    <a:pt x="342" y="276"/>
                  </a:cubicBezTo>
                  <a:cubicBezTo>
                    <a:pt x="344" y="277"/>
                    <a:pt x="342" y="278"/>
                    <a:pt x="342" y="281"/>
                  </a:cubicBezTo>
                  <a:cubicBezTo>
                    <a:pt x="342" y="284"/>
                    <a:pt x="339" y="286"/>
                    <a:pt x="337" y="288"/>
                  </a:cubicBezTo>
                  <a:cubicBezTo>
                    <a:pt x="335" y="291"/>
                    <a:pt x="339" y="290"/>
                    <a:pt x="341" y="289"/>
                  </a:cubicBezTo>
                  <a:cubicBezTo>
                    <a:pt x="343" y="288"/>
                    <a:pt x="337" y="293"/>
                    <a:pt x="335" y="294"/>
                  </a:cubicBezTo>
                  <a:cubicBezTo>
                    <a:pt x="333" y="296"/>
                    <a:pt x="331" y="296"/>
                    <a:pt x="331" y="299"/>
                  </a:cubicBezTo>
                  <a:cubicBezTo>
                    <a:pt x="331" y="301"/>
                    <a:pt x="328" y="299"/>
                    <a:pt x="325" y="299"/>
                  </a:cubicBezTo>
                  <a:cubicBezTo>
                    <a:pt x="322" y="299"/>
                    <a:pt x="319" y="307"/>
                    <a:pt x="317" y="308"/>
                  </a:cubicBezTo>
                  <a:cubicBezTo>
                    <a:pt x="316" y="310"/>
                    <a:pt x="313" y="313"/>
                    <a:pt x="312" y="314"/>
                  </a:cubicBezTo>
                  <a:cubicBezTo>
                    <a:pt x="311" y="315"/>
                    <a:pt x="316" y="317"/>
                    <a:pt x="318" y="317"/>
                  </a:cubicBezTo>
                  <a:cubicBezTo>
                    <a:pt x="321" y="317"/>
                    <a:pt x="325" y="315"/>
                    <a:pt x="326" y="314"/>
                  </a:cubicBezTo>
                  <a:cubicBezTo>
                    <a:pt x="328" y="313"/>
                    <a:pt x="321" y="319"/>
                    <a:pt x="318" y="320"/>
                  </a:cubicBezTo>
                  <a:cubicBezTo>
                    <a:pt x="316" y="321"/>
                    <a:pt x="315" y="318"/>
                    <a:pt x="314" y="318"/>
                  </a:cubicBezTo>
                  <a:cubicBezTo>
                    <a:pt x="313" y="318"/>
                    <a:pt x="312" y="320"/>
                    <a:pt x="311" y="321"/>
                  </a:cubicBezTo>
                  <a:cubicBezTo>
                    <a:pt x="310" y="322"/>
                    <a:pt x="305" y="321"/>
                    <a:pt x="303" y="322"/>
                  </a:cubicBezTo>
                  <a:cubicBezTo>
                    <a:pt x="302" y="323"/>
                    <a:pt x="300" y="325"/>
                    <a:pt x="301" y="327"/>
                  </a:cubicBezTo>
                  <a:cubicBezTo>
                    <a:pt x="302" y="329"/>
                    <a:pt x="301" y="330"/>
                    <a:pt x="302" y="332"/>
                  </a:cubicBezTo>
                  <a:cubicBezTo>
                    <a:pt x="303" y="335"/>
                    <a:pt x="300" y="331"/>
                    <a:pt x="297" y="331"/>
                  </a:cubicBezTo>
                  <a:cubicBezTo>
                    <a:pt x="294" y="330"/>
                    <a:pt x="294" y="332"/>
                    <a:pt x="291" y="334"/>
                  </a:cubicBezTo>
                  <a:cubicBezTo>
                    <a:pt x="289" y="335"/>
                    <a:pt x="284" y="334"/>
                    <a:pt x="282" y="335"/>
                  </a:cubicBezTo>
                  <a:cubicBezTo>
                    <a:pt x="280" y="336"/>
                    <a:pt x="283" y="337"/>
                    <a:pt x="285" y="338"/>
                  </a:cubicBezTo>
                  <a:cubicBezTo>
                    <a:pt x="288" y="340"/>
                    <a:pt x="284" y="339"/>
                    <a:pt x="280" y="338"/>
                  </a:cubicBezTo>
                  <a:cubicBezTo>
                    <a:pt x="276" y="338"/>
                    <a:pt x="278" y="340"/>
                    <a:pt x="277" y="342"/>
                  </a:cubicBezTo>
                  <a:cubicBezTo>
                    <a:pt x="277" y="344"/>
                    <a:pt x="272" y="343"/>
                    <a:pt x="271" y="344"/>
                  </a:cubicBezTo>
                  <a:cubicBezTo>
                    <a:pt x="269" y="346"/>
                    <a:pt x="274" y="347"/>
                    <a:pt x="272" y="347"/>
                  </a:cubicBezTo>
                  <a:cubicBezTo>
                    <a:pt x="270" y="347"/>
                    <a:pt x="266" y="348"/>
                    <a:pt x="268" y="350"/>
                  </a:cubicBezTo>
                  <a:cubicBezTo>
                    <a:pt x="270" y="353"/>
                    <a:pt x="269" y="353"/>
                    <a:pt x="271" y="357"/>
                  </a:cubicBezTo>
                  <a:cubicBezTo>
                    <a:pt x="273" y="361"/>
                    <a:pt x="276" y="360"/>
                    <a:pt x="272" y="360"/>
                  </a:cubicBezTo>
                  <a:cubicBezTo>
                    <a:pt x="267" y="360"/>
                    <a:pt x="268" y="361"/>
                    <a:pt x="270" y="364"/>
                  </a:cubicBezTo>
                  <a:cubicBezTo>
                    <a:pt x="272" y="366"/>
                    <a:pt x="271" y="365"/>
                    <a:pt x="267" y="367"/>
                  </a:cubicBezTo>
                  <a:cubicBezTo>
                    <a:pt x="262" y="368"/>
                    <a:pt x="267" y="368"/>
                    <a:pt x="269" y="370"/>
                  </a:cubicBezTo>
                  <a:cubicBezTo>
                    <a:pt x="271" y="372"/>
                    <a:pt x="267" y="373"/>
                    <a:pt x="269" y="374"/>
                  </a:cubicBezTo>
                  <a:cubicBezTo>
                    <a:pt x="272" y="374"/>
                    <a:pt x="266" y="377"/>
                    <a:pt x="269" y="379"/>
                  </a:cubicBezTo>
                  <a:cubicBezTo>
                    <a:pt x="273" y="381"/>
                    <a:pt x="272" y="379"/>
                    <a:pt x="275" y="376"/>
                  </a:cubicBezTo>
                  <a:cubicBezTo>
                    <a:pt x="278" y="374"/>
                    <a:pt x="275" y="378"/>
                    <a:pt x="273" y="382"/>
                  </a:cubicBezTo>
                  <a:cubicBezTo>
                    <a:pt x="271" y="385"/>
                    <a:pt x="271" y="381"/>
                    <a:pt x="267" y="382"/>
                  </a:cubicBezTo>
                  <a:cubicBezTo>
                    <a:pt x="263" y="383"/>
                    <a:pt x="268" y="385"/>
                    <a:pt x="269" y="389"/>
                  </a:cubicBezTo>
                  <a:cubicBezTo>
                    <a:pt x="269" y="392"/>
                    <a:pt x="269" y="391"/>
                    <a:pt x="272" y="391"/>
                  </a:cubicBezTo>
                  <a:cubicBezTo>
                    <a:pt x="275" y="391"/>
                    <a:pt x="275" y="390"/>
                    <a:pt x="277" y="389"/>
                  </a:cubicBezTo>
                  <a:cubicBezTo>
                    <a:pt x="278" y="387"/>
                    <a:pt x="276" y="392"/>
                    <a:pt x="276" y="395"/>
                  </a:cubicBezTo>
                  <a:cubicBezTo>
                    <a:pt x="277" y="397"/>
                    <a:pt x="274" y="394"/>
                    <a:pt x="271" y="396"/>
                  </a:cubicBezTo>
                  <a:cubicBezTo>
                    <a:pt x="269" y="397"/>
                    <a:pt x="271" y="400"/>
                    <a:pt x="272" y="402"/>
                  </a:cubicBezTo>
                  <a:cubicBezTo>
                    <a:pt x="274" y="403"/>
                    <a:pt x="278" y="406"/>
                    <a:pt x="280" y="408"/>
                  </a:cubicBezTo>
                  <a:cubicBezTo>
                    <a:pt x="283" y="410"/>
                    <a:pt x="287" y="410"/>
                    <a:pt x="291" y="409"/>
                  </a:cubicBezTo>
                  <a:cubicBezTo>
                    <a:pt x="294" y="407"/>
                    <a:pt x="293" y="410"/>
                    <a:pt x="296" y="408"/>
                  </a:cubicBezTo>
                  <a:cubicBezTo>
                    <a:pt x="299" y="406"/>
                    <a:pt x="303" y="403"/>
                    <a:pt x="307" y="397"/>
                  </a:cubicBezTo>
                  <a:cubicBezTo>
                    <a:pt x="311" y="392"/>
                    <a:pt x="312" y="392"/>
                    <a:pt x="315" y="392"/>
                  </a:cubicBezTo>
                  <a:cubicBezTo>
                    <a:pt x="318" y="391"/>
                    <a:pt x="318" y="390"/>
                    <a:pt x="318" y="386"/>
                  </a:cubicBezTo>
                  <a:cubicBezTo>
                    <a:pt x="319" y="386"/>
                    <a:pt x="319" y="386"/>
                    <a:pt x="319" y="386"/>
                  </a:cubicBezTo>
                  <a:cubicBezTo>
                    <a:pt x="319" y="386"/>
                    <a:pt x="319" y="386"/>
                    <a:pt x="319" y="386"/>
                  </a:cubicBezTo>
                  <a:cubicBezTo>
                    <a:pt x="319" y="386"/>
                    <a:pt x="319" y="386"/>
                    <a:pt x="319" y="386"/>
                  </a:cubicBezTo>
                  <a:cubicBezTo>
                    <a:pt x="319" y="386"/>
                    <a:pt x="319" y="386"/>
                    <a:pt x="319" y="386"/>
                  </a:cubicBezTo>
                  <a:cubicBezTo>
                    <a:pt x="319" y="386"/>
                    <a:pt x="319" y="387"/>
                    <a:pt x="319" y="387"/>
                  </a:cubicBezTo>
                  <a:cubicBezTo>
                    <a:pt x="319" y="387"/>
                    <a:pt x="319" y="387"/>
                    <a:pt x="319" y="387"/>
                  </a:cubicBezTo>
                  <a:cubicBezTo>
                    <a:pt x="319" y="388"/>
                    <a:pt x="320" y="388"/>
                    <a:pt x="320" y="388"/>
                  </a:cubicBezTo>
                  <a:cubicBezTo>
                    <a:pt x="320" y="389"/>
                    <a:pt x="320" y="389"/>
                    <a:pt x="320" y="390"/>
                  </a:cubicBezTo>
                  <a:cubicBezTo>
                    <a:pt x="320" y="390"/>
                    <a:pt x="320" y="390"/>
                    <a:pt x="320" y="390"/>
                  </a:cubicBezTo>
                  <a:cubicBezTo>
                    <a:pt x="320" y="391"/>
                    <a:pt x="321" y="391"/>
                    <a:pt x="321" y="392"/>
                  </a:cubicBezTo>
                  <a:cubicBezTo>
                    <a:pt x="321" y="392"/>
                    <a:pt x="321" y="392"/>
                    <a:pt x="321" y="392"/>
                  </a:cubicBezTo>
                  <a:cubicBezTo>
                    <a:pt x="321" y="393"/>
                    <a:pt x="321" y="393"/>
                    <a:pt x="322" y="394"/>
                  </a:cubicBezTo>
                  <a:cubicBezTo>
                    <a:pt x="322" y="394"/>
                    <a:pt x="322" y="394"/>
                    <a:pt x="322" y="394"/>
                  </a:cubicBezTo>
                  <a:cubicBezTo>
                    <a:pt x="322" y="394"/>
                    <a:pt x="322" y="395"/>
                    <a:pt x="322" y="395"/>
                  </a:cubicBezTo>
                  <a:cubicBezTo>
                    <a:pt x="324" y="398"/>
                    <a:pt x="323" y="405"/>
                    <a:pt x="325" y="407"/>
                  </a:cubicBezTo>
                  <a:cubicBezTo>
                    <a:pt x="326" y="409"/>
                    <a:pt x="327" y="409"/>
                    <a:pt x="330" y="407"/>
                  </a:cubicBezTo>
                  <a:cubicBezTo>
                    <a:pt x="333" y="405"/>
                    <a:pt x="329" y="415"/>
                    <a:pt x="328" y="417"/>
                  </a:cubicBezTo>
                  <a:cubicBezTo>
                    <a:pt x="328" y="420"/>
                    <a:pt x="333" y="426"/>
                    <a:pt x="334" y="429"/>
                  </a:cubicBezTo>
                  <a:cubicBezTo>
                    <a:pt x="336" y="432"/>
                    <a:pt x="337" y="437"/>
                    <a:pt x="338" y="439"/>
                  </a:cubicBezTo>
                  <a:cubicBezTo>
                    <a:pt x="338" y="441"/>
                    <a:pt x="335" y="447"/>
                    <a:pt x="336" y="447"/>
                  </a:cubicBezTo>
                  <a:cubicBezTo>
                    <a:pt x="338" y="447"/>
                    <a:pt x="342" y="450"/>
                    <a:pt x="346" y="450"/>
                  </a:cubicBezTo>
                  <a:cubicBezTo>
                    <a:pt x="350" y="450"/>
                    <a:pt x="351" y="449"/>
                    <a:pt x="352" y="447"/>
                  </a:cubicBezTo>
                  <a:cubicBezTo>
                    <a:pt x="353" y="444"/>
                    <a:pt x="352" y="442"/>
                    <a:pt x="358" y="439"/>
                  </a:cubicBezTo>
                  <a:cubicBezTo>
                    <a:pt x="363" y="435"/>
                    <a:pt x="365" y="438"/>
                    <a:pt x="367" y="437"/>
                  </a:cubicBezTo>
                  <a:cubicBezTo>
                    <a:pt x="369" y="437"/>
                    <a:pt x="374" y="423"/>
                    <a:pt x="375" y="419"/>
                  </a:cubicBezTo>
                  <a:cubicBezTo>
                    <a:pt x="376" y="414"/>
                    <a:pt x="376" y="409"/>
                    <a:pt x="376" y="407"/>
                  </a:cubicBezTo>
                  <a:cubicBezTo>
                    <a:pt x="377" y="405"/>
                    <a:pt x="383" y="397"/>
                    <a:pt x="384" y="396"/>
                  </a:cubicBezTo>
                  <a:cubicBezTo>
                    <a:pt x="386" y="394"/>
                    <a:pt x="387" y="396"/>
                    <a:pt x="388" y="396"/>
                  </a:cubicBezTo>
                  <a:cubicBezTo>
                    <a:pt x="389" y="395"/>
                    <a:pt x="392" y="388"/>
                    <a:pt x="394" y="387"/>
                  </a:cubicBezTo>
                  <a:cubicBezTo>
                    <a:pt x="395" y="386"/>
                    <a:pt x="397" y="384"/>
                    <a:pt x="397" y="382"/>
                  </a:cubicBezTo>
                  <a:cubicBezTo>
                    <a:pt x="397" y="380"/>
                    <a:pt x="395" y="376"/>
                    <a:pt x="394" y="373"/>
                  </a:cubicBezTo>
                  <a:cubicBezTo>
                    <a:pt x="394" y="370"/>
                    <a:pt x="390" y="369"/>
                    <a:pt x="386" y="369"/>
                  </a:cubicBezTo>
                  <a:cubicBezTo>
                    <a:pt x="383" y="369"/>
                    <a:pt x="382" y="366"/>
                    <a:pt x="380" y="363"/>
                  </a:cubicBezTo>
                  <a:cubicBezTo>
                    <a:pt x="378" y="360"/>
                    <a:pt x="381" y="355"/>
                    <a:pt x="383" y="353"/>
                  </a:cubicBezTo>
                  <a:cubicBezTo>
                    <a:pt x="384" y="351"/>
                    <a:pt x="384" y="344"/>
                    <a:pt x="384" y="342"/>
                  </a:cubicBezTo>
                  <a:cubicBezTo>
                    <a:pt x="385" y="340"/>
                    <a:pt x="381" y="338"/>
                    <a:pt x="381" y="336"/>
                  </a:cubicBezTo>
                  <a:cubicBezTo>
                    <a:pt x="381" y="334"/>
                    <a:pt x="384" y="337"/>
                    <a:pt x="386" y="337"/>
                  </a:cubicBezTo>
                  <a:cubicBezTo>
                    <a:pt x="389" y="337"/>
                    <a:pt x="394" y="330"/>
                    <a:pt x="396" y="328"/>
                  </a:cubicBezTo>
                  <a:cubicBezTo>
                    <a:pt x="397" y="326"/>
                    <a:pt x="399" y="321"/>
                    <a:pt x="400" y="320"/>
                  </a:cubicBezTo>
                  <a:cubicBezTo>
                    <a:pt x="400" y="319"/>
                    <a:pt x="407" y="316"/>
                    <a:pt x="409" y="315"/>
                  </a:cubicBezTo>
                  <a:cubicBezTo>
                    <a:pt x="410" y="314"/>
                    <a:pt x="415" y="313"/>
                    <a:pt x="416" y="310"/>
                  </a:cubicBezTo>
                  <a:cubicBezTo>
                    <a:pt x="416" y="307"/>
                    <a:pt x="421" y="303"/>
                    <a:pt x="423" y="301"/>
                  </a:cubicBezTo>
                  <a:cubicBezTo>
                    <a:pt x="425" y="299"/>
                    <a:pt x="421" y="298"/>
                    <a:pt x="420" y="295"/>
                  </a:cubicBezTo>
                  <a:cubicBezTo>
                    <a:pt x="418" y="293"/>
                    <a:pt x="420" y="293"/>
                    <a:pt x="421" y="291"/>
                  </a:cubicBezTo>
                  <a:cubicBezTo>
                    <a:pt x="423" y="290"/>
                    <a:pt x="423" y="289"/>
                    <a:pt x="423" y="288"/>
                  </a:cubicBezTo>
                  <a:cubicBezTo>
                    <a:pt x="424" y="287"/>
                    <a:pt x="426" y="286"/>
                    <a:pt x="429" y="284"/>
                  </a:cubicBezTo>
                  <a:cubicBezTo>
                    <a:pt x="431" y="282"/>
                    <a:pt x="429" y="282"/>
                    <a:pt x="429" y="280"/>
                  </a:cubicBezTo>
                  <a:cubicBezTo>
                    <a:pt x="430" y="278"/>
                    <a:pt x="434" y="279"/>
                    <a:pt x="438" y="280"/>
                  </a:cubicBezTo>
                  <a:cubicBezTo>
                    <a:pt x="439" y="280"/>
                    <a:pt x="439" y="280"/>
                    <a:pt x="440" y="280"/>
                  </a:cubicBezTo>
                  <a:cubicBezTo>
                    <a:pt x="440" y="280"/>
                    <a:pt x="441" y="280"/>
                    <a:pt x="441" y="280"/>
                  </a:cubicBezTo>
                  <a:cubicBezTo>
                    <a:pt x="441" y="280"/>
                    <a:pt x="442" y="280"/>
                    <a:pt x="442" y="280"/>
                  </a:cubicBezTo>
                  <a:cubicBezTo>
                    <a:pt x="443" y="280"/>
                    <a:pt x="443" y="280"/>
                    <a:pt x="443" y="280"/>
                  </a:cubicBezTo>
                  <a:cubicBezTo>
                    <a:pt x="444" y="280"/>
                    <a:pt x="445" y="279"/>
                    <a:pt x="445" y="279"/>
                  </a:cubicBezTo>
                  <a:cubicBezTo>
                    <a:pt x="446" y="279"/>
                    <a:pt x="447" y="279"/>
                    <a:pt x="447" y="279"/>
                  </a:cubicBezTo>
                  <a:cubicBezTo>
                    <a:pt x="451" y="279"/>
                    <a:pt x="453" y="282"/>
                    <a:pt x="454" y="284"/>
                  </a:cubicBezTo>
                  <a:cubicBezTo>
                    <a:pt x="456" y="286"/>
                    <a:pt x="455" y="293"/>
                    <a:pt x="452" y="293"/>
                  </a:cubicBezTo>
                  <a:cubicBezTo>
                    <a:pt x="450" y="294"/>
                    <a:pt x="444" y="302"/>
                    <a:pt x="443" y="305"/>
                  </a:cubicBezTo>
                  <a:cubicBezTo>
                    <a:pt x="442" y="307"/>
                    <a:pt x="432" y="315"/>
                    <a:pt x="431" y="318"/>
                  </a:cubicBezTo>
                  <a:cubicBezTo>
                    <a:pt x="429" y="322"/>
                    <a:pt x="421" y="329"/>
                    <a:pt x="419" y="331"/>
                  </a:cubicBezTo>
                  <a:cubicBezTo>
                    <a:pt x="416" y="334"/>
                    <a:pt x="418" y="334"/>
                    <a:pt x="419" y="338"/>
                  </a:cubicBezTo>
                  <a:cubicBezTo>
                    <a:pt x="420" y="342"/>
                    <a:pt x="423" y="353"/>
                    <a:pt x="422" y="355"/>
                  </a:cubicBezTo>
                  <a:cubicBezTo>
                    <a:pt x="421" y="358"/>
                    <a:pt x="420" y="362"/>
                    <a:pt x="420" y="364"/>
                  </a:cubicBezTo>
                  <a:cubicBezTo>
                    <a:pt x="420" y="366"/>
                    <a:pt x="421" y="369"/>
                    <a:pt x="424" y="369"/>
                  </a:cubicBezTo>
                  <a:cubicBezTo>
                    <a:pt x="426" y="369"/>
                    <a:pt x="430" y="371"/>
                    <a:pt x="430" y="373"/>
                  </a:cubicBezTo>
                  <a:cubicBezTo>
                    <a:pt x="430" y="375"/>
                    <a:pt x="431" y="377"/>
                    <a:pt x="434" y="378"/>
                  </a:cubicBezTo>
                  <a:cubicBezTo>
                    <a:pt x="437" y="379"/>
                    <a:pt x="443" y="379"/>
                    <a:pt x="445" y="378"/>
                  </a:cubicBezTo>
                  <a:cubicBezTo>
                    <a:pt x="446" y="377"/>
                    <a:pt x="448" y="375"/>
                    <a:pt x="454" y="375"/>
                  </a:cubicBezTo>
                  <a:cubicBezTo>
                    <a:pt x="459" y="374"/>
                    <a:pt x="465" y="374"/>
                    <a:pt x="468" y="372"/>
                  </a:cubicBezTo>
                  <a:cubicBezTo>
                    <a:pt x="470" y="370"/>
                    <a:pt x="473" y="370"/>
                    <a:pt x="474" y="371"/>
                  </a:cubicBezTo>
                  <a:cubicBezTo>
                    <a:pt x="475" y="371"/>
                    <a:pt x="476" y="371"/>
                    <a:pt x="476" y="371"/>
                  </a:cubicBezTo>
                  <a:cubicBezTo>
                    <a:pt x="476" y="371"/>
                    <a:pt x="477" y="371"/>
                    <a:pt x="477" y="371"/>
                  </a:cubicBezTo>
                  <a:cubicBezTo>
                    <a:pt x="478" y="371"/>
                    <a:pt x="480" y="371"/>
                    <a:pt x="482" y="370"/>
                  </a:cubicBezTo>
                  <a:cubicBezTo>
                    <a:pt x="485" y="369"/>
                    <a:pt x="487" y="368"/>
                    <a:pt x="486" y="372"/>
                  </a:cubicBezTo>
                  <a:cubicBezTo>
                    <a:pt x="485" y="376"/>
                    <a:pt x="490" y="374"/>
                    <a:pt x="492" y="375"/>
                  </a:cubicBezTo>
                  <a:cubicBezTo>
                    <a:pt x="495" y="376"/>
                    <a:pt x="496" y="380"/>
                    <a:pt x="492" y="380"/>
                  </a:cubicBezTo>
                  <a:cubicBezTo>
                    <a:pt x="488" y="381"/>
                    <a:pt x="482" y="381"/>
                    <a:pt x="482" y="383"/>
                  </a:cubicBezTo>
                  <a:cubicBezTo>
                    <a:pt x="483" y="383"/>
                    <a:pt x="483" y="384"/>
                    <a:pt x="483" y="384"/>
                  </a:cubicBezTo>
                  <a:cubicBezTo>
                    <a:pt x="483" y="384"/>
                    <a:pt x="483" y="384"/>
                    <a:pt x="483" y="384"/>
                  </a:cubicBezTo>
                  <a:cubicBezTo>
                    <a:pt x="483" y="385"/>
                    <a:pt x="483" y="386"/>
                    <a:pt x="481" y="386"/>
                  </a:cubicBezTo>
                  <a:cubicBezTo>
                    <a:pt x="480" y="386"/>
                    <a:pt x="480" y="386"/>
                    <a:pt x="479" y="386"/>
                  </a:cubicBezTo>
                  <a:cubicBezTo>
                    <a:pt x="479" y="386"/>
                    <a:pt x="478" y="386"/>
                    <a:pt x="478" y="386"/>
                  </a:cubicBezTo>
                  <a:cubicBezTo>
                    <a:pt x="472" y="386"/>
                    <a:pt x="460" y="386"/>
                    <a:pt x="455" y="386"/>
                  </a:cubicBezTo>
                  <a:cubicBezTo>
                    <a:pt x="450" y="386"/>
                    <a:pt x="441" y="390"/>
                    <a:pt x="440" y="394"/>
                  </a:cubicBezTo>
                  <a:cubicBezTo>
                    <a:pt x="440" y="398"/>
                    <a:pt x="442" y="402"/>
                    <a:pt x="445" y="404"/>
                  </a:cubicBezTo>
                  <a:cubicBezTo>
                    <a:pt x="445" y="404"/>
                    <a:pt x="446" y="404"/>
                    <a:pt x="446" y="405"/>
                  </a:cubicBezTo>
                  <a:cubicBezTo>
                    <a:pt x="446" y="405"/>
                    <a:pt x="446" y="405"/>
                    <a:pt x="446" y="405"/>
                  </a:cubicBezTo>
                  <a:cubicBezTo>
                    <a:pt x="447" y="406"/>
                    <a:pt x="447" y="406"/>
                    <a:pt x="447" y="407"/>
                  </a:cubicBezTo>
                  <a:cubicBezTo>
                    <a:pt x="447" y="407"/>
                    <a:pt x="447" y="407"/>
                    <a:pt x="447" y="407"/>
                  </a:cubicBezTo>
                  <a:cubicBezTo>
                    <a:pt x="448" y="409"/>
                    <a:pt x="448" y="410"/>
                    <a:pt x="448" y="412"/>
                  </a:cubicBezTo>
                  <a:cubicBezTo>
                    <a:pt x="448" y="413"/>
                    <a:pt x="448" y="415"/>
                    <a:pt x="448" y="416"/>
                  </a:cubicBezTo>
                  <a:cubicBezTo>
                    <a:pt x="448" y="421"/>
                    <a:pt x="444" y="426"/>
                    <a:pt x="441" y="425"/>
                  </a:cubicBezTo>
                  <a:cubicBezTo>
                    <a:pt x="438" y="425"/>
                    <a:pt x="431" y="415"/>
                    <a:pt x="429" y="414"/>
                  </a:cubicBezTo>
                  <a:cubicBezTo>
                    <a:pt x="426" y="414"/>
                    <a:pt x="421" y="417"/>
                    <a:pt x="421" y="419"/>
                  </a:cubicBezTo>
                  <a:cubicBezTo>
                    <a:pt x="420" y="421"/>
                    <a:pt x="419" y="425"/>
                    <a:pt x="417" y="427"/>
                  </a:cubicBezTo>
                  <a:cubicBezTo>
                    <a:pt x="416" y="428"/>
                    <a:pt x="416" y="431"/>
                    <a:pt x="416" y="434"/>
                  </a:cubicBezTo>
                  <a:cubicBezTo>
                    <a:pt x="416" y="436"/>
                    <a:pt x="416" y="438"/>
                    <a:pt x="415" y="439"/>
                  </a:cubicBezTo>
                  <a:cubicBezTo>
                    <a:pt x="415" y="439"/>
                    <a:pt x="415" y="439"/>
                    <a:pt x="415" y="439"/>
                  </a:cubicBezTo>
                  <a:cubicBezTo>
                    <a:pt x="415" y="441"/>
                    <a:pt x="415" y="443"/>
                    <a:pt x="415" y="445"/>
                  </a:cubicBezTo>
                  <a:cubicBezTo>
                    <a:pt x="415" y="446"/>
                    <a:pt x="414" y="447"/>
                    <a:pt x="413" y="448"/>
                  </a:cubicBezTo>
                  <a:cubicBezTo>
                    <a:pt x="413" y="448"/>
                    <a:pt x="413" y="448"/>
                    <a:pt x="413" y="448"/>
                  </a:cubicBezTo>
                  <a:cubicBezTo>
                    <a:pt x="413" y="449"/>
                    <a:pt x="412" y="450"/>
                    <a:pt x="411" y="451"/>
                  </a:cubicBezTo>
                  <a:cubicBezTo>
                    <a:pt x="411" y="451"/>
                    <a:pt x="411" y="451"/>
                    <a:pt x="411" y="451"/>
                  </a:cubicBezTo>
                  <a:cubicBezTo>
                    <a:pt x="410" y="452"/>
                    <a:pt x="408" y="453"/>
                    <a:pt x="407" y="454"/>
                  </a:cubicBezTo>
                  <a:cubicBezTo>
                    <a:pt x="407" y="455"/>
                    <a:pt x="407" y="455"/>
                    <a:pt x="407" y="455"/>
                  </a:cubicBezTo>
                  <a:cubicBezTo>
                    <a:pt x="406" y="455"/>
                    <a:pt x="406" y="456"/>
                    <a:pt x="406" y="456"/>
                  </a:cubicBezTo>
                  <a:cubicBezTo>
                    <a:pt x="406" y="456"/>
                    <a:pt x="406" y="456"/>
                    <a:pt x="405" y="457"/>
                  </a:cubicBezTo>
                  <a:cubicBezTo>
                    <a:pt x="405" y="457"/>
                    <a:pt x="405" y="458"/>
                    <a:pt x="405" y="459"/>
                  </a:cubicBezTo>
                  <a:cubicBezTo>
                    <a:pt x="404" y="459"/>
                    <a:pt x="404" y="459"/>
                    <a:pt x="404" y="459"/>
                  </a:cubicBezTo>
                  <a:cubicBezTo>
                    <a:pt x="404" y="460"/>
                    <a:pt x="403" y="460"/>
                    <a:pt x="403" y="461"/>
                  </a:cubicBezTo>
                  <a:cubicBezTo>
                    <a:pt x="403" y="461"/>
                    <a:pt x="403" y="461"/>
                    <a:pt x="402" y="461"/>
                  </a:cubicBezTo>
                  <a:cubicBezTo>
                    <a:pt x="402" y="461"/>
                    <a:pt x="401" y="462"/>
                    <a:pt x="400" y="462"/>
                  </a:cubicBezTo>
                  <a:cubicBezTo>
                    <a:pt x="400" y="462"/>
                    <a:pt x="400" y="462"/>
                    <a:pt x="400" y="462"/>
                  </a:cubicBezTo>
                  <a:cubicBezTo>
                    <a:pt x="399" y="463"/>
                    <a:pt x="398" y="463"/>
                    <a:pt x="397" y="463"/>
                  </a:cubicBezTo>
                  <a:cubicBezTo>
                    <a:pt x="394" y="463"/>
                    <a:pt x="395" y="458"/>
                    <a:pt x="390" y="458"/>
                  </a:cubicBezTo>
                  <a:cubicBezTo>
                    <a:pt x="384" y="458"/>
                    <a:pt x="370" y="461"/>
                    <a:pt x="365" y="464"/>
                  </a:cubicBezTo>
                  <a:cubicBezTo>
                    <a:pt x="364" y="464"/>
                    <a:pt x="362" y="465"/>
                    <a:pt x="361" y="465"/>
                  </a:cubicBezTo>
                  <a:cubicBezTo>
                    <a:pt x="361" y="466"/>
                    <a:pt x="360" y="466"/>
                    <a:pt x="360" y="466"/>
                  </a:cubicBezTo>
                  <a:cubicBezTo>
                    <a:pt x="359" y="466"/>
                    <a:pt x="358" y="466"/>
                    <a:pt x="358" y="466"/>
                  </a:cubicBezTo>
                  <a:cubicBezTo>
                    <a:pt x="357" y="467"/>
                    <a:pt x="357" y="467"/>
                    <a:pt x="356" y="467"/>
                  </a:cubicBezTo>
                  <a:cubicBezTo>
                    <a:pt x="356" y="467"/>
                    <a:pt x="355" y="467"/>
                    <a:pt x="354" y="467"/>
                  </a:cubicBezTo>
                  <a:cubicBezTo>
                    <a:pt x="354" y="467"/>
                    <a:pt x="353" y="467"/>
                    <a:pt x="353" y="467"/>
                  </a:cubicBezTo>
                  <a:cubicBezTo>
                    <a:pt x="352" y="467"/>
                    <a:pt x="351" y="467"/>
                    <a:pt x="350" y="467"/>
                  </a:cubicBezTo>
                  <a:cubicBezTo>
                    <a:pt x="346" y="467"/>
                    <a:pt x="347" y="462"/>
                    <a:pt x="346" y="461"/>
                  </a:cubicBezTo>
                  <a:cubicBezTo>
                    <a:pt x="346" y="461"/>
                    <a:pt x="344" y="463"/>
                    <a:pt x="343" y="465"/>
                  </a:cubicBezTo>
                  <a:cubicBezTo>
                    <a:pt x="341" y="467"/>
                    <a:pt x="339" y="462"/>
                    <a:pt x="336" y="462"/>
                  </a:cubicBezTo>
                  <a:cubicBezTo>
                    <a:pt x="332" y="462"/>
                    <a:pt x="326" y="467"/>
                    <a:pt x="323" y="467"/>
                  </a:cubicBezTo>
                  <a:cubicBezTo>
                    <a:pt x="320" y="468"/>
                    <a:pt x="323" y="464"/>
                    <a:pt x="322" y="462"/>
                  </a:cubicBezTo>
                  <a:cubicBezTo>
                    <a:pt x="322" y="460"/>
                    <a:pt x="314" y="465"/>
                    <a:pt x="313" y="464"/>
                  </a:cubicBezTo>
                  <a:cubicBezTo>
                    <a:pt x="312" y="464"/>
                    <a:pt x="310" y="461"/>
                    <a:pt x="312" y="460"/>
                  </a:cubicBezTo>
                  <a:cubicBezTo>
                    <a:pt x="312" y="460"/>
                    <a:pt x="312" y="460"/>
                    <a:pt x="312" y="460"/>
                  </a:cubicBezTo>
                  <a:cubicBezTo>
                    <a:pt x="312" y="459"/>
                    <a:pt x="312" y="459"/>
                    <a:pt x="312" y="459"/>
                  </a:cubicBezTo>
                  <a:cubicBezTo>
                    <a:pt x="312" y="459"/>
                    <a:pt x="312" y="459"/>
                    <a:pt x="312" y="459"/>
                  </a:cubicBezTo>
                  <a:cubicBezTo>
                    <a:pt x="312" y="458"/>
                    <a:pt x="311" y="458"/>
                    <a:pt x="311" y="458"/>
                  </a:cubicBezTo>
                  <a:cubicBezTo>
                    <a:pt x="311" y="458"/>
                    <a:pt x="311" y="458"/>
                    <a:pt x="311" y="457"/>
                  </a:cubicBezTo>
                  <a:cubicBezTo>
                    <a:pt x="311" y="457"/>
                    <a:pt x="311" y="457"/>
                    <a:pt x="310" y="456"/>
                  </a:cubicBezTo>
                  <a:cubicBezTo>
                    <a:pt x="310" y="456"/>
                    <a:pt x="310" y="456"/>
                    <a:pt x="310" y="456"/>
                  </a:cubicBezTo>
                  <a:cubicBezTo>
                    <a:pt x="310" y="456"/>
                    <a:pt x="310" y="456"/>
                    <a:pt x="310" y="456"/>
                  </a:cubicBezTo>
                  <a:cubicBezTo>
                    <a:pt x="310" y="455"/>
                    <a:pt x="309" y="455"/>
                    <a:pt x="309" y="455"/>
                  </a:cubicBezTo>
                  <a:cubicBezTo>
                    <a:pt x="309" y="454"/>
                    <a:pt x="309" y="454"/>
                    <a:pt x="309" y="454"/>
                  </a:cubicBezTo>
                  <a:cubicBezTo>
                    <a:pt x="308" y="454"/>
                    <a:pt x="308" y="454"/>
                    <a:pt x="308" y="453"/>
                  </a:cubicBezTo>
                  <a:cubicBezTo>
                    <a:pt x="308" y="453"/>
                    <a:pt x="308" y="453"/>
                    <a:pt x="308" y="453"/>
                  </a:cubicBezTo>
                  <a:cubicBezTo>
                    <a:pt x="308" y="453"/>
                    <a:pt x="308" y="452"/>
                    <a:pt x="308" y="452"/>
                  </a:cubicBezTo>
                  <a:cubicBezTo>
                    <a:pt x="308" y="452"/>
                    <a:pt x="307" y="452"/>
                    <a:pt x="308" y="452"/>
                  </a:cubicBezTo>
                  <a:cubicBezTo>
                    <a:pt x="308" y="450"/>
                    <a:pt x="313" y="452"/>
                    <a:pt x="316" y="450"/>
                  </a:cubicBezTo>
                  <a:cubicBezTo>
                    <a:pt x="319" y="449"/>
                    <a:pt x="311" y="447"/>
                    <a:pt x="309" y="447"/>
                  </a:cubicBezTo>
                  <a:cubicBezTo>
                    <a:pt x="306" y="446"/>
                    <a:pt x="311" y="442"/>
                    <a:pt x="314" y="439"/>
                  </a:cubicBezTo>
                  <a:cubicBezTo>
                    <a:pt x="317" y="435"/>
                    <a:pt x="319" y="436"/>
                    <a:pt x="320" y="434"/>
                  </a:cubicBezTo>
                  <a:cubicBezTo>
                    <a:pt x="321" y="432"/>
                    <a:pt x="317" y="432"/>
                    <a:pt x="315" y="434"/>
                  </a:cubicBezTo>
                  <a:cubicBezTo>
                    <a:pt x="312" y="435"/>
                    <a:pt x="312" y="425"/>
                    <a:pt x="314" y="425"/>
                  </a:cubicBezTo>
                  <a:cubicBezTo>
                    <a:pt x="316" y="424"/>
                    <a:pt x="317" y="418"/>
                    <a:pt x="317" y="416"/>
                  </a:cubicBezTo>
                  <a:cubicBezTo>
                    <a:pt x="317" y="413"/>
                    <a:pt x="312" y="418"/>
                    <a:pt x="310" y="419"/>
                  </a:cubicBezTo>
                  <a:cubicBezTo>
                    <a:pt x="308" y="421"/>
                    <a:pt x="305" y="424"/>
                    <a:pt x="307" y="425"/>
                  </a:cubicBezTo>
                  <a:cubicBezTo>
                    <a:pt x="309" y="427"/>
                    <a:pt x="305" y="430"/>
                    <a:pt x="304" y="430"/>
                  </a:cubicBezTo>
                  <a:cubicBezTo>
                    <a:pt x="302" y="431"/>
                    <a:pt x="301" y="426"/>
                    <a:pt x="300" y="425"/>
                  </a:cubicBezTo>
                  <a:cubicBezTo>
                    <a:pt x="298" y="423"/>
                    <a:pt x="297" y="427"/>
                    <a:pt x="296" y="429"/>
                  </a:cubicBezTo>
                  <a:cubicBezTo>
                    <a:pt x="294" y="430"/>
                    <a:pt x="295" y="438"/>
                    <a:pt x="294" y="440"/>
                  </a:cubicBezTo>
                  <a:cubicBezTo>
                    <a:pt x="293" y="442"/>
                    <a:pt x="295" y="445"/>
                    <a:pt x="295" y="449"/>
                  </a:cubicBezTo>
                  <a:cubicBezTo>
                    <a:pt x="295" y="450"/>
                    <a:pt x="296" y="450"/>
                    <a:pt x="296" y="451"/>
                  </a:cubicBezTo>
                  <a:cubicBezTo>
                    <a:pt x="296" y="451"/>
                    <a:pt x="296" y="451"/>
                    <a:pt x="296" y="451"/>
                  </a:cubicBezTo>
                  <a:cubicBezTo>
                    <a:pt x="296" y="452"/>
                    <a:pt x="296" y="452"/>
                    <a:pt x="296" y="453"/>
                  </a:cubicBezTo>
                  <a:cubicBezTo>
                    <a:pt x="296" y="454"/>
                    <a:pt x="296" y="455"/>
                    <a:pt x="297" y="456"/>
                  </a:cubicBezTo>
                  <a:cubicBezTo>
                    <a:pt x="297" y="456"/>
                    <a:pt x="297" y="456"/>
                    <a:pt x="297" y="456"/>
                  </a:cubicBezTo>
                  <a:cubicBezTo>
                    <a:pt x="297" y="457"/>
                    <a:pt x="297" y="458"/>
                    <a:pt x="297" y="459"/>
                  </a:cubicBezTo>
                  <a:cubicBezTo>
                    <a:pt x="297" y="459"/>
                    <a:pt x="298" y="460"/>
                    <a:pt x="298" y="460"/>
                  </a:cubicBezTo>
                  <a:cubicBezTo>
                    <a:pt x="298" y="461"/>
                    <a:pt x="298" y="462"/>
                    <a:pt x="298" y="462"/>
                  </a:cubicBezTo>
                  <a:cubicBezTo>
                    <a:pt x="298" y="463"/>
                    <a:pt x="298" y="463"/>
                    <a:pt x="298" y="463"/>
                  </a:cubicBezTo>
                  <a:cubicBezTo>
                    <a:pt x="298" y="464"/>
                    <a:pt x="298" y="465"/>
                    <a:pt x="299" y="465"/>
                  </a:cubicBezTo>
                  <a:cubicBezTo>
                    <a:pt x="299" y="465"/>
                    <a:pt x="299" y="466"/>
                    <a:pt x="299" y="466"/>
                  </a:cubicBezTo>
                  <a:cubicBezTo>
                    <a:pt x="299" y="467"/>
                    <a:pt x="299" y="467"/>
                    <a:pt x="299" y="468"/>
                  </a:cubicBezTo>
                  <a:cubicBezTo>
                    <a:pt x="299" y="470"/>
                    <a:pt x="298" y="472"/>
                    <a:pt x="295" y="474"/>
                  </a:cubicBezTo>
                  <a:cubicBezTo>
                    <a:pt x="293" y="476"/>
                    <a:pt x="287" y="469"/>
                    <a:pt x="284" y="472"/>
                  </a:cubicBezTo>
                  <a:cubicBezTo>
                    <a:pt x="283" y="473"/>
                    <a:pt x="282" y="473"/>
                    <a:pt x="281" y="474"/>
                  </a:cubicBezTo>
                  <a:cubicBezTo>
                    <a:pt x="281" y="474"/>
                    <a:pt x="280" y="474"/>
                    <a:pt x="280" y="475"/>
                  </a:cubicBezTo>
                  <a:cubicBezTo>
                    <a:pt x="279" y="475"/>
                    <a:pt x="279" y="475"/>
                    <a:pt x="278" y="476"/>
                  </a:cubicBezTo>
                  <a:cubicBezTo>
                    <a:pt x="278" y="476"/>
                    <a:pt x="278" y="476"/>
                    <a:pt x="277" y="476"/>
                  </a:cubicBezTo>
                  <a:cubicBezTo>
                    <a:pt x="276" y="476"/>
                    <a:pt x="275" y="476"/>
                    <a:pt x="275" y="476"/>
                  </a:cubicBezTo>
                  <a:cubicBezTo>
                    <a:pt x="272" y="476"/>
                    <a:pt x="269" y="477"/>
                    <a:pt x="266" y="480"/>
                  </a:cubicBezTo>
                  <a:cubicBezTo>
                    <a:pt x="263" y="483"/>
                    <a:pt x="263" y="483"/>
                    <a:pt x="261" y="483"/>
                  </a:cubicBezTo>
                  <a:cubicBezTo>
                    <a:pt x="259" y="483"/>
                    <a:pt x="253" y="494"/>
                    <a:pt x="251" y="499"/>
                  </a:cubicBezTo>
                  <a:cubicBezTo>
                    <a:pt x="251" y="500"/>
                    <a:pt x="250" y="500"/>
                    <a:pt x="250" y="501"/>
                  </a:cubicBezTo>
                  <a:cubicBezTo>
                    <a:pt x="250" y="501"/>
                    <a:pt x="250" y="501"/>
                    <a:pt x="249" y="501"/>
                  </a:cubicBezTo>
                  <a:cubicBezTo>
                    <a:pt x="249" y="502"/>
                    <a:pt x="248" y="503"/>
                    <a:pt x="248" y="503"/>
                  </a:cubicBezTo>
                  <a:cubicBezTo>
                    <a:pt x="248" y="503"/>
                    <a:pt x="248" y="503"/>
                    <a:pt x="248" y="503"/>
                  </a:cubicBezTo>
                  <a:cubicBezTo>
                    <a:pt x="247" y="503"/>
                    <a:pt x="247" y="504"/>
                    <a:pt x="246" y="504"/>
                  </a:cubicBezTo>
                  <a:cubicBezTo>
                    <a:pt x="246" y="504"/>
                    <a:pt x="246" y="504"/>
                    <a:pt x="246" y="504"/>
                  </a:cubicBezTo>
                  <a:cubicBezTo>
                    <a:pt x="245" y="504"/>
                    <a:pt x="245" y="504"/>
                    <a:pt x="245" y="505"/>
                  </a:cubicBezTo>
                  <a:cubicBezTo>
                    <a:pt x="244" y="505"/>
                    <a:pt x="244" y="505"/>
                    <a:pt x="244" y="505"/>
                  </a:cubicBezTo>
                  <a:cubicBezTo>
                    <a:pt x="244" y="505"/>
                    <a:pt x="243" y="505"/>
                    <a:pt x="243" y="505"/>
                  </a:cubicBezTo>
                  <a:cubicBezTo>
                    <a:pt x="243" y="505"/>
                    <a:pt x="243" y="505"/>
                    <a:pt x="243" y="505"/>
                  </a:cubicBezTo>
                  <a:cubicBezTo>
                    <a:pt x="242" y="505"/>
                    <a:pt x="242" y="505"/>
                    <a:pt x="242" y="505"/>
                  </a:cubicBezTo>
                  <a:cubicBezTo>
                    <a:pt x="240" y="505"/>
                    <a:pt x="238" y="505"/>
                    <a:pt x="236" y="505"/>
                  </a:cubicBezTo>
                  <a:cubicBezTo>
                    <a:pt x="234" y="505"/>
                    <a:pt x="233" y="505"/>
                    <a:pt x="231" y="506"/>
                  </a:cubicBezTo>
                  <a:cubicBezTo>
                    <a:pt x="231" y="506"/>
                    <a:pt x="231" y="506"/>
                    <a:pt x="231" y="506"/>
                  </a:cubicBezTo>
                  <a:cubicBezTo>
                    <a:pt x="230" y="507"/>
                    <a:pt x="229" y="507"/>
                    <a:pt x="229" y="508"/>
                  </a:cubicBezTo>
                  <a:cubicBezTo>
                    <a:pt x="227" y="511"/>
                    <a:pt x="228" y="516"/>
                    <a:pt x="228" y="518"/>
                  </a:cubicBezTo>
                  <a:cubicBezTo>
                    <a:pt x="228" y="519"/>
                    <a:pt x="224" y="523"/>
                    <a:pt x="222" y="524"/>
                  </a:cubicBezTo>
                  <a:cubicBezTo>
                    <a:pt x="221" y="525"/>
                    <a:pt x="218" y="524"/>
                    <a:pt x="215" y="526"/>
                  </a:cubicBezTo>
                  <a:cubicBezTo>
                    <a:pt x="212" y="528"/>
                    <a:pt x="213" y="530"/>
                    <a:pt x="209" y="533"/>
                  </a:cubicBezTo>
                  <a:cubicBezTo>
                    <a:pt x="205" y="535"/>
                    <a:pt x="203" y="533"/>
                    <a:pt x="199" y="531"/>
                  </a:cubicBezTo>
                  <a:cubicBezTo>
                    <a:pt x="195" y="529"/>
                    <a:pt x="193" y="529"/>
                    <a:pt x="194" y="531"/>
                  </a:cubicBezTo>
                  <a:cubicBezTo>
                    <a:pt x="195" y="534"/>
                    <a:pt x="196" y="538"/>
                    <a:pt x="197" y="540"/>
                  </a:cubicBezTo>
                  <a:cubicBezTo>
                    <a:pt x="197" y="542"/>
                    <a:pt x="194" y="542"/>
                    <a:pt x="190" y="543"/>
                  </a:cubicBezTo>
                  <a:cubicBezTo>
                    <a:pt x="185" y="544"/>
                    <a:pt x="181" y="539"/>
                    <a:pt x="173" y="540"/>
                  </a:cubicBezTo>
                  <a:cubicBezTo>
                    <a:pt x="166" y="541"/>
                    <a:pt x="163" y="542"/>
                    <a:pt x="164" y="543"/>
                  </a:cubicBezTo>
                  <a:cubicBezTo>
                    <a:pt x="166" y="544"/>
                    <a:pt x="165" y="548"/>
                    <a:pt x="166" y="550"/>
                  </a:cubicBezTo>
                  <a:cubicBezTo>
                    <a:pt x="167" y="553"/>
                    <a:pt x="184" y="559"/>
                    <a:pt x="187" y="559"/>
                  </a:cubicBezTo>
                  <a:cubicBezTo>
                    <a:pt x="190" y="560"/>
                    <a:pt x="188" y="563"/>
                    <a:pt x="189" y="566"/>
                  </a:cubicBezTo>
                  <a:cubicBezTo>
                    <a:pt x="189" y="568"/>
                    <a:pt x="195" y="570"/>
                    <a:pt x="197" y="581"/>
                  </a:cubicBezTo>
                  <a:cubicBezTo>
                    <a:pt x="199" y="592"/>
                    <a:pt x="194" y="594"/>
                    <a:pt x="194" y="598"/>
                  </a:cubicBezTo>
                  <a:cubicBezTo>
                    <a:pt x="194" y="599"/>
                    <a:pt x="194" y="600"/>
                    <a:pt x="194" y="601"/>
                  </a:cubicBezTo>
                  <a:cubicBezTo>
                    <a:pt x="194" y="602"/>
                    <a:pt x="194" y="602"/>
                    <a:pt x="193" y="602"/>
                  </a:cubicBezTo>
                  <a:cubicBezTo>
                    <a:pt x="193" y="603"/>
                    <a:pt x="193" y="603"/>
                    <a:pt x="193" y="604"/>
                  </a:cubicBezTo>
                  <a:cubicBezTo>
                    <a:pt x="193" y="604"/>
                    <a:pt x="193" y="605"/>
                    <a:pt x="192" y="605"/>
                  </a:cubicBezTo>
                  <a:cubicBezTo>
                    <a:pt x="192" y="605"/>
                    <a:pt x="192" y="606"/>
                    <a:pt x="191" y="606"/>
                  </a:cubicBezTo>
                  <a:cubicBezTo>
                    <a:pt x="191" y="607"/>
                    <a:pt x="191" y="607"/>
                    <a:pt x="190" y="607"/>
                  </a:cubicBezTo>
                  <a:cubicBezTo>
                    <a:pt x="190" y="608"/>
                    <a:pt x="189" y="608"/>
                    <a:pt x="188" y="609"/>
                  </a:cubicBezTo>
                  <a:cubicBezTo>
                    <a:pt x="183" y="610"/>
                    <a:pt x="171" y="605"/>
                    <a:pt x="165" y="606"/>
                  </a:cubicBezTo>
                  <a:cubicBezTo>
                    <a:pt x="158" y="607"/>
                    <a:pt x="145" y="606"/>
                    <a:pt x="139" y="606"/>
                  </a:cubicBezTo>
                  <a:cubicBezTo>
                    <a:pt x="133" y="605"/>
                    <a:pt x="128" y="606"/>
                    <a:pt x="126" y="608"/>
                  </a:cubicBezTo>
                  <a:cubicBezTo>
                    <a:pt x="124" y="610"/>
                    <a:pt x="120" y="609"/>
                    <a:pt x="116" y="612"/>
                  </a:cubicBezTo>
                  <a:cubicBezTo>
                    <a:pt x="111" y="614"/>
                    <a:pt x="116" y="616"/>
                    <a:pt x="117" y="621"/>
                  </a:cubicBezTo>
                  <a:cubicBezTo>
                    <a:pt x="117" y="621"/>
                    <a:pt x="117" y="622"/>
                    <a:pt x="117" y="623"/>
                  </a:cubicBezTo>
                  <a:cubicBezTo>
                    <a:pt x="117" y="623"/>
                    <a:pt x="117" y="624"/>
                    <a:pt x="117" y="625"/>
                  </a:cubicBezTo>
                  <a:cubicBezTo>
                    <a:pt x="117" y="626"/>
                    <a:pt x="117" y="626"/>
                    <a:pt x="118" y="627"/>
                  </a:cubicBezTo>
                  <a:cubicBezTo>
                    <a:pt x="118" y="627"/>
                    <a:pt x="118" y="627"/>
                    <a:pt x="118" y="628"/>
                  </a:cubicBezTo>
                  <a:cubicBezTo>
                    <a:pt x="118" y="628"/>
                    <a:pt x="118" y="629"/>
                    <a:pt x="118" y="629"/>
                  </a:cubicBezTo>
                  <a:cubicBezTo>
                    <a:pt x="118" y="630"/>
                    <a:pt x="118" y="630"/>
                    <a:pt x="118" y="631"/>
                  </a:cubicBezTo>
                  <a:cubicBezTo>
                    <a:pt x="118" y="631"/>
                    <a:pt x="118" y="632"/>
                    <a:pt x="118" y="632"/>
                  </a:cubicBezTo>
                  <a:cubicBezTo>
                    <a:pt x="118" y="633"/>
                    <a:pt x="118" y="635"/>
                    <a:pt x="118" y="636"/>
                  </a:cubicBezTo>
                  <a:cubicBezTo>
                    <a:pt x="118" y="637"/>
                    <a:pt x="118" y="637"/>
                    <a:pt x="118" y="637"/>
                  </a:cubicBezTo>
                  <a:cubicBezTo>
                    <a:pt x="118" y="637"/>
                    <a:pt x="118" y="638"/>
                    <a:pt x="119" y="638"/>
                  </a:cubicBezTo>
                  <a:cubicBezTo>
                    <a:pt x="119" y="639"/>
                    <a:pt x="119" y="639"/>
                    <a:pt x="119" y="639"/>
                  </a:cubicBezTo>
                  <a:cubicBezTo>
                    <a:pt x="119" y="640"/>
                    <a:pt x="119" y="640"/>
                    <a:pt x="119" y="640"/>
                  </a:cubicBezTo>
                  <a:cubicBezTo>
                    <a:pt x="119" y="641"/>
                    <a:pt x="119" y="642"/>
                    <a:pt x="119" y="642"/>
                  </a:cubicBezTo>
                  <a:cubicBezTo>
                    <a:pt x="119" y="646"/>
                    <a:pt x="112" y="656"/>
                    <a:pt x="109" y="661"/>
                  </a:cubicBezTo>
                  <a:cubicBezTo>
                    <a:pt x="106" y="666"/>
                    <a:pt x="111" y="664"/>
                    <a:pt x="112" y="665"/>
                  </a:cubicBezTo>
                  <a:cubicBezTo>
                    <a:pt x="114" y="666"/>
                    <a:pt x="114" y="672"/>
                    <a:pt x="114" y="676"/>
                  </a:cubicBezTo>
                  <a:cubicBezTo>
                    <a:pt x="113" y="680"/>
                    <a:pt x="113" y="682"/>
                    <a:pt x="118" y="683"/>
                  </a:cubicBezTo>
                  <a:cubicBezTo>
                    <a:pt x="119" y="683"/>
                    <a:pt x="120" y="683"/>
                    <a:pt x="121" y="683"/>
                  </a:cubicBezTo>
                  <a:cubicBezTo>
                    <a:pt x="121" y="683"/>
                    <a:pt x="122" y="683"/>
                    <a:pt x="122" y="683"/>
                  </a:cubicBezTo>
                  <a:cubicBezTo>
                    <a:pt x="122" y="683"/>
                    <a:pt x="123" y="683"/>
                    <a:pt x="123" y="682"/>
                  </a:cubicBezTo>
                  <a:cubicBezTo>
                    <a:pt x="124" y="682"/>
                    <a:pt x="124" y="682"/>
                    <a:pt x="124" y="682"/>
                  </a:cubicBezTo>
                  <a:cubicBezTo>
                    <a:pt x="125" y="682"/>
                    <a:pt x="125" y="682"/>
                    <a:pt x="126" y="682"/>
                  </a:cubicBezTo>
                  <a:cubicBezTo>
                    <a:pt x="126" y="682"/>
                    <a:pt x="127" y="681"/>
                    <a:pt x="128" y="681"/>
                  </a:cubicBezTo>
                  <a:cubicBezTo>
                    <a:pt x="131" y="681"/>
                    <a:pt x="140" y="692"/>
                    <a:pt x="141" y="694"/>
                  </a:cubicBezTo>
                  <a:cubicBezTo>
                    <a:pt x="142" y="696"/>
                    <a:pt x="145" y="696"/>
                    <a:pt x="147" y="694"/>
                  </a:cubicBezTo>
                  <a:cubicBezTo>
                    <a:pt x="149" y="692"/>
                    <a:pt x="150" y="691"/>
                    <a:pt x="156" y="689"/>
                  </a:cubicBezTo>
                  <a:cubicBezTo>
                    <a:pt x="162" y="687"/>
                    <a:pt x="159" y="689"/>
                    <a:pt x="163" y="689"/>
                  </a:cubicBezTo>
                  <a:cubicBezTo>
                    <a:pt x="167" y="689"/>
                    <a:pt x="188" y="681"/>
                    <a:pt x="192" y="679"/>
                  </a:cubicBezTo>
                  <a:cubicBezTo>
                    <a:pt x="196" y="677"/>
                    <a:pt x="196" y="675"/>
                    <a:pt x="197" y="673"/>
                  </a:cubicBezTo>
                  <a:cubicBezTo>
                    <a:pt x="198" y="671"/>
                    <a:pt x="202" y="667"/>
                    <a:pt x="204" y="664"/>
                  </a:cubicBezTo>
                  <a:cubicBezTo>
                    <a:pt x="205" y="662"/>
                    <a:pt x="203" y="660"/>
                    <a:pt x="202" y="654"/>
                  </a:cubicBezTo>
                  <a:cubicBezTo>
                    <a:pt x="201" y="649"/>
                    <a:pt x="209" y="642"/>
                    <a:pt x="210" y="641"/>
                  </a:cubicBezTo>
                  <a:cubicBezTo>
                    <a:pt x="210" y="639"/>
                    <a:pt x="215" y="637"/>
                    <a:pt x="219" y="634"/>
                  </a:cubicBezTo>
                  <a:cubicBezTo>
                    <a:pt x="223" y="632"/>
                    <a:pt x="221" y="634"/>
                    <a:pt x="223" y="634"/>
                  </a:cubicBezTo>
                  <a:cubicBezTo>
                    <a:pt x="224" y="634"/>
                    <a:pt x="233" y="629"/>
                    <a:pt x="235" y="626"/>
                  </a:cubicBezTo>
                  <a:cubicBezTo>
                    <a:pt x="236" y="626"/>
                    <a:pt x="236" y="626"/>
                    <a:pt x="236" y="625"/>
                  </a:cubicBezTo>
                  <a:cubicBezTo>
                    <a:pt x="236" y="625"/>
                    <a:pt x="236" y="625"/>
                    <a:pt x="236" y="625"/>
                  </a:cubicBezTo>
                  <a:cubicBezTo>
                    <a:pt x="236" y="625"/>
                    <a:pt x="237" y="624"/>
                    <a:pt x="237" y="624"/>
                  </a:cubicBezTo>
                  <a:cubicBezTo>
                    <a:pt x="237" y="624"/>
                    <a:pt x="237" y="624"/>
                    <a:pt x="237" y="624"/>
                  </a:cubicBezTo>
                  <a:cubicBezTo>
                    <a:pt x="237" y="623"/>
                    <a:pt x="237" y="623"/>
                    <a:pt x="237" y="623"/>
                  </a:cubicBezTo>
                  <a:cubicBezTo>
                    <a:pt x="237" y="623"/>
                    <a:pt x="237" y="622"/>
                    <a:pt x="237" y="622"/>
                  </a:cubicBezTo>
                  <a:cubicBezTo>
                    <a:pt x="237" y="621"/>
                    <a:pt x="236" y="620"/>
                    <a:pt x="236" y="619"/>
                  </a:cubicBezTo>
                  <a:cubicBezTo>
                    <a:pt x="236" y="618"/>
                    <a:pt x="235" y="618"/>
                    <a:pt x="235" y="618"/>
                  </a:cubicBezTo>
                  <a:cubicBezTo>
                    <a:pt x="235" y="616"/>
                    <a:pt x="245" y="607"/>
                    <a:pt x="248" y="606"/>
                  </a:cubicBezTo>
                  <a:cubicBezTo>
                    <a:pt x="251" y="606"/>
                    <a:pt x="260" y="611"/>
                    <a:pt x="267" y="611"/>
                  </a:cubicBezTo>
                  <a:cubicBezTo>
                    <a:pt x="268" y="611"/>
                    <a:pt x="269" y="610"/>
                    <a:pt x="271" y="610"/>
                  </a:cubicBezTo>
                  <a:cubicBezTo>
                    <a:pt x="271" y="609"/>
                    <a:pt x="272" y="609"/>
                    <a:pt x="273" y="609"/>
                  </a:cubicBezTo>
                  <a:cubicBezTo>
                    <a:pt x="273" y="608"/>
                    <a:pt x="274" y="608"/>
                    <a:pt x="274" y="608"/>
                  </a:cubicBezTo>
                  <a:cubicBezTo>
                    <a:pt x="275" y="608"/>
                    <a:pt x="275" y="607"/>
                    <a:pt x="275" y="607"/>
                  </a:cubicBezTo>
                  <a:cubicBezTo>
                    <a:pt x="276" y="607"/>
                    <a:pt x="276" y="607"/>
                    <a:pt x="276" y="607"/>
                  </a:cubicBezTo>
                  <a:cubicBezTo>
                    <a:pt x="277" y="606"/>
                    <a:pt x="278" y="606"/>
                    <a:pt x="278" y="605"/>
                  </a:cubicBezTo>
                  <a:cubicBezTo>
                    <a:pt x="278" y="605"/>
                    <a:pt x="278" y="605"/>
                    <a:pt x="279" y="605"/>
                  </a:cubicBezTo>
                  <a:cubicBezTo>
                    <a:pt x="279" y="605"/>
                    <a:pt x="279" y="605"/>
                    <a:pt x="279" y="605"/>
                  </a:cubicBezTo>
                  <a:cubicBezTo>
                    <a:pt x="281" y="604"/>
                    <a:pt x="282" y="603"/>
                    <a:pt x="283" y="602"/>
                  </a:cubicBezTo>
                  <a:cubicBezTo>
                    <a:pt x="283" y="602"/>
                    <a:pt x="284" y="602"/>
                    <a:pt x="284" y="602"/>
                  </a:cubicBezTo>
                  <a:cubicBezTo>
                    <a:pt x="285" y="601"/>
                    <a:pt x="286" y="600"/>
                    <a:pt x="287" y="599"/>
                  </a:cubicBezTo>
                  <a:cubicBezTo>
                    <a:pt x="287" y="599"/>
                    <a:pt x="288" y="599"/>
                    <a:pt x="288" y="599"/>
                  </a:cubicBezTo>
                  <a:cubicBezTo>
                    <a:pt x="289" y="598"/>
                    <a:pt x="290" y="597"/>
                    <a:pt x="291" y="596"/>
                  </a:cubicBezTo>
                  <a:cubicBezTo>
                    <a:pt x="292" y="596"/>
                    <a:pt x="292" y="595"/>
                    <a:pt x="293" y="595"/>
                  </a:cubicBezTo>
                  <a:cubicBezTo>
                    <a:pt x="295" y="593"/>
                    <a:pt x="302" y="597"/>
                    <a:pt x="305" y="599"/>
                  </a:cubicBezTo>
                  <a:cubicBezTo>
                    <a:pt x="309" y="600"/>
                    <a:pt x="309" y="604"/>
                    <a:pt x="313" y="610"/>
                  </a:cubicBezTo>
                  <a:cubicBezTo>
                    <a:pt x="316" y="616"/>
                    <a:pt x="325" y="623"/>
                    <a:pt x="327" y="625"/>
                  </a:cubicBezTo>
                  <a:cubicBezTo>
                    <a:pt x="329" y="627"/>
                    <a:pt x="346" y="637"/>
                    <a:pt x="350" y="640"/>
                  </a:cubicBezTo>
                  <a:cubicBezTo>
                    <a:pt x="353" y="642"/>
                    <a:pt x="355" y="647"/>
                    <a:pt x="357" y="648"/>
                  </a:cubicBezTo>
                  <a:cubicBezTo>
                    <a:pt x="360" y="649"/>
                    <a:pt x="362" y="651"/>
                    <a:pt x="363" y="654"/>
                  </a:cubicBezTo>
                  <a:cubicBezTo>
                    <a:pt x="364" y="657"/>
                    <a:pt x="367" y="659"/>
                    <a:pt x="366" y="663"/>
                  </a:cubicBezTo>
                  <a:cubicBezTo>
                    <a:pt x="365" y="666"/>
                    <a:pt x="361" y="673"/>
                    <a:pt x="362" y="674"/>
                  </a:cubicBezTo>
                  <a:cubicBezTo>
                    <a:pt x="364" y="676"/>
                    <a:pt x="368" y="668"/>
                    <a:pt x="369" y="667"/>
                  </a:cubicBezTo>
                  <a:cubicBezTo>
                    <a:pt x="370" y="665"/>
                    <a:pt x="372" y="659"/>
                    <a:pt x="373" y="657"/>
                  </a:cubicBezTo>
                  <a:cubicBezTo>
                    <a:pt x="374" y="654"/>
                    <a:pt x="370" y="653"/>
                    <a:pt x="369" y="651"/>
                  </a:cubicBezTo>
                  <a:cubicBezTo>
                    <a:pt x="368" y="650"/>
                    <a:pt x="372" y="645"/>
                    <a:pt x="373" y="645"/>
                  </a:cubicBezTo>
                  <a:cubicBezTo>
                    <a:pt x="374" y="644"/>
                    <a:pt x="378" y="645"/>
                    <a:pt x="381" y="647"/>
                  </a:cubicBezTo>
                  <a:cubicBezTo>
                    <a:pt x="385" y="649"/>
                    <a:pt x="387" y="648"/>
                    <a:pt x="388" y="646"/>
                  </a:cubicBezTo>
                  <a:cubicBezTo>
                    <a:pt x="389" y="645"/>
                    <a:pt x="384" y="639"/>
                    <a:pt x="380" y="636"/>
                  </a:cubicBezTo>
                  <a:cubicBezTo>
                    <a:pt x="377" y="634"/>
                    <a:pt x="368" y="633"/>
                    <a:pt x="365" y="632"/>
                  </a:cubicBezTo>
                  <a:cubicBezTo>
                    <a:pt x="363" y="631"/>
                    <a:pt x="364" y="627"/>
                    <a:pt x="365" y="625"/>
                  </a:cubicBezTo>
                  <a:cubicBezTo>
                    <a:pt x="365" y="624"/>
                    <a:pt x="360" y="624"/>
                    <a:pt x="357" y="625"/>
                  </a:cubicBezTo>
                  <a:cubicBezTo>
                    <a:pt x="354" y="625"/>
                    <a:pt x="353" y="622"/>
                    <a:pt x="350" y="620"/>
                  </a:cubicBezTo>
                  <a:cubicBezTo>
                    <a:pt x="347" y="617"/>
                    <a:pt x="342" y="609"/>
                    <a:pt x="342" y="607"/>
                  </a:cubicBezTo>
                  <a:cubicBezTo>
                    <a:pt x="341" y="604"/>
                    <a:pt x="337" y="601"/>
                    <a:pt x="335" y="601"/>
                  </a:cubicBezTo>
                  <a:cubicBezTo>
                    <a:pt x="332" y="600"/>
                    <a:pt x="332" y="595"/>
                    <a:pt x="329" y="595"/>
                  </a:cubicBezTo>
                  <a:cubicBezTo>
                    <a:pt x="326" y="594"/>
                    <a:pt x="329" y="591"/>
                    <a:pt x="331" y="588"/>
                  </a:cubicBezTo>
                  <a:cubicBezTo>
                    <a:pt x="333" y="586"/>
                    <a:pt x="331" y="587"/>
                    <a:pt x="329" y="586"/>
                  </a:cubicBezTo>
                  <a:cubicBezTo>
                    <a:pt x="327" y="584"/>
                    <a:pt x="329" y="584"/>
                    <a:pt x="331" y="583"/>
                  </a:cubicBezTo>
                  <a:cubicBezTo>
                    <a:pt x="333" y="582"/>
                    <a:pt x="338" y="579"/>
                    <a:pt x="340" y="579"/>
                  </a:cubicBezTo>
                  <a:cubicBezTo>
                    <a:pt x="340" y="579"/>
                    <a:pt x="340" y="579"/>
                    <a:pt x="340" y="579"/>
                  </a:cubicBezTo>
                  <a:cubicBezTo>
                    <a:pt x="340" y="579"/>
                    <a:pt x="340" y="579"/>
                    <a:pt x="341" y="579"/>
                  </a:cubicBezTo>
                  <a:cubicBezTo>
                    <a:pt x="341" y="579"/>
                    <a:pt x="341" y="579"/>
                    <a:pt x="341" y="579"/>
                  </a:cubicBezTo>
                  <a:cubicBezTo>
                    <a:pt x="341" y="579"/>
                    <a:pt x="341" y="580"/>
                    <a:pt x="341" y="580"/>
                  </a:cubicBezTo>
                  <a:cubicBezTo>
                    <a:pt x="341" y="580"/>
                    <a:pt x="341" y="580"/>
                    <a:pt x="341" y="580"/>
                  </a:cubicBezTo>
                  <a:cubicBezTo>
                    <a:pt x="341" y="581"/>
                    <a:pt x="342" y="582"/>
                    <a:pt x="342" y="583"/>
                  </a:cubicBezTo>
                  <a:cubicBezTo>
                    <a:pt x="342" y="583"/>
                    <a:pt x="342" y="583"/>
                    <a:pt x="342" y="583"/>
                  </a:cubicBezTo>
                  <a:cubicBezTo>
                    <a:pt x="342" y="584"/>
                    <a:pt x="343" y="585"/>
                    <a:pt x="343" y="585"/>
                  </a:cubicBezTo>
                  <a:cubicBezTo>
                    <a:pt x="343" y="586"/>
                    <a:pt x="343" y="586"/>
                    <a:pt x="343" y="586"/>
                  </a:cubicBezTo>
                  <a:cubicBezTo>
                    <a:pt x="343" y="587"/>
                    <a:pt x="344" y="587"/>
                    <a:pt x="344" y="588"/>
                  </a:cubicBezTo>
                  <a:cubicBezTo>
                    <a:pt x="347" y="591"/>
                    <a:pt x="348" y="587"/>
                    <a:pt x="350" y="586"/>
                  </a:cubicBezTo>
                  <a:cubicBezTo>
                    <a:pt x="352" y="584"/>
                    <a:pt x="350" y="588"/>
                    <a:pt x="350" y="592"/>
                  </a:cubicBezTo>
                  <a:cubicBezTo>
                    <a:pt x="350" y="596"/>
                    <a:pt x="351" y="594"/>
                    <a:pt x="355" y="596"/>
                  </a:cubicBezTo>
                  <a:cubicBezTo>
                    <a:pt x="359" y="598"/>
                    <a:pt x="356" y="599"/>
                    <a:pt x="358" y="602"/>
                  </a:cubicBezTo>
                  <a:cubicBezTo>
                    <a:pt x="360" y="605"/>
                    <a:pt x="366" y="606"/>
                    <a:pt x="369" y="607"/>
                  </a:cubicBezTo>
                  <a:cubicBezTo>
                    <a:pt x="372" y="608"/>
                    <a:pt x="374" y="611"/>
                    <a:pt x="376" y="612"/>
                  </a:cubicBezTo>
                  <a:cubicBezTo>
                    <a:pt x="376" y="613"/>
                    <a:pt x="377" y="613"/>
                    <a:pt x="377" y="613"/>
                  </a:cubicBezTo>
                  <a:cubicBezTo>
                    <a:pt x="377" y="613"/>
                    <a:pt x="377" y="613"/>
                    <a:pt x="377" y="613"/>
                  </a:cubicBezTo>
                  <a:cubicBezTo>
                    <a:pt x="377" y="613"/>
                    <a:pt x="377" y="613"/>
                    <a:pt x="378" y="613"/>
                  </a:cubicBezTo>
                  <a:cubicBezTo>
                    <a:pt x="378" y="613"/>
                    <a:pt x="379" y="614"/>
                    <a:pt x="379" y="614"/>
                  </a:cubicBezTo>
                  <a:cubicBezTo>
                    <a:pt x="380" y="614"/>
                    <a:pt x="381" y="614"/>
                    <a:pt x="382" y="615"/>
                  </a:cubicBezTo>
                  <a:cubicBezTo>
                    <a:pt x="383" y="615"/>
                    <a:pt x="384" y="616"/>
                    <a:pt x="385" y="617"/>
                  </a:cubicBezTo>
                  <a:cubicBezTo>
                    <a:pt x="386" y="617"/>
                    <a:pt x="387" y="618"/>
                    <a:pt x="388" y="619"/>
                  </a:cubicBezTo>
                  <a:cubicBezTo>
                    <a:pt x="388" y="619"/>
                    <a:pt x="388" y="619"/>
                    <a:pt x="388" y="619"/>
                  </a:cubicBezTo>
                  <a:cubicBezTo>
                    <a:pt x="389" y="620"/>
                    <a:pt x="390" y="621"/>
                    <a:pt x="391" y="622"/>
                  </a:cubicBezTo>
                  <a:cubicBezTo>
                    <a:pt x="391" y="623"/>
                    <a:pt x="392" y="623"/>
                    <a:pt x="392" y="623"/>
                  </a:cubicBezTo>
                  <a:cubicBezTo>
                    <a:pt x="393" y="624"/>
                    <a:pt x="393" y="624"/>
                    <a:pt x="393" y="624"/>
                  </a:cubicBezTo>
                  <a:cubicBezTo>
                    <a:pt x="394" y="624"/>
                    <a:pt x="394" y="624"/>
                    <a:pt x="395" y="625"/>
                  </a:cubicBezTo>
                  <a:cubicBezTo>
                    <a:pt x="395" y="625"/>
                    <a:pt x="396" y="625"/>
                    <a:pt x="396" y="626"/>
                  </a:cubicBezTo>
                  <a:cubicBezTo>
                    <a:pt x="397" y="626"/>
                    <a:pt x="397" y="626"/>
                    <a:pt x="397" y="626"/>
                  </a:cubicBezTo>
                  <a:cubicBezTo>
                    <a:pt x="397" y="626"/>
                    <a:pt x="398" y="627"/>
                    <a:pt x="398" y="628"/>
                  </a:cubicBezTo>
                  <a:cubicBezTo>
                    <a:pt x="399" y="631"/>
                    <a:pt x="397" y="640"/>
                    <a:pt x="398" y="646"/>
                  </a:cubicBezTo>
                  <a:cubicBezTo>
                    <a:pt x="399" y="647"/>
                    <a:pt x="399" y="648"/>
                    <a:pt x="399" y="649"/>
                  </a:cubicBezTo>
                  <a:cubicBezTo>
                    <a:pt x="399" y="649"/>
                    <a:pt x="399" y="649"/>
                    <a:pt x="399" y="650"/>
                  </a:cubicBezTo>
                  <a:cubicBezTo>
                    <a:pt x="400" y="650"/>
                    <a:pt x="400" y="651"/>
                    <a:pt x="400" y="651"/>
                  </a:cubicBezTo>
                  <a:cubicBezTo>
                    <a:pt x="400" y="651"/>
                    <a:pt x="400" y="651"/>
                    <a:pt x="400" y="651"/>
                  </a:cubicBezTo>
                  <a:cubicBezTo>
                    <a:pt x="400" y="652"/>
                    <a:pt x="400" y="652"/>
                    <a:pt x="401" y="652"/>
                  </a:cubicBezTo>
                  <a:cubicBezTo>
                    <a:pt x="401" y="653"/>
                    <a:pt x="401" y="653"/>
                    <a:pt x="401" y="653"/>
                  </a:cubicBezTo>
                  <a:cubicBezTo>
                    <a:pt x="401" y="653"/>
                    <a:pt x="401" y="653"/>
                    <a:pt x="401" y="653"/>
                  </a:cubicBezTo>
                  <a:cubicBezTo>
                    <a:pt x="402" y="654"/>
                    <a:pt x="402" y="654"/>
                    <a:pt x="402" y="654"/>
                  </a:cubicBezTo>
                  <a:cubicBezTo>
                    <a:pt x="402" y="654"/>
                    <a:pt x="402" y="654"/>
                    <a:pt x="402" y="655"/>
                  </a:cubicBezTo>
                  <a:cubicBezTo>
                    <a:pt x="402" y="655"/>
                    <a:pt x="402" y="655"/>
                    <a:pt x="403" y="656"/>
                  </a:cubicBezTo>
                  <a:cubicBezTo>
                    <a:pt x="404" y="660"/>
                    <a:pt x="407" y="656"/>
                    <a:pt x="408" y="657"/>
                  </a:cubicBezTo>
                  <a:cubicBezTo>
                    <a:pt x="409" y="658"/>
                    <a:pt x="409" y="657"/>
                    <a:pt x="413" y="660"/>
                  </a:cubicBezTo>
                  <a:cubicBezTo>
                    <a:pt x="416" y="663"/>
                    <a:pt x="411" y="663"/>
                    <a:pt x="414" y="665"/>
                  </a:cubicBezTo>
                  <a:cubicBezTo>
                    <a:pt x="417" y="667"/>
                    <a:pt x="430" y="667"/>
                    <a:pt x="432" y="667"/>
                  </a:cubicBezTo>
                  <a:cubicBezTo>
                    <a:pt x="434" y="667"/>
                    <a:pt x="434" y="670"/>
                    <a:pt x="432" y="671"/>
                  </a:cubicBezTo>
                  <a:cubicBezTo>
                    <a:pt x="430" y="672"/>
                    <a:pt x="423" y="670"/>
                    <a:pt x="421" y="669"/>
                  </a:cubicBezTo>
                  <a:cubicBezTo>
                    <a:pt x="418" y="669"/>
                    <a:pt x="417" y="670"/>
                    <a:pt x="415" y="672"/>
                  </a:cubicBezTo>
                  <a:cubicBezTo>
                    <a:pt x="414" y="674"/>
                    <a:pt x="419" y="677"/>
                    <a:pt x="419" y="679"/>
                  </a:cubicBezTo>
                  <a:cubicBezTo>
                    <a:pt x="419" y="682"/>
                    <a:pt x="421" y="683"/>
                    <a:pt x="423" y="683"/>
                  </a:cubicBezTo>
                  <a:cubicBezTo>
                    <a:pt x="426" y="683"/>
                    <a:pt x="425" y="686"/>
                    <a:pt x="427" y="689"/>
                  </a:cubicBezTo>
                  <a:cubicBezTo>
                    <a:pt x="429" y="691"/>
                    <a:pt x="430" y="685"/>
                    <a:pt x="432" y="686"/>
                  </a:cubicBezTo>
                  <a:cubicBezTo>
                    <a:pt x="433" y="686"/>
                    <a:pt x="433" y="683"/>
                    <a:pt x="434" y="679"/>
                  </a:cubicBezTo>
                  <a:cubicBezTo>
                    <a:pt x="434" y="676"/>
                    <a:pt x="436" y="676"/>
                    <a:pt x="436" y="676"/>
                  </a:cubicBezTo>
                  <a:cubicBezTo>
                    <a:pt x="437" y="675"/>
                    <a:pt x="437" y="673"/>
                    <a:pt x="437" y="671"/>
                  </a:cubicBezTo>
                  <a:cubicBezTo>
                    <a:pt x="438" y="668"/>
                    <a:pt x="439" y="671"/>
                    <a:pt x="440" y="672"/>
                  </a:cubicBezTo>
                  <a:cubicBezTo>
                    <a:pt x="442" y="673"/>
                    <a:pt x="441" y="671"/>
                    <a:pt x="441" y="669"/>
                  </a:cubicBezTo>
                  <a:cubicBezTo>
                    <a:pt x="442" y="668"/>
                    <a:pt x="447" y="671"/>
                    <a:pt x="449" y="671"/>
                  </a:cubicBezTo>
                  <a:cubicBezTo>
                    <a:pt x="450" y="672"/>
                    <a:pt x="449" y="671"/>
                    <a:pt x="448" y="668"/>
                  </a:cubicBezTo>
                  <a:cubicBezTo>
                    <a:pt x="447" y="665"/>
                    <a:pt x="447" y="665"/>
                    <a:pt x="443" y="664"/>
                  </a:cubicBezTo>
                  <a:cubicBezTo>
                    <a:pt x="440" y="663"/>
                    <a:pt x="438" y="657"/>
                    <a:pt x="434" y="653"/>
                  </a:cubicBezTo>
                  <a:cubicBezTo>
                    <a:pt x="431" y="650"/>
                    <a:pt x="430" y="645"/>
                    <a:pt x="431" y="643"/>
                  </a:cubicBezTo>
                  <a:cubicBezTo>
                    <a:pt x="432" y="641"/>
                    <a:pt x="436" y="645"/>
                    <a:pt x="438" y="646"/>
                  </a:cubicBezTo>
                  <a:cubicBezTo>
                    <a:pt x="441" y="646"/>
                    <a:pt x="441" y="643"/>
                    <a:pt x="441" y="640"/>
                  </a:cubicBezTo>
                  <a:cubicBezTo>
                    <a:pt x="440" y="638"/>
                    <a:pt x="446" y="639"/>
                    <a:pt x="450" y="639"/>
                  </a:cubicBezTo>
                  <a:cubicBezTo>
                    <a:pt x="454" y="639"/>
                    <a:pt x="455" y="638"/>
                    <a:pt x="458" y="637"/>
                  </a:cubicBezTo>
                  <a:cubicBezTo>
                    <a:pt x="459" y="637"/>
                    <a:pt x="459" y="637"/>
                    <a:pt x="460" y="637"/>
                  </a:cubicBezTo>
                  <a:cubicBezTo>
                    <a:pt x="460" y="637"/>
                    <a:pt x="460" y="637"/>
                    <a:pt x="460" y="637"/>
                  </a:cubicBezTo>
                  <a:cubicBezTo>
                    <a:pt x="461" y="637"/>
                    <a:pt x="461" y="637"/>
                    <a:pt x="462" y="637"/>
                  </a:cubicBezTo>
                  <a:cubicBezTo>
                    <a:pt x="462" y="638"/>
                    <a:pt x="463" y="638"/>
                    <a:pt x="463" y="638"/>
                  </a:cubicBezTo>
                  <a:cubicBezTo>
                    <a:pt x="463" y="638"/>
                    <a:pt x="463" y="638"/>
                    <a:pt x="463" y="638"/>
                  </a:cubicBezTo>
                  <a:cubicBezTo>
                    <a:pt x="465" y="639"/>
                    <a:pt x="466" y="639"/>
                    <a:pt x="467" y="640"/>
                  </a:cubicBezTo>
                  <a:cubicBezTo>
                    <a:pt x="467" y="640"/>
                    <a:pt x="467" y="640"/>
                    <a:pt x="467" y="640"/>
                  </a:cubicBezTo>
                  <a:cubicBezTo>
                    <a:pt x="467" y="640"/>
                    <a:pt x="467" y="640"/>
                    <a:pt x="467" y="640"/>
                  </a:cubicBezTo>
                  <a:cubicBezTo>
                    <a:pt x="467" y="640"/>
                    <a:pt x="467" y="640"/>
                    <a:pt x="467" y="640"/>
                  </a:cubicBezTo>
                  <a:cubicBezTo>
                    <a:pt x="467" y="640"/>
                    <a:pt x="467" y="640"/>
                    <a:pt x="467" y="640"/>
                  </a:cubicBezTo>
                  <a:cubicBezTo>
                    <a:pt x="467" y="640"/>
                    <a:pt x="467" y="640"/>
                    <a:pt x="467" y="640"/>
                  </a:cubicBezTo>
                  <a:cubicBezTo>
                    <a:pt x="468" y="640"/>
                    <a:pt x="469" y="640"/>
                    <a:pt x="469" y="640"/>
                  </a:cubicBezTo>
                  <a:cubicBezTo>
                    <a:pt x="473" y="640"/>
                    <a:pt x="474" y="639"/>
                    <a:pt x="477" y="638"/>
                  </a:cubicBezTo>
                  <a:cubicBezTo>
                    <a:pt x="480" y="638"/>
                    <a:pt x="479" y="639"/>
                    <a:pt x="485" y="635"/>
                  </a:cubicBezTo>
                  <a:cubicBezTo>
                    <a:pt x="490" y="632"/>
                    <a:pt x="489" y="634"/>
                    <a:pt x="486" y="631"/>
                  </a:cubicBezTo>
                  <a:cubicBezTo>
                    <a:pt x="486" y="631"/>
                    <a:pt x="485" y="631"/>
                    <a:pt x="485" y="631"/>
                  </a:cubicBezTo>
                  <a:cubicBezTo>
                    <a:pt x="485" y="630"/>
                    <a:pt x="485" y="630"/>
                    <a:pt x="485" y="630"/>
                  </a:cubicBezTo>
                  <a:cubicBezTo>
                    <a:pt x="485" y="630"/>
                    <a:pt x="485" y="630"/>
                    <a:pt x="485" y="630"/>
                  </a:cubicBezTo>
                  <a:cubicBezTo>
                    <a:pt x="485" y="630"/>
                    <a:pt x="485" y="629"/>
                    <a:pt x="485" y="629"/>
                  </a:cubicBezTo>
                  <a:cubicBezTo>
                    <a:pt x="485" y="629"/>
                    <a:pt x="485" y="629"/>
                    <a:pt x="485" y="629"/>
                  </a:cubicBezTo>
                  <a:cubicBezTo>
                    <a:pt x="485" y="629"/>
                    <a:pt x="485" y="629"/>
                    <a:pt x="485" y="629"/>
                  </a:cubicBezTo>
                  <a:cubicBezTo>
                    <a:pt x="485" y="627"/>
                    <a:pt x="486" y="625"/>
                    <a:pt x="485" y="622"/>
                  </a:cubicBezTo>
                  <a:cubicBezTo>
                    <a:pt x="484" y="618"/>
                    <a:pt x="479" y="618"/>
                    <a:pt x="480" y="615"/>
                  </a:cubicBezTo>
                  <a:cubicBezTo>
                    <a:pt x="481" y="612"/>
                    <a:pt x="483" y="612"/>
                    <a:pt x="483" y="610"/>
                  </a:cubicBezTo>
                  <a:cubicBezTo>
                    <a:pt x="483" y="609"/>
                    <a:pt x="483" y="609"/>
                    <a:pt x="484" y="608"/>
                  </a:cubicBezTo>
                  <a:cubicBezTo>
                    <a:pt x="484" y="608"/>
                    <a:pt x="484" y="608"/>
                    <a:pt x="484" y="608"/>
                  </a:cubicBezTo>
                  <a:cubicBezTo>
                    <a:pt x="484" y="608"/>
                    <a:pt x="484" y="607"/>
                    <a:pt x="485" y="607"/>
                  </a:cubicBezTo>
                  <a:cubicBezTo>
                    <a:pt x="485" y="606"/>
                    <a:pt x="485" y="606"/>
                    <a:pt x="485" y="606"/>
                  </a:cubicBezTo>
                  <a:cubicBezTo>
                    <a:pt x="486" y="606"/>
                    <a:pt x="486" y="605"/>
                    <a:pt x="486" y="605"/>
                  </a:cubicBezTo>
                  <a:cubicBezTo>
                    <a:pt x="487" y="604"/>
                    <a:pt x="489" y="598"/>
                    <a:pt x="489" y="595"/>
                  </a:cubicBezTo>
                  <a:cubicBezTo>
                    <a:pt x="489" y="593"/>
                    <a:pt x="493" y="589"/>
                    <a:pt x="497" y="587"/>
                  </a:cubicBezTo>
                  <a:cubicBezTo>
                    <a:pt x="502" y="586"/>
                    <a:pt x="501" y="583"/>
                    <a:pt x="501" y="580"/>
                  </a:cubicBezTo>
                  <a:cubicBezTo>
                    <a:pt x="501" y="580"/>
                    <a:pt x="501" y="580"/>
                    <a:pt x="501" y="580"/>
                  </a:cubicBezTo>
                  <a:cubicBezTo>
                    <a:pt x="501" y="579"/>
                    <a:pt x="501" y="579"/>
                    <a:pt x="501" y="579"/>
                  </a:cubicBezTo>
                  <a:cubicBezTo>
                    <a:pt x="501" y="578"/>
                    <a:pt x="501" y="578"/>
                    <a:pt x="502" y="578"/>
                  </a:cubicBezTo>
                  <a:cubicBezTo>
                    <a:pt x="502" y="577"/>
                    <a:pt x="504" y="576"/>
                    <a:pt x="505" y="574"/>
                  </a:cubicBezTo>
                  <a:cubicBezTo>
                    <a:pt x="507" y="572"/>
                    <a:pt x="509" y="569"/>
                    <a:pt x="511" y="566"/>
                  </a:cubicBezTo>
                  <a:cubicBezTo>
                    <a:pt x="512" y="563"/>
                    <a:pt x="521" y="564"/>
                    <a:pt x="522" y="564"/>
                  </a:cubicBezTo>
                  <a:cubicBezTo>
                    <a:pt x="524" y="564"/>
                    <a:pt x="524" y="568"/>
                    <a:pt x="525" y="570"/>
                  </a:cubicBezTo>
                  <a:cubicBezTo>
                    <a:pt x="526" y="572"/>
                    <a:pt x="537" y="570"/>
                    <a:pt x="539" y="570"/>
                  </a:cubicBezTo>
                  <a:cubicBezTo>
                    <a:pt x="542" y="570"/>
                    <a:pt x="536" y="574"/>
                    <a:pt x="531" y="576"/>
                  </a:cubicBezTo>
                  <a:cubicBezTo>
                    <a:pt x="527" y="577"/>
                    <a:pt x="526" y="579"/>
                    <a:pt x="528" y="580"/>
                  </a:cubicBezTo>
                  <a:cubicBezTo>
                    <a:pt x="531" y="582"/>
                    <a:pt x="534" y="586"/>
                    <a:pt x="536" y="589"/>
                  </a:cubicBezTo>
                  <a:cubicBezTo>
                    <a:pt x="538" y="592"/>
                    <a:pt x="540" y="593"/>
                    <a:pt x="543" y="593"/>
                  </a:cubicBezTo>
                  <a:cubicBezTo>
                    <a:pt x="547" y="593"/>
                    <a:pt x="547" y="590"/>
                    <a:pt x="549" y="589"/>
                  </a:cubicBezTo>
                  <a:cubicBezTo>
                    <a:pt x="551" y="587"/>
                    <a:pt x="554" y="586"/>
                    <a:pt x="556" y="586"/>
                  </a:cubicBezTo>
                  <a:cubicBezTo>
                    <a:pt x="557" y="585"/>
                    <a:pt x="558" y="588"/>
                    <a:pt x="560" y="588"/>
                  </a:cubicBezTo>
                  <a:cubicBezTo>
                    <a:pt x="563" y="589"/>
                    <a:pt x="563" y="587"/>
                    <a:pt x="566" y="589"/>
                  </a:cubicBezTo>
                  <a:cubicBezTo>
                    <a:pt x="569" y="590"/>
                    <a:pt x="566" y="587"/>
                    <a:pt x="566" y="584"/>
                  </a:cubicBezTo>
                  <a:cubicBezTo>
                    <a:pt x="565" y="581"/>
                    <a:pt x="565" y="582"/>
                    <a:pt x="563" y="580"/>
                  </a:cubicBezTo>
                  <a:cubicBezTo>
                    <a:pt x="562" y="577"/>
                    <a:pt x="558" y="579"/>
                    <a:pt x="555" y="579"/>
                  </a:cubicBezTo>
                  <a:cubicBezTo>
                    <a:pt x="552" y="579"/>
                    <a:pt x="552" y="574"/>
                    <a:pt x="550" y="573"/>
                  </a:cubicBezTo>
                  <a:cubicBezTo>
                    <a:pt x="548" y="572"/>
                    <a:pt x="552" y="570"/>
                    <a:pt x="554" y="569"/>
                  </a:cubicBezTo>
                  <a:cubicBezTo>
                    <a:pt x="556" y="568"/>
                    <a:pt x="559" y="566"/>
                    <a:pt x="561" y="564"/>
                  </a:cubicBezTo>
                  <a:cubicBezTo>
                    <a:pt x="563" y="563"/>
                    <a:pt x="566" y="564"/>
                    <a:pt x="569" y="564"/>
                  </a:cubicBezTo>
                  <a:cubicBezTo>
                    <a:pt x="572" y="563"/>
                    <a:pt x="575" y="560"/>
                    <a:pt x="578" y="560"/>
                  </a:cubicBezTo>
                  <a:cubicBezTo>
                    <a:pt x="579" y="560"/>
                    <a:pt x="580" y="560"/>
                    <a:pt x="581" y="560"/>
                  </a:cubicBezTo>
                  <a:cubicBezTo>
                    <a:pt x="581" y="560"/>
                    <a:pt x="581" y="559"/>
                    <a:pt x="581" y="559"/>
                  </a:cubicBezTo>
                  <a:cubicBezTo>
                    <a:pt x="582" y="559"/>
                    <a:pt x="583" y="559"/>
                    <a:pt x="583" y="559"/>
                  </a:cubicBezTo>
                  <a:cubicBezTo>
                    <a:pt x="584" y="559"/>
                    <a:pt x="584" y="559"/>
                    <a:pt x="584" y="559"/>
                  </a:cubicBezTo>
                  <a:cubicBezTo>
                    <a:pt x="585" y="559"/>
                    <a:pt x="586" y="558"/>
                    <a:pt x="586" y="558"/>
                  </a:cubicBezTo>
                  <a:cubicBezTo>
                    <a:pt x="587" y="558"/>
                    <a:pt x="587" y="558"/>
                    <a:pt x="587" y="558"/>
                  </a:cubicBezTo>
                  <a:cubicBezTo>
                    <a:pt x="587" y="558"/>
                    <a:pt x="587" y="558"/>
                    <a:pt x="587" y="558"/>
                  </a:cubicBezTo>
                  <a:cubicBezTo>
                    <a:pt x="588" y="558"/>
                    <a:pt x="589" y="558"/>
                    <a:pt x="589" y="558"/>
                  </a:cubicBezTo>
                  <a:cubicBezTo>
                    <a:pt x="591" y="557"/>
                    <a:pt x="594" y="557"/>
                    <a:pt x="594" y="559"/>
                  </a:cubicBezTo>
                  <a:cubicBezTo>
                    <a:pt x="593" y="560"/>
                    <a:pt x="587" y="563"/>
                    <a:pt x="584" y="565"/>
                  </a:cubicBezTo>
                  <a:cubicBezTo>
                    <a:pt x="582" y="566"/>
                    <a:pt x="579" y="566"/>
                    <a:pt x="580" y="569"/>
                  </a:cubicBezTo>
                  <a:cubicBezTo>
                    <a:pt x="580" y="572"/>
                    <a:pt x="580" y="580"/>
                    <a:pt x="577" y="582"/>
                  </a:cubicBezTo>
                  <a:cubicBezTo>
                    <a:pt x="574" y="583"/>
                    <a:pt x="573" y="582"/>
                    <a:pt x="571" y="583"/>
                  </a:cubicBezTo>
                  <a:cubicBezTo>
                    <a:pt x="568" y="584"/>
                    <a:pt x="573" y="587"/>
                    <a:pt x="577" y="590"/>
                  </a:cubicBezTo>
                  <a:cubicBezTo>
                    <a:pt x="581" y="593"/>
                    <a:pt x="584" y="591"/>
                    <a:pt x="587" y="592"/>
                  </a:cubicBezTo>
                  <a:cubicBezTo>
                    <a:pt x="591" y="594"/>
                    <a:pt x="598" y="603"/>
                    <a:pt x="601" y="606"/>
                  </a:cubicBezTo>
                  <a:cubicBezTo>
                    <a:pt x="601" y="606"/>
                    <a:pt x="601" y="607"/>
                    <a:pt x="602" y="607"/>
                  </a:cubicBezTo>
                  <a:cubicBezTo>
                    <a:pt x="602" y="607"/>
                    <a:pt x="602" y="607"/>
                    <a:pt x="602" y="607"/>
                  </a:cubicBezTo>
                  <a:cubicBezTo>
                    <a:pt x="602" y="607"/>
                    <a:pt x="603" y="608"/>
                    <a:pt x="603" y="608"/>
                  </a:cubicBezTo>
                  <a:cubicBezTo>
                    <a:pt x="603" y="608"/>
                    <a:pt x="603" y="608"/>
                    <a:pt x="603" y="608"/>
                  </a:cubicBezTo>
                  <a:cubicBezTo>
                    <a:pt x="604" y="609"/>
                    <a:pt x="605" y="609"/>
                    <a:pt x="607" y="609"/>
                  </a:cubicBezTo>
                  <a:cubicBezTo>
                    <a:pt x="608" y="609"/>
                    <a:pt x="609" y="609"/>
                    <a:pt x="610" y="609"/>
                  </a:cubicBezTo>
                  <a:cubicBezTo>
                    <a:pt x="615" y="610"/>
                    <a:pt x="614" y="611"/>
                    <a:pt x="616" y="616"/>
                  </a:cubicBezTo>
                  <a:cubicBezTo>
                    <a:pt x="618" y="621"/>
                    <a:pt x="620" y="622"/>
                    <a:pt x="620" y="626"/>
                  </a:cubicBezTo>
                  <a:cubicBezTo>
                    <a:pt x="620" y="626"/>
                    <a:pt x="620" y="627"/>
                    <a:pt x="620" y="627"/>
                  </a:cubicBezTo>
                  <a:cubicBezTo>
                    <a:pt x="620" y="628"/>
                    <a:pt x="619" y="628"/>
                    <a:pt x="619" y="628"/>
                  </a:cubicBezTo>
                  <a:cubicBezTo>
                    <a:pt x="619" y="628"/>
                    <a:pt x="619" y="628"/>
                    <a:pt x="619" y="628"/>
                  </a:cubicBezTo>
                  <a:cubicBezTo>
                    <a:pt x="618" y="629"/>
                    <a:pt x="618" y="630"/>
                    <a:pt x="617" y="630"/>
                  </a:cubicBezTo>
                  <a:cubicBezTo>
                    <a:pt x="617" y="630"/>
                    <a:pt x="617" y="630"/>
                    <a:pt x="617" y="631"/>
                  </a:cubicBezTo>
                  <a:cubicBezTo>
                    <a:pt x="615" y="632"/>
                    <a:pt x="613" y="633"/>
                    <a:pt x="611" y="634"/>
                  </a:cubicBezTo>
                  <a:cubicBezTo>
                    <a:pt x="610" y="634"/>
                    <a:pt x="610" y="634"/>
                    <a:pt x="610" y="634"/>
                  </a:cubicBezTo>
                  <a:cubicBezTo>
                    <a:pt x="609" y="634"/>
                    <a:pt x="608" y="635"/>
                    <a:pt x="607" y="635"/>
                  </a:cubicBezTo>
                  <a:cubicBezTo>
                    <a:pt x="601" y="637"/>
                    <a:pt x="601" y="635"/>
                    <a:pt x="598" y="635"/>
                  </a:cubicBezTo>
                  <a:cubicBezTo>
                    <a:pt x="595" y="636"/>
                    <a:pt x="592" y="637"/>
                    <a:pt x="586" y="636"/>
                  </a:cubicBezTo>
                  <a:cubicBezTo>
                    <a:pt x="580" y="636"/>
                    <a:pt x="571" y="633"/>
                    <a:pt x="568" y="631"/>
                  </a:cubicBezTo>
                  <a:cubicBezTo>
                    <a:pt x="564" y="630"/>
                    <a:pt x="564" y="626"/>
                    <a:pt x="558" y="626"/>
                  </a:cubicBezTo>
                  <a:cubicBezTo>
                    <a:pt x="552" y="626"/>
                    <a:pt x="549" y="623"/>
                    <a:pt x="538" y="623"/>
                  </a:cubicBezTo>
                  <a:cubicBezTo>
                    <a:pt x="527" y="623"/>
                    <a:pt x="526" y="625"/>
                    <a:pt x="519" y="629"/>
                  </a:cubicBezTo>
                  <a:cubicBezTo>
                    <a:pt x="512" y="634"/>
                    <a:pt x="502" y="633"/>
                    <a:pt x="497" y="633"/>
                  </a:cubicBezTo>
                  <a:cubicBezTo>
                    <a:pt x="492" y="633"/>
                    <a:pt x="496" y="635"/>
                    <a:pt x="498" y="638"/>
                  </a:cubicBezTo>
                  <a:cubicBezTo>
                    <a:pt x="500" y="640"/>
                    <a:pt x="497" y="638"/>
                    <a:pt x="493" y="639"/>
                  </a:cubicBezTo>
                  <a:cubicBezTo>
                    <a:pt x="490" y="640"/>
                    <a:pt x="493" y="640"/>
                    <a:pt x="492" y="642"/>
                  </a:cubicBezTo>
                  <a:cubicBezTo>
                    <a:pt x="490" y="643"/>
                    <a:pt x="479" y="642"/>
                    <a:pt x="475" y="643"/>
                  </a:cubicBezTo>
                  <a:cubicBezTo>
                    <a:pt x="472" y="643"/>
                    <a:pt x="470" y="646"/>
                    <a:pt x="469" y="649"/>
                  </a:cubicBezTo>
                  <a:cubicBezTo>
                    <a:pt x="467" y="651"/>
                    <a:pt x="469" y="654"/>
                    <a:pt x="471" y="657"/>
                  </a:cubicBezTo>
                  <a:cubicBezTo>
                    <a:pt x="473" y="659"/>
                    <a:pt x="472" y="662"/>
                    <a:pt x="470" y="663"/>
                  </a:cubicBezTo>
                  <a:cubicBezTo>
                    <a:pt x="468" y="665"/>
                    <a:pt x="464" y="664"/>
                    <a:pt x="462" y="664"/>
                  </a:cubicBezTo>
                  <a:cubicBezTo>
                    <a:pt x="460" y="664"/>
                    <a:pt x="462" y="666"/>
                    <a:pt x="466" y="668"/>
                  </a:cubicBezTo>
                  <a:cubicBezTo>
                    <a:pt x="469" y="670"/>
                    <a:pt x="471" y="669"/>
                    <a:pt x="473" y="668"/>
                  </a:cubicBezTo>
                  <a:cubicBezTo>
                    <a:pt x="476" y="668"/>
                    <a:pt x="475" y="671"/>
                    <a:pt x="474" y="672"/>
                  </a:cubicBezTo>
                  <a:cubicBezTo>
                    <a:pt x="473" y="674"/>
                    <a:pt x="473" y="676"/>
                    <a:pt x="475" y="677"/>
                  </a:cubicBezTo>
                  <a:cubicBezTo>
                    <a:pt x="477" y="679"/>
                    <a:pt x="477" y="680"/>
                    <a:pt x="480" y="681"/>
                  </a:cubicBezTo>
                  <a:cubicBezTo>
                    <a:pt x="483" y="682"/>
                    <a:pt x="485" y="683"/>
                    <a:pt x="488" y="684"/>
                  </a:cubicBezTo>
                  <a:cubicBezTo>
                    <a:pt x="491" y="686"/>
                    <a:pt x="493" y="686"/>
                    <a:pt x="496" y="688"/>
                  </a:cubicBezTo>
                  <a:cubicBezTo>
                    <a:pt x="499" y="690"/>
                    <a:pt x="503" y="692"/>
                    <a:pt x="506" y="692"/>
                  </a:cubicBezTo>
                  <a:cubicBezTo>
                    <a:pt x="510" y="692"/>
                    <a:pt x="510" y="687"/>
                    <a:pt x="510" y="686"/>
                  </a:cubicBezTo>
                  <a:cubicBezTo>
                    <a:pt x="511" y="684"/>
                    <a:pt x="521" y="687"/>
                    <a:pt x="526" y="690"/>
                  </a:cubicBezTo>
                  <a:cubicBezTo>
                    <a:pt x="530" y="693"/>
                    <a:pt x="537" y="692"/>
                    <a:pt x="542" y="691"/>
                  </a:cubicBezTo>
                  <a:cubicBezTo>
                    <a:pt x="547" y="691"/>
                    <a:pt x="549" y="686"/>
                    <a:pt x="550" y="684"/>
                  </a:cubicBezTo>
                  <a:cubicBezTo>
                    <a:pt x="552" y="683"/>
                    <a:pt x="554" y="684"/>
                    <a:pt x="556" y="684"/>
                  </a:cubicBezTo>
                  <a:cubicBezTo>
                    <a:pt x="559" y="683"/>
                    <a:pt x="558" y="685"/>
                    <a:pt x="560" y="686"/>
                  </a:cubicBezTo>
                  <a:cubicBezTo>
                    <a:pt x="563" y="687"/>
                    <a:pt x="563" y="685"/>
                    <a:pt x="564" y="685"/>
                  </a:cubicBezTo>
                  <a:cubicBezTo>
                    <a:pt x="565" y="685"/>
                    <a:pt x="565" y="685"/>
                    <a:pt x="565" y="686"/>
                  </a:cubicBezTo>
                  <a:cubicBezTo>
                    <a:pt x="565" y="686"/>
                    <a:pt x="565" y="686"/>
                    <a:pt x="565" y="686"/>
                  </a:cubicBezTo>
                  <a:cubicBezTo>
                    <a:pt x="565" y="686"/>
                    <a:pt x="565" y="686"/>
                    <a:pt x="565" y="687"/>
                  </a:cubicBezTo>
                  <a:cubicBezTo>
                    <a:pt x="565" y="687"/>
                    <a:pt x="565" y="687"/>
                    <a:pt x="565" y="687"/>
                  </a:cubicBezTo>
                  <a:cubicBezTo>
                    <a:pt x="565" y="687"/>
                    <a:pt x="564" y="687"/>
                    <a:pt x="564" y="688"/>
                  </a:cubicBezTo>
                  <a:cubicBezTo>
                    <a:pt x="564" y="689"/>
                    <a:pt x="564" y="690"/>
                    <a:pt x="564" y="691"/>
                  </a:cubicBezTo>
                  <a:cubicBezTo>
                    <a:pt x="564" y="692"/>
                    <a:pt x="564" y="692"/>
                    <a:pt x="564" y="692"/>
                  </a:cubicBezTo>
                  <a:cubicBezTo>
                    <a:pt x="563" y="692"/>
                    <a:pt x="563" y="693"/>
                    <a:pt x="563" y="693"/>
                  </a:cubicBezTo>
                  <a:cubicBezTo>
                    <a:pt x="564" y="695"/>
                    <a:pt x="564" y="704"/>
                    <a:pt x="563" y="707"/>
                  </a:cubicBezTo>
                  <a:cubicBezTo>
                    <a:pt x="563" y="708"/>
                    <a:pt x="563" y="709"/>
                    <a:pt x="563" y="709"/>
                  </a:cubicBezTo>
                  <a:cubicBezTo>
                    <a:pt x="563" y="709"/>
                    <a:pt x="562" y="710"/>
                    <a:pt x="562" y="710"/>
                  </a:cubicBezTo>
                  <a:cubicBezTo>
                    <a:pt x="562" y="710"/>
                    <a:pt x="562" y="711"/>
                    <a:pt x="561" y="711"/>
                  </a:cubicBezTo>
                  <a:cubicBezTo>
                    <a:pt x="560" y="711"/>
                    <a:pt x="560" y="712"/>
                    <a:pt x="560" y="712"/>
                  </a:cubicBezTo>
                  <a:cubicBezTo>
                    <a:pt x="559" y="712"/>
                    <a:pt x="559" y="713"/>
                    <a:pt x="559" y="713"/>
                  </a:cubicBezTo>
                  <a:cubicBezTo>
                    <a:pt x="559" y="713"/>
                    <a:pt x="558" y="714"/>
                    <a:pt x="558" y="715"/>
                  </a:cubicBezTo>
                  <a:cubicBezTo>
                    <a:pt x="558" y="715"/>
                    <a:pt x="558" y="716"/>
                    <a:pt x="558" y="717"/>
                  </a:cubicBezTo>
                  <a:cubicBezTo>
                    <a:pt x="558" y="717"/>
                    <a:pt x="558" y="717"/>
                    <a:pt x="558" y="717"/>
                  </a:cubicBezTo>
                  <a:cubicBezTo>
                    <a:pt x="558" y="719"/>
                    <a:pt x="557" y="721"/>
                    <a:pt x="557" y="723"/>
                  </a:cubicBezTo>
                  <a:cubicBezTo>
                    <a:pt x="557" y="723"/>
                    <a:pt x="557" y="724"/>
                    <a:pt x="557" y="724"/>
                  </a:cubicBezTo>
                  <a:cubicBezTo>
                    <a:pt x="556" y="725"/>
                    <a:pt x="556" y="726"/>
                    <a:pt x="555" y="727"/>
                  </a:cubicBezTo>
                  <a:cubicBezTo>
                    <a:pt x="554" y="729"/>
                    <a:pt x="553" y="732"/>
                    <a:pt x="552" y="733"/>
                  </a:cubicBezTo>
                  <a:cubicBezTo>
                    <a:pt x="551" y="735"/>
                    <a:pt x="551" y="736"/>
                    <a:pt x="550" y="738"/>
                  </a:cubicBezTo>
                  <a:cubicBezTo>
                    <a:pt x="550" y="738"/>
                    <a:pt x="550" y="739"/>
                    <a:pt x="550" y="739"/>
                  </a:cubicBezTo>
                  <a:cubicBezTo>
                    <a:pt x="549" y="740"/>
                    <a:pt x="549" y="741"/>
                    <a:pt x="548" y="743"/>
                  </a:cubicBezTo>
                  <a:cubicBezTo>
                    <a:pt x="548" y="743"/>
                    <a:pt x="548" y="743"/>
                    <a:pt x="548" y="744"/>
                  </a:cubicBezTo>
                  <a:cubicBezTo>
                    <a:pt x="547" y="744"/>
                    <a:pt x="547" y="745"/>
                    <a:pt x="547" y="745"/>
                  </a:cubicBezTo>
                  <a:cubicBezTo>
                    <a:pt x="547" y="746"/>
                    <a:pt x="546" y="747"/>
                    <a:pt x="546" y="748"/>
                  </a:cubicBezTo>
                  <a:cubicBezTo>
                    <a:pt x="543" y="751"/>
                    <a:pt x="530" y="748"/>
                    <a:pt x="526" y="748"/>
                  </a:cubicBezTo>
                  <a:cubicBezTo>
                    <a:pt x="523" y="749"/>
                    <a:pt x="522" y="746"/>
                    <a:pt x="519" y="744"/>
                  </a:cubicBezTo>
                  <a:cubicBezTo>
                    <a:pt x="517" y="742"/>
                    <a:pt x="516" y="746"/>
                    <a:pt x="513" y="744"/>
                  </a:cubicBezTo>
                  <a:cubicBezTo>
                    <a:pt x="511" y="742"/>
                    <a:pt x="511" y="743"/>
                    <a:pt x="509" y="744"/>
                  </a:cubicBezTo>
                  <a:cubicBezTo>
                    <a:pt x="506" y="746"/>
                    <a:pt x="499" y="751"/>
                    <a:pt x="497" y="753"/>
                  </a:cubicBezTo>
                  <a:cubicBezTo>
                    <a:pt x="494" y="754"/>
                    <a:pt x="480" y="750"/>
                    <a:pt x="476" y="749"/>
                  </a:cubicBezTo>
                  <a:cubicBezTo>
                    <a:pt x="472" y="747"/>
                    <a:pt x="461" y="745"/>
                    <a:pt x="458" y="745"/>
                  </a:cubicBezTo>
                  <a:cubicBezTo>
                    <a:pt x="458" y="745"/>
                    <a:pt x="457" y="744"/>
                    <a:pt x="456" y="744"/>
                  </a:cubicBezTo>
                  <a:cubicBezTo>
                    <a:pt x="454" y="744"/>
                    <a:pt x="451" y="743"/>
                    <a:pt x="448" y="742"/>
                  </a:cubicBezTo>
                  <a:cubicBezTo>
                    <a:pt x="447" y="742"/>
                    <a:pt x="447" y="741"/>
                    <a:pt x="446" y="741"/>
                  </a:cubicBezTo>
                  <a:cubicBezTo>
                    <a:pt x="444" y="741"/>
                    <a:pt x="443" y="740"/>
                    <a:pt x="441" y="740"/>
                  </a:cubicBezTo>
                  <a:cubicBezTo>
                    <a:pt x="433" y="739"/>
                    <a:pt x="435" y="739"/>
                    <a:pt x="433" y="736"/>
                  </a:cubicBezTo>
                  <a:cubicBezTo>
                    <a:pt x="431" y="733"/>
                    <a:pt x="429" y="731"/>
                    <a:pt x="425" y="730"/>
                  </a:cubicBezTo>
                  <a:cubicBezTo>
                    <a:pt x="421" y="730"/>
                    <a:pt x="409" y="734"/>
                    <a:pt x="406" y="736"/>
                  </a:cubicBezTo>
                  <a:cubicBezTo>
                    <a:pt x="403" y="738"/>
                    <a:pt x="400" y="738"/>
                    <a:pt x="401" y="744"/>
                  </a:cubicBezTo>
                  <a:cubicBezTo>
                    <a:pt x="403" y="750"/>
                    <a:pt x="403" y="755"/>
                    <a:pt x="397" y="758"/>
                  </a:cubicBezTo>
                  <a:cubicBezTo>
                    <a:pt x="392" y="761"/>
                    <a:pt x="389" y="759"/>
                    <a:pt x="382" y="755"/>
                  </a:cubicBezTo>
                  <a:cubicBezTo>
                    <a:pt x="375" y="751"/>
                    <a:pt x="371" y="750"/>
                    <a:pt x="366" y="750"/>
                  </a:cubicBezTo>
                  <a:cubicBezTo>
                    <a:pt x="360" y="750"/>
                    <a:pt x="356" y="744"/>
                    <a:pt x="355" y="742"/>
                  </a:cubicBezTo>
                  <a:cubicBezTo>
                    <a:pt x="355" y="739"/>
                    <a:pt x="354" y="735"/>
                    <a:pt x="350" y="735"/>
                  </a:cubicBezTo>
                  <a:cubicBezTo>
                    <a:pt x="346" y="735"/>
                    <a:pt x="343" y="731"/>
                    <a:pt x="337" y="731"/>
                  </a:cubicBezTo>
                  <a:cubicBezTo>
                    <a:pt x="331" y="730"/>
                    <a:pt x="326" y="731"/>
                    <a:pt x="323" y="729"/>
                  </a:cubicBezTo>
                  <a:cubicBezTo>
                    <a:pt x="322" y="729"/>
                    <a:pt x="321" y="728"/>
                    <a:pt x="320" y="728"/>
                  </a:cubicBezTo>
                  <a:cubicBezTo>
                    <a:pt x="320" y="728"/>
                    <a:pt x="320" y="728"/>
                    <a:pt x="319" y="728"/>
                  </a:cubicBezTo>
                  <a:cubicBezTo>
                    <a:pt x="319" y="728"/>
                    <a:pt x="319" y="727"/>
                    <a:pt x="319" y="727"/>
                  </a:cubicBezTo>
                  <a:cubicBezTo>
                    <a:pt x="318" y="727"/>
                    <a:pt x="318" y="727"/>
                    <a:pt x="317" y="727"/>
                  </a:cubicBezTo>
                  <a:cubicBezTo>
                    <a:pt x="317" y="727"/>
                    <a:pt x="317" y="727"/>
                    <a:pt x="317" y="727"/>
                  </a:cubicBezTo>
                  <a:cubicBezTo>
                    <a:pt x="316" y="727"/>
                    <a:pt x="315" y="728"/>
                    <a:pt x="315" y="728"/>
                  </a:cubicBezTo>
                  <a:cubicBezTo>
                    <a:pt x="311" y="729"/>
                    <a:pt x="312" y="727"/>
                    <a:pt x="313" y="724"/>
                  </a:cubicBezTo>
                  <a:cubicBezTo>
                    <a:pt x="313" y="721"/>
                    <a:pt x="309" y="724"/>
                    <a:pt x="305" y="722"/>
                  </a:cubicBezTo>
                  <a:cubicBezTo>
                    <a:pt x="302" y="720"/>
                    <a:pt x="306" y="713"/>
                    <a:pt x="308" y="711"/>
                  </a:cubicBezTo>
                  <a:cubicBezTo>
                    <a:pt x="311" y="709"/>
                    <a:pt x="313" y="702"/>
                    <a:pt x="311" y="700"/>
                  </a:cubicBezTo>
                  <a:cubicBezTo>
                    <a:pt x="310" y="698"/>
                    <a:pt x="310" y="692"/>
                    <a:pt x="311" y="690"/>
                  </a:cubicBezTo>
                  <a:cubicBezTo>
                    <a:pt x="312" y="687"/>
                    <a:pt x="315" y="684"/>
                    <a:pt x="312" y="685"/>
                  </a:cubicBezTo>
                  <a:cubicBezTo>
                    <a:pt x="309" y="685"/>
                    <a:pt x="308" y="683"/>
                    <a:pt x="305" y="680"/>
                  </a:cubicBezTo>
                  <a:cubicBezTo>
                    <a:pt x="302" y="677"/>
                    <a:pt x="293" y="683"/>
                    <a:pt x="291" y="684"/>
                  </a:cubicBezTo>
                  <a:cubicBezTo>
                    <a:pt x="290" y="684"/>
                    <a:pt x="289" y="684"/>
                    <a:pt x="289" y="684"/>
                  </a:cubicBezTo>
                  <a:cubicBezTo>
                    <a:pt x="287" y="684"/>
                    <a:pt x="286" y="684"/>
                    <a:pt x="284" y="684"/>
                  </a:cubicBezTo>
                  <a:cubicBezTo>
                    <a:pt x="283" y="683"/>
                    <a:pt x="281" y="683"/>
                    <a:pt x="278" y="683"/>
                  </a:cubicBezTo>
                  <a:cubicBezTo>
                    <a:pt x="273" y="682"/>
                    <a:pt x="263" y="686"/>
                    <a:pt x="259" y="687"/>
                  </a:cubicBezTo>
                  <a:cubicBezTo>
                    <a:pt x="254" y="689"/>
                    <a:pt x="253" y="687"/>
                    <a:pt x="251" y="685"/>
                  </a:cubicBezTo>
                  <a:cubicBezTo>
                    <a:pt x="249" y="684"/>
                    <a:pt x="242" y="686"/>
                    <a:pt x="236" y="685"/>
                  </a:cubicBezTo>
                  <a:cubicBezTo>
                    <a:pt x="230" y="685"/>
                    <a:pt x="232" y="684"/>
                    <a:pt x="229" y="683"/>
                  </a:cubicBezTo>
                  <a:cubicBezTo>
                    <a:pt x="227" y="682"/>
                    <a:pt x="224" y="686"/>
                    <a:pt x="223" y="688"/>
                  </a:cubicBezTo>
                  <a:cubicBezTo>
                    <a:pt x="222" y="689"/>
                    <a:pt x="215" y="690"/>
                    <a:pt x="210" y="691"/>
                  </a:cubicBezTo>
                  <a:cubicBezTo>
                    <a:pt x="206" y="693"/>
                    <a:pt x="203" y="696"/>
                    <a:pt x="201" y="697"/>
                  </a:cubicBezTo>
                  <a:cubicBezTo>
                    <a:pt x="199" y="698"/>
                    <a:pt x="194" y="698"/>
                    <a:pt x="190" y="700"/>
                  </a:cubicBezTo>
                  <a:cubicBezTo>
                    <a:pt x="189" y="700"/>
                    <a:pt x="188" y="700"/>
                    <a:pt x="188" y="701"/>
                  </a:cubicBezTo>
                  <a:cubicBezTo>
                    <a:pt x="187" y="701"/>
                    <a:pt x="187" y="701"/>
                    <a:pt x="187" y="701"/>
                  </a:cubicBezTo>
                  <a:cubicBezTo>
                    <a:pt x="186" y="702"/>
                    <a:pt x="186" y="702"/>
                    <a:pt x="185" y="703"/>
                  </a:cubicBezTo>
                  <a:cubicBezTo>
                    <a:pt x="185" y="703"/>
                    <a:pt x="185" y="703"/>
                    <a:pt x="184" y="703"/>
                  </a:cubicBezTo>
                  <a:cubicBezTo>
                    <a:pt x="184" y="704"/>
                    <a:pt x="183" y="704"/>
                    <a:pt x="183" y="705"/>
                  </a:cubicBezTo>
                  <a:cubicBezTo>
                    <a:pt x="182" y="705"/>
                    <a:pt x="182" y="706"/>
                    <a:pt x="181" y="706"/>
                  </a:cubicBezTo>
                  <a:cubicBezTo>
                    <a:pt x="178" y="708"/>
                    <a:pt x="177" y="706"/>
                    <a:pt x="174" y="704"/>
                  </a:cubicBezTo>
                  <a:cubicBezTo>
                    <a:pt x="172" y="703"/>
                    <a:pt x="161" y="705"/>
                    <a:pt x="157" y="704"/>
                  </a:cubicBezTo>
                  <a:cubicBezTo>
                    <a:pt x="152" y="704"/>
                    <a:pt x="148" y="698"/>
                    <a:pt x="145" y="698"/>
                  </a:cubicBezTo>
                  <a:cubicBezTo>
                    <a:pt x="143" y="698"/>
                    <a:pt x="139" y="702"/>
                    <a:pt x="138" y="706"/>
                  </a:cubicBezTo>
                  <a:cubicBezTo>
                    <a:pt x="136" y="710"/>
                    <a:pt x="131" y="718"/>
                    <a:pt x="126" y="722"/>
                  </a:cubicBezTo>
                  <a:cubicBezTo>
                    <a:pt x="120" y="726"/>
                    <a:pt x="115" y="724"/>
                    <a:pt x="112" y="726"/>
                  </a:cubicBezTo>
                  <a:cubicBezTo>
                    <a:pt x="110" y="729"/>
                    <a:pt x="106" y="733"/>
                    <a:pt x="104" y="737"/>
                  </a:cubicBezTo>
                  <a:cubicBezTo>
                    <a:pt x="103" y="741"/>
                    <a:pt x="101" y="740"/>
                    <a:pt x="98" y="744"/>
                  </a:cubicBezTo>
                  <a:cubicBezTo>
                    <a:pt x="95" y="748"/>
                    <a:pt x="97" y="754"/>
                    <a:pt x="96" y="763"/>
                  </a:cubicBezTo>
                  <a:cubicBezTo>
                    <a:pt x="95" y="773"/>
                    <a:pt x="81" y="779"/>
                    <a:pt x="74" y="781"/>
                  </a:cubicBezTo>
                  <a:cubicBezTo>
                    <a:pt x="73" y="782"/>
                    <a:pt x="71" y="782"/>
                    <a:pt x="70" y="783"/>
                  </a:cubicBezTo>
                  <a:cubicBezTo>
                    <a:pt x="69" y="783"/>
                    <a:pt x="69" y="784"/>
                    <a:pt x="68" y="784"/>
                  </a:cubicBezTo>
                  <a:cubicBezTo>
                    <a:pt x="67" y="784"/>
                    <a:pt x="66" y="785"/>
                    <a:pt x="66" y="785"/>
                  </a:cubicBezTo>
                  <a:cubicBezTo>
                    <a:pt x="65" y="786"/>
                    <a:pt x="64" y="786"/>
                    <a:pt x="64" y="787"/>
                  </a:cubicBezTo>
                  <a:cubicBezTo>
                    <a:pt x="63" y="787"/>
                    <a:pt x="62" y="787"/>
                    <a:pt x="62" y="788"/>
                  </a:cubicBezTo>
                  <a:cubicBezTo>
                    <a:pt x="61" y="788"/>
                    <a:pt x="61" y="789"/>
                    <a:pt x="60" y="789"/>
                  </a:cubicBezTo>
                  <a:cubicBezTo>
                    <a:pt x="60" y="789"/>
                    <a:pt x="60" y="790"/>
                    <a:pt x="59" y="790"/>
                  </a:cubicBezTo>
                  <a:cubicBezTo>
                    <a:pt x="59" y="790"/>
                    <a:pt x="59" y="791"/>
                    <a:pt x="58" y="791"/>
                  </a:cubicBezTo>
                  <a:cubicBezTo>
                    <a:pt x="55" y="794"/>
                    <a:pt x="54" y="798"/>
                    <a:pt x="49" y="801"/>
                  </a:cubicBezTo>
                  <a:cubicBezTo>
                    <a:pt x="44" y="804"/>
                    <a:pt x="40" y="816"/>
                    <a:pt x="40" y="819"/>
                  </a:cubicBezTo>
                  <a:cubicBezTo>
                    <a:pt x="39" y="822"/>
                    <a:pt x="25" y="831"/>
                    <a:pt x="24" y="836"/>
                  </a:cubicBezTo>
                  <a:cubicBezTo>
                    <a:pt x="23" y="841"/>
                    <a:pt x="18" y="847"/>
                    <a:pt x="15" y="848"/>
                  </a:cubicBezTo>
                  <a:cubicBezTo>
                    <a:pt x="15" y="849"/>
                    <a:pt x="15" y="849"/>
                    <a:pt x="14" y="850"/>
                  </a:cubicBezTo>
                  <a:cubicBezTo>
                    <a:pt x="14" y="850"/>
                    <a:pt x="14" y="850"/>
                    <a:pt x="14" y="850"/>
                  </a:cubicBezTo>
                  <a:cubicBezTo>
                    <a:pt x="13" y="851"/>
                    <a:pt x="13" y="851"/>
                    <a:pt x="13" y="852"/>
                  </a:cubicBezTo>
                  <a:cubicBezTo>
                    <a:pt x="13" y="852"/>
                    <a:pt x="13" y="852"/>
                    <a:pt x="13" y="852"/>
                  </a:cubicBezTo>
                  <a:cubicBezTo>
                    <a:pt x="13" y="853"/>
                    <a:pt x="12" y="854"/>
                    <a:pt x="12" y="855"/>
                  </a:cubicBezTo>
                  <a:cubicBezTo>
                    <a:pt x="12" y="855"/>
                    <a:pt x="12" y="855"/>
                    <a:pt x="12" y="855"/>
                  </a:cubicBezTo>
                  <a:cubicBezTo>
                    <a:pt x="12" y="857"/>
                    <a:pt x="12" y="858"/>
                    <a:pt x="12" y="859"/>
                  </a:cubicBezTo>
                  <a:cubicBezTo>
                    <a:pt x="12" y="860"/>
                    <a:pt x="12" y="860"/>
                    <a:pt x="12" y="861"/>
                  </a:cubicBezTo>
                  <a:cubicBezTo>
                    <a:pt x="12" y="864"/>
                    <a:pt x="18" y="867"/>
                    <a:pt x="19" y="870"/>
                  </a:cubicBezTo>
                  <a:cubicBezTo>
                    <a:pt x="21" y="872"/>
                    <a:pt x="18" y="874"/>
                    <a:pt x="17" y="878"/>
                  </a:cubicBezTo>
                  <a:cubicBezTo>
                    <a:pt x="16" y="882"/>
                    <a:pt x="19" y="884"/>
                    <a:pt x="21" y="889"/>
                  </a:cubicBezTo>
                  <a:cubicBezTo>
                    <a:pt x="22" y="895"/>
                    <a:pt x="16" y="900"/>
                    <a:pt x="16" y="905"/>
                  </a:cubicBezTo>
                  <a:cubicBezTo>
                    <a:pt x="16" y="907"/>
                    <a:pt x="15" y="908"/>
                    <a:pt x="15" y="910"/>
                  </a:cubicBezTo>
                  <a:cubicBezTo>
                    <a:pt x="14" y="911"/>
                    <a:pt x="14" y="912"/>
                    <a:pt x="14" y="913"/>
                  </a:cubicBezTo>
                  <a:cubicBezTo>
                    <a:pt x="13" y="914"/>
                    <a:pt x="13" y="914"/>
                    <a:pt x="13" y="914"/>
                  </a:cubicBezTo>
                  <a:cubicBezTo>
                    <a:pt x="13" y="915"/>
                    <a:pt x="12" y="916"/>
                    <a:pt x="12" y="917"/>
                  </a:cubicBezTo>
                  <a:cubicBezTo>
                    <a:pt x="11" y="917"/>
                    <a:pt x="11" y="917"/>
                    <a:pt x="11" y="917"/>
                  </a:cubicBezTo>
                  <a:cubicBezTo>
                    <a:pt x="10" y="918"/>
                    <a:pt x="10" y="919"/>
                    <a:pt x="9" y="920"/>
                  </a:cubicBezTo>
                  <a:cubicBezTo>
                    <a:pt x="6" y="922"/>
                    <a:pt x="0" y="927"/>
                    <a:pt x="4" y="930"/>
                  </a:cubicBezTo>
                  <a:cubicBezTo>
                    <a:pt x="8" y="932"/>
                    <a:pt x="6" y="933"/>
                    <a:pt x="8" y="939"/>
                  </a:cubicBezTo>
                  <a:cubicBezTo>
                    <a:pt x="8" y="940"/>
                    <a:pt x="8" y="940"/>
                    <a:pt x="8" y="940"/>
                  </a:cubicBezTo>
                  <a:cubicBezTo>
                    <a:pt x="9" y="942"/>
                    <a:pt x="9" y="944"/>
                    <a:pt x="9" y="945"/>
                  </a:cubicBezTo>
                  <a:cubicBezTo>
                    <a:pt x="9" y="945"/>
                    <a:pt x="9" y="945"/>
                    <a:pt x="9" y="945"/>
                  </a:cubicBezTo>
                  <a:cubicBezTo>
                    <a:pt x="8" y="946"/>
                    <a:pt x="7" y="946"/>
                    <a:pt x="7" y="948"/>
                  </a:cubicBezTo>
                  <a:cubicBezTo>
                    <a:pt x="6" y="948"/>
                    <a:pt x="6" y="949"/>
                    <a:pt x="6" y="949"/>
                  </a:cubicBezTo>
                  <a:cubicBezTo>
                    <a:pt x="6" y="950"/>
                    <a:pt x="6" y="951"/>
                    <a:pt x="6" y="952"/>
                  </a:cubicBezTo>
                  <a:cubicBezTo>
                    <a:pt x="6" y="952"/>
                    <a:pt x="6" y="952"/>
                    <a:pt x="6" y="952"/>
                  </a:cubicBezTo>
                  <a:cubicBezTo>
                    <a:pt x="6" y="952"/>
                    <a:pt x="7" y="953"/>
                    <a:pt x="8" y="954"/>
                  </a:cubicBezTo>
                  <a:cubicBezTo>
                    <a:pt x="8" y="954"/>
                    <a:pt x="8" y="954"/>
                    <a:pt x="8" y="954"/>
                  </a:cubicBezTo>
                  <a:cubicBezTo>
                    <a:pt x="8" y="954"/>
                    <a:pt x="8" y="954"/>
                    <a:pt x="8" y="954"/>
                  </a:cubicBezTo>
                  <a:cubicBezTo>
                    <a:pt x="9" y="955"/>
                    <a:pt x="10" y="955"/>
                    <a:pt x="11" y="956"/>
                  </a:cubicBezTo>
                  <a:cubicBezTo>
                    <a:pt x="12" y="957"/>
                    <a:pt x="14" y="958"/>
                    <a:pt x="15" y="959"/>
                  </a:cubicBezTo>
                  <a:cubicBezTo>
                    <a:pt x="20" y="963"/>
                    <a:pt x="18" y="964"/>
                    <a:pt x="19" y="965"/>
                  </a:cubicBezTo>
                  <a:cubicBezTo>
                    <a:pt x="19" y="965"/>
                    <a:pt x="19" y="966"/>
                    <a:pt x="20" y="966"/>
                  </a:cubicBezTo>
                  <a:cubicBezTo>
                    <a:pt x="20" y="967"/>
                    <a:pt x="21" y="967"/>
                    <a:pt x="21" y="968"/>
                  </a:cubicBezTo>
                  <a:cubicBezTo>
                    <a:pt x="21" y="968"/>
                    <a:pt x="21" y="968"/>
                    <a:pt x="21" y="968"/>
                  </a:cubicBezTo>
                  <a:cubicBezTo>
                    <a:pt x="22" y="969"/>
                    <a:pt x="22" y="969"/>
                    <a:pt x="22" y="969"/>
                  </a:cubicBezTo>
                  <a:cubicBezTo>
                    <a:pt x="22" y="969"/>
                    <a:pt x="23" y="970"/>
                    <a:pt x="23" y="970"/>
                  </a:cubicBezTo>
                  <a:cubicBezTo>
                    <a:pt x="24" y="971"/>
                    <a:pt x="25" y="971"/>
                    <a:pt x="26" y="972"/>
                  </a:cubicBezTo>
                  <a:cubicBezTo>
                    <a:pt x="32" y="975"/>
                    <a:pt x="31" y="976"/>
                    <a:pt x="32" y="979"/>
                  </a:cubicBezTo>
                  <a:cubicBezTo>
                    <a:pt x="34" y="981"/>
                    <a:pt x="36" y="985"/>
                    <a:pt x="38" y="986"/>
                  </a:cubicBezTo>
                  <a:cubicBezTo>
                    <a:pt x="38" y="986"/>
                    <a:pt x="38" y="986"/>
                    <a:pt x="38" y="986"/>
                  </a:cubicBezTo>
                  <a:cubicBezTo>
                    <a:pt x="38" y="987"/>
                    <a:pt x="39" y="987"/>
                    <a:pt x="39" y="987"/>
                  </a:cubicBezTo>
                  <a:cubicBezTo>
                    <a:pt x="39" y="987"/>
                    <a:pt x="39" y="988"/>
                    <a:pt x="39" y="988"/>
                  </a:cubicBezTo>
                  <a:cubicBezTo>
                    <a:pt x="39" y="988"/>
                    <a:pt x="39" y="988"/>
                    <a:pt x="39" y="989"/>
                  </a:cubicBezTo>
                  <a:cubicBezTo>
                    <a:pt x="39" y="989"/>
                    <a:pt x="40" y="990"/>
                    <a:pt x="40" y="990"/>
                  </a:cubicBezTo>
                  <a:cubicBezTo>
                    <a:pt x="40" y="992"/>
                    <a:pt x="41" y="993"/>
                    <a:pt x="41" y="995"/>
                  </a:cubicBezTo>
                  <a:cubicBezTo>
                    <a:pt x="41" y="995"/>
                    <a:pt x="41" y="995"/>
                    <a:pt x="41" y="995"/>
                  </a:cubicBezTo>
                  <a:cubicBezTo>
                    <a:pt x="41" y="996"/>
                    <a:pt x="42" y="996"/>
                    <a:pt x="42" y="997"/>
                  </a:cubicBezTo>
                  <a:cubicBezTo>
                    <a:pt x="43" y="999"/>
                    <a:pt x="44" y="1002"/>
                    <a:pt x="46" y="1004"/>
                  </a:cubicBezTo>
                  <a:cubicBezTo>
                    <a:pt x="46" y="1005"/>
                    <a:pt x="47" y="1006"/>
                    <a:pt x="48" y="1006"/>
                  </a:cubicBezTo>
                  <a:cubicBezTo>
                    <a:pt x="48" y="1007"/>
                    <a:pt x="49" y="1007"/>
                    <a:pt x="49" y="1007"/>
                  </a:cubicBezTo>
                  <a:cubicBezTo>
                    <a:pt x="50" y="1008"/>
                    <a:pt x="51" y="1008"/>
                    <a:pt x="51" y="1009"/>
                  </a:cubicBezTo>
                  <a:cubicBezTo>
                    <a:pt x="52" y="1009"/>
                    <a:pt x="52" y="1009"/>
                    <a:pt x="52" y="1009"/>
                  </a:cubicBezTo>
                  <a:cubicBezTo>
                    <a:pt x="53" y="1010"/>
                    <a:pt x="55" y="1011"/>
                    <a:pt x="56" y="1012"/>
                  </a:cubicBezTo>
                  <a:cubicBezTo>
                    <a:pt x="57" y="1012"/>
                    <a:pt x="58" y="1013"/>
                    <a:pt x="59" y="1014"/>
                  </a:cubicBezTo>
                  <a:cubicBezTo>
                    <a:pt x="64" y="1017"/>
                    <a:pt x="76" y="1026"/>
                    <a:pt x="80" y="1029"/>
                  </a:cubicBezTo>
                  <a:cubicBezTo>
                    <a:pt x="81" y="1030"/>
                    <a:pt x="82" y="1031"/>
                    <a:pt x="84" y="1031"/>
                  </a:cubicBezTo>
                  <a:cubicBezTo>
                    <a:pt x="84" y="1032"/>
                    <a:pt x="85" y="1032"/>
                    <a:pt x="85" y="1032"/>
                  </a:cubicBezTo>
                  <a:cubicBezTo>
                    <a:pt x="86" y="1032"/>
                    <a:pt x="87" y="1033"/>
                    <a:pt x="88" y="1033"/>
                  </a:cubicBezTo>
                  <a:cubicBezTo>
                    <a:pt x="89" y="1034"/>
                    <a:pt x="90" y="1034"/>
                    <a:pt x="91" y="1034"/>
                  </a:cubicBezTo>
                  <a:cubicBezTo>
                    <a:pt x="92" y="1035"/>
                    <a:pt x="93" y="1035"/>
                    <a:pt x="93" y="1035"/>
                  </a:cubicBezTo>
                  <a:cubicBezTo>
                    <a:pt x="94" y="1035"/>
                    <a:pt x="95" y="1036"/>
                    <a:pt x="96" y="1036"/>
                  </a:cubicBezTo>
                  <a:cubicBezTo>
                    <a:pt x="97" y="1036"/>
                    <a:pt x="97" y="1036"/>
                    <a:pt x="97" y="1036"/>
                  </a:cubicBezTo>
                  <a:cubicBezTo>
                    <a:pt x="97" y="1036"/>
                    <a:pt x="98" y="1036"/>
                    <a:pt x="98" y="1036"/>
                  </a:cubicBezTo>
                  <a:cubicBezTo>
                    <a:pt x="103" y="1037"/>
                    <a:pt x="125" y="1027"/>
                    <a:pt x="132" y="1027"/>
                  </a:cubicBezTo>
                  <a:cubicBezTo>
                    <a:pt x="133" y="1027"/>
                    <a:pt x="134" y="1027"/>
                    <a:pt x="135" y="1027"/>
                  </a:cubicBezTo>
                  <a:cubicBezTo>
                    <a:pt x="135" y="1027"/>
                    <a:pt x="136" y="1027"/>
                    <a:pt x="136" y="1028"/>
                  </a:cubicBezTo>
                  <a:cubicBezTo>
                    <a:pt x="137" y="1028"/>
                    <a:pt x="138" y="1028"/>
                    <a:pt x="138" y="1028"/>
                  </a:cubicBezTo>
                  <a:cubicBezTo>
                    <a:pt x="139" y="1028"/>
                    <a:pt x="139" y="1028"/>
                    <a:pt x="140" y="1028"/>
                  </a:cubicBezTo>
                  <a:cubicBezTo>
                    <a:pt x="141" y="1028"/>
                    <a:pt x="141" y="1029"/>
                    <a:pt x="142" y="1029"/>
                  </a:cubicBezTo>
                  <a:cubicBezTo>
                    <a:pt x="143" y="1029"/>
                    <a:pt x="143" y="1029"/>
                    <a:pt x="144" y="1029"/>
                  </a:cubicBezTo>
                  <a:cubicBezTo>
                    <a:pt x="145" y="1029"/>
                    <a:pt x="146" y="1030"/>
                    <a:pt x="146" y="1030"/>
                  </a:cubicBezTo>
                  <a:cubicBezTo>
                    <a:pt x="147" y="1030"/>
                    <a:pt x="147" y="1030"/>
                    <a:pt x="147" y="1030"/>
                  </a:cubicBezTo>
                  <a:cubicBezTo>
                    <a:pt x="151" y="1031"/>
                    <a:pt x="153" y="1032"/>
                    <a:pt x="156" y="1032"/>
                  </a:cubicBezTo>
                  <a:cubicBezTo>
                    <a:pt x="156" y="1032"/>
                    <a:pt x="156" y="1032"/>
                    <a:pt x="156" y="1032"/>
                  </a:cubicBezTo>
                  <a:cubicBezTo>
                    <a:pt x="157" y="1033"/>
                    <a:pt x="158" y="1033"/>
                    <a:pt x="159" y="1033"/>
                  </a:cubicBezTo>
                  <a:cubicBezTo>
                    <a:pt x="159" y="1033"/>
                    <a:pt x="160" y="1033"/>
                    <a:pt x="161" y="1033"/>
                  </a:cubicBezTo>
                  <a:cubicBezTo>
                    <a:pt x="161" y="1033"/>
                    <a:pt x="161" y="1033"/>
                    <a:pt x="161" y="1033"/>
                  </a:cubicBezTo>
                  <a:cubicBezTo>
                    <a:pt x="162" y="1033"/>
                    <a:pt x="163" y="1033"/>
                    <a:pt x="163" y="1033"/>
                  </a:cubicBezTo>
                  <a:cubicBezTo>
                    <a:pt x="164" y="1032"/>
                    <a:pt x="164" y="1032"/>
                    <a:pt x="164" y="1032"/>
                  </a:cubicBezTo>
                  <a:cubicBezTo>
                    <a:pt x="165" y="1032"/>
                    <a:pt x="166" y="1032"/>
                    <a:pt x="167" y="1032"/>
                  </a:cubicBezTo>
                  <a:cubicBezTo>
                    <a:pt x="167" y="1031"/>
                    <a:pt x="168" y="1031"/>
                    <a:pt x="168" y="1031"/>
                  </a:cubicBezTo>
                  <a:cubicBezTo>
                    <a:pt x="169" y="1031"/>
                    <a:pt x="170" y="1031"/>
                    <a:pt x="171" y="1030"/>
                  </a:cubicBezTo>
                  <a:cubicBezTo>
                    <a:pt x="171" y="1030"/>
                    <a:pt x="172" y="1030"/>
                    <a:pt x="172" y="1030"/>
                  </a:cubicBezTo>
                  <a:cubicBezTo>
                    <a:pt x="173" y="1029"/>
                    <a:pt x="174" y="1029"/>
                    <a:pt x="175" y="1029"/>
                  </a:cubicBezTo>
                  <a:cubicBezTo>
                    <a:pt x="175" y="1028"/>
                    <a:pt x="176" y="1028"/>
                    <a:pt x="176" y="1028"/>
                  </a:cubicBezTo>
                  <a:cubicBezTo>
                    <a:pt x="179" y="1027"/>
                    <a:pt x="182" y="1026"/>
                    <a:pt x="184" y="1025"/>
                  </a:cubicBezTo>
                  <a:cubicBezTo>
                    <a:pt x="184" y="1025"/>
                    <a:pt x="185" y="1025"/>
                    <a:pt x="185" y="1024"/>
                  </a:cubicBezTo>
                  <a:cubicBezTo>
                    <a:pt x="187" y="1023"/>
                    <a:pt x="189" y="1022"/>
                    <a:pt x="191" y="1021"/>
                  </a:cubicBezTo>
                  <a:cubicBezTo>
                    <a:pt x="191" y="1021"/>
                    <a:pt x="192" y="1021"/>
                    <a:pt x="192" y="1021"/>
                  </a:cubicBezTo>
                  <a:cubicBezTo>
                    <a:pt x="192" y="1021"/>
                    <a:pt x="193" y="1021"/>
                    <a:pt x="194" y="1020"/>
                  </a:cubicBezTo>
                  <a:cubicBezTo>
                    <a:pt x="194" y="1020"/>
                    <a:pt x="194" y="1020"/>
                    <a:pt x="194" y="1020"/>
                  </a:cubicBezTo>
                  <a:cubicBezTo>
                    <a:pt x="195" y="1020"/>
                    <a:pt x="195" y="1019"/>
                    <a:pt x="196" y="1019"/>
                  </a:cubicBezTo>
                  <a:cubicBezTo>
                    <a:pt x="196" y="1019"/>
                    <a:pt x="196" y="1019"/>
                    <a:pt x="196" y="1019"/>
                  </a:cubicBezTo>
                  <a:cubicBezTo>
                    <a:pt x="197" y="1019"/>
                    <a:pt x="197" y="1018"/>
                    <a:pt x="198" y="1018"/>
                  </a:cubicBezTo>
                  <a:cubicBezTo>
                    <a:pt x="198" y="1018"/>
                    <a:pt x="198" y="1018"/>
                    <a:pt x="198" y="1018"/>
                  </a:cubicBezTo>
                  <a:cubicBezTo>
                    <a:pt x="198" y="1018"/>
                    <a:pt x="198" y="1018"/>
                    <a:pt x="198" y="1018"/>
                  </a:cubicBezTo>
                  <a:cubicBezTo>
                    <a:pt x="198" y="1018"/>
                    <a:pt x="199" y="1017"/>
                    <a:pt x="200" y="1017"/>
                  </a:cubicBezTo>
                  <a:cubicBezTo>
                    <a:pt x="200" y="1017"/>
                    <a:pt x="200" y="1017"/>
                    <a:pt x="200" y="1017"/>
                  </a:cubicBezTo>
                  <a:cubicBezTo>
                    <a:pt x="200" y="1017"/>
                    <a:pt x="201" y="1017"/>
                    <a:pt x="202" y="1017"/>
                  </a:cubicBezTo>
                  <a:cubicBezTo>
                    <a:pt x="202" y="1017"/>
                    <a:pt x="202" y="1017"/>
                    <a:pt x="202" y="1017"/>
                  </a:cubicBezTo>
                  <a:cubicBezTo>
                    <a:pt x="204" y="1017"/>
                    <a:pt x="207" y="1017"/>
                    <a:pt x="210" y="1016"/>
                  </a:cubicBezTo>
                  <a:cubicBezTo>
                    <a:pt x="211" y="1016"/>
                    <a:pt x="213" y="1016"/>
                    <a:pt x="215" y="1016"/>
                  </a:cubicBezTo>
                  <a:cubicBezTo>
                    <a:pt x="215" y="1016"/>
                    <a:pt x="215" y="1016"/>
                    <a:pt x="215" y="1016"/>
                  </a:cubicBezTo>
                  <a:cubicBezTo>
                    <a:pt x="216" y="1016"/>
                    <a:pt x="217" y="1016"/>
                    <a:pt x="218" y="1016"/>
                  </a:cubicBezTo>
                  <a:cubicBezTo>
                    <a:pt x="218" y="1016"/>
                    <a:pt x="218" y="1016"/>
                    <a:pt x="218" y="1016"/>
                  </a:cubicBezTo>
                  <a:cubicBezTo>
                    <a:pt x="219" y="1016"/>
                    <a:pt x="219" y="1016"/>
                    <a:pt x="220" y="1016"/>
                  </a:cubicBezTo>
                  <a:cubicBezTo>
                    <a:pt x="220" y="1016"/>
                    <a:pt x="220" y="1016"/>
                    <a:pt x="220" y="1016"/>
                  </a:cubicBezTo>
                  <a:cubicBezTo>
                    <a:pt x="221" y="1016"/>
                    <a:pt x="222" y="1016"/>
                    <a:pt x="222" y="1016"/>
                  </a:cubicBezTo>
                  <a:cubicBezTo>
                    <a:pt x="222" y="1016"/>
                    <a:pt x="223" y="1016"/>
                    <a:pt x="223" y="1016"/>
                  </a:cubicBezTo>
                  <a:cubicBezTo>
                    <a:pt x="223" y="1016"/>
                    <a:pt x="223" y="1016"/>
                    <a:pt x="224" y="1016"/>
                  </a:cubicBezTo>
                  <a:cubicBezTo>
                    <a:pt x="224" y="1016"/>
                    <a:pt x="224" y="1016"/>
                    <a:pt x="224" y="1016"/>
                  </a:cubicBezTo>
                  <a:cubicBezTo>
                    <a:pt x="225" y="1016"/>
                    <a:pt x="225" y="1016"/>
                    <a:pt x="225" y="1016"/>
                  </a:cubicBezTo>
                  <a:cubicBezTo>
                    <a:pt x="226" y="1016"/>
                    <a:pt x="226" y="1016"/>
                    <a:pt x="226" y="1016"/>
                  </a:cubicBezTo>
                  <a:cubicBezTo>
                    <a:pt x="229" y="1016"/>
                    <a:pt x="235" y="1024"/>
                    <a:pt x="236" y="1026"/>
                  </a:cubicBezTo>
                  <a:cubicBezTo>
                    <a:pt x="238" y="1027"/>
                    <a:pt x="239" y="1038"/>
                    <a:pt x="243" y="1039"/>
                  </a:cubicBezTo>
                  <a:cubicBezTo>
                    <a:pt x="244" y="1040"/>
                    <a:pt x="244" y="1040"/>
                    <a:pt x="245" y="1040"/>
                  </a:cubicBezTo>
                  <a:cubicBezTo>
                    <a:pt x="245" y="1040"/>
                    <a:pt x="246" y="1040"/>
                    <a:pt x="246" y="1040"/>
                  </a:cubicBezTo>
                  <a:cubicBezTo>
                    <a:pt x="247" y="1040"/>
                    <a:pt x="248" y="1040"/>
                    <a:pt x="249" y="1040"/>
                  </a:cubicBezTo>
                  <a:cubicBezTo>
                    <a:pt x="249" y="1040"/>
                    <a:pt x="249" y="1040"/>
                    <a:pt x="249" y="1040"/>
                  </a:cubicBezTo>
                  <a:cubicBezTo>
                    <a:pt x="250" y="1040"/>
                    <a:pt x="251" y="1040"/>
                    <a:pt x="253" y="1040"/>
                  </a:cubicBezTo>
                  <a:cubicBezTo>
                    <a:pt x="253" y="1040"/>
                    <a:pt x="253" y="1040"/>
                    <a:pt x="253" y="1040"/>
                  </a:cubicBezTo>
                  <a:cubicBezTo>
                    <a:pt x="258" y="1039"/>
                    <a:pt x="263" y="1039"/>
                    <a:pt x="268" y="1039"/>
                  </a:cubicBezTo>
                  <a:cubicBezTo>
                    <a:pt x="268" y="1038"/>
                    <a:pt x="269" y="1038"/>
                    <a:pt x="269" y="1038"/>
                  </a:cubicBezTo>
                  <a:cubicBezTo>
                    <a:pt x="270" y="1038"/>
                    <a:pt x="270" y="1038"/>
                    <a:pt x="271" y="1038"/>
                  </a:cubicBezTo>
                  <a:cubicBezTo>
                    <a:pt x="272" y="1038"/>
                    <a:pt x="272" y="1038"/>
                    <a:pt x="273" y="1038"/>
                  </a:cubicBezTo>
                  <a:cubicBezTo>
                    <a:pt x="279" y="1039"/>
                    <a:pt x="279" y="1042"/>
                    <a:pt x="281" y="1043"/>
                  </a:cubicBezTo>
                  <a:cubicBezTo>
                    <a:pt x="283" y="1045"/>
                    <a:pt x="286" y="1052"/>
                    <a:pt x="285" y="1057"/>
                  </a:cubicBezTo>
                  <a:cubicBezTo>
                    <a:pt x="285" y="1058"/>
                    <a:pt x="285" y="1059"/>
                    <a:pt x="284" y="1060"/>
                  </a:cubicBezTo>
                  <a:cubicBezTo>
                    <a:pt x="284" y="1061"/>
                    <a:pt x="284" y="1061"/>
                    <a:pt x="284" y="1062"/>
                  </a:cubicBezTo>
                  <a:cubicBezTo>
                    <a:pt x="283" y="1062"/>
                    <a:pt x="283" y="1063"/>
                    <a:pt x="283" y="1064"/>
                  </a:cubicBezTo>
                  <a:cubicBezTo>
                    <a:pt x="282" y="1065"/>
                    <a:pt x="282" y="1067"/>
                    <a:pt x="281" y="1068"/>
                  </a:cubicBezTo>
                  <a:cubicBezTo>
                    <a:pt x="281" y="1068"/>
                    <a:pt x="281" y="1068"/>
                    <a:pt x="281" y="1069"/>
                  </a:cubicBezTo>
                  <a:cubicBezTo>
                    <a:pt x="280" y="1070"/>
                    <a:pt x="280" y="1071"/>
                    <a:pt x="280" y="1071"/>
                  </a:cubicBezTo>
                  <a:cubicBezTo>
                    <a:pt x="280" y="1072"/>
                    <a:pt x="280" y="1073"/>
                    <a:pt x="280" y="1073"/>
                  </a:cubicBezTo>
                  <a:cubicBezTo>
                    <a:pt x="280" y="1074"/>
                    <a:pt x="280" y="1074"/>
                    <a:pt x="280" y="1074"/>
                  </a:cubicBezTo>
                  <a:cubicBezTo>
                    <a:pt x="280" y="1075"/>
                    <a:pt x="280" y="1075"/>
                    <a:pt x="280" y="1076"/>
                  </a:cubicBezTo>
                  <a:cubicBezTo>
                    <a:pt x="280" y="1076"/>
                    <a:pt x="280" y="1076"/>
                    <a:pt x="280" y="1076"/>
                  </a:cubicBezTo>
                  <a:cubicBezTo>
                    <a:pt x="279" y="1079"/>
                    <a:pt x="279" y="1081"/>
                    <a:pt x="279" y="1083"/>
                  </a:cubicBezTo>
                  <a:cubicBezTo>
                    <a:pt x="279" y="1083"/>
                    <a:pt x="279" y="1083"/>
                    <a:pt x="279" y="1084"/>
                  </a:cubicBezTo>
                  <a:cubicBezTo>
                    <a:pt x="278" y="1084"/>
                    <a:pt x="278" y="1085"/>
                    <a:pt x="278" y="1086"/>
                  </a:cubicBezTo>
                  <a:cubicBezTo>
                    <a:pt x="278" y="1086"/>
                    <a:pt x="278" y="1086"/>
                    <a:pt x="278" y="1087"/>
                  </a:cubicBezTo>
                  <a:cubicBezTo>
                    <a:pt x="278" y="1087"/>
                    <a:pt x="278" y="1088"/>
                    <a:pt x="277" y="1089"/>
                  </a:cubicBezTo>
                  <a:cubicBezTo>
                    <a:pt x="276" y="1091"/>
                    <a:pt x="277" y="1092"/>
                    <a:pt x="273" y="1094"/>
                  </a:cubicBezTo>
                  <a:cubicBezTo>
                    <a:pt x="269" y="1096"/>
                    <a:pt x="273" y="1098"/>
                    <a:pt x="276" y="1102"/>
                  </a:cubicBezTo>
                  <a:cubicBezTo>
                    <a:pt x="279" y="1106"/>
                    <a:pt x="277" y="1105"/>
                    <a:pt x="278" y="1109"/>
                  </a:cubicBezTo>
                  <a:cubicBezTo>
                    <a:pt x="278" y="1110"/>
                    <a:pt x="279" y="1110"/>
                    <a:pt x="279" y="1111"/>
                  </a:cubicBezTo>
                  <a:cubicBezTo>
                    <a:pt x="279" y="1111"/>
                    <a:pt x="279" y="1111"/>
                    <a:pt x="279" y="1111"/>
                  </a:cubicBezTo>
                  <a:cubicBezTo>
                    <a:pt x="280" y="1112"/>
                    <a:pt x="281" y="1113"/>
                    <a:pt x="281" y="1114"/>
                  </a:cubicBezTo>
                  <a:cubicBezTo>
                    <a:pt x="282" y="1114"/>
                    <a:pt x="282" y="1114"/>
                    <a:pt x="282" y="1114"/>
                  </a:cubicBezTo>
                  <a:cubicBezTo>
                    <a:pt x="283" y="1115"/>
                    <a:pt x="284" y="1117"/>
                    <a:pt x="285" y="1118"/>
                  </a:cubicBezTo>
                  <a:cubicBezTo>
                    <a:pt x="285" y="1118"/>
                    <a:pt x="285" y="1118"/>
                    <a:pt x="285" y="1118"/>
                  </a:cubicBezTo>
                  <a:cubicBezTo>
                    <a:pt x="289" y="1123"/>
                    <a:pt x="294" y="1129"/>
                    <a:pt x="298" y="1133"/>
                  </a:cubicBezTo>
                  <a:cubicBezTo>
                    <a:pt x="298" y="1133"/>
                    <a:pt x="298" y="1133"/>
                    <a:pt x="299" y="1133"/>
                  </a:cubicBezTo>
                  <a:cubicBezTo>
                    <a:pt x="299" y="1134"/>
                    <a:pt x="299" y="1134"/>
                    <a:pt x="300" y="1135"/>
                  </a:cubicBezTo>
                  <a:cubicBezTo>
                    <a:pt x="300" y="1135"/>
                    <a:pt x="300" y="1135"/>
                    <a:pt x="300" y="1135"/>
                  </a:cubicBezTo>
                  <a:cubicBezTo>
                    <a:pt x="301" y="1136"/>
                    <a:pt x="301" y="1136"/>
                    <a:pt x="301" y="1136"/>
                  </a:cubicBezTo>
                  <a:cubicBezTo>
                    <a:pt x="301" y="1136"/>
                    <a:pt x="302" y="1137"/>
                    <a:pt x="302" y="1137"/>
                  </a:cubicBezTo>
                  <a:cubicBezTo>
                    <a:pt x="302" y="1137"/>
                    <a:pt x="302" y="1137"/>
                    <a:pt x="302" y="1137"/>
                  </a:cubicBezTo>
                  <a:cubicBezTo>
                    <a:pt x="302" y="1138"/>
                    <a:pt x="303" y="1138"/>
                    <a:pt x="303" y="1138"/>
                  </a:cubicBezTo>
                  <a:cubicBezTo>
                    <a:pt x="303" y="1139"/>
                    <a:pt x="303" y="1140"/>
                    <a:pt x="303" y="1140"/>
                  </a:cubicBezTo>
                  <a:cubicBezTo>
                    <a:pt x="304" y="1143"/>
                    <a:pt x="305" y="1145"/>
                    <a:pt x="305" y="1148"/>
                  </a:cubicBezTo>
                  <a:cubicBezTo>
                    <a:pt x="305" y="1149"/>
                    <a:pt x="305" y="1149"/>
                    <a:pt x="305" y="1150"/>
                  </a:cubicBezTo>
                  <a:cubicBezTo>
                    <a:pt x="305" y="1151"/>
                    <a:pt x="305" y="1152"/>
                    <a:pt x="305" y="1152"/>
                  </a:cubicBezTo>
                  <a:cubicBezTo>
                    <a:pt x="305" y="1152"/>
                    <a:pt x="306" y="1153"/>
                    <a:pt x="306" y="1153"/>
                  </a:cubicBezTo>
                  <a:cubicBezTo>
                    <a:pt x="307" y="1155"/>
                    <a:pt x="310" y="1158"/>
                    <a:pt x="311" y="1159"/>
                  </a:cubicBezTo>
                  <a:cubicBezTo>
                    <a:pt x="311" y="1159"/>
                    <a:pt x="311" y="1160"/>
                    <a:pt x="311" y="1160"/>
                  </a:cubicBezTo>
                  <a:cubicBezTo>
                    <a:pt x="312" y="1161"/>
                    <a:pt x="313" y="1170"/>
                    <a:pt x="315" y="1175"/>
                  </a:cubicBezTo>
                  <a:cubicBezTo>
                    <a:pt x="317" y="1180"/>
                    <a:pt x="315" y="1194"/>
                    <a:pt x="317" y="1198"/>
                  </a:cubicBezTo>
                  <a:cubicBezTo>
                    <a:pt x="320" y="1203"/>
                    <a:pt x="321" y="1214"/>
                    <a:pt x="321" y="1219"/>
                  </a:cubicBezTo>
                  <a:cubicBezTo>
                    <a:pt x="321" y="1224"/>
                    <a:pt x="321" y="1223"/>
                    <a:pt x="318" y="1227"/>
                  </a:cubicBezTo>
                  <a:cubicBezTo>
                    <a:pt x="315" y="1230"/>
                    <a:pt x="312" y="1231"/>
                    <a:pt x="310" y="1234"/>
                  </a:cubicBezTo>
                  <a:cubicBezTo>
                    <a:pt x="308" y="1237"/>
                    <a:pt x="302" y="1264"/>
                    <a:pt x="301" y="1268"/>
                  </a:cubicBezTo>
                  <a:cubicBezTo>
                    <a:pt x="301" y="1268"/>
                    <a:pt x="301" y="1269"/>
                    <a:pt x="301" y="1270"/>
                  </a:cubicBezTo>
                  <a:cubicBezTo>
                    <a:pt x="300" y="1270"/>
                    <a:pt x="300" y="1270"/>
                    <a:pt x="300" y="1271"/>
                  </a:cubicBezTo>
                  <a:cubicBezTo>
                    <a:pt x="300" y="1271"/>
                    <a:pt x="300" y="1272"/>
                    <a:pt x="300" y="1273"/>
                  </a:cubicBezTo>
                  <a:cubicBezTo>
                    <a:pt x="300" y="1274"/>
                    <a:pt x="300" y="1274"/>
                    <a:pt x="300" y="1274"/>
                  </a:cubicBezTo>
                  <a:cubicBezTo>
                    <a:pt x="300" y="1276"/>
                    <a:pt x="300" y="1277"/>
                    <a:pt x="300" y="1278"/>
                  </a:cubicBezTo>
                  <a:cubicBezTo>
                    <a:pt x="300" y="1278"/>
                    <a:pt x="300" y="1279"/>
                    <a:pt x="300" y="1279"/>
                  </a:cubicBezTo>
                  <a:cubicBezTo>
                    <a:pt x="300" y="1281"/>
                    <a:pt x="300" y="1282"/>
                    <a:pt x="300" y="1283"/>
                  </a:cubicBezTo>
                  <a:cubicBezTo>
                    <a:pt x="300" y="1284"/>
                    <a:pt x="300" y="1284"/>
                    <a:pt x="300" y="1284"/>
                  </a:cubicBezTo>
                  <a:cubicBezTo>
                    <a:pt x="300" y="1284"/>
                    <a:pt x="300" y="1284"/>
                    <a:pt x="300" y="1285"/>
                  </a:cubicBezTo>
                  <a:cubicBezTo>
                    <a:pt x="300" y="1285"/>
                    <a:pt x="300" y="1286"/>
                    <a:pt x="300" y="1286"/>
                  </a:cubicBezTo>
                  <a:cubicBezTo>
                    <a:pt x="300" y="1287"/>
                    <a:pt x="300" y="1288"/>
                    <a:pt x="300" y="1289"/>
                  </a:cubicBezTo>
                  <a:cubicBezTo>
                    <a:pt x="300" y="1289"/>
                    <a:pt x="300" y="1290"/>
                    <a:pt x="300" y="1290"/>
                  </a:cubicBezTo>
                  <a:cubicBezTo>
                    <a:pt x="300" y="1291"/>
                    <a:pt x="300" y="1292"/>
                    <a:pt x="300" y="1293"/>
                  </a:cubicBezTo>
                  <a:cubicBezTo>
                    <a:pt x="301" y="1293"/>
                    <a:pt x="301" y="1294"/>
                    <a:pt x="301" y="1294"/>
                  </a:cubicBezTo>
                  <a:cubicBezTo>
                    <a:pt x="301" y="1295"/>
                    <a:pt x="301" y="1296"/>
                    <a:pt x="302" y="1297"/>
                  </a:cubicBezTo>
                  <a:cubicBezTo>
                    <a:pt x="306" y="1304"/>
                    <a:pt x="313" y="1315"/>
                    <a:pt x="314" y="1324"/>
                  </a:cubicBezTo>
                  <a:cubicBezTo>
                    <a:pt x="315" y="1332"/>
                    <a:pt x="320" y="1338"/>
                    <a:pt x="325" y="1346"/>
                  </a:cubicBezTo>
                  <a:cubicBezTo>
                    <a:pt x="330" y="1354"/>
                    <a:pt x="326" y="1371"/>
                    <a:pt x="328" y="1379"/>
                  </a:cubicBezTo>
                  <a:cubicBezTo>
                    <a:pt x="331" y="1388"/>
                    <a:pt x="332" y="1396"/>
                    <a:pt x="332" y="1406"/>
                  </a:cubicBezTo>
                  <a:cubicBezTo>
                    <a:pt x="332" y="1408"/>
                    <a:pt x="332" y="1409"/>
                    <a:pt x="332" y="1410"/>
                  </a:cubicBezTo>
                  <a:cubicBezTo>
                    <a:pt x="332" y="1411"/>
                    <a:pt x="332" y="1411"/>
                    <a:pt x="333" y="1411"/>
                  </a:cubicBezTo>
                  <a:cubicBezTo>
                    <a:pt x="333" y="1412"/>
                    <a:pt x="333" y="1413"/>
                    <a:pt x="333" y="1414"/>
                  </a:cubicBezTo>
                  <a:cubicBezTo>
                    <a:pt x="334" y="1415"/>
                    <a:pt x="334" y="1415"/>
                    <a:pt x="334" y="1416"/>
                  </a:cubicBezTo>
                  <a:cubicBezTo>
                    <a:pt x="334" y="1416"/>
                    <a:pt x="335" y="1417"/>
                    <a:pt x="335" y="1418"/>
                  </a:cubicBezTo>
                  <a:cubicBezTo>
                    <a:pt x="336" y="1419"/>
                    <a:pt x="336" y="1419"/>
                    <a:pt x="336" y="1420"/>
                  </a:cubicBezTo>
                  <a:cubicBezTo>
                    <a:pt x="337" y="1420"/>
                    <a:pt x="337" y="1421"/>
                    <a:pt x="338" y="1422"/>
                  </a:cubicBezTo>
                  <a:cubicBezTo>
                    <a:pt x="338" y="1422"/>
                    <a:pt x="338" y="1423"/>
                    <a:pt x="339" y="1423"/>
                  </a:cubicBezTo>
                  <a:cubicBezTo>
                    <a:pt x="339" y="1424"/>
                    <a:pt x="340" y="1425"/>
                    <a:pt x="340" y="1426"/>
                  </a:cubicBezTo>
                  <a:cubicBezTo>
                    <a:pt x="340" y="1426"/>
                    <a:pt x="341" y="1427"/>
                    <a:pt x="341" y="1427"/>
                  </a:cubicBezTo>
                  <a:cubicBezTo>
                    <a:pt x="342" y="1428"/>
                    <a:pt x="342" y="1428"/>
                    <a:pt x="343" y="1429"/>
                  </a:cubicBezTo>
                  <a:cubicBezTo>
                    <a:pt x="343" y="1429"/>
                    <a:pt x="343" y="1430"/>
                    <a:pt x="344" y="1430"/>
                  </a:cubicBezTo>
                  <a:cubicBezTo>
                    <a:pt x="344" y="1431"/>
                    <a:pt x="345" y="1431"/>
                    <a:pt x="345" y="1432"/>
                  </a:cubicBezTo>
                  <a:cubicBezTo>
                    <a:pt x="346" y="1433"/>
                    <a:pt x="347" y="1434"/>
                    <a:pt x="348" y="1435"/>
                  </a:cubicBezTo>
                  <a:cubicBezTo>
                    <a:pt x="353" y="1441"/>
                    <a:pt x="355" y="1445"/>
                    <a:pt x="357" y="1451"/>
                  </a:cubicBezTo>
                  <a:cubicBezTo>
                    <a:pt x="359" y="1458"/>
                    <a:pt x="354" y="1454"/>
                    <a:pt x="352" y="1457"/>
                  </a:cubicBezTo>
                  <a:cubicBezTo>
                    <a:pt x="350" y="1460"/>
                    <a:pt x="354" y="1468"/>
                    <a:pt x="357" y="1476"/>
                  </a:cubicBezTo>
                  <a:cubicBezTo>
                    <a:pt x="360" y="1483"/>
                    <a:pt x="360" y="1491"/>
                    <a:pt x="357" y="1495"/>
                  </a:cubicBezTo>
                  <a:cubicBezTo>
                    <a:pt x="354" y="1499"/>
                    <a:pt x="356" y="1500"/>
                    <a:pt x="358" y="1506"/>
                  </a:cubicBezTo>
                  <a:cubicBezTo>
                    <a:pt x="360" y="1511"/>
                    <a:pt x="360" y="1512"/>
                    <a:pt x="361" y="1517"/>
                  </a:cubicBezTo>
                  <a:cubicBezTo>
                    <a:pt x="362" y="1522"/>
                    <a:pt x="365" y="1520"/>
                    <a:pt x="369" y="1521"/>
                  </a:cubicBezTo>
                  <a:cubicBezTo>
                    <a:pt x="372" y="1522"/>
                    <a:pt x="372" y="1526"/>
                    <a:pt x="378" y="1527"/>
                  </a:cubicBezTo>
                  <a:cubicBezTo>
                    <a:pt x="383" y="1528"/>
                    <a:pt x="383" y="1525"/>
                    <a:pt x="385" y="1523"/>
                  </a:cubicBezTo>
                  <a:cubicBezTo>
                    <a:pt x="387" y="1520"/>
                    <a:pt x="392" y="1522"/>
                    <a:pt x="395" y="1522"/>
                  </a:cubicBezTo>
                  <a:cubicBezTo>
                    <a:pt x="398" y="1522"/>
                    <a:pt x="398" y="1520"/>
                    <a:pt x="402" y="1517"/>
                  </a:cubicBezTo>
                  <a:cubicBezTo>
                    <a:pt x="406" y="1514"/>
                    <a:pt x="407" y="1514"/>
                    <a:pt x="413" y="1515"/>
                  </a:cubicBezTo>
                  <a:cubicBezTo>
                    <a:pt x="419" y="1515"/>
                    <a:pt x="424" y="1513"/>
                    <a:pt x="428" y="1514"/>
                  </a:cubicBezTo>
                  <a:cubicBezTo>
                    <a:pt x="432" y="1515"/>
                    <a:pt x="436" y="1517"/>
                    <a:pt x="439" y="1515"/>
                  </a:cubicBezTo>
                  <a:cubicBezTo>
                    <a:pt x="441" y="1514"/>
                    <a:pt x="449" y="1514"/>
                    <a:pt x="452" y="1513"/>
                  </a:cubicBezTo>
                  <a:cubicBezTo>
                    <a:pt x="455" y="1511"/>
                    <a:pt x="461" y="1510"/>
                    <a:pt x="465" y="1506"/>
                  </a:cubicBezTo>
                  <a:cubicBezTo>
                    <a:pt x="469" y="1503"/>
                    <a:pt x="484" y="1488"/>
                    <a:pt x="486" y="1487"/>
                  </a:cubicBezTo>
                  <a:cubicBezTo>
                    <a:pt x="488" y="1486"/>
                    <a:pt x="501" y="1469"/>
                    <a:pt x="503" y="1465"/>
                  </a:cubicBezTo>
                  <a:cubicBezTo>
                    <a:pt x="506" y="1461"/>
                    <a:pt x="508" y="1461"/>
                    <a:pt x="511" y="1461"/>
                  </a:cubicBezTo>
                  <a:cubicBezTo>
                    <a:pt x="513" y="1461"/>
                    <a:pt x="521" y="1449"/>
                    <a:pt x="523" y="1445"/>
                  </a:cubicBezTo>
                  <a:cubicBezTo>
                    <a:pt x="525" y="1441"/>
                    <a:pt x="530" y="1437"/>
                    <a:pt x="533" y="1434"/>
                  </a:cubicBezTo>
                  <a:cubicBezTo>
                    <a:pt x="535" y="1431"/>
                    <a:pt x="536" y="1423"/>
                    <a:pt x="538" y="1418"/>
                  </a:cubicBezTo>
                  <a:cubicBezTo>
                    <a:pt x="539" y="1417"/>
                    <a:pt x="539" y="1416"/>
                    <a:pt x="539" y="1414"/>
                  </a:cubicBezTo>
                  <a:cubicBezTo>
                    <a:pt x="539" y="1414"/>
                    <a:pt x="539" y="1414"/>
                    <a:pt x="539" y="1414"/>
                  </a:cubicBezTo>
                  <a:cubicBezTo>
                    <a:pt x="540" y="1413"/>
                    <a:pt x="540" y="1411"/>
                    <a:pt x="540" y="1409"/>
                  </a:cubicBezTo>
                  <a:cubicBezTo>
                    <a:pt x="540" y="1409"/>
                    <a:pt x="540" y="1409"/>
                    <a:pt x="540" y="1409"/>
                  </a:cubicBezTo>
                  <a:cubicBezTo>
                    <a:pt x="540" y="1409"/>
                    <a:pt x="540" y="1409"/>
                    <a:pt x="540" y="1409"/>
                  </a:cubicBezTo>
                  <a:cubicBezTo>
                    <a:pt x="540" y="1408"/>
                    <a:pt x="540" y="1407"/>
                    <a:pt x="540" y="1406"/>
                  </a:cubicBezTo>
                  <a:cubicBezTo>
                    <a:pt x="540" y="1406"/>
                    <a:pt x="540" y="1406"/>
                    <a:pt x="540" y="1406"/>
                  </a:cubicBezTo>
                  <a:cubicBezTo>
                    <a:pt x="540" y="1404"/>
                    <a:pt x="540" y="1402"/>
                    <a:pt x="540" y="1401"/>
                  </a:cubicBezTo>
                  <a:cubicBezTo>
                    <a:pt x="540" y="1401"/>
                    <a:pt x="540" y="1401"/>
                    <a:pt x="540" y="1401"/>
                  </a:cubicBezTo>
                  <a:cubicBezTo>
                    <a:pt x="540" y="1400"/>
                    <a:pt x="540" y="1400"/>
                    <a:pt x="540" y="1399"/>
                  </a:cubicBezTo>
                  <a:cubicBezTo>
                    <a:pt x="540" y="1397"/>
                    <a:pt x="542" y="1390"/>
                    <a:pt x="548" y="1387"/>
                  </a:cubicBezTo>
                  <a:cubicBezTo>
                    <a:pt x="553" y="1383"/>
                    <a:pt x="569" y="1376"/>
                    <a:pt x="570" y="1370"/>
                  </a:cubicBezTo>
                  <a:cubicBezTo>
                    <a:pt x="572" y="1363"/>
                    <a:pt x="569" y="1343"/>
                    <a:pt x="568" y="1340"/>
                  </a:cubicBezTo>
                  <a:cubicBezTo>
                    <a:pt x="567" y="1337"/>
                    <a:pt x="567" y="1323"/>
                    <a:pt x="564" y="1323"/>
                  </a:cubicBezTo>
                  <a:cubicBezTo>
                    <a:pt x="562" y="1322"/>
                    <a:pt x="561" y="1319"/>
                    <a:pt x="564" y="1314"/>
                  </a:cubicBezTo>
                  <a:cubicBezTo>
                    <a:pt x="567" y="1309"/>
                    <a:pt x="590" y="1289"/>
                    <a:pt x="597" y="1284"/>
                  </a:cubicBezTo>
                  <a:cubicBezTo>
                    <a:pt x="604" y="1278"/>
                    <a:pt x="612" y="1276"/>
                    <a:pt x="614" y="1274"/>
                  </a:cubicBezTo>
                  <a:cubicBezTo>
                    <a:pt x="617" y="1273"/>
                    <a:pt x="628" y="1258"/>
                    <a:pt x="630" y="1257"/>
                  </a:cubicBezTo>
                  <a:cubicBezTo>
                    <a:pt x="633" y="1255"/>
                    <a:pt x="629" y="1248"/>
                    <a:pt x="627" y="1243"/>
                  </a:cubicBezTo>
                  <a:cubicBezTo>
                    <a:pt x="625" y="1238"/>
                    <a:pt x="623" y="1219"/>
                    <a:pt x="624" y="1215"/>
                  </a:cubicBezTo>
                  <a:cubicBezTo>
                    <a:pt x="624" y="1214"/>
                    <a:pt x="624" y="1213"/>
                    <a:pt x="624" y="1211"/>
                  </a:cubicBezTo>
                  <a:cubicBezTo>
                    <a:pt x="624" y="1211"/>
                    <a:pt x="624" y="1210"/>
                    <a:pt x="624" y="1210"/>
                  </a:cubicBezTo>
                  <a:cubicBezTo>
                    <a:pt x="624" y="1209"/>
                    <a:pt x="624" y="1208"/>
                    <a:pt x="624" y="1207"/>
                  </a:cubicBezTo>
                  <a:cubicBezTo>
                    <a:pt x="624" y="1207"/>
                    <a:pt x="624" y="1206"/>
                    <a:pt x="624" y="1206"/>
                  </a:cubicBezTo>
                  <a:cubicBezTo>
                    <a:pt x="624" y="1205"/>
                    <a:pt x="624" y="1204"/>
                    <a:pt x="624" y="1203"/>
                  </a:cubicBezTo>
                  <a:cubicBezTo>
                    <a:pt x="624" y="1203"/>
                    <a:pt x="624" y="1202"/>
                    <a:pt x="624" y="1202"/>
                  </a:cubicBezTo>
                  <a:cubicBezTo>
                    <a:pt x="624" y="1201"/>
                    <a:pt x="624" y="1201"/>
                    <a:pt x="624" y="1201"/>
                  </a:cubicBezTo>
                  <a:cubicBezTo>
                    <a:pt x="623" y="1200"/>
                    <a:pt x="623" y="1200"/>
                    <a:pt x="623" y="1199"/>
                  </a:cubicBezTo>
                  <a:cubicBezTo>
                    <a:pt x="621" y="1195"/>
                    <a:pt x="615" y="1189"/>
                    <a:pt x="613" y="1185"/>
                  </a:cubicBezTo>
                  <a:cubicBezTo>
                    <a:pt x="611" y="1182"/>
                    <a:pt x="612" y="1163"/>
                    <a:pt x="612" y="1160"/>
                  </a:cubicBezTo>
                  <a:cubicBezTo>
                    <a:pt x="612" y="1157"/>
                    <a:pt x="607" y="1149"/>
                    <a:pt x="607" y="1146"/>
                  </a:cubicBezTo>
                  <a:cubicBezTo>
                    <a:pt x="607" y="1143"/>
                    <a:pt x="607" y="1138"/>
                    <a:pt x="608" y="1137"/>
                  </a:cubicBezTo>
                  <a:cubicBezTo>
                    <a:pt x="608" y="1137"/>
                    <a:pt x="608" y="1137"/>
                    <a:pt x="608" y="1137"/>
                  </a:cubicBezTo>
                  <a:cubicBezTo>
                    <a:pt x="608" y="1137"/>
                    <a:pt x="608" y="1136"/>
                    <a:pt x="608" y="1136"/>
                  </a:cubicBezTo>
                  <a:cubicBezTo>
                    <a:pt x="609" y="1136"/>
                    <a:pt x="609" y="1136"/>
                    <a:pt x="609" y="1135"/>
                  </a:cubicBezTo>
                  <a:cubicBezTo>
                    <a:pt x="609" y="1135"/>
                    <a:pt x="609" y="1135"/>
                    <a:pt x="609" y="1135"/>
                  </a:cubicBezTo>
                  <a:cubicBezTo>
                    <a:pt x="610" y="1133"/>
                    <a:pt x="612" y="1131"/>
                    <a:pt x="613" y="1128"/>
                  </a:cubicBezTo>
                  <a:cubicBezTo>
                    <a:pt x="613" y="1128"/>
                    <a:pt x="613" y="1128"/>
                    <a:pt x="613" y="1128"/>
                  </a:cubicBezTo>
                  <a:cubicBezTo>
                    <a:pt x="614" y="1127"/>
                    <a:pt x="614" y="1125"/>
                    <a:pt x="615" y="1125"/>
                  </a:cubicBezTo>
                  <a:cubicBezTo>
                    <a:pt x="617" y="1120"/>
                    <a:pt x="624" y="1107"/>
                    <a:pt x="626" y="1105"/>
                  </a:cubicBezTo>
                  <a:cubicBezTo>
                    <a:pt x="626" y="1105"/>
                    <a:pt x="627" y="1104"/>
                    <a:pt x="627" y="1104"/>
                  </a:cubicBezTo>
                  <a:cubicBezTo>
                    <a:pt x="627" y="1104"/>
                    <a:pt x="628" y="1104"/>
                    <a:pt x="628" y="1104"/>
                  </a:cubicBezTo>
                  <a:cubicBezTo>
                    <a:pt x="628" y="1104"/>
                    <a:pt x="629" y="1103"/>
                    <a:pt x="630" y="1103"/>
                  </a:cubicBezTo>
                  <a:cubicBezTo>
                    <a:pt x="630" y="1103"/>
                    <a:pt x="630" y="1103"/>
                    <a:pt x="630" y="1103"/>
                  </a:cubicBezTo>
                  <a:cubicBezTo>
                    <a:pt x="632" y="1103"/>
                    <a:pt x="633" y="1103"/>
                    <a:pt x="635" y="1103"/>
                  </a:cubicBezTo>
                  <a:cubicBezTo>
                    <a:pt x="637" y="1101"/>
                    <a:pt x="650" y="1082"/>
                    <a:pt x="656" y="1074"/>
                  </a:cubicBezTo>
                  <a:cubicBezTo>
                    <a:pt x="661" y="1066"/>
                    <a:pt x="674" y="1058"/>
                    <a:pt x="679" y="1055"/>
                  </a:cubicBezTo>
                  <a:cubicBezTo>
                    <a:pt x="684" y="1053"/>
                    <a:pt x="682" y="1054"/>
                    <a:pt x="683" y="1051"/>
                  </a:cubicBezTo>
                  <a:cubicBezTo>
                    <a:pt x="685" y="1048"/>
                    <a:pt x="688" y="1046"/>
                    <a:pt x="692" y="1044"/>
                  </a:cubicBezTo>
                  <a:cubicBezTo>
                    <a:pt x="697" y="1041"/>
                    <a:pt x="709" y="1017"/>
                    <a:pt x="712" y="1010"/>
                  </a:cubicBezTo>
                  <a:cubicBezTo>
                    <a:pt x="715" y="1004"/>
                    <a:pt x="723" y="988"/>
                    <a:pt x="726" y="984"/>
                  </a:cubicBezTo>
                  <a:cubicBezTo>
                    <a:pt x="729" y="980"/>
                    <a:pt x="730" y="964"/>
                    <a:pt x="729" y="958"/>
                  </a:cubicBezTo>
                  <a:cubicBezTo>
                    <a:pt x="729" y="953"/>
                    <a:pt x="729" y="952"/>
                    <a:pt x="726" y="954"/>
                  </a:cubicBezTo>
                  <a:cubicBezTo>
                    <a:pt x="723" y="955"/>
                    <a:pt x="714" y="958"/>
                    <a:pt x="711" y="961"/>
                  </a:cubicBezTo>
                  <a:cubicBezTo>
                    <a:pt x="707" y="963"/>
                    <a:pt x="698" y="961"/>
                    <a:pt x="693" y="963"/>
                  </a:cubicBezTo>
                  <a:cubicBezTo>
                    <a:pt x="687" y="964"/>
                    <a:pt x="688" y="965"/>
                    <a:pt x="684" y="967"/>
                  </a:cubicBezTo>
                  <a:cubicBezTo>
                    <a:pt x="681" y="969"/>
                    <a:pt x="682" y="965"/>
                    <a:pt x="677" y="965"/>
                  </a:cubicBezTo>
                  <a:cubicBezTo>
                    <a:pt x="672" y="965"/>
                    <a:pt x="662" y="970"/>
                    <a:pt x="660" y="971"/>
                  </a:cubicBezTo>
                  <a:cubicBezTo>
                    <a:pt x="658" y="972"/>
                    <a:pt x="651" y="962"/>
                    <a:pt x="650" y="959"/>
                  </a:cubicBezTo>
                  <a:cubicBezTo>
                    <a:pt x="650" y="958"/>
                    <a:pt x="649" y="957"/>
                    <a:pt x="649" y="957"/>
                  </a:cubicBezTo>
                  <a:cubicBezTo>
                    <a:pt x="649" y="957"/>
                    <a:pt x="649" y="957"/>
                    <a:pt x="649" y="957"/>
                  </a:cubicBezTo>
                  <a:cubicBezTo>
                    <a:pt x="648" y="956"/>
                    <a:pt x="648" y="956"/>
                    <a:pt x="648" y="956"/>
                  </a:cubicBezTo>
                  <a:cubicBezTo>
                    <a:pt x="648" y="956"/>
                    <a:pt x="647" y="955"/>
                    <a:pt x="647" y="955"/>
                  </a:cubicBezTo>
                  <a:cubicBezTo>
                    <a:pt x="647" y="955"/>
                    <a:pt x="647" y="955"/>
                    <a:pt x="647" y="955"/>
                  </a:cubicBezTo>
                  <a:cubicBezTo>
                    <a:pt x="647" y="955"/>
                    <a:pt x="647" y="955"/>
                    <a:pt x="647" y="954"/>
                  </a:cubicBezTo>
                  <a:cubicBezTo>
                    <a:pt x="647" y="954"/>
                    <a:pt x="647" y="953"/>
                    <a:pt x="646" y="951"/>
                  </a:cubicBezTo>
                  <a:cubicBezTo>
                    <a:pt x="646" y="950"/>
                    <a:pt x="646" y="949"/>
                    <a:pt x="645" y="948"/>
                  </a:cubicBezTo>
                  <a:cubicBezTo>
                    <a:pt x="645" y="946"/>
                    <a:pt x="644" y="945"/>
                    <a:pt x="643" y="943"/>
                  </a:cubicBezTo>
                  <a:cubicBezTo>
                    <a:pt x="643" y="943"/>
                    <a:pt x="643" y="943"/>
                    <a:pt x="643" y="943"/>
                  </a:cubicBezTo>
                  <a:cubicBezTo>
                    <a:pt x="642" y="942"/>
                    <a:pt x="642" y="942"/>
                    <a:pt x="642" y="941"/>
                  </a:cubicBezTo>
                  <a:cubicBezTo>
                    <a:pt x="641" y="941"/>
                    <a:pt x="641" y="940"/>
                    <a:pt x="640" y="940"/>
                  </a:cubicBezTo>
                  <a:cubicBezTo>
                    <a:pt x="636" y="937"/>
                    <a:pt x="633" y="935"/>
                    <a:pt x="630" y="933"/>
                  </a:cubicBezTo>
                  <a:cubicBezTo>
                    <a:pt x="626" y="930"/>
                    <a:pt x="625" y="925"/>
                    <a:pt x="623" y="925"/>
                  </a:cubicBezTo>
                  <a:cubicBezTo>
                    <a:pt x="620" y="924"/>
                    <a:pt x="612" y="917"/>
                    <a:pt x="608" y="916"/>
                  </a:cubicBezTo>
                  <a:cubicBezTo>
                    <a:pt x="605" y="915"/>
                    <a:pt x="602" y="903"/>
                    <a:pt x="600" y="898"/>
                  </a:cubicBezTo>
                  <a:cubicBezTo>
                    <a:pt x="600" y="897"/>
                    <a:pt x="599" y="896"/>
                    <a:pt x="598" y="895"/>
                  </a:cubicBezTo>
                  <a:cubicBezTo>
                    <a:pt x="598" y="895"/>
                    <a:pt x="598" y="894"/>
                    <a:pt x="598" y="894"/>
                  </a:cubicBezTo>
                  <a:cubicBezTo>
                    <a:pt x="597" y="892"/>
                    <a:pt x="595" y="890"/>
                    <a:pt x="594" y="888"/>
                  </a:cubicBezTo>
                  <a:cubicBezTo>
                    <a:pt x="594" y="888"/>
                    <a:pt x="593" y="888"/>
                    <a:pt x="593" y="888"/>
                  </a:cubicBezTo>
                  <a:cubicBezTo>
                    <a:pt x="593" y="887"/>
                    <a:pt x="592" y="887"/>
                    <a:pt x="592" y="886"/>
                  </a:cubicBezTo>
                  <a:cubicBezTo>
                    <a:pt x="592" y="886"/>
                    <a:pt x="591" y="886"/>
                    <a:pt x="591" y="886"/>
                  </a:cubicBezTo>
                  <a:cubicBezTo>
                    <a:pt x="591" y="885"/>
                    <a:pt x="590" y="885"/>
                    <a:pt x="590" y="885"/>
                  </a:cubicBezTo>
                  <a:cubicBezTo>
                    <a:pt x="590" y="884"/>
                    <a:pt x="590" y="884"/>
                    <a:pt x="590" y="884"/>
                  </a:cubicBezTo>
                  <a:cubicBezTo>
                    <a:pt x="589" y="884"/>
                    <a:pt x="589" y="883"/>
                    <a:pt x="588" y="883"/>
                  </a:cubicBezTo>
                  <a:cubicBezTo>
                    <a:pt x="585" y="882"/>
                    <a:pt x="579" y="872"/>
                    <a:pt x="578" y="866"/>
                  </a:cubicBezTo>
                  <a:cubicBezTo>
                    <a:pt x="577" y="860"/>
                    <a:pt x="576" y="853"/>
                    <a:pt x="576" y="849"/>
                  </a:cubicBezTo>
                  <a:cubicBezTo>
                    <a:pt x="576" y="845"/>
                    <a:pt x="576" y="844"/>
                    <a:pt x="571" y="842"/>
                  </a:cubicBezTo>
                  <a:cubicBezTo>
                    <a:pt x="566" y="840"/>
                    <a:pt x="562" y="834"/>
                    <a:pt x="561" y="832"/>
                  </a:cubicBezTo>
                  <a:cubicBezTo>
                    <a:pt x="560" y="831"/>
                    <a:pt x="563" y="828"/>
                    <a:pt x="562" y="826"/>
                  </a:cubicBezTo>
                  <a:cubicBezTo>
                    <a:pt x="561" y="824"/>
                    <a:pt x="548" y="797"/>
                    <a:pt x="543" y="791"/>
                  </a:cubicBezTo>
                  <a:cubicBezTo>
                    <a:pt x="539" y="786"/>
                    <a:pt x="541" y="785"/>
                    <a:pt x="541" y="783"/>
                  </a:cubicBezTo>
                  <a:cubicBezTo>
                    <a:pt x="541" y="781"/>
                    <a:pt x="536" y="778"/>
                    <a:pt x="534" y="775"/>
                  </a:cubicBezTo>
                  <a:cubicBezTo>
                    <a:pt x="533" y="773"/>
                    <a:pt x="544" y="782"/>
                    <a:pt x="546" y="784"/>
                  </a:cubicBezTo>
                  <a:cubicBezTo>
                    <a:pt x="547" y="784"/>
                    <a:pt x="547" y="784"/>
                    <a:pt x="548" y="784"/>
                  </a:cubicBezTo>
                  <a:cubicBezTo>
                    <a:pt x="548" y="784"/>
                    <a:pt x="548" y="784"/>
                    <a:pt x="548" y="784"/>
                  </a:cubicBezTo>
                  <a:cubicBezTo>
                    <a:pt x="548" y="784"/>
                    <a:pt x="549" y="783"/>
                    <a:pt x="549" y="783"/>
                  </a:cubicBezTo>
                  <a:cubicBezTo>
                    <a:pt x="550" y="782"/>
                    <a:pt x="552" y="781"/>
                    <a:pt x="554" y="781"/>
                  </a:cubicBezTo>
                  <a:cubicBezTo>
                    <a:pt x="554" y="781"/>
                    <a:pt x="554" y="781"/>
                    <a:pt x="554" y="781"/>
                  </a:cubicBezTo>
                  <a:cubicBezTo>
                    <a:pt x="558" y="782"/>
                    <a:pt x="564" y="794"/>
                    <a:pt x="567" y="799"/>
                  </a:cubicBezTo>
                  <a:cubicBezTo>
                    <a:pt x="570" y="804"/>
                    <a:pt x="577" y="809"/>
                    <a:pt x="579" y="811"/>
                  </a:cubicBezTo>
                  <a:cubicBezTo>
                    <a:pt x="581" y="812"/>
                    <a:pt x="577" y="813"/>
                    <a:pt x="577" y="816"/>
                  </a:cubicBezTo>
                  <a:cubicBezTo>
                    <a:pt x="577" y="819"/>
                    <a:pt x="582" y="821"/>
                    <a:pt x="585" y="823"/>
                  </a:cubicBezTo>
                  <a:cubicBezTo>
                    <a:pt x="588" y="824"/>
                    <a:pt x="599" y="841"/>
                    <a:pt x="600" y="843"/>
                  </a:cubicBezTo>
                  <a:cubicBezTo>
                    <a:pt x="601" y="845"/>
                    <a:pt x="599" y="845"/>
                    <a:pt x="598" y="848"/>
                  </a:cubicBezTo>
                  <a:cubicBezTo>
                    <a:pt x="597" y="850"/>
                    <a:pt x="603" y="861"/>
                    <a:pt x="605" y="864"/>
                  </a:cubicBezTo>
                  <a:cubicBezTo>
                    <a:pt x="607" y="868"/>
                    <a:pt x="612" y="869"/>
                    <a:pt x="615" y="871"/>
                  </a:cubicBezTo>
                  <a:cubicBezTo>
                    <a:pt x="617" y="873"/>
                    <a:pt x="621" y="878"/>
                    <a:pt x="624" y="883"/>
                  </a:cubicBezTo>
                  <a:cubicBezTo>
                    <a:pt x="627" y="888"/>
                    <a:pt x="633" y="897"/>
                    <a:pt x="636" y="902"/>
                  </a:cubicBezTo>
                  <a:cubicBezTo>
                    <a:pt x="636" y="903"/>
                    <a:pt x="636" y="904"/>
                    <a:pt x="637" y="904"/>
                  </a:cubicBezTo>
                  <a:cubicBezTo>
                    <a:pt x="637" y="905"/>
                    <a:pt x="637" y="905"/>
                    <a:pt x="637" y="905"/>
                  </a:cubicBezTo>
                  <a:cubicBezTo>
                    <a:pt x="637" y="905"/>
                    <a:pt x="637" y="906"/>
                    <a:pt x="637" y="906"/>
                  </a:cubicBezTo>
                  <a:cubicBezTo>
                    <a:pt x="637" y="906"/>
                    <a:pt x="637" y="906"/>
                    <a:pt x="637" y="906"/>
                  </a:cubicBezTo>
                  <a:cubicBezTo>
                    <a:pt x="637" y="907"/>
                    <a:pt x="637" y="907"/>
                    <a:pt x="637" y="907"/>
                  </a:cubicBezTo>
                  <a:cubicBezTo>
                    <a:pt x="637" y="908"/>
                    <a:pt x="637" y="909"/>
                    <a:pt x="636" y="910"/>
                  </a:cubicBezTo>
                  <a:cubicBezTo>
                    <a:pt x="636" y="910"/>
                    <a:pt x="636" y="910"/>
                    <a:pt x="636" y="910"/>
                  </a:cubicBezTo>
                  <a:cubicBezTo>
                    <a:pt x="636" y="910"/>
                    <a:pt x="636" y="911"/>
                    <a:pt x="637" y="911"/>
                  </a:cubicBezTo>
                  <a:cubicBezTo>
                    <a:pt x="637" y="915"/>
                    <a:pt x="645" y="932"/>
                    <a:pt x="645" y="937"/>
                  </a:cubicBezTo>
                  <a:cubicBezTo>
                    <a:pt x="645" y="941"/>
                    <a:pt x="649" y="944"/>
                    <a:pt x="652" y="944"/>
                  </a:cubicBezTo>
                  <a:cubicBezTo>
                    <a:pt x="655" y="945"/>
                    <a:pt x="663" y="941"/>
                    <a:pt x="666" y="940"/>
                  </a:cubicBezTo>
                  <a:cubicBezTo>
                    <a:pt x="668" y="938"/>
                    <a:pt x="678" y="937"/>
                    <a:pt x="684" y="937"/>
                  </a:cubicBezTo>
                  <a:cubicBezTo>
                    <a:pt x="691" y="937"/>
                    <a:pt x="708" y="928"/>
                    <a:pt x="713" y="924"/>
                  </a:cubicBezTo>
                  <a:cubicBezTo>
                    <a:pt x="718" y="921"/>
                    <a:pt x="735" y="917"/>
                    <a:pt x="737" y="916"/>
                  </a:cubicBezTo>
                  <a:cubicBezTo>
                    <a:pt x="739" y="915"/>
                    <a:pt x="739" y="908"/>
                    <a:pt x="742" y="907"/>
                  </a:cubicBezTo>
                  <a:cubicBezTo>
                    <a:pt x="742" y="906"/>
                    <a:pt x="742" y="906"/>
                    <a:pt x="743" y="906"/>
                  </a:cubicBezTo>
                  <a:cubicBezTo>
                    <a:pt x="743" y="906"/>
                    <a:pt x="743" y="905"/>
                    <a:pt x="744" y="905"/>
                  </a:cubicBezTo>
                  <a:cubicBezTo>
                    <a:pt x="744" y="905"/>
                    <a:pt x="744" y="905"/>
                    <a:pt x="745" y="905"/>
                  </a:cubicBezTo>
                  <a:cubicBezTo>
                    <a:pt x="745" y="905"/>
                    <a:pt x="745" y="905"/>
                    <a:pt x="746" y="904"/>
                  </a:cubicBezTo>
                  <a:cubicBezTo>
                    <a:pt x="746" y="904"/>
                    <a:pt x="747" y="904"/>
                    <a:pt x="747" y="904"/>
                  </a:cubicBezTo>
                  <a:cubicBezTo>
                    <a:pt x="747" y="904"/>
                    <a:pt x="748" y="903"/>
                    <a:pt x="748" y="903"/>
                  </a:cubicBezTo>
                  <a:cubicBezTo>
                    <a:pt x="749" y="903"/>
                    <a:pt x="749" y="903"/>
                    <a:pt x="750" y="903"/>
                  </a:cubicBezTo>
                  <a:cubicBezTo>
                    <a:pt x="750" y="902"/>
                    <a:pt x="751" y="902"/>
                    <a:pt x="751" y="902"/>
                  </a:cubicBezTo>
                  <a:cubicBezTo>
                    <a:pt x="752" y="902"/>
                    <a:pt x="753" y="902"/>
                    <a:pt x="754" y="901"/>
                  </a:cubicBezTo>
                  <a:cubicBezTo>
                    <a:pt x="754" y="901"/>
                    <a:pt x="754" y="901"/>
                    <a:pt x="754" y="901"/>
                  </a:cubicBezTo>
                  <a:cubicBezTo>
                    <a:pt x="755" y="901"/>
                    <a:pt x="756" y="901"/>
                    <a:pt x="756" y="901"/>
                  </a:cubicBezTo>
                  <a:cubicBezTo>
                    <a:pt x="756" y="900"/>
                    <a:pt x="757" y="900"/>
                    <a:pt x="757" y="900"/>
                  </a:cubicBezTo>
                  <a:cubicBezTo>
                    <a:pt x="758" y="900"/>
                    <a:pt x="758" y="900"/>
                    <a:pt x="759" y="900"/>
                  </a:cubicBezTo>
                  <a:cubicBezTo>
                    <a:pt x="759" y="900"/>
                    <a:pt x="759" y="900"/>
                    <a:pt x="759" y="900"/>
                  </a:cubicBezTo>
                  <a:cubicBezTo>
                    <a:pt x="760" y="900"/>
                    <a:pt x="760" y="900"/>
                    <a:pt x="761" y="900"/>
                  </a:cubicBezTo>
                  <a:cubicBezTo>
                    <a:pt x="764" y="900"/>
                    <a:pt x="772" y="899"/>
                    <a:pt x="772" y="895"/>
                  </a:cubicBezTo>
                  <a:cubicBezTo>
                    <a:pt x="773" y="892"/>
                    <a:pt x="774" y="891"/>
                    <a:pt x="777" y="890"/>
                  </a:cubicBezTo>
                  <a:cubicBezTo>
                    <a:pt x="781" y="889"/>
                    <a:pt x="782" y="885"/>
                    <a:pt x="783" y="884"/>
                  </a:cubicBezTo>
                  <a:cubicBezTo>
                    <a:pt x="784" y="882"/>
                    <a:pt x="789" y="880"/>
                    <a:pt x="793" y="880"/>
                  </a:cubicBezTo>
                  <a:cubicBezTo>
                    <a:pt x="797" y="879"/>
                    <a:pt x="794" y="876"/>
                    <a:pt x="794" y="873"/>
                  </a:cubicBezTo>
                  <a:cubicBezTo>
                    <a:pt x="793" y="870"/>
                    <a:pt x="795" y="867"/>
                    <a:pt x="796" y="863"/>
                  </a:cubicBezTo>
                  <a:cubicBezTo>
                    <a:pt x="796" y="858"/>
                    <a:pt x="797" y="863"/>
                    <a:pt x="799" y="864"/>
                  </a:cubicBezTo>
                  <a:cubicBezTo>
                    <a:pt x="801" y="865"/>
                    <a:pt x="804" y="858"/>
                    <a:pt x="806" y="856"/>
                  </a:cubicBezTo>
                  <a:cubicBezTo>
                    <a:pt x="808" y="854"/>
                    <a:pt x="810" y="849"/>
                    <a:pt x="811" y="845"/>
                  </a:cubicBezTo>
                  <a:cubicBezTo>
                    <a:pt x="813" y="842"/>
                    <a:pt x="813" y="841"/>
                    <a:pt x="810" y="840"/>
                  </a:cubicBezTo>
                  <a:cubicBezTo>
                    <a:pt x="806" y="839"/>
                    <a:pt x="805" y="836"/>
                    <a:pt x="802" y="832"/>
                  </a:cubicBezTo>
                  <a:cubicBezTo>
                    <a:pt x="798" y="828"/>
                    <a:pt x="792" y="829"/>
                    <a:pt x="787" y="828"/>
                  </a:cubicBezTo>
                  <a:cubicBezTo>
                    <a:pt x="787" y="828"/>
                    <a:pt x="786" y="828"/>
                    <a:pt x="785" y="827"/>
                  </a:cubicBezTo>
                  <a:cubicBezTo>
                    <a:pt x="785" y="827"/>
                    <a:pt x="785" y="827"/>
                    <a:pt x="785" y="827"/>
                  </a:cubicBezTo>
                  <a:cubicBezTo>
                    <a:pt x="785" y="827"/>
                    <a:pt x="784" y="827"/>
                    <a:pt x="784" y="826"/>
                  </a:cubicBezTo>
                  <a:cubicBezTo>
                    <a:pt x="784" y="826"/>
                    <a:pt x="783" y="826"/>
                    <a:pt x="783" y="826"/>
                  </a:cubicBezTo>
                  <a:cubicBezTo>
                    <a:pt x="783" y="825"/>
                    <a:pt x="782" y="825"/>
                    <a:pt x="782" y="824"/>
                  </a:cubicBezTo>
                  <a:cubicBezTo>
                    <a:pt x="782" y="824"/>
                    <a:pt x="782" y="824"/>
                    <a:pt x="782" y="824"/>
                  </a:cubicBezTo>
                  <a:cubicBezTo>
                    <a:pt x="781" y="823"/>
                    <a:pt x="781" y="823"/>
                    <a:pt x="780" y="822"/>
                  </a:cubicBezTo>
                  <a:cubicBezTo>
                    <a:pt x="780" y="822"/>
                    <a:pt x="780" y="822"/>
                    <a:pt x="780" y="821"/>
                  </a:cubicBezTo>
                  <a:cubicBezTo>
                    <a:pt x="780" y="821"/>
                    <a:pt x="779" y="820"/>
                    <a:pt x="779" y="820"/>
                  </a:cubicBezTo>
                  <a:cubicBezTo>
                    <a:pt x="779" y="820"/>
                    <a:pt x="779" y="819"/>
                    <a:pt x="779" y="819"/>
                  </a:cubicBezTo>
                  <a:cubicBezTo>
                    <a:pt x="777" y="817"/>
                    <a:pt x="776" y="814"/>
                    <a:pt x="776" y="812"/>
                  </a:cubicBezTo>
                  <a:cubicBezTo>
                    <a:pt x="774" y="808"/>
                    <a:pt x="779" y="804"/>
                    <a:pt x="777" y="804"/>
                  </a:cubicBezTo>
                  <a:cubicBezTo>
                    <a:pt x="775" y="804"/>
                    <a:pt x="759" y="819"/>
                    <a:pt x="758" y="823"/>
                  </a:cubicBezTo>
                  <a:cubicBezTo>
                    <a:pt x="756" y="826"/>
                    <a:pt x="746" y="823"/>
                    <a:pt x="741" y="824"/>
                  </a:cubicBezTo>
                  <a:cubicBezTo>
                    <a:pt x="736" y="824"/>
                    <a:pt x="735" y="825"/>
                    <a:pt x="732" y="824"/>
                  </a:cubicBezTo>
                  <a:cubicBezTo>
                    <a:pt x="731" y="824"/>
                    <a:pt x="730" y="824"/>
                    <a:pt x="729" y="823"/>
                  </a:cubicBezTo>
                  <a:cubicBezTo>
                    <a:pt x="729" y="823"/>
                    <a:pt x="729" y="823"/>
                    <a:pt x="729" y="823"/>
                  </a:cubicBezTo>
                  <a:cubicBezTo>
                    <a:pt x="728" y="822"/>
                    <a:pt x="728" y="822"/>
                    <a:pt x="727" y="822"/>
                  </a:cubicBezTo>
                  <a:cubicBezTo>
                    <a:pt x="727" y="822"/>
                    <a:pt x="727" y="821"/>
                    <a:pt x="727" y="821"/>
                  </a:cubicBezTo>
                  <a:cubicBezTo>
                    <a:pt x="726" y="821"/>
                    <a:pt x="726" y="821"/>
                    <a:pt x="726" y="820"/>
                  </a:cubicBezTo>
                  <a:cubicBezTo>
                    <a:pt x="726" y="820"/>
                    <a:pt x="725" y="820"/>
                    <a:pt x="725" y="819"/>
                  </a:cubicBezTo>
                  <a:cubicBezTo>
                    <a:pt x="725" y="819"/>
                    <a:pt x="725" y="819"/>
                    <a:pt x="725" y="818"/>
                  </a:cubicBezTo>
                  <a:cubicBezTo>
                    <a:pt x="724" y="817"/>
                    <a:pt x="730" y="814"/>
                    <a:pt x="730" y="812"/>
                  </a:cubicBezTo>
                  <a:cubicBezTo>
                    <a:pt x="730" y="810"/>
                    <a:pt x="726" y="803"/>
                    <a:pt x="724" y="803"/>
                  </a:cubicBezTo>
                  <a:cubicBezTo>
                    <a:pt x="723" y="802"/>
                    <a:pt x="722" y="808"/>
                    <a:pt x="720" y="809"/>
                  </a:cubicBezTo>
                  <a:cubicBezTo>
                    <a:pt x="720" y="809"/>
                    <a:pt x="719" y="809"/>
                    <a:pt x="719" y="809"/>
                  </a:cubicBezTo>
                  <a:cubicBezTo>
                    <a:pt x="719" y="809"/>
                    <a:pt x="719" y="809"/>
                    <a:pt x="718" y="809"/>
                  </a:cubicBezTo>
                  <a:cubicBezTo>
                    <a:pt x="718" y="808"/>
                    <a:pt x="718" y="808"/>
                    <a:pt x="717" y="808"/>
                  </a:cubicBezTo>
                  <a:cubicBezTo>
                    <a:pt x="717" y="808"/>
                    <a:pt x="717" y="808"/>
                    <a:pt x="717" y="808"/>
                  </a:cubicBezTo>
                  <a:cubicBezTo>
                    <a:pt x="717" y="807"/>
                    <a:pt x="716" y="807"/>
                    <a:pt x="716" y="807"/>
                  </a:cubicBezTo>
                  <a:cubicBezTo>
                    <a:pt x="715" y="806"/>
                    <a:pt x="715" y="806"/>
                    <a:pt x="715" y="806"/>
                  </a:cubicBezTo>
                  <a:cubicBezTo>
                    <a:pt x="714" y="805"/>
                    <a:pt x="712" y="798"/>
                    <a:pt x="712" y="796"/>
                  </a:cubicBezTo>
                  <a:cubicBezTo>
                    <a:pt x="711" y="795"/>
                    <a:pt x="707" y="789"/>
                    <a:pt x="705" y="788"/>
                  </a:cubicBezTo>
                  <a:cubicBezTo>
                    <a:pt x="703" y="786"/>
                    <a:pt x="698" y="782"/>
                    <a:pt x="697" y="779"/>
                  </a:cubicBezTo>
                  <a:cubicBezTo>
                    <a:pt x="696" y="779"/>
                    <a:pt x="696" y="778"/>
                    <a:pt x="695" y="777"/>
                  </a:cubicBezTo>
                  <a:cubicBezTo>
                    <a:pt x="695" y="777"/>
                    <a:pt x="695" y="777"/>
                    <a:pt x="695" y="777"/>
                  </a:cubicBezTo>
                  <a:cubicBezTo>
                    <a:pt x="694" y="776"/>
                    <a:pt x="693" y="775"/>
                    <a:pt x="692" y="773"/>
                  </a:cubicBezTo>
                  <a:cubicBezTo>
                    <a:pt x="691" y="772"/>
                    <a:pt x="690" y="771"/>
                    <a:pt x="689" y="770"/>
                  </a:cubicBezTo>
                  <a:cubicBezTo>
                    <a:pt x="689" y="769"/>
                    <a:pt x="688" y="769"/>
                    <a:pt x="688" y="768"/>
                  </a:cubicBezTo>
                  <a:cubicBezTo>
                    <a:pt x="688" y="768"/>
                    <a:pt x="688" y="768"/>
                    <a:pt x="688" y="768"/>
                  </a:cubicBezTo>
                  <a:cubicBezTo>
                    <a:pt x="688" y="767"/>
                    <a:pt x="688" y="767"/>
                    <a:pt x="688" y="767"/>
                  </a:cubicBezTo>
                  <a:cubicBezTo>
                    <a:pt x="688" y="767"/>
                    <a:pt x="688" y="767"/>
                    <a:pt x="688" y="767"/>
                  </a:cubicBezTo>
                  <a:cubicBezTo>
                    <a:pt x="688" y="766"/>
                    <a:pt x="688" y="766"/>
                    <a:pt x="689" y="766"/>
                  </a:cubicBezTo>
                  <a:cubicBezTo>
                    <a:pt x="689" y="766"/>
                    <a:pt x="689" y="765"/>
                    <a:pt x="689" y="765"/>
                  </a:cubicBezTo>
                  <a:cubicBezTo>
                    <a:pt x="689" y="765"/>
                    <a:pt x="689" y="765"/>
                    <a:pt x="689" y="765"/>
                  </a:cubicBezTo>
                  <a:cubicBezTo>
                    <a:pt x="689" y="765"/>
                    <a:pt x="689" y="765"/>
                    <a:pt x="689" y="765"/>
                  </a:cubicBezTo>
                  <a:cubicBezTo>
                    <a:pt x="690" y="765"/>
                    <a:pt x="690" y="764"/>
                    <a:pt x="690" y="764"/>
                  </a:cubicBezTo>
                  <a:cubicBezTo>
                    <a:pt x="690" y="762"/>
                    <a:pt x="694" y="762"/>
                    <a:pt x="697" y="762"/>
                  </a:cubicBezTo>
                  <a:cubicBezTo>
                    <a:pt x="697" y="762"/>
                    <a:pt x="698" y="762"/>
                    <a:pt x="698" y="762"/>
                  </a:cubicBezTo>
                  <a:cubicBezTo>
                    <a:pt x="698" y="762"/>
                    <a:pt x="698" y="762"/>
                    <a:pt x="698" y="762"/>
                  </a:cubicBezTo>
                  <a:cubicBezTo>
                    <a:pt x="698" y="762"/>
                    <a:pt x="699" y="762"/>
                    <a:pt x="699" y="762"/>
                  </a:cubicBezTo>
                  <a:cubicBezTo>
                    <a:pt x="699" y="762"/>
                    <a:pt x="699" y="761"/>
                    <a:pt x="699" y="761"/>
                  </a:cubicBezTo>
                  <a:cubicBezTo>
                    <a:pt x="699" y="761"/>
                    <a:pt x="699" y="761"/>
                    <a:pt x="699" y="761"/>
                  </a:cubicBezTo>
                  <a:cubicBezTo>
                    <a:pt x="699" y="761"/>
                    <a:pt x="699" y="761"/>
                    <a:pt x="699" y="761"/>
                  </a:cubicBezTo>
                  <a:cubicBezTo>
                    <a:pt x="699" y="761"/>
                    <a:pt x="699" y="760"/>
                    <a:pt x="699" y="760"/>
                  </a:cubicBezTo>
                  <a:cubicBezTo>
                    <a:pt x="699" y="758"/>
                    <a:pt x="703" y="760"/>
                    <a:pt x="704" y="762"/>
                  </a:cubicBezTo>
                  <a:cubicBezTo>
                    <a:pt x="705" y="763"/>
                    <a:pt x="708" y="765"/>
                    <a:pt x="710" y="765"/>
                  </a:cubicBezTo>
                  <a:cubicBezTo>
                    <a:pt x="712" y="765"/>
                    <a:pt x="717" y="772"/>
                    <a:pt x="719" y="776"/>
                  </a:cubicBezTo>
                  <a:cubicBezTo>
                    <a:pt x="722" y="781"/>
                    <a:pt x="724" y="782"/>
                    <a:pt x="729" y="783"/>
                  </a:cubicBezTo>
                  <a:cubicBezTo>
                    <a:pt x="735" y="784"/>
                    <a:pt x="735" y="788"/>
                    <a:pt x="738" y="791"/>
                  </a:cubicBezTo>
                  <a:cubicBezTo>
                    <a:pt x="741" y="793"/>
                    <a:pt x="748" y="795"/>
                    <a:pt x="751" y="796"/>
                  </a:cubicBezTo>
                  <a:cubicBezTo>
                    <a:pt x="755" y="796"/>
                    <a:pt x="759" y="799"/>
                    <a:pt x="762" y="799"/>
                  </a:cubicBezTo>
                  <a:cubicBezTo>
                    <a:pt x="764" y="799"/>
                    <a:pt x="773" y="792"/>
                    <a:pt x="774" y="791"/>
                  </a:cubicBezTo>
                  <a:cubicBezTo>
                    <a:pt x="775" y="790"/>
                    <a:pt x="779" y="796"/>
                    <a:pt x="780" y="799"/>
                  </a:cubicBezTo>
                  <a:cubicBezTo>
                    <a:pt x="782" y="803"/>
                    <a:pt x="782" y="806"/>
                    <a:pt x="789" y="808"/>
                  </a:cubicBezTo>
                  <a:cubicBezTo>
                    <a:pt x="796" y="810"/>
                    <a:pt x="817" y="810"/>
                    <a:pt x="821" y="812"/>
                  </a:cubicBezTo>
                  <a:cubicBezTo>
                    <a:pt x="821" y="812"/>
                    <a:pt x="822" y="812"/>
                    <a:pt x="822" y="812"/>
                  </a:cubicBezTo>
                  <a:cubicBezTo>
                    <a:pt x="822" y="812"/>
                    <a:pt x="822" y="812"/>
                    <a:pt x="822" y="812"/>
                  </a:cubicBezTo>
                  <a:cubicBezTo>
                    <a:pt x="825" y="813"/>
                    <a:pt x="831" y="814"/>
                    <a:pt x="835" y="814"/>
                  </a:cubicBezTo>
                  <a:cubicBezTo>
                    <a:pt x="835" y="814"/>
                    <a:pt x="835" y="814"/>
                    <a:pt x="835" y="814"/>
                  </a:cubicBezTo>
                  <a:cubicBezTo>
                    <a:pt x="837" y="814"/>
                    <a:pt x="839" y="814"/>
                    <a:pt x="840" y="814"/>
                  </a:cubicBezTo>
                  <a:cubicBezTo>
                    <a:pt x="847" y="812"/>
                    <a:pt x="848" y="812"/>
                    <a:pt x="851" y="812"/>
                  </a:cubicBezTo>
                  <a:cubicBezTo>
                    <a:pt x="854" y="811"/>
                    <a:pt x="854" y="813"/>
                    <a:pt x="859" y="814"/>
                  </a:cubicBezTo>
                  <a:cubicBezTo>
                    <a:pt x="864" y="814"/>
                    <a:pt x="878" y="810"/>
                    <a:pt x="881" y="811"/>
                  </a:cubicBezTo>
                  <a:cubicBezTo>
                    <a:pt x="883" y="811"/>
                    <a:pt x="886" y="818"/>
                    <a:pt x="888" y="820"/>
                  </a:cubicBezTo>
                  <a:cubicBezTo>
                    <a:pt x="890" y="822"/>
                    <a:pt x="888" y="825"/>
                    <a:pt x="893" y="827"/>
                  </a:cubicBezTo>
                  <a:cubicBezTo>
                    <a:pt x="894" y="828"/>
                    <a:pt x="895" y="828"/>
                    <a:pt x="896" y="828"/>
                  </a:cubicBezTo>
                  <a:cubicBezTo>
                    <a:pt x="896" y="829"/>
                    <a:pt x="897" y="829"/>
                    <a:pt x="897" y="829"/>
                  </a:cubicBezTo>
                  <a:cubicBezTo>
                    <a:pt x="897" y="829"/>
                    <a:pt x="898" y="829"/>
                    <a:pt x="898" y="829"/>
                  </a:cubicBezTo>
                  <a:cubicBezTo>
                    <a:pt x="899" y="829"/>
                    <a:pt x="899" y="829"/>
                    <a:pt x="899" y="829"/>
                  </a:cubicBezTo>
                  <a:cubicBezTo>
                    <a:pt x="900" y="829"/>
                    <a:pt x="900" y="828"/>
                    <a:pt x="901" y="828"/>
                  </a:cubicBezTo>
                  <a:cubicBezTo>
                    <a:pt x="901" y="828"/>
                    <a:pt x="902" y="828"/>
                    <a:pt x="902" y="828"/>
                  </a:cubicBezTo>
                  <a:cubicBezTo>
                    <a:pt x="905" y="828"/>
                    <a:pt x="904" y="829"/>
                    <a:pt x="905" y="834"/>
                  </a:cubicBezTo>
                  <a:cubicBezTo>
                    <a:pt x="906" y="839"/>
                    <a:pt x="919" y="839"/>
                    <a:pt x="922" y="840"/>
                  </a:cubicBezTo>
                  <a:cubicBezTo>
                    <a:pt x="925" y="841"/>
                    <a:pt x="921" y="843"/>
                    <a:pt x="917" y="844"/>
                  </a:cubicBezTo>
                  <a:cubicBezTo>
                    <a:pt x="914" y="845"/>
                    <a:pt x="908" y="841"/>
                    <a:pt x="908" y="843"/>
                  </a:cubicBezTo>
                  <a:cubicBezTo>
                    <a:pt x="908" y="844"/>
                    <a:pt x="925" y="863"/>
                    <a:pt x="929" y="864"/>
                  </a:cubicBezTo>
                  <a:cubicBezTo>
                    <a:pt x="932" y="865"/>
                    <a:pt x="938" y="862"/>
                    <a:pt x="941" y="860"/>
                  </a:cubicBezTo>
                  <a:cubicBezTo>
                    <a:pt x="944" y="858"/>
                    <a:pt x="942" y="846"/>
                    <a:pt x="943" y="847"/>
                  </a:cubicBezTo>
                  <a:cubicBezTo>
                    <a:pt x="945" y="848"/>
                    <a:pt x="947" y="855"/>
                    <a:pt x="948" y="857"/>
                  </a:cubicBezTo>
                  <a:cubicBezTo>
                    <a:pt x="948" y="858"/>
                    <a:pt x="951" y="872"/>
                    <a:pt x="951" y="874"/>
                  </a:cubicBezTo>
                  <a:cubicBezTo>
                    <a:pt x="951" y="877"/>
                    <a:pt x="955" y="886"/>
                    <a:pt x="957" y="893"/>
                  </a:cubicBezTo>
                  <a:cubicBezTo>
                    <a:pt x="960" y="901"/>
                    <a:pt x="968" y="921"/>
                    <a:pt x="971" y="926"/>
                  </a:cubicBezTo>
                  <a:cubicBezTo>
                    <a:pt x="974" y="931"/>
                    <a:pt x="979" y="935"/>
                    <a:pt x="979" y="939"/>
                  </a:cubicBezTo>
                  <a:cubicBezTo>
                    <a:pt x="978" y="944"/>
                    <a:pt x="987" y="956"/>
                    <a:pt x="988" y="959"/>
                  </a:cubicBezTo>
                  <a:cubicBezTo>
                    <a:pt x="990" y="961"/>
                    <a:pt x="1002" y="984"/>
                    <a:pt x="1005" y="988"/>
                  </a:cubicBezTo>
                  <a:cubicBezTo>
                    <a:pt x="1008" y="991"/>
                    <a:pt x="1013" y="995"/>
                    <a:pt x="1015" y="996"/>
                  </a:cubicBezTo>
                  <a:cubicBezTo>
                    <a:pt x="1017" y="997"/>
                    <a:pt x="1021" y="992"/>
                    <a:pt x="1022" y="989"/>
                  </a:cubicBezTo>
                  <a:cubicBezTo>
                    <a:pt x="1022" y="986"/>
                    <a:pt x="1026" y="986"/>
                    <a:pt x="1028" y="986"/>
                  </a:cubicBezTo>
                  <a:cubicBezTo>
                    <a:pt x="1029" y="985"/>
                    <a:pt x="1031" y="979"/>
                    <a:pt x="1032" y="978"/>
                  </a:cubicBezTo>
                  <a:cubicBezTo>
                    <a:pt x="1033" y="977"/>
                    <a:pt x="1037" y="973"/>
                    <a:pt x="1038" y="969"/>
                  </a:cubicBezTo>
                  <a:cubicBezTo>
                    <a:pt x="1040" y="966"/>
                    <a:pt x="1036" y="961"/>
                    <a:pt x="1035" y="958"/>
                  </a:cubicBezTo>
                  <a:cubicBezTo>
                    <a:pt x="1033" y="956"/>
                    <a:pt x="1036" y="952"/>
                    <a:pt x="1038" y="949"/>
                  </a:cubicBezTo>
                  <a:cubicBezTo>
                    <a:pt x="1040" y="947"/>
                    <a:pt x="1041" y="937"/>
                    <a:pt x="1040" y="931"/>
                  </a:cubicBezTo>
                  <a:cubicBezTo>
                    <a:pt x="1038" y="926"/>
                    <a:pt x="1038" y="919"/>
                    <a:pt x="1039" y="916"/>
                  </a:cubicBezTo>
                  <a:cubicBezTo>
                    <a:pt x="1041" y="912"/>
                    <a:pt x="1044" y="914"/>
                    <a:pt x="1046" y="912"/>
                  </a:cubicBezTo>
                  <a:cubicBezTo>
                    <a:pt x="1047" y="910"/>
                    <a:pt x="1049" y="908"/>
                    <a:pt x="1051" y="907"/>
                  </a:cubicBezTo>
                  <a:cubicBezTo>
                    <a:pt x="1052" y="907"/>
                    <a:pt x="1052" y="900"/>
                    <a:pt x="1058" y="897"/>
                  </a:cubicBezTo>
                  <a:cubicBezTo>
                    <a:pt x="1063" y="895"/>
                    <a:pt x="1078" y="881"/>
                    <a:pt x="1084" y="876"/>
                  </a:cubicBezTo>
                  <a:cubicBezTo>
                    <a:pt x="1090" y="870"/>
                    <a:pt x="1094" y="871"/>
                    <a:pt x="1097" y="871"/>
                  </a:cubicBezTo>
                  <a:cubicBezTo>
                    <a:pt x="1100" y="871"/>
                    <a:pt x="1099" y="866"/>
                    <a:pt x="1099" y="863"/>
                  </a:cubicBezTo>
                  <a:cubicBezTo>
                    <a:pt x="1099" y="859"/>
                    <a:pt x="1097" y="855"/>
                    <a:pt x="1099" y="855"/>
                  </a:cubicBezTo>
                  <a:cubicBezTo>
                    <a:pt x="1101" y="854"/>
                    <a:pt x="1107" y="852"/>
                    <a:pt x="1109" y="851"/>
                  </a:cubicBezTo>
                  <a:cubicBezTo>
                    <a:pt x="1111" y="850"/>
                    <a:pt x="1116" y="853"/>
                    <a:pt x="1117" y="853"/>
                  </a:cubicBezTo>
                  <a:cubicBezTo>
                    <a:pt x="1117" y="853"/>
                    <a:pt x="1117" y="853"/>
                    <a:pt x="1118" y="853"/>
                  </a:cubicBezTo>
                  <a:cubicBezTo>
                    <a:pt x="1118" y="853"/>
                    <a:pt x="1118" y="853"/>
                    <a:pt x="1119" y="852"/>
                  </a:cubicBezTo>
                  <a:cubicBezTo>
                    <a:pt x="1119" y="852"/>
                    <a:pt x="1119" y="852"/>
                    <a:pt x="1119" y="852"/>
                  </a:cubicBezTo>
                  <a:cubicBezTo>
                    <a:pt x="1120" y="852"/>
                    <a:pt x="1121" y="852"/>
                    <a:pt x="1122" y="851"/>
                  </a:cubicBezTo>
                  <a:cubicBezTo>
                    <a:pt x="1122" y="851"/>
                    <a:pt x="1122" y="851"/>
                    <a:pt x="1122" y="851"/>
                  </a:cubicBezTo>
                  <a:cubicBezTo>
                    <a:pt x="1122" y="851"/>
                    <a:pt x="1122" y="851"/>
                    <a:pt x="1122" y="851"/>
                  </a:cubicBezTo>
                  <a:cubicBezTo>
                    <a:pt x="1122" y="851"/>
                    <a:pt x="1123" y="851"/>
                    <a:pt x="1124" y="851"/>
                  </a:cubicBezTo>
                  <a:cubicBezTo>
                    <a:pt x="1124" y="851"/>
                    <a:pt x="1124" y="851"/>
                    <a:pt x="1124" y="851"/>
                  </a:cubicBezTo>
                  <a:cubicBezTo>
                    <a:pt x="1124" y="850"/>
                    <a:pt x="1125" y="850"/>
                    <a:pt x="1125" y="850"/>
                  </a:cubicBezTo>
                  <a:cubicBezTo>
                    <a:pt x="1125" y="850"/>
                    <a:pt x="1125" y="850"/>
                    <a:pt x="1125" y="850"/>
                  </a:cubicBezTo>
                  <a:cubicBezTo>
                    <a:pt x="1126" y="850"/>
                    <a:pt x="1126" y="849"/>
                    <a:pt x="1126" y="849"/>
                  </a:cubicBezTo>
                  <a:cubicBezTo>
                    <a:pt x="1127" y="849"/>
                    <a:pt x="1127" y="849"/>
                    <a:pt x="1127" y="849"/>
                  </a:cubicBezTo>
                  <a:cubicBezTo>
                    <a:pt x="1127" y="849"/>
                    <a:pt x="1127" y="849"/>
                    <a:pt x="1128" y="848"/>
                  </a:cubicBezTo>
                  <a:cubicBezTo>
                    <a:pt x="1129" y="847"/>
                    <a:pt x="1130" y="849"/>
                    <a:pt x="1134" y="849"/>
                  </a:cubicBezTo>
                  <a:cubicBezTo>
                    <a:pt x="1137" y="850"/>
                    <a:pt x="1136" y="847"/>
                    <a:pt x="1135" y="845"/>
                  </a:cubicBezTo>
                  <a:cubicBezTo>
                    <a:pt x="1135" y="843"/>
                    <a:pt x="1137" y="842"/>
                    <a:pt x="1139" y="844"/>
                  </a:cubicBezTo>
                  <a:cubicBezTo>
                    <a:pt x="1141" y="845"/>
                    <a:pt x="1143" y="843"/>
                    <a:pt x="1142" y="841"/>
                  </a:cubicBezTo>
                  <a:cubicBezTo>
                    <a:pt x="1142" y="838"/>
                    <a:pt x="1146" y="845"/>
                    <a:pt x="1148" y="848"/>
                  </a:cubicBezTo>
                  <a:cubicBezTo>
                    <a:pt x="1149" y="850"/>
                    <a:pt x="1150" y="854"/>
                    <a:pt x="1152" y="858"/>
                  </a:cubicBezTo>
                  <a:cubicBezTo>
                    <a:pt x="1153" y="858"/>
                    <a:pt x="1153" y="858"/>
                    <a:pt x="1153" y="858"/>
                  </a:cubicBezTo>
                  <a:cubicBezTo>
                    <a:pt x="1153" y="858"/>
                    <a:pt x="1153" y="858"/>
                    <a:pt x="1153" y="858"/>
                  </a:cubicBezTo>
                  <a:cubicBezTo>
                    <a:pt x="1153" y="859"/>
                    <a:pt x="1153" y="860"/>
                    <a:pt x="1154" y="861"/>
                  </a:cubicBezTo>
                  <a:cubicBezTo>
                    <a:pt x="1154" y="861"/>
                    <a:pt x="1154" y="861"/>
                    <a:pt x="1154" y="861"/>
                  </a:cubicBezTo>
                  <a:cubicBezTo>
                    <a:pt x="1155" y="862"/>
                    <a:pt x="1155" y="862"/>
                    <a:pt x="1156" y="863"/>
                  </a:cubicBezTo>
                  <a:cubicBezTo>
                    <a:pt x="1156" y="863"/>
                    <a:pt x="1156" y="863"/>
                    <a:pt x="1156" y="864"/>
                  </a:cubicBezTo>
                  <a:cubicBezTo>
                    <a:pt x="1157" y="864"/>
                    <a:pt x="1157" y="865"/>
                    <a:pt x="1157" y="865"/>
                  </a:cubicBezTo>
                  <a:cubicBezTo>
                    <a:pt x="1158" y="866"/>
                    <a:pt x="1159" y="867"/>
                    <a:pt x="1159" y="867"/>
                  </a:cubicBezTo>
                  <a:cubicBezTo>
                    <a:pt x="1165" y="872"/>
                    <a:pt x="1169" y="874"/>
                    <a:pt x="1174" y="880"/>
                  </a:cubicBezTo>
                  <a:cubicBezTo>
                    <a:pt x="1180" y="885"/>
                    <a:pt x="1182" y="891"/>
                    <a:pt x="1183" y="894"/>
                  </a:cubicBezTo>
                  <a:cubicBezTo>
                    <a:pt x="1184" y="897"/>
                    <a:pt x="1182" y="906"/>
                    <a:pt x="1181" y="908"/>
                  </a:cubicBezTo>
                  <a:cubicBezTo>
                    <a:pt x="1180" y="910"/>
                    <a:pt x="1185" y="913"/>
                    <a:pt x="1189" y="915"/>
                  </a:cubicBezTo>
                  <a:cubicBezTo>
                    <a:pt x="1192" y="916"/>
                    <a:pt x="1196" y="913"/>
                    <a:pt x="1200" y="911"/>
                  </a:cubicBezTo>
                  <a:cubicBezTo>
                    <a:pt x="1205" y="909"/>
                    <a:pt x="1209" y="901"/>
                    <a:pt x="1210" y="903"/>
                  </a:cubicBezTo>
                  <a:cubicBezTo>
                    <a:pt x="1211" y="905"/>
                    <a:pt x="1212" y="904"/>
                    <a:pt x="1214" y="906"/>
                  </a:cubicBezTo>
                  <a:cubicBezTo>
                    <a:pt x="1216" y="907"/>
                    <a:pt x="1222" y="923"/>
                    <a:pt x="1226" y="931"/>
                  </a:cubicBezTo>
                  <a:cubicBezTo>
                    <a:pt x="1230" y="938"/>
                    <a:pt x="1231" y="943"/>
                    <a:pt x="1234" y="946"/>
                  </a:cubicBezTo>
                  <a:cubicBezTo>
                    <a:pt x="1237" y="950"/>
                    <a:pt x="1234" y="958"/>
                    <a:pt x="1235" y="961"/>
                  </a:cubicBezTo>
                  <a:cubicBezTo>
                    <a:pt x="1235" y="963"/>
                    <a:pt x="1234" y="967"/>
                    <a:pt x="1234" y="970"/>
                  </a:cubicBezTo>
                  <a:cubicBezTo>
                    <a:pt x="1233" y="971"/>
                    <a:pt x="1233" y="972"/>
                    <a:pt x="1233" y="973"/>
                  </a:cubicBezTo>
                  <a:cubicBezTo>
                    <a:pt x="1232" y="974"/>
                    <a:pt x="1232" y="975"/>
                    <a:pt x="1232" y="976"/>
                  </a:cubicBezTo>
                  <a:cubicBezTo>
                    <a:pt x="1232" y="976"/>
                    <a:pt x="1232" y="976"/>
                    <a:pt x="1232" y="976"/>
                  </a:cubicBezTo>
                  <a:cubicBezTo>
                    <a:pt x="1232" y="976"/>
                    <a:pt x="1232" y="976"/>
                    <a:pt x="1232" y="976"/>
                  </a:cubicBezTo>
                  <a:cubicBezTo>
                    <a:pt x="1232" y="977"/>
                    <a:pt x="1232" y="978"/>
                    <a:pt x="1232" y="979"/>
                  </a:cubicBezTo>
                  <a:cubicBezTo>
                    <a:pt x="1233" y="981"/>
                    <a:pt x="1236" y="991"/>
                    <a:pt x="1238" y="994"/>
                  </a:cubicBezTo>
                  <a:cubicBezTo>
                    <a:pt x="1240" y="996"/>
                    <a:pt x="1241" y="996"/>
                    <a:pt x="1244" y="998"/>
                  </a:cubicBezTo>
                  <a:cubicBezTo>
                    <a:pt x="1244" y="998"/>
                    <a:pt x="1244" y="998"/>
                    <a:pt x="1245" y="999"/>
                  </a:cubicBezTo>
                  <a:cubicBezTo>
                    <a:pt x="1245" y="999"/>
                    <a:pt x="1246" y="999"/>
                    <a:pt x="1246" y="999"/>
                  </a:cubicBezTo>
                  <a:cubicBezTo>
                    <a:pt x="1246" y="1000"/>
                    <a:pt x="1247" y="1000"/>
                    <a:pt x="1247" y="1001"/>
                  </a:cubicBezTo>
                  <a:cubicBezTo>
                    <a:pt x="1248" y="1001"/>
                    <a:pt x="1248" y="1001"/>
                    <a:pt x="1249" y="1002"/>
                  </a:cubicBezTo>
                  <a:cubicBezTo>
                    <a:pt x="1249" y="1002"/>
                    <a:pt x="1249" y="1003"/>
                    <a:pt x="1250" y="1003"/>
                  </a:cubicBezTo>
                  <a:cubicBezTo>
                    <a:pt x="1250" y="1003"/>
                    <a:pt x="1251" y="1004"/>
                    <a:pt x="1252" y="1005"/>
                  </a:cubicBezTo>
                  <a:cubicBezTo>
                    <a:pt x="1252" y="1005"/>
                    <a:pt x="1253" y="1005"/>
                    <a:pt x="1253" y="1006"/>
                  </a:cubicBezTo>
                  <a:cubicBezTo>
                    <a:pt x="1254" y="1006"/>
                    <a:pt x="1254" y="1007"/>
                    <a:pt x="1255" y="1008"/>
                  </a:cubicBezTo>
                  <a:cubicBezTo>
                    <a:pt x="1255" y="1008"/>
                    <a:pt x="1256" y="1008"/>
                    <a:pt x="1256" y="1009"/>
                  </a:cubicBezTo>
                  <a:cubicBezTo>
                    <a:pt x="1257" y="1010"/>
                    <a:pt x="1257" y="1010"/>
                    <a:pt x="1258" y="1011"/>
                  </a:cubicBezTo>
                  <a:cubicBezTo>
                    <a:pt x="1259" y="1011"/>
                    <a:pt x="1259" y="1012"/>
                    <a:pt x="1260" y="1012"/>
                  </a:cubicBezTo>
                  <a:cubicBezTo>
                    <a:pt x="1260" y="1013"/>
                    <a:pt x="1261" y="1014"/>
                    <a:pt x="1262" y="1015"/>
                  </a:cubicBezTo>
                  <a:cubicBezTo>
                    <a:pt x="1262" y="1015"/>
                    <a:pt x="1263" y="1016"/>
                    <a:pt x="1263" y="1016"/>
                  </a:cubicBezTo>
                  <a:cubicBezTo>
                    <a:pt x="1264" y="1017"/>
                    <a:pt x="1264" y="1018"/>
                    <a:pt x="1265" y="1019"/>
                  </a:cubicBezTo>
                  <a:cubicBezTo>
                    <a:pt x="1267" y="1023"/>
                    <a:pt x="1264" y="1025"/>
                    <a:pt x="1266" y="1029"/>
                  </a:cubicBezTo>
                  <a:cubicBezTo>
                    <a:pt x="1269" y="1033"/>
                    <a:pt x="1271" y="1040"/>
                    <a:pt x="1274" y="1044"/>
                  </a:cubicBezTo>
                  <a:cubicBezTo>
                    <a:pt x="1276" y="1048"/>
                    <a:pt x="1279" y="1053"/>
                    <a:pt x="1283" y="1056"/>
                  </a:cubicBezTo>
                  <a:cubicBezTo>
                    <a:pt x="1288" y="1058"/>
                    <a:pt x="1299" y="1067"/>
                    <a:pt x="1303" y="1068"/>
                  </a:cubicBezTo>
                  <a:cubicBezTo>
                    <a:pt x="1305" y="1068"/>
                    <a:pt x="1306" y="1068"/>
                    <a:pt x="1308" y="1069"/>
                  </a:cubicBezTo>
                  <a:cubicBezTo>
                    <a:pt x="1308" y="1069"/>
                    <a:pt x="1309" y="1069"/>
                    <a:pt x="1309" y="1069"/>
                  </a:cubicBezTo>
                  <a:cubicBezTo>
                    <a:pt x="1309" y="1069"/>
                    <a:pt x="1310" y="1069"/>
                    <a:pt x="1311" y="1069"/>
                  </a:cubicBezTo>
                  <a:cubicBezTo>
                    <a:pt x="1311" y="1069"/>
                    <a:pt x="1311" y="1069"/>
                    <a:pt x="1312" y="1069"/>
                  </a:cubicBezTo>
                  <a:cubicBezTo>
                    <a:pt x="1312" y="1069"/>
                    <a:pt x="1313" y="1069"/>
                    <a:pt x="1313" y="1069"/>
                  </a:cubicBezTo>
                  <a:cubicBezTo>
                    <a:pt x="1314" y="1069"/>
                    <a:pt x="1314" y="1069"/>
                    <a:pt x="1315" y="1069"/>
                  </a:cubicBezTo>
                  <a:cubicBezTo>
                    <a:pt x="1315" y="1069"/>
                    <a:pt x="1315" y="1069"/>
                    <a:pt x="1315" y="1069"/>
                  </a:cubicBezTo>
                  <a:cubicBezTo>
                    <a:pt x="1315" y="1069"/>
                    <a:pt x="1315" y="1069"/>
                    <a:pt x="1315" y="1068"/>
                  </a:cubicBezTo>
                  <a:cubicBezTo>
                    <a:pt x="1315" y="1068"/>
                    <a:pt x="1315" y="1068"/>
                    <a:pt x="1315" y="1067"/>
                  </a:cubicBezTo>
                  <a:cubicBezTo>
                    <a:pt x="1315" y="1067"/>
                    <a:pt x="1315" y="1067"/>
                    <a:pt x="1315" y="1067"/>
                  </a:cubicBezTo>
                  <a:cubicBezTo>
                    <a:pt x="1314" y="1066"/>
                    <a:pt x="1314" y="1065"/>
                    <a:pt x="1314" y="1065"/>
                  </a:cubicBezTo>
                  <a:cubicBezTo>
                    <a:pt x="1314" y="1065"/>
                    <a:pt x="1314" y="1064"/>
                    <a:pt x="1314" y="1064"/>
                  </a:cubicBezTo>
                  <a:cubicBezTo>
                    <a:pt x="1313" y="1063"/>
                    <a:pt x="1313" y="1063"/>
                    <a:pt x="1313" y="1062"/>
                  </a:cubicBezTo>
                  <a:cubicBezTo>
                    <a:pt x="1313" y="1062"/>
                    <a:pt x="1313" y="1062"/>
                    <a:pt x="1313" y="1062"/>
                  </a:cubicBezTo>
                  <a:cubicBezTo>
                    <a:pt x="1312" y="1062"/>
                    <a:pt x="1312" y="1061"/>
                    <a:pt x="1312" y="1061"/>
                  </a:cubicBezTo>
                  <a:cubicBezTo>
                    <a:pt x="1312" y="1060"/>
                    <a:pt x="1312" y="1060"/>
                    <a:pt x="1311" y="1060"/>
                  </a:cubicBezTo>
                  <a:cubicBezTo>
                    <a:pt x="1311" y="1059"/>
                    <a:pt x="1311" y="1058"/>
                    <a:pt x="1310" y="1058"/>
                  </a:cubicBezTo>
                  <a:cubicBezTo>
                    <a:pt x="1310" y="1057"/>
                    <a:pt x="1310" y="1057"/>
                    <a:pt x="1310" y="1057"/>
                  </a:cubicBezTo>
                  <a:cubicBezTo>
                    <a:pt x="1309" y="1056"/>
                    <a:pt x="1309" y="1056"/>
                    <a:pt x="1309" y="1055"/>
                  </a:cubicBezTo>
                  <a:cubicBezTo>
                    <a:pt x="1309" y="1055"/>
                    <a:pt x="1308" y="1055"/>
                    <a:pt x="1308" y="1055"/>
                  </a:cubicBezTo>
                  <a:cubicBezTo>
                    <a:pt x="1308" y="1054"/>
                    <a:pt x="1307" y="1053"/>
                    <a:pt x="1307" y="1053"/>
                  </a:cubicBezTo>
                  <a:cubicBezTo>
                    <a:pt x="1304" y="1049"/>
                    <a:pt x="1302" y="1035"/>
                    <a:pt x="1301" y="1033"/>
                  </a:cubicBezTo>
                  <a:cubicBezTo>
                    <a:pt x="1301" y="1030"/>
                    <a:pt x="1290" y="1023"/>
                    <a:pt x="1283" y="1018"/>
                  </a:cubicBezTo>
                  <a:cubicBezTo>
                    <a:pt x="1282" y="1017"/>
                    <a:pt x="1281" y="1016"/>
                    <a:pt x="1280" y="1015"/>
                  </a:cubicBezTo>
                  <a:cubicBezTo>
                    <a:pt x="1280" y="1015"/>
                    <a:pt x="1280" y="1015"/>
                    <a:pt x="1280" y="1015"/>
                  </a:cubicBezTo>
                  <a:cubicBezTo>
                    <a:pt x="1279" y="1014"/>
                    <a:pt x="1278" y="1014"/>
                    <a:pt x="1278" y="1014"/>
                  </a:cubicBezTo>
                  <a:cubicBezTo>
                    <a:pt x="1277" y="1014"/>
                    <a:pt x="1277" y="1013"/>
                    <a:pt x="1276" y="1013"/>
                  </a:cubicBezTo>
                  <a:cubicBezTo>
                    <a:pt x="1276" y="1013"/>
                    <a:pt x="1275" y="1012"/>
                    <a:pt x="1275" y="1012"/>
                  </a:cubicBezTo>
                  <a:cubicBezTo>
                    <a:pt x="1274" y="1012"/>
                    <a:pt x="1274" y="1012"/>
                    <a:pt x="1274" y="1012"/>
                  </a:cubicBezTo>
                  <a:cubicBezTo>
                    <a:pt x="1272" y="1011"/>
                    <a:pt x="1271" y="1010"/>
                    <a:pt x="1269" y="1010"/>
                  </a:cubicBezTo>
                  <a:cubicBezTo>
                    <a:pt x="1264" y="1007"/>
                    <a:pt x="1256" y="990"/>
                    <a:pt x="1254" y="986"/>
                  </a:cubicBezTo>
                  <a:cubicBezTo>
                    <a:pt x="1253" y="983"/>
                    <a:pt x="1251" y="984"/>
                    <a:pt x="1249" y="985"/>
                  </a:cubicBezTo>
                  <a:cubicBezTo>
                    <a:pt x="1248" y="986"/>
                    <a:pt x="1244" y="977"/>
                    <a:pt x="1245" y="974"/>
                  </a:cubicBezTo>
                  <a:cubicBezTo>
                    <a:pt x="1247" y="972"/>
                    <a:pt x="1247" y="968"/>
                    <a:pt x="1249" y="963"/>
                  </a:cubicBezTo>
                  <a:cubicBezTo>
                    <a:pt x="1250" y="958"/>
                    <a:pt x="1251" y="943"/>
                    <a:pt x="1253" y="940"/>
                  </a:cubicBezTo>
                  <a:cubicBezTo>
                    <a:pt x="1254" y="938"/>
                    <a:pt x="1256" y="943"/>
                    <a:pt x="1259" y="945"/>
                  </a:cubicBezTo>
                  <a:cubicBezTo>
                    <a:pt x="1261" y="948"/>
                    <a:pt x="1263" y="946"/>
                    <a:pt x="1265" y="946"/>
                  </a:cubicBezTo>
                  <a:cubicBezTo>
                    <a:pt x="1268" y="946"/>
                    <a:pt x="1270" y="950"/>
                    <a:pt x="1272" y="953"/>
                  </a:cubicBezTo>
                  <a:cubicBezTo>
                    <a:pt x="1274" y="956"/>
                    <a:pt x="1275" y="955"/>
                    <a:pt x="1277" y="955"/>
                  </a:cubicBezTo>
                  <a:cubicBezTo>
                    <a:pt x="1277" y="955"/>
                    <a:pt x="1278" y="955"/>
                    <a:pt x="1278" y="955"/>
                  </a:cubicBezTo>
                  <a:cubicBezTo>
                    <a:pt x="1278" y="955"/>
                    <a:pt x="1278" y="955"/>
                    <a:pt x="1279" y="955"/>
                  </a:cubicBezTo>
                  <a:cubicBezTo>
                    <a:pt x="1279" y="956"/>
                    <a:pt x="1279" y="956"/>
                    <a:pt x="1279" y="956"/>
                  </a:cubicBezTo>
                  <a:cubicBezTo>
                    <a:pt x="1280" y="957"/>
                    <a:pt x="1280" y="957"/>
                    <a:pt x="1281" y="958"/>
                  </a:cubicBezTo>
                  <a:cubicBezTo>
                    <a:pt x="1281" y="958"/>
                    <a:pt x="1281" y="959"/>
                    <a:pt x="1281" y="959"/>
                  </a:cubicBezTo>
                  <a:cubicBezTo>
                    <a:pt x="1282" y="960"/>
                    <a:pt x="1282" y="961"/>
                    <a:pt x="1283" y="962"/>
                  </a:cubicBezTo>
                  <a:cubicBezTo>
                    <a:pt x="1283" y="962"/>
                    <a:pt x="1283" y="962"/>
                    <a:pt x="1283" y="962"/>
                  </a:cubicBezTo>
                  <a:cubicBezTo>
                    <a:pt x="1284" y="963"/>
                    <a:pt x="1284" y="964"/>
                    <a:pt x="1285" y="965"/>
                  </a:cubicBezTo>
                  <a:cubicBezTo>
                    <a:pt x="1285" y="966"/>
                    <a:pt x="1286" y="967"/>
                    <a:pt x="1286" y="967"/>
                  </a:cubicBezTo>
                  <a:cubicBezTo>
                    <a:pt x="1288" y="970"/>
                    <a:pt x="1294" y="964"/>
                    <a:pt x="1297" y="968"/>
                  </a:cubicBezTo>
                  <a:cubicBezTo>
                    <a:pt x="1298" y="969"/>
                    <a:pt x="1298" y="970"/>
                    <a:pt x="1299" y="971"/>
                  </a:cubicBezTo>
                  <a:cubicBezTo>
                    <a:pt x="1300" y="971"/>
                    <a:pt x="1300" y="971"/>
                    <a:pt x="1300" y="972"/>
                  </a:cubicBezTo>
                  <a:cubicBezTo>
                    <a:pt x="1301" y="972"/>
                    <a:pt x="1301" y="972"/>
                    <a:pt x="1301" y="973"/>
                  </a:cubicBezTo>
                  <a:cubicBezTo>
                    <a:pt x="1302" y="973"/>
                    <a:pt x="1302" y="973"/>
                    <a:pt x="1302" y="973"/>
                  </a:cubicBezTo>
                  <a:cubicBezTo>
                    <a:pt x="1303" y="974"/>
                    <a:pt x="1304" y="975"/>
                    <a:pt x="1305" y="975"/>
                  </a:cubicBezTo>
                  <a:cubicBezTo>
                    <a:pt x="1306" y="976"/>
                    <a:pt x="1307" y="977"/>
                    <a:pt x="1308" y="978"/>
                  </a:cubicBezTo>
                  <a:cubicBezTo>
                    <a:pt x="1310" y="980"/>
                    <a:pt x="1306" y="991"/>
                    <a:pt x="1308" y="993"/>
                  </a:cubicBezTo>
                  <a:cubicBezTo>
                    <a:pt x="1310" y="996"/>
                    <a:pt x="1314" y="988"/>
                    <a:pt x="1315" y="986"/>
                  </a:cubicBezTo>
                  <a:cubicBezTo>
                    <a:pt x="1316" y="983"/>
                    <a:pt x="1322" y="984"/>
                    <a:pt x="1323" y="982"/>
                  </a:cubicBezTo>
                  <a:cubicBezTo>
                    <a:pt x="1324" y="981"/>
                    <a:pt x="1324" y="976"/>
                    <a:pt x="1325" y="973"/>
                  </a:cubicBezTo>
                  <a:cubicBezTo>
                    <a:pt x="1326" y="970"/>
                    <a:pt x="1331" y="972"/>
                    <a:pt x="1333" y="972"/>
                  </a:cubicBezTo>
                  <a:cubicBezTo>
                    <a:pt x="1336" y="972"/>
                    <a:pt x="1344" y="964"/>
                    <a:pt x="1347" y="961"/>
                  </a:cubicBezTo>
                  <a:cubicBezTo>
                    <a:pt x="1350" y="958"/>
                    <a:pt x="1348" y="943"/>
                    <a:pt x="1347" y="939"/>
                  </a:cubicBezTo>
                  <a:cubicBezTo>
                    <a:pt x="1346" y="935"/>
                    <a:pt x="1341" y="924"/>
                    <a:pt x="1339" y="919"/>
                  </a:cubicBezTo>
                  <a:cubicBezTo>
                    <a:pt x="1337" y="915"/>
                    <a:pt x="1327" y="909"/>
                    <a:pt x="1323" y="907"/>
                  </a:cubicBezTo>
                  <a:cubicBezTo>
                    <a:pt x="1320" y="905"/>
                    <a:pt x="1317" y="901"/>
                    <a:pt x="1312" y="895"/>
                  </a:cubicBezTo>
                  <a:cubicBezTo>
                    <a:pt x="1308" y="888"/>
                    <a:pt x="1307" y="888"/>
                    <a:pt x="1303" y="885"/>
                  </a:cubicBezTo>
                  <a:cubicBezTo>
                    <a:pt x="1298" y="882"/>
                    <a:pt x="1301" y="881"/>
                    <a:pt x="1301" y="877"/>
                  </a:cubicBezTo>
                  <a:cubicBezTo>
                    <a:pt x="1301" y="874"/>
                    <a:pt x="1300" y="873"/>
                    <a:pt x="1302" y="871"/>
                  </a:cubicBezTo>
                  <a:cubicBezTo>
                    <a:pt x="1303" y="868"/>
                    <a:pt x="1303" y="867"/>
                    <a:pt x="1306" y="864"/>
                  </a:cubicBezTo>
                  <a:cubicBezTo>
                    <a:pt x="1306" y="863"/>
                    <a:pt x="1306" y="863"/>
                    <a:pt x="1307" y="862"/>
                  </a:cubicBezTo>
                  <a:cubicBezTo>
                    <a:pt x="1307" y="862"/>
                    <a:pt x="1307" y="862"/>
                    <a:pt x="1307" y="862"/>
                  </a:cubicBezTo>
                  <a:cubicBezTo>
                    <a:pt x="1308" y="862"/>
                    <a:pt x="1308" y="861"/>
                    <a:pt x="1309" y="861"/>
                  </a:cubicBezTo>
                  <a:cubicBezTo>
                    <a:pt x="1309" y="861"/>
                    <a:pt x="1309" y="861"/>
                    <a:pt x="1309" y="861"/>
                  </a:cubicBezTo>
                  <a:cubicBezTo>
                    <a:pt x="1310" y="860"/>
                    <a:pt x="1310" y="860"/>
                    <a:pt x="1311" y="860"/>
                  </a:cubicBezTo>
                  <a:cubicBezTo>
                    <a:pt x="1311" y="860"/>
                    <a:pt x="1311" y="859"/>
                    <a:pt x="1312" y="859"/>
                  </a:cubicBezTo>
                  <a:cubicBezTo>
                    <a:pt x="1312" y="859"/>
                    <a:pt x="1313" y="859"/>
                    <a:pt x="1313" y="858"/>
                  </a:cubicBezTo>
                  <a:cubicBezTo>
                    <a:pt x="1314" y="858"/>
                    <a:pt x="1314" y="858"/>
                    <a:pt x="1314" y="858"/>
                  </a:cubicBezTo>
                  <a:cubicBezTo>
                    <a:pt x="1316" y="857"/>
                    <a:pt x="1318" y="856"/>
                    <a:pt x="1320" y="856"/>
                  </a:cubicBezTo>
                  <a:cubicBezTo>
                    <a:pt x="1320" y="856"/>
                    <a:pt x="1320" y="855"/>
                    <a:pt x="1320" y="855"/>
                  </a:cubicBezTo>
                  <a:cubicBezTo>
                    <a:pt x="1320" y="855"/>
                    <a:pt x="1320" y="855"/>
                    <a:pt x="1320" y="855"/>
                  </a:cubicBezTo>
                  <a:cubicBezTo>
                    <a:pt x="1321" y="855"/>
                    <a:pt x="1321" y="855"/>
                    <a:pt x="1322" y="854"/>
                  </a:cubicBezTo>
                  <a:cubicBezTo>
                    <a:pt x="1324" y="853"/>
                    <a:pt x="1324" y="857"/>
                    <a:pt x="1328" y="857"/>
                  </a:cubicBezTo>
                  <a:cubicBezTo>
                    <a:pt x="1331" y="857"/>
                    <a:pt x="1331" y="855"/>
                    <a:pt x="1334" y="854"/>
                  </a:cubicBezTo>
                  <a:cubicBezTo>
                    <a:pt x="1337" y="854"/>
                    <a:pt x="1336" y="856"/>
                    <a:pt x="1337" y="860"/>
                  </a:cubicBezTo>
                  <a:cubicBezTo>
                    <a:pt x="1338" y="865"/>
                    <a:pt x="1345" y="865"/>
                    <a:pt x="1344" y="863"/>
                  </a:cubicBezTo>
                  <a:cubicBezTo>
                    <a:pt x="1344" y="860"/>
                    <a:pt x="1345" y="859"/>
                    <a:pt x="1346" y="857"/>
                  </a:cubicBezTo>
                  <a:cubicBezTo>
                    <a:pt x="1348" y="854"/>
                    <a:pt x="1355" y="854"/>
                    <a:pt x="1359" y="854"/>
                  </a:cubicBezTo>
                  <a:cubicBezTo>
                    <a:pt x="1363" y="854"/>
                    <a:pt x="1373" y="851"/>
                    <a:pt x="1374" y="850"/>
                  </a:cubicBezTo>
                  <a:cubicBezTo>
                    <a:pt x="1375" y="849"/>
                    <a:pt x="1374" y="845"/>
                    <a:pt x="1374" y="843"/>
                  </a:cubicBezTo>
                  <a:cubicBezTo>
                    <a:pt x="1374" y="842"/>
                    <a:pt x="1379" y="845"/>
                    <a:pt x="1381" y="845"/>
                  </a:cubicBezTo>
                  <a:cubicBezTo>
                    <a:pt x="1384" y="845"/>
                    <a:pt x="1385" y="841"/>
                    <a:pt x="1387" y="839"/>
                  </a:cubicBezTo>
                  <a:cubicBezTo>
                    <a:pt x="1388" y="837"/>
                    <a:pt x="1393" y="841"/>
                    <a:pt x="1396" y="841"/>
                  </a:cubicBezTo>
                  <a:cubicBezTo>
                    <a:pt x="1399" y="841"/>
                    <a:pt x="1401" y="838"/>
                    <a:pt x="1402" y="837"/>
                  </a:cubicBezTo>
                  <a:cubicBezTo>
                    <a:pt x="1403" y="835"/>
                    <a:pt x="1405" y="834"/>
                    <a:pt x="1408" y="834"/>
                  </a:cubicBezTo>
                  <a:cubicBezTo>
                    <a:pt x="1410" y="834"/>
                    <a:pt x="1414" y="829"/>
                    <a:pt x="1416" y="826"/>
                  </a:cubicBezTo>
                  <a:cubicBezTo>
                    <a:pt x="1418" y="823"/>
                    <a:pt x="1417" y="820"/>
                    <a:pt x="1420" y="820"/>
                  </a:cubicBezTo>
                  <a:cubicBezTo>
                    <a:pt x="1424" y="819"/>
                    <a:pt x="1422" y="815"/>
                    <a:pt x="1422" y="814"/>
                  </a:cubicBezTo>
                  <a:cubicBezTo>
                    <a:pt x="1422" y="813"/>
                    <a:pt x="1427" y="812"/>
                    <a:pt x="1430" y="809"/>
                  </a:cubicBezTo>
                  <a:cubicBezTo>
                    <a:pt x="1432" y="807"/>
                    <a:pt x="1429" y="804"/>
                    <a:pt x="1430" y="803"/>
                  </a:cubicBezTo>
                  <a:cubicBezTo>
                    <a:pt x="1431" y="801"/>
                    <a:pt x="1432" y="793"/>
                    <a:pt x="1432" y="790"/>
                  </a:cubicBezTo>
                  <a:cubicBezTo>
                    <a:pt x="1432" y="787"/>
                    <a:pt x="1437" y="784"/>
                    <a:pt x="1440" y="783"/>
                  </a:cubicBezTo>
                  <a:cubicBezTo>
                    <a:pt x="1444" y="783"/>
                    <a:pt x="1445" y="782"/>
                    <a:pt x="1444" y="778"/>
                  </a:cubicBezTo>
                  <a:cubicBezTo>
                    <a:pt x="1444" y="774"/>
                    <a:pt x="1446" y="772"/>
                    <a:pt x="1446" y="771"/>
                  </a:cubicBezTo>
                  <a:cubicBezTo>
                    <a:pt x="1447" y="770"/>
                    <a:pt x="1446" y="766"/>
                    <a:pt x="1445" y="764"/>
                  </a:cubicBezTo>
                  <a:cubicBezTo>
                    <a:pt x="1444" y="762"/>
                    <a:pt x="1437" y="762"/>
                    <a:pt x="1434" y="760"/>
                  </a:cubicBezTo>
                  <a:cubicBezTo>
                    <a:pt x="1431" y="759"/>
                    <a:pt x="1440" y="751"/>
                    <a:pt x="1440" y="750"/>
                  </a:cubicBezTo>
                  <a:cubicBezTo>
                    <a:pt x="1441" y="749"/>
                    <a:pt x="1436" y="745"/>
                    <a:pt x="1435" y="744"/>
                  </a:cubicBezTo>
                  <a:cubicBezTo>
                    <a:pt x="1434" y="744"/>
                    <a:pt x="1436" y="744"/>
                    <a:pt x="1437" y="742"/>
                  </a:cubicBezTo>
                  <a:cubicBezTo>
                    <a:pt x="1438" y="741"/>
                    <a:pt x="1433" y="735"/>
                    <a:pt x="1430" y="734"/>
                  </a:cubicBezTo>
                  <a:cubicBezTo>
                    <a:pt x="1427" y="732"/>
                    <a:pt x="1421" y="727"/>
                    <a:pt x="1419" y="723"/>
                  </a:cubicBezTo>
                  <a:cubicBezTo>
                    <a:pt x="1417" y="719"/>
                    <a:pt x="1411" y="711"/>
                    <a:pt x="1408" y="709"/>
                  </a:cubicBezTo>
                  <a:cubicBezTo>
                    <a:pt x="1405" y="707"/>
                    <a:pt x="1404" y="705"/>
                    <a:pt x="1406" y="703"/>
                  </a:cubicBezTo>
                  <a:cubicBezTo>
                    <a:pt x="1408" y="701"/>
                    <a:pt x="1412" y="696"/>
                    <a:pt x="1412" y="694"/>
                  </a:cubicBezTo>
                  <a:cubicBezTo>
                    <a:pt x="1413" y="691"/>
                    <a:pt x="1415" y="688"/>
                    <a:pt x="1419" y="688"/>
                  </a:cubicBezTo>
                  <a:cubicBezTo>
                    <a:pt x="1422" y="687"/>
                    <a:pt x="1429" y="686"/>
                    <a:pt x="1434" y="685"/>
                  </a:cubicBezTo>
                  <a:cubicBezTo>
                    <a:pt x="1438" y="684"/>
                    <a:pt x="1437" y="680"/>
                    <a:pt x="1431" y="680"/>
                  </a:cubicBezTo>
                  <a:cubicBezTo>
                    <a:pt x="1425" y="680"/>
                    <a:pt x="1420" y="678"/>
                    <a:pt x="1416" y="677"/>
                  </a:cubicBezTo>
                  <a:cubicBezTo>
                    <a:pt x="1412" y="675"/>
                    <a:pt x="1404" y="681"/>
                    <a:pt x="1402" y="682"/>
                  </a:cubicBezTo>
                  <a:cubicBezTo>
                    <a:pt x="1400" y="683"/>
                    <a:pt x="1396" y="680"/>
                    <a:pt x="1393" y="676"/>
                  </a:cubicBezTo>
                  <a:cubicBezTo>
                    <a:pt x="1390" y="672"/>
                    <a:pt x="1384" y="668"/>
                    <a:pt x="1380" y="665"/>
                  </a:cubicBezTo>
                  <a:cubicBezTo>
                    <a:pt x="1377" y="661"/>
                    <a:pt x="1377" y="660"/>
                    <a:pt x="1381" y="659"/>
                  </a:cubicBezTo>
                  <a:cubicBezTo>
                    <a:pt x="1385" y="658"/>
                    <a:pt x="1390" y="658"/>
                    <a:pt x="1393" y="658"/>
                  </a:cubicBezTo>
                  <a:cubicBezTo>
                    <a:pt x="1397" y="657"/>
                    <a:pt x="1394" y="653"/>
                    <a:pt x="1396" y="651"/>
                  </a:cubicBezTo>
                  <a:cubicBezTo>
                    <a:pt x="1398" y="648"/>
                    <a:pt x="1409" y="640"/>
                    <a:pt x="1410" y="639"/>
                  </a:cubicBezTo>
                  <a:cubicBezTo>
                    <a:pt x="1412" y="638"/>
                    <a:pt x="1413" y="638"/>
                    <a:pt x="1415" y="638"/>
                  </a:cubicBezTo>
                  <a:cubicBezTo>
                    <a:pt x="1417" y="638"/>
                    <a:pt x="1419" y="639"/>
                    <a:pt x="1420" y="642"/>
                  </a:cubicBezTo>
                  <a:cubicBezTo>
                    <a:pt x="1421" y="645"/>
                    <a:pt x="1418" y="648"/>
                    <a:pt x="1416" y="650"/>
                  </a:cubicBezTo>
                  <a:cubicBezTo>
                    <a:pt x="1414" y="652"/>
                    <a:pt x="1416" y="653"/>
                    <a:pt x="1417" y="655"/>
                  </a:cubicBezTo>
                  <a:cubicBezTo>
                    <a:pt x="1419" y="658"/>
                    <a:pt x="1417" y="660"/>
                    <a:pt x="1419" y="661"/>
                  </a:cubicBezTo>
                  <a:cubicBezTo>
                    <a:pt x="1421" y="662"/>
                    <a:pt x="1431" y="653"/>
                    <a:pt x="1436" y="653"/>
                  </a:cubicBezTo>
                  <a:cubicBezTo>
                    <a:pt x="1437" y="653"/>
                    <a:pt x="1438" y="653"/>
                    <a:pt x="1439" y="653"/>
                  </a:cubicBezTo>
                  <a:cubicBezTo>
                    <a:pt x="1439" y="653"/>
                    <a:pt x="1439" y="652"/>
                    <a:pt x="1439" y="652"/>
                  </a:cubicBezTo>
                  <a:cubicBezTo>
                    <a:pt x="1440" y="652"/>
                    <a:pt x="1441" y="652"/>
                    <a:pt x="1441" y="652"/>
                  </a:cubicBezTo>
                  <a:cubicBezTo>
                    <a:pt x="1442" y="652"/>
                    <a:pt x="1442" y="652"/>
                    <a:pt x="1442" y="652"/>
                  </a:cubicBezTo>
                  <a:cubicBezTo>
                    <a:pt x="1443" y="652"/>
                    <a:pt x="1443" y="652"/>
                    <a:pt x="1443" y="652"/>
                  </a:cubicBezTo>
                  <a:cubicBezTo>
                    <a:pt x="1443" y="652"/>
                    <a:pt x="1443" y="652"/>
                    <a:pt x="1444" y="652"/>
                  </a:cubicBezTo>
                  <a:cubicBezTo>
                    <a:pt x="1444" y="652"/>
                    <a:pt x="1444" y="652"/>
                    <a:pt x="1444" y="652"/>
                  </a:cubicBezTo>
                  <a:cubicBezTo>
                    <a:pt x="1444" y="652"/>
                    <a:pt x="1444" y="652"/>
                    <a:pt x="1445" y="652"/>
                  </a:cubicBezTo>
                  <a:cubicBezTo>
                    <a:pt x="1445" y="652"/>
                    <a:pt x="1445" y="652"/>
                    <a:pt x="1445" y="652"/>
                  </a:cubicBezTo>
                  <a:cubicBezTo>
                    <a:pt x="1445" y="652"/>
                    <a:pt x="1446" y="652"/>
                    <a:pt x="1446" y="652"/>
                  </a:cubicBezTo>
                  <a:cubicBezTo>
                    <a:pt x="1448" y="655"/>
                    <a:pt x="1451" y="654"/>
                    <a:pt x="1453" y="654"/>
                  </a:cubicBezTo>
                  <a:cubicBezTo>
                    <a:pt x="1455" y="654"/>
                    <a:pt x="1453" y="658"/>
                    <a:pt x="1454" y="662"/>
                  </a:cubicBezTo>
                  <a:cubicBezTo>
                    <a:pt x="1455" y="665"/>
                    <a:pt x="1452" y="669"/>
                    <a:pt x="1451" y="671"/>
                  </a:cubicBezTo>
                  <a:cubicBezTo>
                    <a:pt x="1451" y="671"/>
                    <a:pt x="1452" y="671"/>
                    <a:pt x="1452" y="671"/>
                  </a:cubicBezTo>
                  <a:cubicBezTo>
                    <a:pt x="1452" y="671"/>
                    <a:pt x="1452" y="672"/>
                    <a:pt x="1453" y="672"/>
                  </a:cubicBezTo>
                  <a:cubicBezTo>
                    <a:pt x="1453" y="672"/>
                    <a:pt x="1453" y="672"/>
                    <a:pt x="1454" y="672"/>
                  </a:cubicBezTo>
                  <a:cubicBezTo>
                    <a:pt x="1454" y="672"/>
                    <a:pt x="1454" y="672"/>
                    <a:pt x="1455" y="672"/>
                  </a:cubicBezTo>
                  <a:cubicBezTo>
                    <a:pt x="1455" y="673"/>
                    <a:pt x="1456" y="673"/>
                    <a:pt x="1457" y="673"/>
                  </a:cubicBezTo>
                  <a:cubicBezTo>
                    <a:pt x="1457" y="673"/>
                    <a:pt x="1457" y="673"/>
                    <a:pt x="1458" y="673"/>
                  </a:cubicBezTo>
                  <a:cubicBezTo>
                    <a:pt x="1459" y="673"/>
                    <a:pt x="1460" y="674"/>
                    <a:pt x="1461" y="674"/>
                  </a:cubicBezTo>
                  <a:cubicBezTo>
                    <a:pt x="1461" y="674"/>
                    <a:pt x="1461" y="674"/>
                    <a:pt x="1461" y="674"/>
                  </a:cubicBezTo>
                  <a:cubicBezTo>
                    <a:pt x="1463" y="674"/>
                    <a:pt x="1466" y="675"/>
                    <a:pt x="1468" y="675"/>
                  </a:cubicBezTo>
                  <a:cubicBezTo>
                    <a:pt x="1469" y="675"/>
                    <a:pt x="1469" y="676"/>
                    <a:pt x="1469" y="676"/>
                  </a:cubicBezTo>
                  <a:cubicBezTo>
                    <a:pt x="1470" y="676"/>
                    <a:pt x="1470" y="676"/>
                    <a:pt x="1470" y="676"/>
                  </a:cubicBezTo>
                  <a:cubicBezTo>
                    <a:pt x="1471" y="676"/>
                    <a:pt x="1471" y="676"/>
                    <a:pt x="1471" y="676"/>
                  </a:cubicBezTo>
                  <a:cubicBezTo>
                    <a:pt x="1473" y="677"/>
                    <a:pt x="1476" y="682"/>
                    <a:pt x="1476" y="684"/>
                  </a:cubicBezTo>
                  <a:cubicBezTo>
                    <a:pt x="1475" y="686"/>
                    <a:pt x="1473" y="683"/>
                    <a:pt x="1471" y="684"/>
                  </a:cubicBezTo>
                  <a:cubicBezTo>
                    <a:pt x="1469" y="685"/>
                    <a:pt x="1475" y="694"/>
                    <a:pt x="1476" y="696"/>
                  </a:cubicBezTo>
                  <a:cubicBezTo>
                    <a:pt x="1478" y="698"/>
                    <a:pt x="1475" y="703"/>
                    <a:pt x="1474" y="706"/>
                  </a:cubicBezTo>
                  <a:cubicBezTo>
                    <a:pt x="1474" y="709"/>
                    <a:pt x="1477" y="714"/>
                    <a:pt x="1480" y="715"/>
                  </a:cubicBezTo>
                  <a:cubicBezTo>
                    <a:pt x="1482" y="716"/>
                    <a:pt x="1487" y="710"/>
                    <a:pt x="1489" y="709"/>
                  </a:cubicBezTo>
                  <a:cubicBezTo>
                    <a:pt x="1491" y="708"/>
                    <a:pt x="1495" y="708"/>
                    <a:pt x="1497" y="709"/>
                  </a:cubicBezTo>
                  <a:cubicBezTo>
                    <a:pt x="1499" y="709"/>
                    <a:pt x="1502" y="704"/>
                    <a:pt x="1504" y="701"/>
                  </a:cubicBezTo>
                  <a:cubicBezTo>
                    <a:pt x="1505" y="698"/>
                    <a:pt x="1502" y="694"/>
                    <a:pt x="1500" y="690"/>
                  </a:cubicBezTo>
                  <a:cubicBezTo>
                    <a:pt x="1498" y="687"/>
                    <a:pt x="1496" y="677"/>
                    <a:pt x="1495" y="674"/>
                  </a:cubicBezTo>
                  <a:cubicBezTo>
                    <a:pt x="1494" y="674"/>
                    <a:pt x="1494" y="673"/>
                    <a:pt x="1493" y="673"/>
                  </a:cubicBezTo>
                  <a:cubicBezTo>
                    <a:pt x="1493" y="673"/>
                    <a:pt x="1493" y="673"/>
                    <a:pt x="1493" y="672"/>
                  </a:cubicBezTo>
                  <a:cubicBezTo>
                    <a:pt x="1491" y="670"/>
                    <a:pt x="1488" y="666"/>
                    <a:pt x="1484" y="662"/>
                  </a:cubicBezTo>
                  <a:cubicBezTo>
                    <a:pt x="1484" y="662"/>
                    <a:pt x="1484" y="662"/>
                    <a:pt x="1483" y="662"/>
                  </a:cubicBezTo>
                  <a:cubicBezTo>
                    <a:pt x="1482" y="661"/>
                    <a:pt x="1481" y="660"/>
                    <a:pt x="1480" y="660"/>
                  </a:cubicBezTo>
                  <a:cubicBezTo>
                    <a:pt x="1473" y="656"/>
                    <a:pt x="1475" y="654"/>
                    <a:pt x="1476" y="652"/>
                  </a:cubicBezTo>
                  <a:cubicBezTo>
                    <a:pt x="1476" y="650"/>
                    <a:pt x="1482" y="648"/>
                    <a:pt x="1484" y="646"/>
                  </a:cubicBezTo>
                  <a:cubicBezTo>
                    <a:pt x="1486" y="645"/>
                    <a:pt x="1492" y="634"/>
                    <a:pt x="1493" y="633"/>
                  </a:cubicBezTo>
                  <a:cubicBezTo>
                    <a:pt x="1494" y="631"/>
                    <a:pt x="1496" y="621"/>
                    <a:pt x="1497" y="620"/>
                  </a:cubicBezTo>
                  <a:cubicBezTo>
                    <a:pt x="1497" y="619"/>
                    <a:pt x="1497" y="619"/>
                    <a:pt x="1498" y="619"/>
                  </a:cubicBezTo>
                  <a:cubicBezTo>
                    <a:pt x="1499" y="618"/>
                    <a:pt x="1502" y="617"/>
                    <a:pt x="1503" y="616"/>
                  </a:cubicBezTo>
                  <a:cubicBezTo>
                    <a:pt x="1503" y="616"/>
                    <a:pt x="1503" y="616"/>
                    <a:pt x="1503" y="616"/>
                  </a:cubicBezTo>
                  <a:cubicBezTo>
                    <a:pt x="1504" y="616"/>
                    <a:pt x="1504" y="616"/>
                    <a:pt x="1504" y="616"/>
                  </a:cubicBezTo>
                  <a:cubicBezTo>
                    <a:pt x="1505" y="616"/>
                    <a:pt x="1506" y="611"/>
                    <a:pt x="1508" y="609"/>
                  </a:cubicBezTo>
                  <a:cubicBezTo>
                    <a:pt x="1509" y="608"/>
                    <a:pt x="1513" y="613"/>
                    <a:pt x="1517" y="615"/>
                  </a:cubicBezTo>
                  <a:cubicBezTo>
                    <a:pt x="1521" y="617"/>
                    <a:pt x="1530" y="614"/>
                    <a:pt x="1533" y="612"/>
                  </a:cubicBezTo>
                  <a:cubicBezTo>
                    <a:pt x="1537" y="611"/>
                    <a:pt x="1541" y="603"/>
                    <a:pt x="1542" y="601"/>
                  </a:cubicBezTo>
                  <a:cubicBezTo>
                    <a:pt x="1543" y="599"/>
                    <a:pt x="1547" y="593"/>
                    <a:pt x="1549" y="591"/>
                  </a:cubicBezTo>
                  <a:cubicBezTo>
                    <a:pt x="1551" y="588"/>
                    <a:pt x="1554" y="586"/>
                    <a:pt x="1557" y="583"/>
                  </a:cubicBezTo>
                  <a:cubicBezTo>
                    <a:pt x="1561" y="581"/>
                    <a:pt x="1562" y="573"/>
                    <a:pt x="1563" y="570"/>
                  </a:cubicBezTo>
                  <a:cubicBezTo>
                    <a:pt x="1563" y="567"/>
                    <a:pt x="1567" y="559"/>
                    <a:pt x="1569" y="555"/>
                  </a:cubicBezTo>
                  <a:cubicBezTo>
                    <a:pt x="1571" y="551"/>
                    <a:pt x="1572" y="550"/>
                    <a:pt x="1574" y="547"/>
                  </a:cubicBezTo>
                  <a:cubicBezTo>
                    <a:pt x="1576" y="545"/>
                    <a:pt x="1573" y="532"/>
                    <a:pt x="1573" y="524"/>
                  </a:cubicBezTo>
                  <a:cubicBezTo>
                    <a:pt x="1573" y="516"/>
                    <a:pt x="1570" y="514"/>
                    <a:pt x="1570" y="510"/>
                  </a:cubicBezTo>
                  <a:cubicBezTo>
                    <a:pt x="1570" y="505"/>
                    <a:pt x="1573" y="497"/>
                    <a:pt x="1574" y="495"/>
                  </a:cubicBezTo>
                  <a:cubicBezTo>
                    <a:pt x="1574" y="492"/>
                    <a:pt x="1571" y="489"/>
                    <a:pt x="1569" y="490"/>
                  </a:cubicBezTo>
                  <a:cubicBezTo>
                    <a:pt x="1568" y="491"/>
                    <a:pt x="1564" y="483"/>
                    <a:pt x="1562" y="481"/>
                  </a:cubicBezTo>
                  <a:cubicBezTo>
                    <a:pt x="1561" y="479"/>
                    <a:pt x="1563" y="480"/>
                    <a:pt x="1564" y="479"/>
                  </a:cubicBezTo>
                  <a:cubicBezTo>
                    <a:pt x="1566" y="477"/>
                    <a:pt x="1557" y="472"/>
                    <a:pt x="1553" y="472"/>
                  </a:cubicBezTo>
                  <a:cubicBezTo>
                    <a:pt x="1550" y="471"/>
                    <a:pt x="1551" y="466"/>
                    <a:pt x="1547" y="464"/>
                  </a:cubicBezTo>
                  <a:cubicBezTo>
                    <a:pt x="1543" y="463"/>
                    <a:pt x="1536" y="461"/>
                    <a:pt x="1533" y="461"/>
                  </a:cubicBezTo>
                  <a:cubicBezTo>
                    <a:pt x="1530" y="461"/>
                    <a:pt x="1538" y="467"/>
                    <a:pt x="1535" y="467"/>
                  </a:cubicBezTo>
                  <a:cubicBezTo>
                    <a:pt x="1533" y="467"/>
                    <a:pt x="1532" y="470"/>
                    <a:pt x="1527" y="470"/>
                  </a:cubicBezTo>
                  <a:cubicBezTo>
                    <a:pt x="1522" y="470"/>
                    <a:pt x="1527" y="468"/>
                    <a:pt x="1526" y="467"/>
                  </a:cubicBezTo>
                  <a:cubicBezTo>
                    <a:pt x="1526" y="465"/>
                    <a:pt x="1519" y="468"/>
                    <a:pt x="1517" y="468"/>
                  </a:cubicBezTo>
                  <a:cubicBezTo>
                    <a:pt x="1515" y="469"/>
                    <a:pt x="1518" y="464"/>
                    <a:pt x="1517" y="462"/>
                  </a:cubicBezTo>
                  <a:cubicBezTo>
                    <a:pt x="1517" y="461"/>
                    <a:pt x="1515" y="462"/>
                    <a:pt x="1513" y="462"/>
                  </a:cubicBezTo>
                  <a:cubicBezTo>
                    <a:pt x="1512" y="463"/>
                    <a:pt x="1505" y="459"/>
                    <a:pt x="1502" y="459"/>
                  </a:cubicBezTo>
                  <a:cubicBezTo>
                    <a:pt x="1499" y="459"/>
                    <a:pt x="1496" y="457"/>
                    <a:pt x="1502" y="452"/>
                  </a:cubicBezTo>
                  <a:cubicBezTo>
                    <a:pt x="1508" y="448"/>
                    <a:pt x="1520" y="436"/>
                    <a:pt x="1521" y="433"/>
                  </a:cubicBezTo>
                  <a:cubicBezTo>
                    <a:pt x="1522" y="430"/>
                    <a:pt x="1531" y="425"/>
                    <a:pt x="1533" y="423"/>
                  </a:cubicBezTo>
                  <a:cubicBezTo>
                    <a:pt x="1536" y="421"/>
                    <a:pt x="1539" y="413"/>
                    <a:pt x="1542" y="409"/>
                  </a:cubicBezTo>
                  <a:cubicBezTo>
                    <a:pt x="1545" y="404"/>
                    <a:pt x="1543" y="402"/>
                    <a:pt x="1550" y="395"/>
                  </a:cubicBezTo>
                  <a:cubicBezTo>
                    <a:pt x="1557" y="388"/>
                    <a:pt x="1578" y="391"/>
                    <a:pt x="1583" y="392"/>
                  </a:cubicBezTo>
                  <a:cubicBezTo>
                    <a:pt x="1588" y="393"/>
                    <a:pt x="1595" y="393"/>
                    <a:pt x="1598" y="394"/>
                  </a:cubicBezTo>
                  <a:cubicBezTo>
                    <a:pt x="1602" y="394"/>
                    <a:pt x="1611" y="396"/>
                    <a:pt x="1613" y="394"/>
                  </a:cubicBezTo>
                  <a:cubicBezTo>
                    <a:pt x="1616" y="393"/>
                    <a:pt x="1613" y="393"/>
                    <a:pt x="1608" y="392"/>
                  </a:cubicBezTo>
                  <a:cubicBezTo>
                    <a:pt x="1603" y="391"/>
                    <a:pt x="1612" y="389"/>
                    <a:pt x="1614" y="388"/>
                  </a:cubicBezTo>
                  <a:cubicBezTo>
                    <a:pt x="1616" y="388"/>
                    <a:pt x="1615" y="388"/>
                    <a:pt x="1613" y="387"/>
                  </a:cubicBezTo>
                  <a:cubicBezTo>
                    <a:pt x="1611" y="386"/>
                    <a:pt x="1620" y="386"/>
                    <a:pt x="1623" y="386"/>
                  </a:cubicBezTo>
                  <a:cubicBezTo>
                    <a:pt x="1626" y="386"/>
                    <a:pt x="1625" y="388"/>
                    <a:pt x="1626" y="389"/>
                  </a:cubicBezTo>
                  <a:cubicBezTo>
                    <a:pt x="1627" y="389"/>
                    <a:pt x="1630" y="387"/>
                    <a:pt x="1631" y="386"/>
                  </a:cubicBezTo>
                  <a:cubicBezTo>
                    <a:pt x="1632" y="386"/>
                    <a:pt x="1632" y="389"/>
                    <a:pt x="1633" y="391"/>
                  </a:cubicBezTo>
                  <a:cubicBezTo>
                    <a:pt x="1633" y="392"/>
                    <a:pt x="1636" y="393"/>
                    <a:pt x="1639" y="395"/>
                  </a:cubicBezTo>
                  <a:cubicBezTo>
                    <a:pt x="1642" y="397"/>
                    <a:pt x="1636" y="397"/>
                    <a:pt x="1634" y="398"/>
                  </a:cubicBezTo>
                  <a:cubicBezTo>
                    <a:pt x="1632" y="398"/>
                    <a:pt x="1637" y="402"/>
                    <a:pt x="1639" y="403"/>
                  </a:cubicBezTo>
                  <a:cubicBezTo>
                    <a:pt x="1641" y="403"/>
                    <a:pt x="1649" y="399"/>
                    <a:pt x="1652" y="397"/>
                  </a:cubicBezTo>
                  <a:cubicBezTo>
                    <a:pt x="1654" y="396"/>
                    <a:pt x="1655" y="396"/>
                    <a:pt x="1659" y="397"/>
                  </a:cubicBezTo>
                  <a:cubicBezTo>
                    <a:pt x="1662" y="397"/>
                    <a:pt x="1662" y="398"/>
                    <a:pt x="1664" y="397"/>
                  </a:cubicBezTo>
                  <a:cubicBezTo>
                    <a:pt x="1665" y="396"/>
                    <a:pt x="1667" y="397"/>
                    <a:pt x="1669" y="397"/>
                  </a:cubicBezTo>
                  <a:cubicBezTo>
                    <a:pt x="1671" y="398"/>
                    <a:pt x="1672" y="396"/>
                    <a:pt x="1675" y="395"/>
                  </a:cubicBezTo>
                  <a:cubicBezTo>
                    <a:pt x="1678" y="394"/>
                    <a:pt x="1679" y="394"/>
                    <a:pt x="1678" y="391"/>
                  </a:cubicBezTo>
                  <a:cubicBezTo>
                    <a:pt x="1677" y="389"/>
                    <a:pt x="1670" y="390"/>
                    <a:pt x="1667" y="390"/>
                  </a:cubicBezTo>
                  <a:cubicBezTo>
                    <a:pt x="1665" y="391"/>
                    <a:pt x="1665" y="388"/>
                    <a:pt x="1667" y="387"/>
                  </a:cubicBezTo>
                  <a:cubicBezTo>
                    <a:pt x="1669" y="385"/>
                    <a:pt x="1671" y="381"/>
                    <a:pt x="1672" y="379"/>
                  </a:cubicBezTo>
                  <a:cubicBezTo>
                    <a:pt x="1673" y="377"/>
                    <a:pt x="1676" y="376"/>
                    <a:pt x="1679" y="375"/>
                  </a:cubicBezTo>
                  <a:cubicBezTo>
                    <a:pt x="1682" y="374"/>
                    <a:pt x="1682" y="360"/>
                    <a:pt x="1684" y="357"/>
                  </a:cubicBezTo>
                  <a:cubicBezTo>
                    <a:pt x="1687" y="353"/>
                    <a:pt x="1695" y="352"/>
                    <a:pt x="1696" y="351"/>
                  </a:cubicBezTo>
                  <a:cubicBezTo>
                    <a:pt x="1698" y="350"/>
                    <a:pt x="1699" y="351"/>
                    <a:pt x="1702" y="350"/>
                  </a:cubicBezTo>
                  <a:cubicBezTo>
                    <a:pt x="1706" y="350"/>
                    <a:pt x="1707" y="344"/>
                    <a:pt x="1708" y="343"/>
                  </a:cubicBezTo>
                  <a:cubicBezTo>
                    <a:pt x="1709" y="343"/>
                    <a:pt x="1706" y="350"/>
                    <a:pt x="1707" y="353"/>
                  </a:cubicBezTo>
                  <a:cubicBezTo>
                    <a:pt x="1707" y="357"/>
                    <a:pt x="1704" y="358"/>
                    <a:pt x="1704" y="361"/>
                  </a:cubicBezTo>
                  <a:cubicBezTo>
                    <a:pt x="1705" y="364"/>
                    <a:pt x="1710" y="366"/>
                    <a:pt x="1712" y="367"/>
                  </a:cubicBezTo>
                  <a:cubicBezTo>
                    <a:pt x="1714" y="368"/>
                    <a:pt x="1714" y="365"/>
                    <a:pt x="1716" y="363"/>
                  </a:cubicBezTo>
                  <a:cubicBezTo>
                    <a:pt x="1717" y="361"/>
                    <a:pt x="1723" y="355"/>
                    <a:pt x="1724" y="353"/>
                  </a:cubicBezTo>
                  <a:cubicBezTo>
                    <a:pt x="1725" y="352"/>
                    <a:pt x="1722" y="348"/>
                    <a:pt x="1720" y="345"/>
                  </a:cubicBezTo>
                  <a:cubicBezTo>
                    <a:pt x="1718" y="342"/>
                    <a:pt x="1720" y="340"/>
                    <a:pt x="1723" y="339"/>
                  </a:cubicBezTo>
                  <a:cubicBezTo>
                    <a:pt x="1725" y="339"/>
                    <a:pt x="1726" y="337"/>
                    <a:pt x="1728" y="336"/>
                  </a:cubicBezTo>
                  <a:cubicBezTo>
                    <a:pt x="1729" y="336"/>
                    <a:pt x="1730" y="339"/>
                    <a:pt x="1730" y="341"/>
                  </a:cubicBezTo>
                  <a:cubicBezTo>
                    <a:pt x="1731" y="342"/>
                    <a:pt x="1731" y="342"/>
                    <a:pt x="1730" y="344"/>
                  </a:cubicBezTo>
                  <a:cubicBezTo>
                    <a:pt x="1728" y="346"/>
                    <a:pt x="1729" y="354"/>
                    <a:pt x="1729" y="355"/>
                  </a:cubicBezTo>
                  <a:cubicBezTo>
                    <a:pt x="1729" y="357"/>
                    <a:pt x="1731" y="359"/>
                    <a:pt x="1733" y="360"/>
                  </a:cubicBezTo>
                  <a:cubicBezTo>
                    <a:pt x="1734" y="362"/>
                    <a:pt x="1732" y="363"/>
                    <a:pt x="1731" y="364"/>
                  </a:cubicBezTo>
                  <a:cubicBezTo>
                    <a:pt x="1730" y="365"/>
                    <a:pt x="1732" y="366"/>
                    <a:pt x="1734" y="367"/>
                  </a:cubicBezTo>
                  <a:cubicBezTo>
                    <a:pt x="1735" y="368"/>
                    <a:pt x="1726" y="373"/>
                    <a:pt x="1726" y="376"/>
                  </a:cubicBezTo>
                  <a:cubicBezTo>
                    <a:pt x="1727" y="378"/>
                    <a:pt x="1724" y="380"/>
                    <a:pt x="1722" y="382"/>
                  </a:cubicBezTo>
                  <a:cubicBezTo>
                    <a:pt x="1719" y="384"/>
                    <a:pt x="1712" y="392"/>
                    <a:pt x="1710" y="396"/>
                  </a:cubicBezTo>
                  <a:cubicBezTo>
                    <a:pt x="1708" y="399"/>
                    <a:pt x="1705" y="409"/>
                    <a:pt x="1705" y="411"/>
                  </a:cubicBezTo>
                  <a:cubicBezTo>
                    <a:pt x="1704" y="413"/>
                    <a:pt x="1698" y="414"/>
                    <a:pt x="1696" y="415"/>
                  </a:cubicBezTo>
                  <a:cubicBezTo>
                    <a:pt x="1694" y="415"/>
                    <a:pt x="1695" y="417"/>
                    <a:pt x="1695" y="420"/>
                  </a:cubicBezTo>
                  <a:cubicBezTo>
                    <a:pt x="1696" y="423"/>
                    <a:pt x="1689" y="434"/>
                    <a:pt x="1688" y="437"/>
                  </a:cubicBezTo>
                  <a:cubicBezTo>
                    <a:pt x="1687" y="439"/>
                    <a:pt x="1691" y="454"/>
                    <a:pt x="1695" y="460"/>
                  </a:cubicBezTo>
                  <a:cubicBezTo>
                    <a:pt x="1699" y="466"/>
                    <a:pt x="1702" y="476"/>
                    <a:pt x="1703" y="481"/>
                  </a:cubicBezTo>
                  <a:cubicBezTo>
                    <a:pt x="1705" y="486"/>
                    <a:pt x="1709" y="491"/>
                    <a:pt x="1711" y="491"/>
                  </a:cubicBezTo>
                  <a:cubicBezTo>
                    <a:pt x="1712" y="492"/>
                    <a:pt x="1716" y="496"/>
                    <a:pt x="1718" y="499"/>
                  </a:cubicBezTo>
                  <a:cubicBezTo>
                    <a:pt x="1720" y="502"/>
                    <a:pt x="1721" y="508"/>
                    <a:pt x="1725" y="512"/>
                  </a:cubicBezTo>
                  <a:cubicBezTo>
                    <a:pt x="1729" y="515"/>
                    <a:pt x="1728" y="506"/>
                    <a:pt x="1730" y="505"/>
                  </a:cubicBezTo>
                  <a:cubicBezTo>
                    <a:pt x="1733" y="504"/>
                    <a:pt x="1734" y="498"/>
                    <a:pt x="1735" y="495"/>
                  </a:cubicBezTo>
                  <a:cubicBezTo>
                    <a:pt x="1735" y="493"/>
                    <a:pt x="1730" y="492"/>
                    <a:pt x="1731" y="491"/>
                  </a:cubicBezTo>
                  <a:cubicBezTo>
                    <a:pt x="1732" y="490"/>
                    <a:pt x="1730" y="488"/>
                    <a:pt x="1729" y="486"/>
                  </a:cubicBezTo>
                  <a:cubicBezTo>
                    <a:pt x="1728" y="484"/>
                    <a:pt x="1730" y="480"/>
                    <a:pt x="1732" y="479"/>
                  </a:cubicBezTo>
                  <a:cubicBezTo>
                    <a:pt x="1734" y="479"/>
                    <a:pt x="1739" y="479"/>
                    <a:pt x="1740" y="479"/>
                  </a:cubicBezTo>
                  <a:cubicBezTo>
                    <a:pt x="1741" y="479"/>
                    <a:pt x="1735" y="472"/>
                    <a:pt x="1736" y="469"/>
                  </a:cubicBezTo>
                  <a:cubicBezTo>
                    <a:pt x="1736" y="466"/>
                    <a:pt x="1739" y="465"/>
                    <a:pt x="1740" y="463"/>
                  </a:cubicBezTo>
                  <a:cubicBezTo>
                    <a:pt x="1741" y="460"/>
                    <a:pt x="1747" y="458"/>
                    <a:pt x="1749" y="458"/>
                  </a:cubicBezTo>
                  <a:cubicBezTo>
                    <a:pt x="1751" y="458"/>
                    <a:pt x="1755" y="458"/>
                    <a:pt x="1755" y="456"/>
                  </a:cubicBezTo>
                  <a:cubicBezTo>
                    <a:pt x="1755" y="454"/>
                    <a:pt x="1755" y="452"/>
                    <a:pt x="1752" y="451"/>
                  </a:cubicBezTo>
                  <a:cubicBezTo>
                    <a:pt x="1750" y="450"/>
                    <a:pt x="1750" y="447"/>
                    <a:pt x="1750" y="446"/>
                  </a:cubicBezTo>
                  <a:cubicBezTo>
                    <a:pt x="1751" y="445"/>
                    <a:pt x="1751" y="444"/>
                    <a:pt x="1750" y="442"/>
                  </a:cubicBezTo>
                  <a:cubicBezTo>
                    <a:pt x="1749" y="441"/>
                    <a:pt x="1752" y="438"/>
                    <a:pt x="1754" y="437"/>
                  </a:cubicBezTo>
                  <a:cubicBezTo>
                    <a:pt x="1757" y="436"/>
                    <a:pt x="1758" y="438"/>
                    <a:pt x="1760" y="438"/>
                  </a:cubicBezTo>
                  <a:cubicBezTo>
                    <a:pt x="1762" y="437"/>
                    <a:pt x="1762" y="434"/>
                    <a:pt x="1761" y="432"/>
                  </a:cubicBezTo>
                  <a:cubicBezTo>
                    <a:pt x="1760" y="430"/>
                    <a:pt x="1756" y="429"/>
                    <a:pt x="1754" y="429"/>
                  </a:cubicBezTo>
                  <a:cubicBezTo>
                    <a:pt x="1752" y="430"/>
                    <a:pt x="1750" y="426"/>
                    <a:pt x="1748" y="422"/>
                  </a:cubicBezTo>
                  <a:cubicBezTo>
                    <a:pt x="1747" y="418"/>
                    <a:pt x="1751" y="418"/>
                    <a:pt x="1752" y="416"/>
                  </a:cubicBezTo>
                  <a:cubicBezTo>
                    <a:pt x="1754" y="415"/>
                    <a:pt x="1748" y="410"/>
                    <a:pt x="1746" y="411"/>
                  </a:cubicBezTo>
                  <a:cubicBezTo>
                    <a:pt x="1744" y="411"/>
                    <a:pt x="1743" y="410"/>
                    <a:pt x="1744" y="408"/>
                  </a:cubicBezTo>
                  <a:cubicBezTo>
                    <a:pt x="1745" y="407"/>
                    <a:pt x="1741" y="402"/>
                    <a:pt x="1742" y="400"/>
                  </a:cubicBezTo>
                  <a:cubicBezTo>
                    <a:pt x="1742" y="398"/>
                    <a:pt x="1744" y="391"/>
                    <a:pt x="1746" y="389"/>
                  </a:cubicBezTo>
                  <a:cubicBezTo>
                    <a:pt x="1748" y="388"/>
                    <a:pt x="1748" y="386"/>
                    <a:pt x="1748" y="384"/>
                  </a:cubicBezTo>
                  <a:cubicBezTo>
                    <a:pt x="1747" y="382"/>
                    <a:pt x="1749" y="381"/>
                    <a:pt x="1752" y="380"/>
                  </a:cubicBezTo>
                  <a:cubicBezTo>
                    <a:pt x="1754" y="379"/>
                    <a:pt x="1755" y="380"/>
                    <a:pt x="1757" y="380"/>
                  </a:cubicBezTo>
                  <a:cubicBezTo>
                    <a:pt x="1759" y="380"/>
                    <a:pt x="1757" y="380"/>
                    <a:pt x="1758" y="377"/>
                  </a:cubicBezTo>
                  <a:cubicBezTo>
                    <a:pt x="1760" y="375"/>
                    <a:pt x="1764" y="373"/>
                    <a:pt x="1766" y="373"/>
                  </a:cubicBezTo>
                  <a:cubicBezTo>
                    <a:pt x="1768" y="373"/>
                    <a:pt x="1766" y="378"/>
                    <a:pt x="1768" y="379"/>
                  </a:cubicBezTo>
                  <a:cubicBezTo>
                    <a:pt x="1770" y="380"/>
                    <a:pt x="1774" y="374"/>
                    <a:pt x="1776" y="372"/>
                  </a:cubicBezTo>
                  <a:cubicBezTo>
                    <a:pt x="1778" y="371"/>
                    <a:pt x="1778" y="370"/>
                    <a:pt x="1779" y="369"/>
                  </a:cubicBezTo>
                  <a:cubicBezTo>
                    <a:pt x="1779" y="367"/>
                    <a:pt x="1783" y="367"/>
                    <a:pt x="1786" y="367"/>
                  </a:cubicBezTo>
                  <a:cubicBezTo>
                    <a:pt x="1789" y="367"/>
                    <a:pt x="1792" y="372"/>
                    <a:pt x="1793" y="375"/>
                  </a:cubicBezTo>
                  <a:cubicBezTo>
                    <a:pt x="1795" y="378"/>
                    <a:pt x="1798" y="377"/>
                    <a:pt x="1799" y="374"/>
                  </a:cubicBezTo>
                  <a:cubicBezTo>
                    <a:pt x="1799" y="372"/>
                    <a:pt x="1800" y="368"/>
                    <a:pt x="1801" y="367"/>
                  </a:cubicBezTo>
                  <a:cubicBezTo>
                    <a:pt x="1802" y="366"/>
                    <a:pt x="1805" y="366"/>
                    <a:pt x="1806" y="366"/>
                  </a:cubicBezTo>
                  <a:cubicBezTo>
                    <a:pt x="1807" y="365"/>
                    <a:pt x="1806" y="362"/>
                    <a:pt x="1806" y="360"/>
                  </a:cubicBezTo>
                  <a:cubicBezTo>
                    <a:pt x="1806" y="359"/>
                    <a:pt x="1809" y="361"/>
                    <a:pt x="1811" y="361"/>
                  </a:cubicBezTo>
                  <a:cubicBezTo>
                    <a:pt x="1812" y="360"/>
                    <a:pt x="1808" y="357"/>
                    <a:pt x="1808" y="356"/>
                  </a:cubicBezTo>
                  <a:cubicBezTo>
                    <a:pt x="1807" y="355"/>
                    <a:pt x="1810" y="356"/>
                    <a:pt x="1811" y="356"/>
                  </a:cubicBezTo>
                  <a:cubicBezTo>
                    <a:pt x="1812" y="356"/>
                    <a:pt x="1815" y="353"/>
                    <a:pt x="1815" y="353"/>
                  </a:cubicBezTo>
                  <a:cubicBezTo>
                    <a:pt x="1816" y="352"/>
                    <a:pt x="1817" y="353"/>
                    <a:pt x="1818" y="353"/>
                  </a:cubicBezTo>
                  <a:cubicBezTo>
                    <a:pt x="1820" y="353"/>
                    <a:pt x="1822" y="348"/>
                    <a:pt x="1830" y="340"/>
                  </a:cubicBezTo>
                  <a:cubicBezTo>
                    <a:pt x="1839" y="332"/>
                    <a:pt x="1850" y="332"/>
                    <a:pt x="1853" y="332"/>
                  </a:cubicBezTo>
                  <a:cubicBezTo>
                    <a:pt x="1855" y="332"/>
                    <a:pt x="1857" y="333"/>
                    <a:pt x="1861" y="334"/>
                  </a:cubicBezTo>
                  <a:cubicBezTo>
                    <a:pt x="1866" y="336"/>
                    <a:pt x="1865" y="333"/>
                    <a:pt x="1867" y="332"/>
                  </a:cubicBezTo>
                  <a:cubicBezTo>
                    <a:pt x="1868" y="331"/>
                    <a:pt x="1867" y="328"/>
                    <a:pt x="1867" y="327"/>
                  </a:cubicBezTo>
                  <a:cubicBezTo>
                    <a:pt x="1867" y="325"/>
                    <a:pt x="1864" y="320"/>
                    <a:pt x="1861" y="320"/>
                  </a:cubicBezTo>
                  <a:cubicBezTo>
                    <a:pt x="1858" y="319"/>
                    <a:pt x="1857" y="315"/>
                    <a:pt x="1854" y="314"/>
                  </a:cubicBezTo>
                  <a:cubicBezTo>
                    <a:pt x="1850" y="314"/>
                    <a:pt x="1851" y="311"/>
                    <a:pt x="1850" y="309"/>
                  </a:cubicBezTo>
                  <a:cubicBezTo>
                    <a:pt x="1849" y="307"/>
                    <a:pt x="1849" y="309"/>
                    <a:pt x="1848" y="310"/>
                  </a:cubicBezTo>
                  <a:cubicBezTo>
                    <a:pt x="1846" y="312"/>
                    <a:pt x="1847" y="312"/>
                    <a:pt x="1841" y="311"/>
                  </a:cubicBezTo>
                  <a:cubicBezTo>
                    <a:pt x="1835" y="310"/>
                    <a:pt x="1836" y="302"/>
                    <a:pt x="1836" y="300"/>
                  </a:cubicBezTo>
                  <a:cubicBezTo>
                    <a:pt x="1836" y="298"/>
                    <a:pt x="1835" y="297"/>
                    <a:pt x="1831" y="296"/>
                  </a:cubicBezTo>
                  <a:cubicBezTo>
                    <a:pt x="1826" y="295"/>
                    <a:pt x="1829" y="293"/>
                    <a:pt x="1831" y="293"/>
                  </a:cubicBezTo>
                  <a:cubicBezTo>
                    <a:pt x="1833" y="293"/>
                    <a:pt x="1838" y="294"/>
                    <a:pt x="1841" y="294"/>
                  </a:cubicBezTo>
                  <a:cubicBezTo>
                    <a:pt x="1843" y="294"/>
                    <a:pt x="1845" y="296"/>
                    <a:pt x="1848" y="296"/>
                  </a:cubicBezTo>
                  <a:cubicBezTo>
                    <a:pt x="1851" y="296"/>
                    <a:pt x="1856" y="293"/>
                    <a:pt x="1859" y="291"/>
                  </a:cubicBezTo>
                  <a:cubicBezTo>
                    <a:pt x="1863" y="290"/>
                    <a:pt x="1862" y="284"/>
                    <a:pt x="1862" y="282"/>
                  </a:cubicBezTo>
                  <a:cubicBezTo>
                    <a:pt x="1861" y="280"/>
                    <a:pt x="1860" y="279"/>
                    <a:pt x="1859" y="278"/>
                  </a:cubicBezTo>
                  <a:cubicBezTo>
                    <a:pt x="1858" y="278"/>
                    <a:pt x="1858" y="270"/>
                    <a:pt x="1857" y="268"/>
                  </a:cubicBezTo>
                  <a:cubicBezTo>
                    <a:pt x="1857" y="267"/>
                    <a:pt x="1860" y="269"/>
                    <a:pt x="1862" y="270"/>
                  </a:cubicBezTo>
                  <a:cubicBezTo>
                    <a:pt x="1864" y="271"/>
                    <a:pt x="1865" y="272"/>
                    <a:pt x="1864" y="273"/>
                  </a:cubicBezTo>
                  <a:cubicBezTo>
                    <a:pt x="1863" y="274"/>
                    <a:pt x="1864" y="276"/>
                    <a:pt x="1866" y="278"/>
                  </a:cubicBezTo>
                  <a:cubicBezTo>
                    <a:pt x="1868" y="280"/>
                    <a:pt x="1869" y="281"/>
                    <a:pt x="1872" y="282"/>
                  </a:cubicBezTo>
                  <a:cubicBezTo>
                    <a:pt x="1875" y="283"/>
                    <a:pt x="1888" y="283"/>
                    <a:pt x="1891" y="283"/>
                  </a:cubicBezTo>
                  <a:cubicBezTo>
                    <a:pt x="1893" y="284"/>
                    <a:pt x="1898" y="289"/>
                    <a:pt x="1897" y="291"/>
                  </a:cubicBezTo>
                  <a:cubicBezTo>
                    <a:pt x="1895" y="292"/>
                    <a:pt x="1899" y="295"/>
                    <a:pt x="1901" y="296"/>
                  </a:cubicBezTo>
                  <a:cubicBezTo>
                    <a:pt x="1903" y="297"/>
                    <a:pt x="1911" y="297"/>
                    <a:pt x="1915" y="298"/>
                  </a:cubicBezTo>
                  <a:cubicBezTo>
                    <a:pt x="1919" y="299"/>
                    <a:pt x="1921" y="302"/>
                    <a:pt x="1925" y="303"/>
                  </a:cubicBezTo>
                  <a:cubicBezTo>
                    <a:pt x="1929" y="303"/>
                    <a:pt x="1934" y="301"/>
                    <a:pt x="1933" y="299"/>
                  </a:cubicBezTo>
                  <a:cubicBezTo>
                    <a:pt x="1932" y="297"/>
                    <a:pt x="1929" y="297"/>
                    <a:pt x="1928" y="297"/>
                  </a:cubicBezTo>
                  <a:cubicBezTo>
                    <a:pt x="1927" y="298"/>
                    <a:pt x="1926" y="297"/>
                    <a:pt x="1925" y="295"/>
                  </a:cubicBezTo>
                  <a:cubicBezTo>
                    <a:pt x="1923" y="293"/>
                    <a:pt x="1927" y="293"/>
                    <a:pt x="1929" y="293"/>
                  </a:cubicBezTo>
                  <a:cubicBezTo>
                    <a:pt x="1931" y="292"/>
                    <a:pt x="1927" y="288"/>
                    <a:pt x="1927" y="286"/>
                  </a:cubicBezTo>
                  <a:cubicBezTo>
                    <a:pt x="1926" y="284"/>
                    <a:pt x="1923" y="281"/>
                    <a:pt x="1924" y="281"/>
                  </a:cubicBezTo>
                  <a:cubicBezTo>
                    <a:pt x="1926" y="281"/>
                    <a:pt x="1931" y="282"/>
                    <a:pt x="1934" y="282"/>
                  </a:cubicBezTo>
                  <a:cubicBezTo>
                    <a:pt x="1937" y="282"/>
                    <a:pt x="1934" y="279"/>
                    <a:pt x="1932" y="277"/>
                  </a:cubicBezTo>
                  <a:cubicBezTo>
                    <a:pt x="1931" y="275"/>
                    <a:pt x="1937" y="279"/>
                    <a:pt x="1940" y="281"/>
                  </a:cubicBezTo>
                  <a:cubicBezTo>
                    <a:pt x="1943" y="282"/>
                    <a:pt x="1941" y="280"/>
                    <a:pt x="1942" y="277"/>
                  </a:cubicBezTo>
                  <a:cubicBezTo>
                    <a:pt x="1942" y="274"/>
                    <a:pt x="1943" y="273"/>
                    <a:pt x="1945" y="273"/>
                  </a:cubicBezTo>
                  <a:cubicBezTo>
                    <a:pt x="1948" y="272"/>
                    <a:pt x="1946" y="271"/>
                    <a:pt x="1940" y="26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6" name="Freeform 18"/>
            <p:cNvSpPr>
              <a:spLocks noChangeArrowheads="1"/>
            </p:cNvSpPr>
            <p:nvPr/>
          </p:nvSpPr>
          <p:spPr bwMode="auto">
            <a:xfrm>
              <a:off x="4915797" y="3190704"/>
              <a:ext cx="123403" cy="239727"/>
            </a:xfrm>
            <a:custGeom>
              <a:avLst/>
              <a:gdLst>
                <a:gd name="T0" fmla="*/ 117749772 w 83"/>
                <a:gd name="T1" fmla="*/ 0 h 173"/>
                <a:gd name="T2" fmla="*/ 115819950 w 83"/>
                <a:gd name="T3" fmla="*/ 19201716 h 173"/>
                <a:gd name="T4" fmla="*/ 110029093 w 83"/>
                <a:gd name="T5" fmla="*/ 32643057 h 173"/>
                <a:gd name="T6" fmla="*/ 102307025 w 83"/>
                <a:gd name="T7" fmla="*/ 44163806 h 173"/>
                <a:gd name="T8" fmla="*/ 90725291 w 83"/>
                <a:gd name="T9" fmla="*/ 49924191 h 173"/>
                <a:gd name="T10" fmla="*/ 92655135 w 83"/>
                <a:gd name="T11" fmla="*/ 61446326 h 173"/>
                <a:gd name="T12" fmla="*/ 81073400 w 83"/>
                <a:gd name="T13" fmla="*/ 72967075 h 173"/>
                <a:gd name="T14" fmla="*/ 67561865 w 83"/>
                <a:gd name="T15" fmla="*/ 84487824 h 173"/>
                <a:gd name="T16" fmla="*/ 52119118 w 83"/>
                <a:gd name="T17" fmla="*/ 82567237 h 173"/>
                <a:gd name="T18" fmla="*/ 38606183 w 83"/>
                <a:gd name="T19" fmla="*/ 90248198 h 173"/>
                <a:gd name="T20" fmla="*/ 28954293 w 83"/>
                <a:gd name="T21" fmla="*/ 96008594 h 173"/>
                <a:gd name="T22" fmla="*/ 13512930 w 83"/>
                <a:gd name="T23" fmla="*/ 122891266 h 173"/>
                <a:gd name="T24" fmla="*/ 30885504 w 83"/>
                <a:gd name="T25" fmla="*/ 182417026 h 173"/>
                <a:gd name="T26" fmla="*/ 13512930 w 83"/>
                <a:gd name="T27" fmla="*/ 211220285 h 173"/>
                <a:gd name="T28" fmla="*/ 0 w 83"/>
                <a:gd name="T29" fmla="*/ 241942744 h 173"/>
                <a:gd name="T30" fmla="*/ 7720681 w 83"/>
                <a:gd name="T31" fmla="*/ 255384080 h 173"/>
                <a:gd name="T32" fmla="*/ 9651893 w 83"/>
                <a:gd name="T33" fmla="*/ 261144454 h 173"/>
                <a:gd name="T34" fmla="*/ 15442752 w 83"/>
                <a:gd name="T35" fmla="*/ 303387662 h 173"/>
                <a:gd name="T36" fmla="*/ 28954293 w 83"/>
                <a:gd name="T37" fmla="*/ 316828998 h 173"/>
                <a:gd name="T38" fmla="*/ 44397040 w 83"/>
                <a:gd name="T39" fmla="*/ 330270334 h 173"/>
                <a:gd name="T40" fmla="*/ 79143578 w 83"/>
                <a:gd name="T41" fmla="*/ 314909797 h 173"/>
                <a:gd name="T42" fmla="*/ 92655135 w 83"/>
                <a:gd name="T43" fmla="*/ 303387662 h 173"/>
                <a:gd name="T44" fmla="*/ 110029093 w 83"/>
                <a:gd name="T45" fmla="*/ 247703118 h 173"/>
                <a:gd name="T46" fmla="*/ 127401662 w 83"/>
                <a:gd name="T47" fmla="*/ 161294686 h 173"/>
                <a:gd name="T48" fmla="*/ 140913198 w 83"/>
                <a:gd name="T49" fmla="*/ 105610142 h 173"/>
                <a:gd name="T50" fmla="*/ 140913198 w 83"/>
                <a:gd name="T51" fmla="*/ 80648036 h 173"/>
                <a:gd name="T52" fmla="*/ 152496300 w 83"/>
                <a:gd name="T53" fmla="*/ 84487824 h 173"/>
                <a:gd name="T54" fmla="*/ 146704054 w 83"/>
                <a:gd name="T55" fmla="*/ 26882682 h 173"/>
                <a:gd name="T56" fmla="*/ 117749772 w 83"/>
                <a:gd name="T57" fmla="*/ 0 h 17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3"/>
                <a:gd name="T88" fmla="*/ 0 h 173"/>
                <a:gd name="T89" fmla="*/ 83 w 83"/>
                <a:gd name="T90" fmla="*/ 173 h 17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3" h="173">
                  <a:moveTo>
                    <a:pt x="61" y="0"/>
                  </a:moveTo>
                  <a:cubicBezTo>
                    <a:pt x="58" y="0"/>
                    <a:pt x="60" y="8"/>
                    <a:pt x="60" y="10"/>
                  </a:cubicBezTo>
                  <a:cubicBezTo>
                    <a:pt x="61" y="12"/>
                    <a:pt x="59" y="16"/>
                    <a:pt x="57" y="17"/>
                  </a:cubicBezTo>
                  <a:cubicBezTo>
                    <a:pt x="56" y="18"/>
                    <a:pt x="52" y="21"/>
                    <a:pt x="53" y="23"/>
                  </a:cubicBezTo>
                  <a:cubicBezTo>
                    <a:pt x="53" y="25"/>
                    <a:pt x="51" y="23"/>
                    <a:pt x="47" y="26"/>
                  </a:cubicBezTo>
                  <a:cubicBezTo>
                    <a:pt x="42" y="29"/>
                    <a:pt x="46" y="31"/>
                    <a:pt x="48" y="32"/>
                  </a:cubicBezTo>
                  <a:cubicBezTo>
                    <a:pt x="50" y="34"/>
                    <a:pt x="46" y="35"/>
                    <a:pt x="42" y="38"/>
                  </a:cubicBezTo>
                  <a:cubicBezTo>
                    <a:pt x="37" y="40"/>
                    <a:pt x="37" y="41"/>
                    <a:pt x="35" y="44"/>
                  </a:cubicBezTo>
                  <a:cubicBezTo>
                    <a:pt x="32" y="46"/>
                    <a:pt x="31" y="45"/>
                    <a:pt x="27" y="43"/>
                  </a:cubicBezTo>
                  <a:cubicBezTo>
                    <a:pt x="24" y="42"/>
                    <a:pt x="24" y="44"/>
                    <a:pt x="20" y="47"/>
                  </a:cubicBezTo>
                  <a:cubicBezTo>
                    <a:pt x="16" y="49"/>
                    <a:pt x="15" y="48"/>
                    <a:pt x="15" y="50"/>
                  </a:cubicBezTo>
                  <a:cubicBezTo>
                    <a:pt x="15" y="52"/>
                    <a:pt x="8" y="59"/>
                    <a:pt x="7" y="64"/>
                  </a:cubicBezTo>
                  <a:cubicBezTo>
                    <a:pt x="6" y="69"/>
                    <a:pt x="14" y="90"/>
                    <a:pt x="16" y="95"/>
                  </a:cubicBezTo>
                  <a:cubicBezTo>
                    <a:pt x="18" y="101"/>
                    <a:pt x="12" y="103"/>
                    <a:pt x="7" y="110"/>
                  </a:cubicBezTo>
                  <a:cubicBezTo>
                    <a:pt x="2" y="116"/>
                    <a:pt x="0" y="121"/>
                    <a:pt x="0" y="126"/>
                  </a:cubicBezTo>
                  <a:cubicBezTo>
                    <a:pt x="0" y="130"/>
                    <a:pt x="1" y="130"/>
                    <a:pt x="4" y="133"/>
                  </a:cubicBezTo>
                  <a:cubicBezTo>
                    <a:pt x="7" y="136"/>
                    <a:pt x="3" y="134"/>
                    <a:pt x="5" y="136"/>
                  </a:cubicBezTo>
                  <a:cubicBezTo>
                    <a:pt x="7" y="139"/>
                    <a:pt x="7" y="152"/>
                    <a:pt x="8" y="158"/>
                  </a:cubicBezTo>
                  <a:cubicBezTo>
                    <a:pt x="8" y="164"/>
                    <a:pt x="13" y="165"/>
                    <a:pt x="15" y="165"/>
                  </a:cubicBezTo>
                  <a:cubicBezTo>
                    <a:pt x="18" y="165"/>
                    <a:pt x="20" y="171"/>
                    <a:pt x="23" y="172"/>
                  </a:cubicBezTo>
                  <a:cubicBezTo>
                    <a:pt x="27" y="173"/>
                    <a:pt x="38" y="166"/>
                    <a:pt x="41" y="164"/>
                  </a:cubicBezTo>
                  <a:cubicBezTo>
                    <a:pt x="43" y="163"/>
                    <a:pt x="46" y="160"/>
                    <a:pt x="48" y="158"/>
                  </a:cubicBezTo>
                  <a:cubicBezTo>
                    <a:pt x="50" y="155"/>
                    <a:pt x="53" y="137"/>
                    <a:pt x="57" y="129"/>
                  </a:cubicBezTo>
                  <a:cubicBezTo>
                    <a:pt x="60" y="121"/>
                    <a:pt x="64" y="92"/>
                    <a:pt x="66" y="84"/>
                  </a:cubicBezTo>
                  <a:cubicBezTo>
                    <a:pt x="67" y="76"/>
                    <a:pt x="72" y="57"/>
                    <a:pt x="73" y="55"/>
                  </a:cubicBezTo>
                  <a:cubicBezTo>
                    <a:pt x="74" y="52"/>
                    <a:pt x="72" y="44"/>
                    <a:pt x="73" y="42"/>
                  </a:cubicBezTo>
                  <a:cubicBezTo>
                    <a:pt x="74" y="39"/>
                    <a:pt x="76" y="45"/>
                    <a:pt x="79" y="44"/>
                  </a:cubicBezTo>
                  <a:cubicBezTo>
                    <a:pt x="83" y="44"/>
                    <a:pt x="76" y="18"/>
                    <a:pt x="76" y="14"/>
                  </a:cubicBezTo>
                  <a:cubicBezTo>
                    <a:pt x="76" y="10"/>
                    <a:pt x="65" y="0"/>
                    <a:pt x="61" y="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7" name="Freeform 19"/>
            <p:cNvSpPr>
              <a:spLocks noChangeArrowheads="1"/>
            </p:cNvSpPr>
            <p:nvPr/>
          </p:nvSpPr>
          <p:spPr bwMode="auto">
            <a:xfrm>
              <a:off x="5477156" y="2858253"/>
              <a:ext cx="37504" cy="59932"/>
            </a:xfrm>
            <a:custGeom>
              <a:avLst/>
              <a:gdLst>
                <a:gd name="T0" fmla="*/ 19652955 w 25"/>
                <a:gd name="T1" fmla="*/ 7770253 h 43"/>
                <a:gd name="T2" fmla="*/ 9825777 w 25"/>
                <a:gd name="T3" fmla="*/ 13597596 h 43"/>
                <a:gd name="T4" fmla="*/ 3930872 w 25"/>
                <a:gd name="T5" fmla="*/ 19426329 h 43"/>
                <a:gd name="T6" fmla="*/ 1965436 w 25"/>
                <a:gd name="T7" fmla="*/ 33023925 h 43"/>
                <a:gd name="T8" fmla="*/ 23583831 w 25"/>
                <a:gd name="T9" fmla="*/ 79645440 h 43"/>
                <a:gd name="T10" fmla="*/ 41269944 w 25"/>
                <a:gd name="T11" fmla="*/ 69933672 h 43"/>
                <a:gd name="T12" fmla="*/ 47166260 w 25"/>
                <a:gd name="T13" fmla="*/ 46621526 h 43"/>
                <a:gd name="T14" fmla="*/ 19652955 w 25"/>
                <a:gd name="T15" fmla="*/ 7770253 h 43"/>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43"/>
                <a:gd name="T26" fmla="*/ 25 w 25"/>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43">
                  <a:moveTo>
                    <a:pt x="10" y="4"/>
                  </a:moveTo>
                  <a:cubicBezTo>
                    <a:pt x="4" y="0"/>
                    <a:pt x="7" y="4"/>
                    <a:pt x="5" y="7"/>
                  </a:cubicBezTo>
                  <a:cubicBezTo>
                    <a:pt x="2" y="9"/>
                    <a:pt x="0" y="7"/>
                    <a:pt x="2" y="10"/>
                  </a:cubicBezTo>
                  <a:cubicBezTo>
                    <a:pt x="4" y="14"/>
                    <a:pt x="3" y="10"/>
                    <a:pt x="1" y="17"/>
                  </a:cubicBezTo>
                  <a:cubicBezTo>
                    <a:pt x="0" y="24"/>
                    <a:pt x="5" y="43"/>
                    <a:pt x="12" y="41"/>
                  </a:cubicBezTo>
                  <a:cubicBezTo>
                    <a:pt x="15" y="39"/>
                    <a:pt x="18" y="36"/>
                    <a:pt x="21" y="36"/>
                  </a:cubicBezTo>
                  <a:cubicBezTo>
                    <a:pt x="24" y="35"/>
                    <a:pt x="25" y="28"/>
                    <a:pt x="24" y="24"/>
                  </a:cubicBezTo>
                  <a:cubicBezTo>
                    <a:pt x="24" y="19"/>
                    <a:pt x="16" y="8"/>
                    <a:pt x="10" y="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8" name="Freeform 20"/>
            <p:cNvSpPr>
              <a:spLocks noChangeArrowheads="1"/>
            </p:cNvSpPr>
            <p:nvPr/>
          </p:nvSpPr>
          <p:spPr bwMode="auto">
            <a:xfrm>
              <a:off x="5727590" y="2910269"/>
              <a:ext cx="199622" cy="193364"/>
            </a:xfrm>
            <a:custGeom>
              <a:avLst/>
              <a:gdLst>
                <a:gd name="T0" fmla="*/ 248215523 w 135"/>
                <a:gd name="T1" fmla="*/ 257378587 h 139"/>
                <a:gd name="T2" fmla="*/ 255852687 w 135"/>
                <a:gd name="T3" fmla="*/ 243833375 h 139"/>
                <a:gd name="T4" fmla="*/ 250125159 w 135"/>
                <a:gd name="T5" fmla="*/ 216740169 h 139"/>
                <a:gd name="T6" fmla="*/ 246305886 w 135"/>
                <a:gd name="T7" fmla="*/ 209000048 h 139"/>
                <a:gd name="T8" fmla="*/ 250125159 w 135"/>
                <a:gd name="T9" fmla="*/ 197388475 h 139"/>
                <a:gd name="T10" fmla="*/ 246305886 w 135"/>
                <a:gd name="T11" fmla="*/ 183841873 h 139"/>
                <a:gd name="T12" fmla="*/ 225302649 w 135"/>
                <a:gd name="T13" fmla="*/ 178036738 h 139"/>
                <a:gd name="T14" fmla="*/ 210028320 w 135"/>
                <a:gd name="T15" fmla="*/ 156750014 h 139"/>
                <a:gd name="T16" fmla="*/ 196663628 w 135"/>
                <a:gd name="T17" fmla="*/ 141268381 h 139"/>
                <a:gd name="T18" fmla="*/ 198571883 w 135"/>
                <a:gd name="T19" fmla="*/ 131591839 h 139"/>
                <a:gd name="T20" fmla="*/ 181387918 w 135"/>
                <a:gd name="T21" fmla="*/ 114175175 h 139"/>
                <a:gd name="T22" fmla="*/ 179478238 w 135"/>
                <a:gd name="T23" fmla="*/ 106435054 h 139"/>
                <a:gd name="T24" fmla="*/ 168023183 w 135"/>
                <a:gd name="T25" fmla="*/ 102564994 h 139"/>
                <a:gd name="T26" fmla="*/ 160386019 w 135"/>
                <a:gd name="T27" fmla="*/ 94823482 h 139"/>
                <a:gd name="T28" fmla="*/ 152747473 w 135"/>
                <a:gd name="T29" fmla="*/ 92888451 h 139"/>
                <a:gd name="T30" fmla="*/ 143200672 w 135"/>
                <a:gd name="T31" fmla="*/ 85148309 h 139"/>
                <a:gd name="T32" fmla="*/ 120289179 w 135"/>
                <a:gd name="T33" fmla="*/ 81278248 h 139"/>
                <a:gd name="T34" fmla="*/ 106923106 w 135"/>
                <a:gd name="T35" fmla="*/ 65796615 h 139"/>
                <a:gd name="T36" fmla="*/ 95468050 w 135"/>
                <a:gd name="T37" fmla="*/ 58055103 h 139"/>
                <a:gd name="T38" fmla="*/ 66827627 w 135"/>
                <a:gd name="T39" fmla="*/ 34833338 h 139"/>
                <a:gd name="T40" fmla="*/ 45824389 w 135"/>
                <a:gd name="T41" fmla="*/ 19351699 h 139"/>
                <a:gd name="T42" fmla="*/ 19093607 w 135"/>
                <a:gd name="T43" fmla="*/ 13546608 h 139"/>
                <a:gd name="T44" fmla="*/ 1909637 w 135"/>
                <a:gd name="T45" fmla="*/ 3870062 h 139"/>
                <a:gd name="T46" fmla="*/ 13366079 w 135"/>
                <a:gd name="T47" fmla="*/ 32898307 h 139"/>
                <a:gd name="T48" fmla="*/ 30550049 w 135"/>
                <a:gd name="T49" fmla="*/ 46444921 h 139"/>
                <a:gd name="T50" fmla="*/ 38187214 w 135"/>
                <a:gd name="T51" fmla="*/ 58055103 h 139"/>
                <a:gd name="T52" fmla="*/ 57280826 w 135"/>
                <a:gd name="T53" fmla="*/ 73536736 h 139"/>
                <a:gd name="T54" fmla="*/ 66827627 w 135"/>
                <a:gd name="T55" fmla="*/ 85148309 h 139"/>
                <a:gd name="T56" fmla="*/ 85921228 w 135"/>
                <a:gd name="T57" fmla="*/ 94823482 h 139"/>
                <a:gd name="T58" fmla="*/ 99285941 w 135"/>
                <a:gd name="T59" fmla="*/ 121916687 h 139"/>
                <a:gd name="T60" fmla="*/ 114561652 w 135"/>
                <a:gd name="T61" fmla="*/ 135463290 h 139"/>
                <a:gd name="T62" fmla="*/ 127926344 w 135"/>
                <a:gd name="T63" fmla="*/ 149008502 h 139"/>
                <a:gd name="T64" fmla="*/ 147019945 w 135"/>
                <a:gd name="T65" fmla="*/ 183841873 h 139"/>
                <a:gd name="T66" fmla="*/ 185207191 w 135"/>
                <a:gd name="T67" fmla="*/ 216740169 h 139"/>
                <a:gd name="T68" fmla="*/ 215757230 w 135"/>
                <a:gd name="T69" fmla="*/ 241896954 h 139"/>
                <a:gd name="T70" fmla="*/ 238668722 w 135"/>
                <a:gd name="T71" fmla="*/ 261250038 h 139"/>
                <a:gd name="T72" fmla="*/ 232941195 w 135"/>
                <a:gd name="T73" fmla="*/ 249638466 h 139"/>
                <a:gd name="T74" fmla="*/ 248215523 w 135"/>
                <a:gd name="T75" fmla="*/ 257378587 h 1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5"/>
                <a:gd name="T115" fmla="*/ 0 h 139"/>
                <a:gd name="T116" fmla="*/ 135 w 135"/>
                <a:gd name="T117" fmla="*/ 139 h 13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5" h="139">
                  <a:moveTo>
                    <a:pt x="130" y="133"/>
                  </a:moveTo>
                  <a:cubicBezTo>
                    <a:pt x="132" y="133"/>
                    <a:pt x="135" y="131"/>
                    <a:pt x="134" y="126"/>
                  </a:cubicBezTo>
                  <a:cubicBezTo>
                    <a:pt x="134" y="122"/>
                    <a:pt x="134" y="114"/>
                    <a:pt x="131" y="112"/>
                  </a:cubicBezTo>
                  <a:cubicBezTo>
                    <a:pt x="128" y="109"/>
                    <a:pt x="126" y="109"/>
                    <a:pt x="129" y="108"/>
                  </a:cubicBezTo>
                  <a:cubicBezTo>
                    <a:pt x="132" y="107"/>
                    <a:pt x="131" y="104"/>
                    <a:pt x="131" y="102"/>
                  </a:cubicBezTo>
                  <a:cubicBezTo>
                    <a:pt x="131" y="100"/>
                    <a:pt x="134" y="97"/>
                    <a:pt x="129" y="95"/>
                  </a:cubicBezTo>
                  <a:cubicBezTo>
                    <a:pt x="125" y="93"/>
                    <a:pt x="119" y="93"/>
                    <a:pt x="118" y="92"/>
                  </a:cubicBezTo>
                  <a:cubicBezTo>
                    <a:pt x="117" y="91"/>
                    <a:pt x="114" y="84"/>
                    <a:pt x="110" y="81"/>
                  </a:cubicBezTo>
                  <a:cubicBezTo>
                    <a:pt x="106" y="78"/>
                    <a:pt x="102" y="75"/>
                    <a:pt x="103" y="73"/>
                  </a:cubicBezTo>
                  <a:cubicBezTo>
                    <a:pt x="104" y="71"/>
                    <a:pt x="105" y="70"/>
                    <a:pt x="104" y="68"/>
                  </a:cubicBezTo>
                  <a:cubicBezTo>
                    <a:pt x="104" y="66"/>
                    <a:pt x="95" y="62"/>
                    <a:pt x="95" y="59"/>
                  </a:cubicBezTo>
                  <a:cubicBezTo>
                    <a:pt x="94" y="57"/>
                    <a:pt x="97" y="56"/>
                    <a:pt x="94" y="55"/>
                  </a:cubicBezTo>
                  <a:cubicBezTo>
                    <a:pt x="91" y="54"/>
                    <a:pt x="91" y="56"/>
                    <a:pt x="88" y="53"/>
                  </a:cubicBezTo>
                  <a:cubicBezTo>
                    <a:pt x="85" y="49"/>
                    <a:pt x="86" y="49"/>
                    <a:pt x="84" y="49"/>
                  </a:cubicBezTo>
                  <a:cubicBezTo>
                    <a:pt x="82" y="49"/>
                    <a:pt x="81" y="49"/>
                    <a:pt x="80" y="48"/>
                  </a:cubicBezTo>
                  <a:cubicBezTo>
                    <a:pt x="78" y="46"/>
                    <a:pt x="76" y="44"/>
                    <a:pt x="75" y="44"/>
                  </a:cubicBezTo>
                  <a:cubicBezTo>
                    <a:pt x="74" y="44"/>
                    <a:pt x="65" y="44"/>
                    <a:pt x="63" y="42"/>
                  </a:cubicBezTo>
                  <a:cubicBezTo>
                    <a:pt x="60" y="39"/>
                    <a:pt x="57" y="35"/>
                    <a:pt x="56" y="34"/>
                  </a:cubicBezTo>
                  <a:cubicBezTo>
                    <a:pt x="54" y="34"/>
                    <a:pt x="53" y="32"/>
                    <a:pt x="50" y="30"/>
                  </a:cubicBezTo>
                  <a:cubicBezTo>
                    <a:pt x="47" y="28"/>
                    <a:pt x="38" y="24"/>
                    <a:pt x="35" y="18"/>
                  </a:cubicBezTo>
                  <a:cubicBezTo>
                    <a:pt x="31" y="13"/>
                    <a:pt x="27" y="10"/>
                    <a:pt x="24" y="10"/>
                  </a:cubicBezTo>
                  <a:cubicBezTo>
                    <a:pt x="22" y="9"/>
                    <a:pt x="14" y="9"/>
                    <a:pt x="10" y="7"/>
                  </a:cubicBezTo>
                  <a:cubicBezTo>
                    <a:pt x="7" y="5"/>
                    <a:pt x="2" y="0"/>
                    <a:pt x="1" y="2"/>
                  </a:cubicBezTo>
                  <a:cubicBezTo>
                    <a:pt x="0" y="3"/>
                    <a:pt x="5" y="15"/>
                    <a:pt x="7" y="17"/>
                  </a:cubicBezTo>
                  <a:cubicBezTo>
                    <a:pt x="10" y="20"/>
                    <a:pt x="16" y="23"/>
                    <a:pt x="16" y="24"/>
                  </a:cubicBezTo>
                  <a:cubicBezTo>
                    <a:pt x="15" y="26"/>
                    <a:pt x="15" y="27"/>
                    <a:pt x="20" y="30"/>
                  </a:cubicBezTo>
                  <a:cubicBezTo>
                    <a:pt x="25" y="32"/>
                    <a:pt x="28" y="35"/>
                    <a:pt x="30" y="38"/>
                  </a:cubicBezTo>
                  <a:cubicBezTo>
                    <a:pt x="33" y="41"/>
                    <a:pt x="31" y="43"/>
                    <a:pt x="35" y="44"/>
                  </a:cubicBezTo>
                  <a:cubicBezTo>
                    <a:pt x="39" y="44"/>
                    <a:pt x="44" y="46"/>
                    <a:pt x="45" y="49"/>
                  </a:cubicBezTo>
                  <a:cubicBezTo>
                    <a:pt x="45" y="51"/>
                    <a:pt x="46" y="59"/>
                    <a:pt x="52" y="63"/>
                  </a:cubicBezTo>
                  <a:cubicBezTo>
                    <a:pt x="58" y="67"/>
                    <a:pt x="58" y="67"/>
                    <a:pt x="60" y="70"/>
                  </a:cubicBezTo>
                  <a:cubicBezTo>
                    <a:pt x="62" y="74"/>
                    <a:pt x="61" y="74"/>
                    <a:pt x="67" y="77"/>
                  </a:cubicBezTo>
                  <a:cubicBezTo>
                    <a:pt x="72" y="80"/>
                    <a:pt x="72" y="90"/>
                    <a:pt x="77" y="95"/>
                  </a:cubicBezTo>
                  <a:cubicBezTo>
                    <a:pt x="82" y="100"/>
                    <a:pt x="94" y="110"/>
                    <a:pt x="97" y="112"/>
                  </a:cubicBezTo>
                  <a:cubicBezTo>
                    <a:pt x="100" y="114"/>
                    <a:pt x="111" y="123"/>
                    <a:pt x="113" y="125"/>
                  </a:cubicBezTo>
                  <a:cubicBezTo>
                    <a:pt x="114" y="126"/>
                    <a:pt x="127" y="139"/>
                    <a:pt x="125" y="135"/>
                  </a:cubicBezTo>
                  <a:cubicBezTo>
                    <a:pt x="123" y="132"/>
                    <a:pt x="120" y="129"/>
                    <a:pt x="122" y="129"/>
                  </a:cubicBezTo>
                  <a:cubicBezTo>
                    <a:pt x="124" y="129"/>
                    <a:pt x="128" y="132"/>
                    <a:pt x="130" y="13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9" name="Freeform 21"/>
            <p:cNvSpPr>
              <a:spLocks noChangeArrowheads="1"/>
            </p:cNvSpPr>
            <p:nvPr/>
          </p:nvSpPr>
          <p:spPr bwMode="auto">
            <a:xfrm>
              <a:off x="5919952" y="3092326"/>
              <a:ext cx="158487" cy="45231"/>
            </a:xfrm>
            <a:custGeom>
              <a:avLst/>
              <a:gdLst>
                <a:gd name="T0" fmla="*/ 199248394 w 107"/>
                <a:gd name="T1" fmla="*/ 41330161 h 33"/>
                <a:gd name="T2" fmla="*/ 187753113 w 107"/>
                <a:gd name="T3" fmla="*/ 37573248 h 33"/>
                <a:gd name="T4" fmla="*/ 180089087 w 107"/>
                <a:gd name="T5" fmla="*/ 30058052 h 33"/>
                <a:gd name="T6" fmla="*/ 180089087 w 107"/>
                <a:gd name="T7" fmla="*/ 24421998 h 33"/>
                <a:gd name="T8" fmla="*/ 180089087 w 107"/>
                <a:gd name="T9" fmla="*/ 20665080 h 33"/>
                <a:gd name="T10" fmla="*/ 137940647 w 107"/>
                <a:gd name="T11" fmla="*/ 16908168 h 33"/>
                <a:gd name="T12" fmla="*/ 116867118 w 107"/>
                <a:gd name="T13" fmla="*/ 11272114 h 33"/>
                <a:gd name="T14" fmla="*/ 95792206 w 107"/>
                <a:gd name="T15" fmla="*/ 16908168 h 33"/>
                <a:gd name="T16" fmla="*/ 74717272 w 107"/>
                <a:gd name="T17" fmla="*/ 16908168 h 33"/>
                <a:gd name="T18" fmla="*/ 47896795 w 107"/>
                <a:gd name="T19" fmla="*/ 1879142 h 33"/>
                <a:gd name="T20" fmla="*/ 34485854 w 107"/>
                <a:gd name="T21" fmla="*/ 5636057 h 33"/>
                <a:gd name="T22" fmla="*/ 15326585 w 107"/>
                <a:gd name="T23" fmla="*/ 7515198 h 33"/>
                <a:gd name="T24" fmla="*/ 5746951 w 107"/>
                <a:gd name="T25" fmla="*/ 18785939 h 33"/>
                <a:gd name="T26" fmla="*/ 26821872 w 107"/>
                <a:gd name="T27" fmla="*/ 24421998 h 33"/>
                <a:gd name="T28" fmla="*/ 22990573 w 107"/>
                <a:gd name="T29" fmla="*/ 30058052 h 33"/>
                <a:gd name="T30" fmla="*/ 53643743 w 107"/>
                <a:gd name="T31" fmla="*/ 35694106 h 33"/>
                <a:gd name="T32" fmla="*/ 93876556 w 107"/>
                <a:gd name="T33" fmla="*/ 41330161 h 33"/>
                <a:gd name="T34" fmla="*/ 120698417 w 107"/>
                <a:gd name="T35" fmla="*/ 50723138 h 33"/>
                <a:gd name="T36" fmla="*/ 174342139 w 107"/>
                <a:gd name="T37" fmla="*/ 50723138 h 33"/>
                <a:gd name="T38" fmla="*/ 199248394 w 107"/>
                <a:gd name="T39" fmla="*/ 60116105 h 33"/>
                <a:gd name="T40" fmla="*/ 199248394 w 107"/>
                <a:gd name="T41" fmla="*/ 41330161 h 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7"/>
                <a:gd name="T64" fmla="*/ 0 h 33"/>
                <a:gd name="T65" fmla="*/ 107 w 107"/>
                <a:gd name="T66" fmla="*/ 33 h 3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7" h="33">
                  <a:moveTo>
                    <a:pt x="104" y="22"/>
                  </a:moveTo>
                  <a:cubicBezTo>
                    <a:pt x="103" y="20"/>
                    <a:pt x="99" y="20"/>
                    <a:pt x="98" y="20"/>
                  </a:cubicBezTo>
                  <a:cubicBezTo>
                    <a:pt x="96" y="20"/>
                    <a:pt x="96" y="17"/>
                    <a:pt x="94" y="16"/>
                  </a:cubicBezTo>
                  <a:cubicBezTo>
                    <a:pt x="91" y="15"/>
                    <a:pt x="93" y="13"/>
                    <a:pt x="94" y="13"/>
                  </a:cubicBezTo>
                  <a:cubicBezTo>
                    <a:pt x="95" y="13"/>
                    <a:pt x="97" y="12"/>
                    <a:pt x="94" y="11"/>
                  </a:cubicBezTo>
                  <a:cubicBezTo>
                    <a:pt x="91" y="9"/>
                    <a:pt x="77" y="10"/>
                    <a:pt x="72" y="9"/>
                  </a:cubicBezTo>
                  <a:cubicBezTo>
                    <a:pt x="67" y="7"/>
                    <a:pt x="65" y="6"/>
                    <a:pt x="61" y="6"/>
                  </a:cubicBezTo>
                  <a:cubicBezTo>
                    <a:pt x="57" y="7"/>
                    <a:pt x="55" y="10"/>
                    <a:pt x="50" y="9"/>
                  </a:cubicBezTo>
                  <a:cubicBezTo>
                    <a:pt x="45" y="9"/>
                    <a:pt x="42" y="10"/>
                    <a:pt x="39" y="9"/>
                  </a:cubicBezTo>
                  <a:cubicBezTo>
                    <a:pt x="36" y="9"/>
                    <a:pt x="29" y="2"/>
                    <a:pt x="25" y="1"/>
                  </a:cubicBezTo>
                  <a:cubicBezTo>
                    <a:pt x="22" y="0"/>
                    <a:pt x="21" y="3"/>
                    <a:pt x="18" y="3"/>
                  </a:cubicBezTo>
                  <a:cubicBezTo>
                    <a:pt x="16" y="3"/>
                    <a:pt x="9" y="3"/>
                    <a:pt x="8" y="4"/>
                  </a:cubicBezTo>
                  <a:cubicBezTo>
                    <a:pt x="7" y="5"/>
                    <a:pt x="6" y="8"/>
                    <a:pt x="3" y="10"/>
                  </a:cubicBezTo>
                  <a:cubicBezTo>
                    <a:pt x="0" y="12"/>
                    <a:pt x="9" y="12"/>
                    <a:pt x="14" y="13"/>
                  </a:cubicBezTo>
                  <a:cubicBezTo>
                    <a:pt x="18" y="14"/>
                    <a:pt x="14" y="15"/>
                    <a:pt x="12" y="16"/>
                  </a:cubicBezTo>
                  <a:cubicBezTo>
                    <a:pt x="10" y="18"/>
                    <a:pt x="24" y="19"/>
                    <a:pt x="28" y="19"/>
                  </a:cubicBezTo>
                  <a:cubicBezTo>
                    <a:pt x="32" y="20"/>
                    <a:pt x="43" y="20"/>
                    <a:pt x="49" y="22"/>
                  </a:cubicBezTo>
                  <a:cubicBezTo>
                    <a:pt x="55" y="23"/>
                    <a:pt x="55" y="24"/>
                    <a:pt x="63" y="27"/>
                  </a:cubicBezTo>
                  <a:cubicBezTo>
                    <a:pt x="72" y="30"/>
                    <a:pt x="84" y="27"/>
                    <a:pt x="91" y="27"/>
                  </a:cubicBezTo>
                  <a:cubicBezTo>
                    <a:pt x="98" y="27"/>
                    <a:pt x="96" y="29"/>
                    <a:pt x="104" y="32"/>
                  </a:cubicBezTo>
                  <a:cubicBezTo>
                    <a:pt x="107" y="33"/>
                    <a:pt x="104" y="24"/>
                    <a:pt x="104" y="2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20" name="Freeform 22"/>
            <p:cNvSpPr>
              <a:spLocks noChangeArrowheads="1"/>
            </p:cNvSpPr>
            <p:nvPr/>
          </p:nvSpPr>
          <p:spPr bwMode="auto">
            <a:xfrm>
              <a:off x="6078440" y="3125119"/>
              <a:ext cx="15727" cy="6785"/>
            </a:xfrm>
            <a:custGeom>
              <a:avLst/>
              <a:gdLst>
                <a:gd name="T0" fmla="*/ 14281476 w 11"/>
                <a:gd name="T1" fmla="*/ 9207244 h 5"/>
                <a:gd name="T2" fmla="*/ 17851510 w 11"/>
                <a:gd name="T3" fmla="*/ 3682898 h 5"/>
                <a:gd name="T4" fmla="*/ 5355052 w 11"/>
                <a:gd name="T5" fmla="*/ 1841449 h 5"/>
                <a:gd name="T6" fmla="*/ 14281476 w 11"/>
                <a:gd name="T7" fmla="*/ 9207244 h 5"/>
                <a:gd name="T8" fmla="*/ 0 60000 65536"/>
                <a:gd name="T9" fmla="*/ 0 60000 65536"/>
                <a:gd name="T10" fmla="*/ 0 60000 65536"/>
                <a:gd name="T11" fmla="*/ 0 60000 65536"/>
                <a:gd name="T12" fmla="*/ 0 w 11"/>
                <a:gd name="T13" fmla="*/ 0 h 5"/>
                <a:gd name="T14" fmla="*/ 11 w 11"/>
                <a:gd name="T15" fmla="*/ 5 h 5"/>
              </a:gdLst>
              <a:ahLst/>
              <a:cxnLst>
                <a:cxn ang="T8">
                  <a:pos x="T0" y="T1"/>
                </a:cxn>
                <a:cxn ang="T9">
                  <a:pos x="T2" y="T3"/>
                </a:cxn>
                <a:cxn ang="T10">
                  <a:pos x="T4" y="T5"/>
                </a:cxn>
                <a:cxn ang="T11">
                  <a:pos x="T6" y="T7"/>
                </a:cxn>
              </a:cxnLst>
              <a:rect l="T12" t="T13" r="T14" b="T15"/>
              <a:pathLst>
                <a:path w="11" h="5">
                  <a:moveTo>
                    <a:pt x="8" y="5"/>
                  </a:moveTo>
                  <a:cubicBezTo>
                    <a:pt x="11" y="5"/>
                    <a:pt x="10" y="2"/>
                    <a:pt x="10" y="2"/>
                  </a:cubicBezTo>
                  <a:cubicBezTo>
                    <a:pt x="10" y="1"/>
                    <a:pt x="5" y="0"/>
                    <a:pt x="3" y="1"/>
                  </a:cubicBezTo>
                  <a:cubicBezTo>
                    <a:pt x="0" y="2"/>
                    <a:pt x="3" y="5"/>
                    <a:pt x="8" y="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21" name="Freeform 23"/>
            <p:cNvSpPr>
              <a:spLocks noChangeArrowheads="1"/>
            </p:cNvSpPr>
            <p:nvPr/>
          </p:nvSpPr>
          <p:spPr bwMode="auto">
            <a:xfrm>
              <a:off x="6100216" y="3130773"/>
              <a:ext cx="13308" cy="9046"/>
            </a:xfrm>
            <a:custGeom>
              <a:avLst/>
              <a:gdLst>
                <a:gd name="T0" fmla="*/ 7637085 w 9"/>
                <a:gd name="T1" fmla="*/ 13638354 h 6"/>
                <a:gd name="T2" fmla="*/ 11456320 w 9"/>
                <a:gd name="T3" fmla="*/ 0 h 6"/>
                <a:gd name="T4" fmla="*/ 7637085 w 9"/>
                <a:gd name="T5" fmla="*/ 13638354 h 6"/>
                <a:gd name="T6" fmla="*/ 0 60000 65536"/>
                <a:gd name="T7" fmla="*/ 0 60000 65536"/>
                <a:gd name="T8" fmla="*/ 0 60000 65536"/>
                <a:gd name="T9" fmla="*/ 0 w 9"/>
                <a:gd name="T10" fmla="*/ 0 h 6"/>
                <a:gd name="T11" fmla="*/ 9 w 9"/>
                <a:gd name="T12" fmla="*/ 6 h 6"/>
              </a:gdLst>
              <a:ahLst/>
              <a:cxnLst>
                <a:cxn ang="T6">
                  <a:pos x="T0" y="T1"/>
                </a:cxn>
                <a:cxn ang="T7">
                  <a:pos x="T2" y="T3"/>
                </a:cxn>
                <a:cxn ang="T8">
                  <a:pos x="T4" y="T5"/>
                </a:cxn>
              </a:cxnLst>
              <a:rect l="T9" t="T10" r="T11" b="T12"/>
              <a:pathLst>
                <a:path w="9" h="6">
                  <a:moveTo>
                    <a:pt x="4" y="6"/>
                  </a:moveTo>
                  <a:cubicBezTo>
                    <a:pt x="8" y="6"/>
                    <a:pt x="9" y="0"/>
                    <a:pt x="6" y="0"/>
                  </a:cubicBezTo>
                  <a:cubicBezTo>
                    <a:pt x="2" y="0"/>
                    <a:pt x="0" y="5"/>
                    <a:pt x="4" y="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22" name="Freeform 24"/>
            <p:cNvSpPr>
              <a:spLocks noChangeArrowheads="1"/>
            </p:cNvSpPr>
            <p:nvPr/>
          </p:nvSpPr>
          <p:spPr bwMode="auto">
            <a:xfrm>
              <a:off x="6117154" y="3130773"/>
              <a:ext cx="19357" cy="6785"/>
            </a:xfrm>
            <a:custGeom>
              <a:avLst/>
              <a:gdLst>
                <a:gd name="T0" fmla="*/ 3872438 w 13"/>
                <a:gd name="T1" fmla="*/ 5524346 h 5"/>
                <a:gd name="T2" fmla="*/ 19362187 w 13"/>
                <a:gd name="T3" fmla="*/ 9207244 h 5"/>
                <a:gd name="T4" fmla="*/ 15489751 w 13"/>
                <a:gd name="T5" fmla="*/ 1841449 h 5"/>
                <a:gd name="T6" fmla="*/ 3872438 w 13"/>
                <a:gd name="T7" fmla="*/ 5524346 h 5"/>
                <a:gd name="T8" fmla="*/ 0 60000 65536"/>
                <a:gd name="T9" fmla="*/ 0 60000 65536"/>
                <a:gd name="T10" fmla="*/ 0 60000 65536"/>
                <a:gd name="T11" fmla="*/ 0 60000 65536"/>
                <a:gd name="T12" fmla="*/ 0 w 13"/>
                <a:gd name="T13" fmla="*/ 0 h 5"/>
                <a:gd name="T14" fmla="*/ 13 w 13"/>
                <a:gd name="T15" fmla="*/ 5 h 5"/>
              </a:gdLst>
              <a:ahLst/>
              <a:cxnLst>
                <a:cxn ang="T8">
                  <a:pos x="T0" y="T1"/>
                </a:cxn>
                <a:cxn ang="T9">
                  <a:pos x="T2" y="T3"/>
                </a:cxn>
                <a:cxn ang="T10">
                  <a:pos x="T4" y="T5"/>
                </a:cxn>
                <a:cxn ang="T11">
                  <a:pos x="T6" y="T7"/>
                </a:cxn>
              </a:cxnLst>
              <a:rect l="T12" t="T13" r="T14" b="T15"/>
              <a:pathLst>
                <a:path w="13" h="5">
                  <a:moveTo>
                    <a:pt x="2" y="3"/>
                  </a:moveTo>
                  <a:cubicBezTo>
                    <a:pt x="0" y="5"/>
                    <a:pt x="7" y="5"/>
                    <a:pt x="10" y="5"/>
                  </a:cubicBezTo>
                  <a:cubicBezTo>
                    <a:pt x="13" y="5"/>
                    <a:pt x="11" y="2"/>
                    <a:pt x="8" y="1"/>
                  </a:cubicBezTo>
                  <a:cubicBezTo>
                    <a:pt x="4" y="0"/>
                    <a:pt x="3" y="1"/>
                    <a:pt x="2" y="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23" name="Freeform 25"/>
            <p:cNvSpPr>
              <a:spLocks noChangeArrowheads="1"/>
            </p:cNvSpPr>
            <p:nvPr/>
          </p:nvSpPr>
          <p:spPr bwMode="auto">
            <a:xfrm>
              <a:off x="6124413" y="3127380"/>
              <a:ext cx="29035" cy="10177"/>
            </a:xfrm>
            <a:custGeom>
              <a:avLst/>
              <a:gdLst>
                <a:gd name="T0" fmla="*/ 29447444 w 20"/>
                <a:gd name="T1" fmla="*/ 12946415 h 8"/>
                <a:gd name="T2" fmla="*/ 36809981 w 20"/>
                <a:gd name="T3" fmla="*/ 6473844 h 8"/>
                <a:gd name="T4" fmla="*/ 14723722 w 20"/>
                <a:gd name="T5" fmla="*/ 1618143 h 8"/>
                <a:gd name="T6" fmla="*/ 29447444 w 20"/>
                <a:gd name="T7" fmla="*/ 12946415 h 8"/>
                <a:gd name="T8" fmla="*/ 0 60000 65536"/>
                <a:gd name="T9" fmla="*/ 0 60000 65536"/>
                <a:gd name="T10" fmla="*/ 0 60000 65536"/>
                <a:gd name="T11" fmla="*/ 0 60000 65536"/>
                <a:gd name="T12" fmla="*/ 0 w 20"/>
                <a:gd name="T13" fmla="*/ 0 h 8"/>
                <a:gd name="T14" fmla="*/ 20 w 20"/>
                <a:gd name="T15" fmla="*/ 8 h 8"/>
              </a:gdLst>
              <a:ahLst/>
              <a:cxnLst>
                <a:cxn ang="T8">
                  <a:pos x="T0" y="T1"/>
                </a:cxn>
                <a:cxn ang="T9">
                  <a:pos x="T2" y="T3"/>
                </a:cxn>
                <a:cxn ang="T10">
                  <a:pos x="T4" y="T5"/>
                </a:cxn>
                <a:cxn ang="T11">
                  <a:pos x="T6" y="T7"/>
                </a:cxn>
              </a:cxnLst>
              <a:rect l="T12" t="T13" r="T14" b="T15"/>
              <a:pathLst>
                <a:path w="20" h="8">
                  <a:moveTo>
                    <a:pt x="16" y="8"/>
                  </a:moveTo>
                  <a:cubicBezTo>
                    <a:pt x="17" y="8"/>
                    <a:pt x="19" y="6"/>
                    <a:pt x="20" y="4"/>
                  </a:cubicBezTo>
                  <a:cubicBezTo>
                    <a:pt x="20" y="2"/>
                    <a:pt x="16" y="2"/>
                    <a:pt x="8" y="1"/>
                  </a:cubicBezTo>
                  <a:cubicBezTo>
                    <a:pt x="0" y="0"/>
                    <a:pt x="14" y="8"/>
                    <a:pt x="16" y="8"/>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24" name="Freeform 26"/>
            <p:cNvSpPr>
              <a:spLocks noChangeArrowheads="1"/>
            </p:cNvSpPr>
            <p:nvPr/>
          </p:nvSpPr>
          <p:spPr bwMode="auto">
            <a:xfrm>
              <a:off x="6155869" y="3143211"/>
              <a:ext cx="36295" cy="21485"/>
            </a:xfrm>
            <a:custGeom>
              <a:avLst/>
              <a:gdLst>
                <a:gd name="T0" fmla="*/ 14724049 w 25"/>
                <a:gd name="T1" fmla="*/ 2051102 h 15"/>
                <a:gd name="T2" fmla="*/ 9202360 w 25"/>
                <a:gd name="T3" fmla="*/ 8205838 h 15"/>
                <a:gd name="T4" fmla="*/ 36812154 w 25"/>
                <a:gd name="T5" fmla="*/ 26670051 h 15"/>
                <a:gd name="T6" fmla="*/ 42333840 w 25"/>
                <a:gd name="T7" fmla="*/ 20515311 h 15"/>
                <a:gd name="T8" fmla="*/ 14724049 w 25"/>
                <a:gd name="T9" fmla="*/ 2051102 h 15"/>
                <a:gd name="T10" fmla="*/ 0 60000 65536"/>
                <a:gd name="T11" fmla="*/ 0 60000 65536"/>
                <a:gd name="T12" fmla="*/ 0 60000 65536"/>
                <a:gd name="T13" fmla="*/ 0 60000 65536"/>
                <a:gd name="T14" fmla="*/ 0 60000 65536"/>
                <a:gd name="T15" fmla="*/ 0 w 25"/>
                <a:gd name="T16" fmla="*/ 0 h 15"/>
                <a:gd name="T17" fmla="*/ 25 w 25"/>
                <a:gd name="T18" fmla="*/ 15 h 15"/>
              </a:gdLst>
              <a:ahLst/>
              <a:cxnLst>
                <a:cxn ang="T10">
                  <a:pos x="T0" y="T1"/>
                </a:cxn>
                <a:cxn ang="T11">
                  <a:pos x="T2" y="T3"/>
                </a:cxn>
                <a:cxn ang="T12">
                  <a:pos x="T4" y="T5"/>
                </a:cxn>
                <a:cxn ang="T13">
                  <a:pos x="T6" y="T7"/>
                </a:cxn>
                <a:cxn ang="T14">
                  <a:pos x="T8" y="T9"/>
                </a:cxn>
              </a:cxnLst>
              <a:rect l="T15" t="T16" r="T17" b="T18"/>
              <a:pathLst>
                <a:path w="25" h="15">
                  <a:moveTo>
                    <a:pt x="8" y="1"/>
                  </a:moveTo>
                  <a:cubicBezTo>
                    <a:pt x="4" y="0"/>
                    <a:pt x="0" y="2"/>
                    <a:pt x="5" y="4"/>
                  </a:cubicBezTo>
                  <a:cubicBezTo>
                    <a:pt x="10" y="6"/>
                    <a:pt x="14" y="11"/>
                    <a:pt x="20" y="13"/>
                  </a:cubicBezTo>
                  <a:cubicBezTo>
                    <a:pt x="25" y="15"/>
                    <a:pt x="23" y="11"/>
                    <a:pt x="23" y="10"/>
                  </a:cubicBezTo>
                  <a:cubicBezTo>
                    <a:pt x="23" y="9"/>
                    <a:pt x="13" y="2"/>
                    <a:pt x="8"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25" name="Freeform 27"/>
            <p:cNvSpPr>
              <a:spLocks noChangeArrowheads="1"/>
            </p:cNvSpPr>
            <p:nvPr/>
          </p:nvSpPr>
          <p:spPr bwMode="auto">
            <a:xfrm>
              <a:off x="6164338" y="3128511"/>
              <a:ext cx="58072" cy="11308"/>
            </a:xfrm>
            <a:custGeom>
              <a:avLst/>
              <a:gdLst>
                <a:gd name="T0" fmla="*/ 58085169 w 39"/>
                <a:gd name="T1" fmla="*/ 13985168 h 8"/>
                <a:gd name="T2" fmla="*/ 71638000 w 39"/>
                <a:gd name="T3" fmla="*/ 5993240 h 8"/>
                <a:gd name="T4" fmla="*/ 52275820 w 39"/>
                <a:gd name="T5" fmla="*/ 5993240 h 8"/>
                <a:gd name="T6" fmla="*/ 21297707 w 39"/>
                <a:gd name="T7" fmla="*/ 3995964 h 8"/>
                <a:gd name="T8" fmla="*/ 3872437 w 39"/>
                <a:gd name="T9" fmla="*/ 9989202 h 8"/>
                <a:gd name="T10" fmla="*/ 32915021 w 39"/>
                <a:gd name="T11" fmla="*/ 15983856 h 8"/>
                <a:gd name="T12" fmla="*/ 58085169 w 39"/>
                <a:gd name="T13" fmla="*/ 13985168 h 8"/>
                <a:gd name="T14" fmla="*/ 0 60000 65536"/>
                <a:gd name="T15" fmla="*/ 0 60000 65536"/>
                <a:gd name="T16" fmla="*/ 0 60000 65536"/>
                <a:gd name="T17" fmla="*/ 0 60000 65536"/>
                <a:gd name="T18" fmla="*/ 0 60000 65536"/>
                <a:gd name="T19" fmla="*/ 0 60000 65536"/>
                <a:gd name="T20" fmla="*/ 0 60000 65536"/>
                <a:gd name="T21" fmla="*/ 0 w 39"/>
                <a:gd name="T22" fmla="*/ 0 h 8"/>
                <a:gd name="T23" fmla="*/ 39 w 39"/>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8">
                  <a:moveTo>
                    <a:pt x="30" y="7"/>
                  </a:moveTo>
                  <a:cubicBezTo>
                    <a:pt x="31" y="7"/>
                    <a:pt x="35" y="5"/>
                    <a:pt x="37" y="3"/>
                  </a:cubicBezTo>
                  <a:cubicBezTo>
                    <a:pt x="39" y="1"/>
                    <a:pt x="32" y="2"/>
                    <a:pt x="27" y="3"/>
                  </a:cubicBezTo>
                  <a:cubicBezTo>
                    <a:pt x="23" y="5"/>
                    <a:pt x="17" y="3"/>
                    <a:pt x="11" y="2"/>
                  </a:cubicBezTo>
                  <a:cubicBezTo>
                    <a:pt x="5" y="0"/>
                    <a:pt x="4" y="2"/>
                    <a:pt x="2" y="5"/>
                  </a:cubicBezTo>
                  <a:cubicBezTo>
                    <a:pt x="0" y="7"/>
                    <a:pt x="13" y="7"/>
                    <a:pt x="17" y="8"/>
                  </a:cubicBezTo>
                  <a:cubicBezTo>
                    <a:pt x="20" y="8"/>
                    <a:pt x="28" y="7"/>
                    <a:pt x="30" y="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26" name="Freeform 28"/>
            <p:cNvSpPr>
              <a:spLocks noChangeArrowheads="1"/>
            </p:cNvSpPr>
            <p:nvPr/>
          </p:nvSpPr>
          <p:spPr bwMode="auto">
            <a:xfrm>
              <a:off x="6230878" y="3131903"/>
              <a:ext cx="54442" cy="26008"/>
            </a:xfrm>
            <a:custGeom>
              <a:avLst/>
              <a:gdLst>
                <a:gd name="T0" fmla="*/ 18906248 w 37"/>
                <a:gd name="T1" fmla="*/ 35490802 h 18"/>
                <a:gd name="T2" fmla="*/ 22687501 w 37"/>
                <a:gd name="T3" fmla="*/ 35490802 h 18"/>
                <a:gd name="T4" fmla="*/ 24578126 w 37"/>
                <a:gd name="T5" fmla="*/ 35490802 h 18"/>
                <a:gd name="T6" fmla="*/ 26468750 w 37"/>
                <a:gd name="T7" fmla="*/ 33402938 h 18"/>
                <a:gd name="T8" fmla="*/ 28359374 w 37"/>
                <a:gd name="T9" fmla="*/ 31315075 h 18"/>
                <a:gd name="T10" fmla="*/ 32140622 w 37"/>
                <a:gd name="T11" fmla="*/ 29227211 h 18"/>
                <a:gd name="T12" fmla="*/ 34031247 w 37"/>
                <a:gd name="T13" fmla="*/ 27140793 h 18"/>
                <a:gd name="T14" fmla="*/ 35921871 w 37"/>
                <a:gd name="T15" fmla="*/ 25052929 h 18"/>
                <a:gd name="T16" fmla="*/ 35921871 w 37"/>
                <a:gd name="T17" fmla="*/ 25052929 h 18"/>
                <a:gd name="T18" fmla="*/ 37812495 w 37"/>
                <a:gd name="T19" fmla="*/ 22965060 h 18"/>
                <a:gd name="T20" fmla="*/ 41593744 w 37"/>
                <a:gd name="T21" fmla="*/ 18789333 h 18"/>
                <a:gd name="T22" fmla="*/ 43484368 w 37"/>
                <a:gd name="T23" fmla="*/ 16701469 h 18"/>
                <a:gd name="T24" fmla="*/ 45375003 w 37"/>
                <a:gd name="T25" fmla="*/ 14613606 h 18"/>
                <a:gd name="T26" fmla="*/ 47265627 w 37"/>
                <a:gd name="T27" fmla="*/ 14613606 h 18"/>
                <a:gd name="T28" fmla="*/ 49156251 w 37"/>
                <a:gd name="T29" fmla="*/ 12525742 h 18"/>
                <a:gd name="T30" fmla="*/ 62390621 w 37"/>
                <a:gd name="T31" fmla="*/ 4175729 h 18"/>
                <a:gd name="T32" fmla="*/ 28359374 w 37"/>
                <a:gd name="T33" fmla="*/ 8351457 h 18"/>
                <a:gd name="T34" fmla="*/ 26468750 w 37"/>
                <a:gd name="T35" fmla="*/ 10437876 h 18"/>
                <a:gd name="T36" fmla="*/ 24578126 w 37"/>
                <a:gd name="T37" fmla="*/ 12525742 h 18"/>
                <a:gd name="T38" fmla="*/ 22687501 w 37"/>
                <a:gd name="T39" fmla="*/ 14613606 h 18"/>
                <a:gd name="T40" fmla="*/ 17015623 w 37"/>
                <a:gd name="T41" fmla="*/ 18789333 h 18"/>
                <a:gd name="T42" fmla="*/ 15124999 w 37"/>
                <a:gd name="T43" fmla="*/ 20877196 h 18"/>
                <a:gd name="T44" fmla="*/ 9453124 w 37"/>
                <a:gd name="T45" fmla="*/ 25052929 h 18"/>
                <a:gd name="T46" fmla="*/ 18906248 w 37"/>
                <a:gd name="T47" fmla="*/ 35490802 h 1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18"/>
                <a:gd name="T74" fmla="*/ 37 w 37"/>
                <a:gd name="T75" fmla="*/ 18 h 1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18">
                  <a:moveTo>
                    <a:pt x="10" y="17"/>
                  </a:moveTo>
                  <a:cubicBezTo>
                    <a:pt x="10" y="18"/>
                    <a:pt x="11" y="17"/>
                    <a:pt x="12" y="17"/>
                  </a:cubicBezTo>
                  <a:cubicBezTo>
                    <a:pt x="12" y="17"/>
                    <a:pt x="12" y="17"/>
                    <a:pt x="13" y="17"/>
                  </a:cubicBezTo>
                  <a:cubicBezTo>
                    <a:pt x="13" y="17"/>
                    <a:pt x="14" y="16"/>
                    <a:pt x="14" y="16"/>
                  </a:cubicBezTo>
                  <a:cubicBezTo>
                    <a:pt x="15" y="16"/>
                    <a:pt x="15" y="16"/>
                    <a:pt x="15" y="15"/>
                  </a:cubicBezTo>
                  <a:cubicBezTo>
                    <a:pt x="16" y="15"/>
                    <a:pt x="16" y="15"/>
                    <a:pt x="17" y="14"/>
                  </a:cubicBezTo>
                  <a:cubicBezTo>
                    <a:pt x="17" y="14"/>
                    <a:pt x="18" y="14"/>
                    <a:pt x="18" y="13"/>
                  </a:cubicBezTo>
                  <a:cubicBezTo>
                    <a:pt x="18" y="13"/>
                    <a:pt x="19" y="12"/>
                    <a:pt x="19" y="12"/>
                  </a:cubicBezTo>
                  <a:cubicBezTo>
                    <a:pt x="19" y="12"/>
                    <a:pt x="19" y="12"/>
                    <a:pt x="19" y="12"/>
                  </a:cubicBezTo>
                  <a:cubicBezTo>
                    <a:pt x="20" y="11"/>
                    <a:pt x="20" y="11"/>
                    <a:pt x="20" y="11"/>
                  </a:cubicBezTo>
                  <a:cubicBezTo>
                    <a:pt x="21" y="10"/>
                    <a:pt x="21" y="10"/>
                    <a:pt x="22" y="9"/>
                  </a:cubicBezTo>
                  <a:cubicBezTo>
                    <a:pt x="22" y="9"/>
                    <a:pt x="23" y="8"/>
                    <a:pt x="23" y="8"/>
                  </a:cubicBezTo>
                  <a:cubicBezTo>
                    <a:pt x="24" y="8"/>
                    <a:pt x="24" y="7"/>
                    <a:pt x="24" y="7"/>
                  </a:cubicBezTo>
                  <a:cubicBezTo>
                    <a:pt x="24" y="7"/>
                    <a:pt x="24" y="7"/>
                    <a:pt x="25" y="7"/>
                  </a:cubicBezTo>
                  <a:cubicBezTo>
                    <a:pt x="25" y="6"/>
                    <a:pt x="25" y="6"/>
                    <a:pt x="26" y="6"/>
                  </a:cubicBezTo>
                  <a:cubicBezTo>
                    <a:pt x="27" y="6"/>
                    <a:pt x="37" y="4"/>
                    <a:pt x="33" y="2"/>
                  </a:cubicBezTo>
                  <a:cubicBezTo>
                    <a:pt x="28" y="0"/>
                    <a:pt x="16" y="2"/>
                    <a:pt x="15" y="4"/>
                  </a:cubicBezTo>
                  <a:cubicBezTo>
                    <a:pt x="15" y="5"/>
                    <a:pt x="15" y="5"/>
                    <a:pt x="14" y="5"/>
                  </a:cubicBezTo>
                  <a:cubicBezTo>
                    <a:pt x="14" y="6"/>
                    <a:pt x="14" y="6"/>
                    <a:pt x="13" y="6"/>
                  </a:cubicBezTo>
                  <a:cubicBezTo>
                    <a:pt x="13" y="6"/>
                    <a:pt x="12" y="7"/>
                    <a:pt x="12" y="7"/>
                  </a:cubicBezTo>
                  <a:cubicBezTo>
                    <a:pt x="11" y="8"/>
                    <a:pt x="10" y="8"/>
                    <a:pt x="9" y="9"/>
                  </a:cubicBezTo>
                  <a:cubicBezTo>
                    <a:pt x="9" y="9"/>
                    <a:pt x="8" y="9"/>
                    <a:pt x="8" y="10"/>
                  </a:cubicBezTo>
                  <a:cubicBezTo>
                    <a:pt x="7" y="10"/>
                    <a:pt x="6" y="11"/>
                    <a:pt x="5" y="12"/>
                  </a:cubicBezTo>
                  <a:cubicBezTo>
                    <a:pt x="0" y="16"/>
                    <a:pt x="4" y="17"/>
                    <a:pt x="10" y="1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27" name="Freeform 29"/>
            <p:cNvSpPr>
              <a:spLocks noChangeArrowheads="1"/>
            </p:cNvSpPr>
            <p:nvPr/>
          </p:nvSpPr>
          <p:spPr bwMode="auto">
            <a:xfrm>
              <a:off x="6131672" y="2981509"/>
              <a:ext cx="90737" cy="102901"/>
            </a:xfrm>
            <a:custGeom>
              <a:avLst/>
              <a:gdLst>
                <a:gd name="T0" fmla="*/ 25117897 w 61"/>
                <a:gd name="T1" fmla="*/ 27071306 h 74"/>
                <a:gd name="T2" fmla="*/ 38644303 w 61"/>
                <a:gd name="T3" fmla="*/ 25137046 h 74"/>
                <a:gd name="T4" fmla="*/ 59897910 w 61"/>
                <a:gd name="T5" fmla="*/ 23204177 h 74"/>
                <a:gd name="T6" fmla="*/ 81151506 w 61"/>
                <a:gd name="T7" fmla="*/ 27071306 h 74"/>
                <a:gd name="T8" fmla="*/ 98542223 w 61"/>
                <a:gd name="T9" fmla="*/ 25137046 h 74"/>
                <a:gd name="T10" fmla="*/ 113999384 w 61"/>
                <a:gd name="T11" fmla="*/ 11601393 h 74"/>
                <a:gd name="T12" fmla="*/ 113999384 w 61"/>
                <a:gd name="T13" fmla="*/ 0 h 74"/>
                <a:gd name="T14" fmla="*/ 100474368 w 61"/>
                <a:gd name="T15" fmla="*/ 13535653 h 74"/>
                <a:gd name="T16" fmla="*/ 73422925 w 61"/>
                <a:gd name="T17" fmla="*/ 11601393 h 74"/>
                <a:gd name="T18" fmla="*/ 44440738 w 61"/>
                <a:gd name="T19" fmla="*/ 7734261 h 74"/>
                <a:gd name="T20" fmla="*/ 30915722 w 61"/>
                <a:gd name="T21" fmla="*/ 7734261 h 74"/>
                <a:gd name="T22" fmla="*/ 21253601 w 61"/>
                <a:gd name="T23" fmla="*/ 17402782 h 74"/>
                <a:gd name="T24" fmla="*/ 9660728 w 61"/>
                <a:gd name="T25" fmla="*/ 42539823 h 74"/>
                <a:gd name="T26" fmla="*/ 3864292 w 61"/>
                <a:gd name="T27" fmla="*/ 56075481 h 74"/>
                <a:gd name="T28" fmla="*/ 3864292 w 61"/>
                <a:gd name="T29" fmla="*/ 77345387 h 74"/>
                <a:gd name="T30" fmla="*/ 1932146 w 61"/>
                <a:gd name="T31" fmla="*/ 94748186 h 74"/>
                <a:gd name="T32" fmla="*/ 19321456 w 61"/>
                <a:gd name="T33" fmla="*/ 106349574 h 74"/>
                <a:gd name="T34" fmla="*/ 23185752 w 61"/>
                <a:gd name="T35" fmla="*/ 129553740 h 74"/>
                <a:gd name="T36" fmla="*/ 25117897 w 61"/>
                <a:gd name="T37" fmla="*/ 141155127 h 74"/>
                <a:gd name="T38" fmla="*/ 42508593 w 61"/>
                <a:gd name="T39" fmla="*/ 139222258 h 74"/>
                <a:gd name="T40" fmla="*/ 36712158 w 61"/>
                <a:gd name="T41" fmla="*/ 106349574 h 74"/>
                <a:gd name="T42" fmla="*/ 38644303 w 61"/>
                <a:gd name="T43" fmla="*/ 87013906 h 74"/>
                <a:gd name="T44" fmla="*/ 52169329 w 61"/>
                <a:gd name="T45" fmla="*/ 87013906 h 74"/>
                <a:gd name="T46" fmla="*/ 52169329 w 61"/>
                <a:gd name="T47" fmla="*/ 102482444 h 74"/>
                <a:gd name="T48" fmla="*/ 61830055 w 61"/>
                <a:gd name="T49" fmla="*/ 119885221 h 74"/>
                <a:gd name="T50" fmla="*/ 69558635 w 61"/>
                <a:gd name="T51" fmla="*/ 127620870 h 74"/>
                <a:gd name="T52" fmla="*/ 77287215 w 61"/>
                <a:gd name="T53" fmla="*/ 123752350 h 74"/>
                <a:gd name="T54" fmla="*/ 85015796 w 61"/>
                <a:gd name="T55" fmla="*/ 117952352 h 74"/>
                <a:gd name="T56" fmla="*/ 75355070 w 61"/>
                <a:gd name="T57" fmla="*/ 104416704 h 74"/>
                <a:gd name="T58" fmla="*/ 77287215 w 61"/>
                <a:gd name="T59" fmla="*/ 92815317 h 74"/>
                <a:gd name="T60" fmla="*/ 69558635 w 61"/>
                <a:gd name="T61" fmla="*/ 81212517 h 74"/>
                <a:gd name="T62" fmla="*/ 57965764 w 61"/>
                <a:gd name="T63" fmla="*/ 69611129 h 74"/>
                <a:gd name="T64" fmla="*/ 65694345 w 61"/>
                <a:gd name="T65" fmla="*/ 54142612 h 74"/>
                <a:gd name="T66" fmla="*/ 79219360 w 61"/>
                <a:gd name="T67" fmla="*/ 46406963 h 74"/>
                <a:gd name="T68" fmla="*/ 73422925 w 61"/>
                <a:gd name="T69" fmla="*/ 40606954 h 74"/>
                <a:gd name="T70" fmla="*/ 48305039 w 61"/>
                <a:gd name="T71" fmla="*/ 50274092 h 74"/>
                <a:gd name="T72" fmla="*/ 30915722 w 61"/>
                <a:gd name="T73" fmla="*/ 56075481 h 74"/>
                <a:gd name="T74" fmla="*/ 21253601 w 61"/>
                <a:gd name="T75" fmla="*/ 40606954 h 74"/>
                <a:gd name="T76" fmla="*/ 25117897 w 61"/>
                <a:gd name="T77" fmla="*/ 27071306 h 7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1"/>
                <a:gd name="T118" fmla="*/ 0 h 74"/>
                <a:gd name="T119" fmla="*/ 61 w 61"/>
                <a:gd name="T120" fmla="*/ 74 h 7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1" h="74">
                  <a:moveTo>
                    <a:pt x="13" y="14"/>
                  </a:moveTo>
                  <a:cubicBezTo>
                    <a:pt x="13" y="12"/>
                    <a:pt x="17" y="12"/>
                    <a:pt x="20" y="13"/>
                  </a:cubicBezTo>
                  <a:cubicBezTo>
                    <a:pt x="23" y="13"/>
                    <a:pt x="29" y="13"/>
                    <a:pt x="31" y="12"/>
                  </a:cubicBezTo>
                  <a:cubicBezTo>
                    <a:pt x="32" y="11"/>
                    <a:pt x="38" y="13"/>
                    <a:pt x="42" y="14"/>
                  </a:cubicBezTo>
                  <a:cubicBezTo>
                    <a:pt x="46" y="15"/>
                    <a:pt x="48" y="14"/>
                    <a:pt x="51" y="13"/>
                  </a:cubicBezTo>
                  <a:cubicBezTo>
                    <a:pt x="53" y="11"/>
                    <a:pt x="58" y="7"/>
                    <a:pt x="59" y="6"/>
                  </a:cubicBezTo>
                  <a:cubicBezTo>
                    <a:pt x="60" y="4"/>
                    <a:pt x="61" y="0"/>
                    <a:pt x="59" y="0"/>
                  </a:cubicBezTo>
                  <a:cubicBezTo>
                    <a:pt x="56" y="0"/>
                    <a:pt x="54" y="5"/>
                    <a:pt x="52" y="7"/>
                  </a:cubicBezTo>
                  <a:cubicBezTo>
                    <a:pt x="50" y="9"/>
                    <a:pt x="42" y="6"/>
                    <a:pt x="38" y="6"/>
                  </a:cubicBezTo>
                  <a:cubicBezTo>
                    <a:pt x="34" y="6"/>
                    <a:pt x="29" y="6"/>
                    <a:pt x="23" y="4"/>
                  </a:cubicBezTo>
                  <a:cubicBezTo>
                    <a:pt x="17" y="2"/>
                    <a:pt x="17" y="1"/>
                    <a:pt x="16" y="4"/>
                  </a:cubicBezTo>
                  <a:cubicBezTo>
                    <a:pt x="14" y="7"/>
                    <a:pt x="14" y="6"/>
                    <a:pt x="11" y="9"/>
                  </a:cubicBezTo>
                  <a:cubicBezTo>
                    <a:pt x="8" y="11"/>
                    <a:pt x="8" y="20"/>
                    <a:pt x="5" y="22"/>
                  </a:cubicBezTo>
                  <a:cubicBezTo>
                    <a:pt x="2" y="24"/>
                    <a:pt x="4" y="27"/>
                    <a:pt x="2" y="29"/>
                  </a:cubicBezTo>
                  <a:cubicBezTo>
                    <a:pt x="0" y="31"/>
                    <a:pt x="3" y="35"/>
                    <a:pt x="2" y="40"/>
                  </a:cubicBezTo>
                  <a:cubicBezTo>
                    <a:pt x="1" y="45"/>
                    <a:pt x="0" y="44"/>
                    <a:pt x="1" y="49"/>
                  </a:cubicBezTo>
                  <a:cubicBezTo>
                    <a:pt x="2" y="55"/>
                    <a:pt x="6" y="53"/>
                    <a:pt x="10" y="55"/>
                  </a:cubicBezTo>
                  <a:cubicBezTo>
                    <a:pt x="13" y="56"/>
                    <a:pt x="14" y="63"/>
                    <a:pt x="12" y="67"/>
                  </a:cubicBezTo>
                  <a:cubicBezTo>
                    <a:pt x="10" y="72"/>
                    <a:pt x="10" y="72"/>
                    <a:pt x="13" y="73"/>
                  </a:cubicBezTo>
                  <a:cubicBezTo>
                    <a:pt x="15" y="74"/>
                    <a:pt x="21" y="73"/>
                    <a:pt x="22" y="72"/>
                  </a:cubicBezTo>
                  <a:cubicBezTo>
                    <a:pt x="23" y="72"/>
                    <a:pt x="19" y="57"/>
                    <a:pt x="19" y="55"/>
                  </a:cubicBezTo>
                  <a:cubicBezTo>
                    <a:pt x="18" y="53"/>
                    <a:pt x="19" y="46"/>
                    <a:pt x="20" y="45"/>
                  </a:cubicBezTo>
                  <a:cubicBezTo>
                    <a:pt x="20" y="45"/>
                    <a:pt x="29" y="44"/>
                    <a:pt x="27" y="45"/>
                  </a:cubicBezTo>
                  <a:cubicBezTo>
                    <a:pt x="26" y="47"/>
                    <a:pt x="24" y="51"/>
                    <a:pt x="27" y="53"/>
                  </a:cubicBezTo>
                  <a:cubicBezTo>
                    <a:pt x="31" y="56"/>
                    <a:pt x="31" y="60"/>
                    <a:pt x="32" y="62"/>
                  </a:cubicBezTo>
                  <a:cubicBezTo>
                    <a:pt x="33" y="63"/>
                    <a:pt x="34" y="66"/>
                    <a:pt x="36" y="66"/>
                  </a:cubicBezTo>
                  <a:cubicBezTo>
                    <a:pt x="38" y="67"/>
                    <a:pt x="40" y="65"/>
                    <a:pt x="40" y="64"/>
                  </a:cubicBezTo>
                  <a:cubicBezTo>
                    <a:pt x="40" y="63"/>
                    <a:pt x="43" y="62"/>
                    <a:pt x="44" y="61"/>
                  </a:cubicBezTo>
                  <a:cubicBezTo>
                    <a:pt x="46" y="61"/>
                    <a:pt x="43" y="57"/>
                    <a:pt x="39" y="54"/>
                  </a:cubicBezTo>
                  <a:cubicBezTo>
                    <a:pt x="36" y="51"/>
                    <a:pt x="39" y="49"/>
                    <a:pt x="40" y="48"/>
                  </a:cubicBezTo>
                  <a:cubicBezTo>
                    <a:pt x="41" y="47"/>
                    <a:pt x="42" y="42"/>
                    <a:pt x="36" y="42"/>
                  </a:cubicBezTo>
                  <a:cubicBezTo>
                    <a:pt x="30" y="41"/>
                    <a:pt x="31" y="38"/>
                    <a:pt x="30" y="36"/>
                  </a:cubicBezTo>
                  <a:cubicBezTo>
                    <a:pt x="30" y="35"/>
                    <a:pt x="33" y="29"/>
                    <a:pt x="34" y="28"/>
                  </a:cubicBezTo>
                  <a:cubicBezTo>
                    <a:pt x="35" y="26"/>
                    <a:pt x="39" y="25"/>
                    <a:pt x="41" y="24"/>
                  </a:cubicBezTo>
                  <a:cubicBezTo>
                    <a:pt x="44" y="22"/>
                    <a:pt x="44" y="20"/>
                    <a:pt x="38" y="21"/>
                  </a:cubicBezTo>
                  <a:cubicBezTo>
                    <a:pt x="33" y="21"/>
                    <a:pt x="26" y="23"/>
                    <a:pt x="25" y="26"/>
                  </a:cubicBezTo>
                  <a:cubicBezTo>
                    <a:pt x="24" y="29"/>
                    <a:pt x="20" y="29"/>
                    <a:pt x="16" y="29"/>
                  </a:cubicBezTo>
                  <a:cubicBezTo>
                    <a:pt x="13" y="29"/>
                    <a:pt x="10" y="23"/>
                    <a:pt x="11" y="21"/>
                  </a:cubicBezTo>
                  <a:cubicBezTo>
                    <a:pt x="12" y="20"/>
                    <a:pt x="14" y="16"/>
                    <a:pt x="13" y="1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28" name="Freeform 30"/>
            <p:cNvSpPr>
              <a:spLocks noChangeArrowheads="1"/>
            </p:cNvSpPr>
            <p:nvPr/>
          </p:nvSpPr>
          <p:spPr bwMode="auto">
            <a:xfrm>
              <a:off x="5965925" y="2897831"/>
              <a:ext cx="159697" cy="165095"/>
            </a:xfrm>
            <a:custGeom>
              <a:avLst/>
              <a:gdLst>
                <a:gd name="T0" fmla="*/ 21003162 w 108"/>
                <a:gd name="T1" fmla="*/ 167453500 h 119"/>
                <a:gd name="T2" fmla="*/ 63008111 w 108"/>
                <a:gd name="T3" fmla="*/ 207872674 h 119"/>
                <a:gd name="T4" fmla="*/ 91648424 w 108"/>
                <a:gd name="T5" fmla="*/ 209796932 h 119"/>
                <a:gd name="T6" fmla="*/ 127925851 w 108"/>
                <a:gd name="T7" fmla="*/ 223270900 h 119"/>
                <a:gd name="T8" fmla="*/ 160384019 w 108"/>
                <a:gd name="T9" fmla="*/ 204022771 h 119"/>
                <a:gd name="T10" fmla="*/ 181387219 w 108"/>
                <a:gd name="T11" fmla="*/ 144355467 h 119"/>
                <a:gd name="T12" fmla="*/ 200480747 w 108"/>
                <a:gd name="T13" fmla="*/ 121258821 h 119"/>
                <a:gd name="T14" fmla="*/ 179477547 w 108"/>
                <a:gd name="T15" fmla="*/ 94312272 h 119"/>
                <a:gd name="T16" fmla="*/ 168021154 w 108"/>
                <a:gd name="T17" fmla="*/ 69291347 h 119"/>
                <a:gd name="T18" fmla="*/ 166111525 w 108"/>
                <a:gd name="T19" fmla="*/ 67365701 h 119"/>
                <a:gd name="T20" fmla="*/ 164203278 w 108"/>
                <a:gd name="T21" fmla="*/ 65441443 h 119"/>
                <a:gd name="T22" fmla="*/ 164203278 w 108"/>
                <a:gd name="T23" fmla="*/ 61591540 h 119"/>
                <a:gd name="T24" fmla="*/ 189024354 w 108"/>
                <a:gd name="T25" fmla="*/ 34644980 h 119"/>
                <a:gd name="T26" fmla="*/ 150837255 w 108"/>
                <a:gd name="T27" fmla="*/ 17322490 h 119"/>
                <a:gd name="T28" fmla="*/ 131743727 w 108"/>
                <a:gd name="T29" fmla="*/ 0 h 119"/>
                <a:gd name="T30" fmla="*/ 112650200 w 108"/>
                <a:gd name="T31" fmla="*/ 36570625 h 119"/>
                <a:gd name="T32" fmla="*/ 106922694 w 108"/>
                <a:gd name="T33" fmla="*/ 44269044 h 119"/>
                <a:gd name="T34" fmla="*/ 103104817 w 108"/>
                <a:gd name="T35" fmla="*/ 42344786 h 119"/>
                <a:gd name="T36" fmla="*/ 101195188 w 108"/>
                <a:gd name="T37" fmla="*/ 42344786 h 119"/>
                <a:gd name="T38" fmla="*/ 87829144 w 108"/>
                <a:gd name="T39" fmla="*/ 51968862 h 119"/>
                <a:gd name="T40" fmla="*/ 87829144 w 108"/>
                <a:gd name="T41" fmla="*/ 61591540 h 119"/>
                <a:gd name="T42" fmla="*/ 80192010 w 108"/>
                <a:gd name="T43" fmla="*/ 69291347 h 119"/>
                <a:gd name="T44" fmla="*/ 78282380 w 108"/>
                <a:gd name="T45" fmla="*/ 71215605 h 119"/>
                <a:gd name="T46" fmla="*/ 76372751 w 108"/>
                <a:gd name="T47" fmla="*/ 73139863 h 119"/>
                <a:gd name="T48" fmla="*/ 74464504 w 108"/>
                <a:gd name="T49" fmla="*/ 75065508 h 119"/>
                <a:gd name="T50" fmla="*/ 72554875 w 108"/>
                <a:gd name="T51" fmla="*/ 75065508 h 119"/>
                <a:gd name="T52" fmla="*/ 43914572 w 108"/>
                <a:gd name="T53" fmla="*/ 86613831 h 119"/>
                <a:gd name="T54" fmla="*/ 19093533 w 108"/>
                <a:gd name="T55" fmla="*/ 113560402 h 119"/>
                <a:gd name="T56" fmla="*/ 11456398 w 108"/>
                <a:gd name="T57" fmla="*/ 109710498 h 119"/>
                <a:gd name="T58" fmla="*/ 9546767 w 108"/>
                <a:gd name="T59" fmla="*/ 107786240 h 119"/>
                <a:gd name="T60" fmla="*/ 3819260 w 108"/>
                <a:gd name="T61" fmla="*/ 105860595 h 119"/>
                <a:gd name="T62" fmla="*/ 15274275 w 108"/>
                <a:gd name="T63" fmla="*/ 163603597 h 1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8"/>
                <a:gd name="T97" fmla="*/ 0 h 119"/>
                <a:gd name="T98" fmla="*/ 108 w 108"/>
                <a:gd name="T99" fmla="*/ 119 h 11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8" h="119">
                  <a:moveTo>
                    <a:pt x="8" y="85"/>
                  </a:moveTo>
                  <a:cubicBezTo>
                    <a:pt x="11" y="85"/>
                    <a:pt x="11" y="84"/>
                    <a:pt x="11" y="87"/>
                  </a:cubicBezTo>
                  <a:cubicBezTo>
                    <a:pt x="12" y="91"/>
                    <a:pt x="17" y="104"/>
                    <a:pt x="18" y="105"/>
                  </a:cubicBezTo>
                  <a:cubicBezTo>
                    <a:pt x="19" y="105"/>
                    <a:pt x="33" y="107"/>
                    <a:pt x="33" y="108"/>
                  </a:cubicBezTo>
                  <a:cubicBezTo>
                    <a:pt x="34" y="108"/>
                    <a:pt x="32" y="110"/>
                    <a:pt x="36" y="110"/>
                  </a:cubicBezTo>
                  <a:cubicBezTo>
                    <a:pt x="39" y="111"/>
                    <a:pt x="47" y="111"/>
                    <a:pt x="48" y="109"/>
                  </a:cubicBezTo>
                  <a:cubicBezTo>
                    <a:pt x="48" y="107"/>
                    <a:pt x="47" y="108"/>
                    <a:pt x="53" y="110"/>
                  </a:cubicBezTo>
                  <a:cubicBezTo>
                    <a:pt x="58" y="112"/>
                    <a:pt x="67" y="114"/>
                    <a:pt x="67" y="116"/>
                  </a:cubicBezTo>
                  <a:cubicBezTo>
                    <a:pt x="68" y="118"/>
                    <a:pt x="69" y="119"/>
                    <a:pt x="74" y="117"/>
                  </a:cubicBezTo>
                  <a:cubicBezTo>
                    <a:pt x="79" y="114"/>
                    <a:pt x="84" y="111"/>
                    <a:pt x="84" y="106"/>
                  </a:cubicBezTo>
                  <a:cubicBezTo>
                    <a:pt x="84" y="100"/>
                    <a:pt x="82" y="96"/>
                    <a:pt x="86" y="92"/>
                  </a:cubicBezTo>
                  <a:cubicBezTo>
                    <a:pt x="89" y="89"/>
                    <a:pt x="94" y="82"/>
                    <a:pt x="95" y="75"/>
                  </a:cubicBezTo>
                  <a:cubicBezTo>
                    <a:pt x="97" y="68"/>
                    <a:pt x="95" y="66"/>
                    <a:pt x="101" y="66"/>
                  </a:cubicBezTo>
                  <a:cubicBezTo>
                    <a:pt x="106" y="66"/>
                    <a:pt x="108" y="65"/>
                    <a:pt x="105" y="63"/>
                  </a:cubicBezTo>
                  <a:cubicBezTo>
                    <a:pt x="101" y="60"/>
                    <a:pt x="91" y="56"/>
                    <a:pt x="93" y="54"/>
                  </a:cubicBezTo>
                  <a:cubicBezTo>
                    <a:pt x="95" y="52"/>
                    <a:pt x="95" y="51"/>
                    <a:pt x="94" y="49"/>
                  </a:cubicBezTo>
                  <a:cubicBezTo>
                    <a:pt x="92" y="48"/>
                    <a:pt x="81" y="37"/>
                    <a:pt x="82" y="37"/>
                  </a:cubicBezTo>
                  <a:cubicBezTo>
                    <a:pt x="83" y="37"/>
                    <a:pt x="89" y="37"/>
                    <a:pt x="88" y="36"/>
                  </a:cubicBezTo>
                  <a:cubicBezTo>
                    <a:pt x="88" y="36"/>
                    <a:pt x="87" y="35"/>
                    <a:pt x="87" y="35"/>
                  </a:cubicBezTo>
                  <a:cubicBezTo>
                    <a:pt x="87" y="35"/>
                    <a:pt x="87" y="35"/>
                    <a:pt x="87" y="35"/>
                  </a:cubicBezTo>
                  <a:cubicBezTo>
                    <a:pt x="86" y="34"/>
                    <a:pt x="86" y="34"/>
                    <a:pt x="86" y="34"/>
                  </a:cubicBezTo>
                  <a:cubicBezTo>
                    <a:pt x="86" y="34"/>
                    <a:pt x="86" y="34"/>
                    <a:pt x="86" y="34"/>
                  </a:cubicBezTo>
                  <a:cubicBezTo>
                    <a:pt x="85" y="33"/>
                    <a:pt x="85" y="32"/>
                    <a:pt x="85" y="32"/>
                  </a:cubicBezTo>
                  <a:cubicBezTo>
                    <a:pt x="85" y="32"/>
                    <a:pt x="86" y="32"/>
                    <a:pt x="86" y="32"/>
                  </a:cubicBezTo>
                  <a:cubicBezTo>
                    <a:pt x="88" y="31"/>
                    <a:pt x="97" y="30"/>
                    <a:pt x="95" y="28"/>
                  </a:cubicBezTo>
                  <a:cubicBezTo>
                    <a:pt x="92" y="25"/>
                    <a:pt x="104" y="20"/>
                    <a:pt x="99" y="18"/>
                  </a:cubicBezTo>
                  <a:cubicBezTo>
                    <a:pt x="96" y="18"/>
                    <a:pt x="91" y="14"/>
                    <a:pt x="86" y="13"/>
                  </a:cubicBezTo>
                  <a:cubicBezTo>
                    <a:pt x="82" y="12"/>
                    <a:pt x="78" y="11"/>
                    <a:pt x="79" y="9"/>
                  </a:cubicBezTo>
                  <a:cubicBezTo>
                    <a:pt x="79" y="8"/>
                    <a:pt x="79" y="5"/>
                    <a:pt x="76" y="3"/>
                  </a:cubicBezTo>
                  <a:cubicBezTo>
                    <a:pt x="74" y="1"/>
                    <a:pt x="70" y="0"/>
                    <a:pt x="69" y="0"/>
                  </a:cubicBezTo>
                  <a:cubicBezTo>
                    <a:pt x="67" y="1"/>
                    <a:pt x="62" y="14"/>
                    <a:pt x="61" y="14"/>
                  </a:cubicBezTo>
                  <a:cubicBezTo>
                    <a:pt x="60" y="14"/>
                    <a:pt x="58" y="18"/>
                    <a:pt x="59" y="19"/>
                  </a:cubicBezTo>
                  <a:cubicBezTo>
                    <a:pt x="59" y="20"/>
                    <a:pt x="58" y="23"/>
                    <a:pt x="57" y="23"/>
                  </a:cubicBezTo>
                  <a:cubicBezTo>
                    <a:pt x="56" y="23"/>
                    <a:pt x="56" y="23"/>
                    <a:pt x="56" y="23"/>
                  </a:cubicBezTo>
                  <a:cubicBezTo>
                    <a:pt x="56" y="22"/>
                    <a:pt x="55" y="22"/>
                    <a:pt x="55" y="22"/>
                  </a:cubicBezTo>
                  <a:cubicBezTo>
                    <a:pt x="55" y="22"/>
                    <a:pt x="54" y="22"/>
                    <a:pt x="54" y="22"/>
                  </a:cubicBezTo>
                  <a:cubicBezTo>
                    <a:pt x="54" y="22"/>
                    <a:pt x="54" y="22"/>
                    <a:pt x="54" y="22"/>
                  </a:cubicBezTo>
                  <a:cubicBezTo>
                    <a:pt x="53" y="22"/>
                    <a:pt x="53" y="22"/>
                    <a:pt x="53" y="22"/>
                  </a:cubicBezTo>
                  <a:cubicBezTo>
                    <a:pt x="53" y="22"/>
                    <a:pt x="52" y="22"/>
                    <a:pt x="52" y="22"/>
                  </a:cubicBezTo>
                  <a:cubicBezTo>
                    <a:pt x="51" y="23"/>
                    <a:pt x="48" y="27"/>
                    <a:pt x="46" y="27"/>
                  </a:cubicBezTo>
                  <a:cubicBezTo>
                    <a:pt x="44" y="27"/>
                    <a:pt x="48" y="31"/>
                    <a:pt x="46" y="31"/>
                  </a:cubicBezTo>
                  <a:cubicBezTo>
                    <a:pt x="46" y="32"/>
                    <a:pt x="46" y="32"/>
                    <a:pt x="46" y="32"/>
                  </a:cubicBezTo>
                  <a:cubicBezTo>
                    <a:pt x="46" y="32"/>
                    <a:pt x="46" y="32"/>
                    <a:pt x="46" y="32"/>
                  </a:cubicBezTo>
                  <a:cubicBezTo>
                    <a:pt x="45" y="32"/>
                    <a:pt x="44" y="34"/>
                    <a:pt x="42" y="36"/>
                  </a:cubicBezTo>
                  <a:cubicBezTo>
                    <a:pt x="42" y="36"/>
                    <a:pt x="42" y="36"/>
                    <a:pt x="42" y="36"/>
                  </a:cubicBezTo>
                  <a:cubicBezTo>
                    <a:pt x="42" y="36"/>
                    <a:pt x="41" y="36"/>
                    <a:pt x="41" y="37"/>
                  </a:cubicBezTo>
                  <a:cubicBezTo>
                    <a:pt x="41" y="37"/>
                    <a:pt x="41" y="37"/>
                    <a:pt x="41" y="37"/>
                  </a:cubicBezTo>
                  <a:cubicBezTo>
                    <a:pt x="40" y="38"/>
                    <a:pt x="40" y="38"/>
                    <a:pt x="40" y="38"/>
                  </a:cubicBezTo>
                  <a:cubicBezTo>
                    <a:pt x="40" y="38"/>
                    <a:pt x="40" y="38"/>
                    <a:pt x="39" y="38"/>
                  </a:cubicBezTo>
                  <a:cubicBezTo>
                    <a:pt x="39" y="39"/>
                    <a:pt x="39" y="39"/>
                    <a:pt x="39" y="39"/>
                  </a:cubicBezTo>
                  <a:cubicBezTo>
                    <a:pt x="39" y="39"/>
                    <a:pt x="38" y="39"/>
                    <a:pt x="38" y="39"/>
                  </a:cubicBezTo>
                  <a:cubicBezTo>
                    <a:pt x="38" y="39"/>
                    <a:pt x="38" y="39"/>
                    <a:pt x="38" y="39"/>
                  </a:cubicBezTo>
                  <a:cubicBezTo>
                    <a:pt x="36" y="39"/>
                    <a:pt x="38" y="43"/>
                    <a:pt x="37" y="44"/>
                  </a:cubicBezTo>
                  <a:cubicBezTo>
                    <a:pt x="35" y="44"/>
                    <a:pt x="25" y="45"/>
                    <a:pt x="23" y="45"/>
                  </a:cubicBezTo>
                  <a:cubicBezTo>
                    <a:pt x="21" y="45"/>
                    <a:pt x="20" y="59"/>
                    <a:pt x="19" y="59"/>
                  </a:cubicBezTo>
                  <a:cubicBezTo>
                    <a:pt x="18" y="59"/>
                    <a:pt x="12" y="60"/>
                    <a:pt x="10" y="59"/>
                  </a:cubicBezTo>
                  <a:cubicBezTo>
                    <a:pt x="10" y="59"/>
                    <a:pt x="10" y="59"/>
                    <a:pt x="9" y="59"/>
                  </a:cubicBezTo>
                  <a:cubicBezTo>
                    <a:pt x="9" y="58"/>
                    <a:pt x="8" y="58"/>
                    <a:pt x="6" y="57"/>
                  </a:cubicBezTo>
                  <a:cubicBezTo>
                    <a:pt x="6" y="57"/>
                    <a:pt x="6" y="57"/>
                    <a:pt x="6" y="57"/>
                  </a:cubicBezTo>
                  <a:cubicBezTo>
                    <a:pt x="6" y="56"/>
                    <a:pt x="5" y="56"/>
                    <a:pt x="5" y="56"/>
                  </a:cubicBezTo>
                  <a:cubicBezTo>
                    <a:pt x="5" y="56"/>
                    <a:pt x="4" y="56"/>
                    <a:pt x="4" y="55"/>
                  </a:cubicBezTo>
                  <a:cubicBezTo>
                    <a:pt x="4" y="55"/>
                    <a:pt x="3" y="55"/>
                    <a:pt x="2" y="55"/>
                  </a:cubicBezTo>
                  <a:cubicBezTo>
                    <a:pt x="0" y="55"/>
                    <a:pt x="1" y="66"/>
                    <a:pt x="1" y="69"/>
                  </a:cubicBezTo>
                  <a:cubicBezTo>
                    <a:pt x="2" y="71"/>
                    <a:pt x="5" y="85"/>
                    <a:pt x="8" y="8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29" name="Freeform 31"/>
            <p:cNvSpPr>
              <a:spLocks noChangeArrowheads="1"/>
            </p:cNvSpPr>
            <p:nvPr/>
          </p:nvSpPr>
          <p:spPr bwMode="auto">
            <a:xfrm>
              <a:off x="5905435" y="2701074"/>
              <a:ext cx="35085" cy="32793"/>
            </a:xfrm>
            <a:custGeom>
              <a:avLst/>
              <a:gdLst>
                <a:gd name="T0" fmla="*/ 41056266 w 24"/>
                <a:gd name="T1" fmla="*/ 20328807 h 23"/>
                <a:gd name="T2" fmla="*/ 39190197 w 24"/>
                <a:gd name="T3" fmla="*/ 4066332 h 23"/>
                <a:gd name="T4" fmla="*/ 24260277 w 24"/>
                <a:gd name="T5" fmla="*/ 4066332 h 23"/>
                <a:gd name="T6" fmla="*/ 5598210 w 24"/>
                <a:gd name="T7" fmla="*/ 16262477 h 23"/>
                <a:gd name="T8" fmla="*/ 7464280 w 24"/>
                <a:gd name="T9" fmla="*/ 40657615 h 23"/>
                <a:gd name="T10" fmla="*/ 37324128 w 24"/>
                <a:gd name="T11" fmla="*/ 32526379 h 23"/>
                <a:gd name="T12" fmla="*/ 41056266 w 24"/>
                <a:gd name="T13" fmla="*/ 20328807 h 23"/>
                <a:gd name="T14" fmla="*/ 0 60000 65536"/>
                <a:gd name="T15" fmla="*/ 0 60000 65536"/>
                <a:gd name="T16" fmla="*/ 0 60000 65536"/>
                <a:gd name="T17" fmla="*/ 0 60000 65536"/>
                <a:gd name="T18" fmla="*/ 0 60000 65536"/>
                <a:gd name="T19" fmla="*/ 0 60000 65536"/>
                <a:gd name="T20" fmla="*/ 0 60000 65536"/>
                <a:gd name="T21" fmla="*/ 0 w 24"/>
                <a:gd name="T22" fmla="*/ 0 h 23"/>
                <a:gd name="T23" fmla="*/ 24 w 24"/>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3">
                  <a:moveTo>
                    <a:pt x="22" y="10"/>
                  </a:moveTo>
                  <a:cubicBezTo>
                    <a:pt x="23" y="9"/>
                    <a:pt x="24" y="5"/>
                    <a:pt x="21" y="2"/>
                  </a:cubicBezTo>
                  <a:cubicBezTo>
                    <a:pt x="18" y="0"/>
                    <a:pt x="17" y="1"/>
                    <a:pt x="13" y="2"/>
                  </a:cubicBezTo>
                  <a:cubicBezTo>
                    <a:pt x="9" y="3"/>
                    <a:pt x="6" y="6"/>
                    <a:pt x="3" y="8"/>
                  </a:cubicBezTo>
                  <a:cubicBezTo>
                    <a:pt x="0" y="10"/>
                    <a:pt x="1" y="19"/>
                    <a:pt x="4" y="20"/>
                  </a:cubicBezTo>
                  <a:cubicBezTo>
                    <a:pt x="12" y="23"/>
                    <a:pt x="19" y="17"/>
                    <a:pt x="20" y="16"/>
                  </a:cubicBezTo>
                  <a:cubicBezTo>
                    <a:pt x="21" y="15"/>
                    <a:pt x="21" y="11"/>
                    <a:pt x="22" y="1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30" name="Freeform 32"/>
            <p:cNvSpPr>
              <a:spLocks noChangeArrowheads="1"/>
            </p:cNvSpPr>
            <p:nvPr/>
          </p:nvSpPr>
          <p:spPr bwMode="auto">
            <a:xfrm>
              <a:off x="6067551" y="2623050"/>
              <a:ext cx="26616" cy="55408"/>
            </a:xfrm>
            <a:custGeom>
              <a:avLst/>
              <a:gdLst>
                <a:gd name="T0" fmla="*/ 22911258 w 18"/>
                <a:gd name="T1" fmla="*/ 67157262 h 40"/>
                <a:gd name="T2" fmla="*/ 28640107 w 18"/>
                <a:gd name="T3" fmla="*/ 40294078 h 40"/>
                <a:gd name="T4" fmla="*/ 32457957 w 18"/>
                <a:gd name="T5" fmla="*/ 17269287 h 40"/>
                <a:gd name="T6" fmla="*/ 24820874 w 18"/>
                <a:gd name="T7" fmla="*/ 3837004 h 40"/>
                <a:gd name="T8" fmla="*/ 5727469 w 18"/>
                <a:gd name="T9" fmla="*/ 19187788 h 40"/>
                <a:gd name="T10" fmla="*/ 1909617 w 18"/>
                <a:gd name="T11" fmla="*/ 46050978 h 40"/>
                <a:gd name="T12" fmla="*/ 17183787 w 18"/>
                <a:gd name="T13" fmla="*/ 70994265 h 40"/>
                <a:gd name="T14" fmla="*/ 22911258 w 18"/>
                <a:gd name="T15" fmla="*/ 67157262 h 40"/>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40"/>
                <a:gd name="T26" fmla="*/ 18 w 18"/>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40">
                  <a:moveTo>
                    <a:pt x="12" y="35"/>
                  </a:moveTo>
                  <a:cubicBezTo>
                    <a:pt x="13" y="31"/>
                    <a:pt x="14" y="23"/>
                    <a:pt x="15" y="21"/>
                  </a:cubicBezTo>
                  <a:cubicBezTo>
                    <a:pt x="17" y="20"/>
                    <a:pt x="18" y="12"/>
                    <a:pt x="17" y="9"/>
                  </a:cubicBezTo>
                  <a:cubicBezTo>
                    <a:pt x="15" y="7"/>
                    <a:pt x="14" y="4"/>
                    <a:pt x="13" y="2"/>
                  </a:cubicBezTo>
                  <a:cubicBezTo>
                    <a:pt x="11" y="0"/>
                    <a:pt x="3" y="9"/>
                    <a:pt x="3" y="10"/>
                  </a:cubicBezTo>
                  <a:cubicBezTo>
                    <a:pt x="2" y="12"/>
                    <a:pt x="0" y="21"/>
                    <a:pt x="1" y="24"/>
                  </a:cubicBezTo>
                  <a:cubicBezTo>
                    <a:pt x="2" y="27"/>
                    <a:pt x="6" y="34"/>
                    <a:pt x="9" y="37"/>
                  </a:cubicBezTo>
                  <a:cubicBezTo>
                    <a:pt x="11" y="40"/>
                    <a:pt x="11" y="40"/>
                    <a:pt x="12" y="3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31" name="Freeform 33"/>
            <p:cNvSpPr>
              <a:spLocks noChangeArrowheads="1"/>
            </p:cNvSpPr>
            <p:nvPr/>
          </p:nvSpPr>
          <p:spPr bwMode="auto">
            <a:xfrm>
              <a:off x="6177646" y="2495271"/>
              <a:ext cx="39924" cy="45231"/>
            </a:xfrm>
            <a:custGeom>
              <a:avLst/>
              <a:gdLst>
                <a:gd name="T0" fmla="*/ 13364556 w 27"/>
                <a:gd name="T1" fmla="*/ 3756914 h 33"/>
                <a:gd name="T2" fmla="*/ 3819234 w 27"/>
                <a:gd name="T3" fmla="*/ 11272114 h 33"/>
                <a:gd name="T4" fmla="*/ 1909617 w 27"/>
                <a:gd name="T5" fmla="*/ 20665080 h 33"/>
                <a:gd name="T6" fmla="*/ 13364556 w 27"/>
                <a:gd name="T7" fmla="*/ 30058052 h 33"/>
                <a:gd name="T8" fmla="*/ 13364556 w 27"/>
                <a:gd name="T9" fmla="*/ 18785939 h 33"/>
                <a:gd name="T10" fmla="*/ 21003022 w 27"/>
                <a:gd name="T11" fmla="*/ 24421998 h 33"/>
                <a:gd name="T12" fmla="*/ 19093405 w 27"/>
                <a:gd name="T13" fmla="*/ 39451019 h 33"/>
                <a:gd name="T14" fmla="*/ 19093405 w 27"/>
                <a:gd name="T15" fmla="*/ 48845367 h 33"/>
                <a:gd name="T16" fmla="*/ 28640111 w 27"/>
                <a:gd name="T17" fmla="*/ 60116105 h 33"/>
                <a:gd name="T18" fmla="*/ 30548345 w 27"/>
                <a:gd name="T19" fmla="*/ 52602279 h 33"/>
                <a:gd name="T20" fmla="*/ 38186811 w 27"/>
                <a:gd name="T21" fmla="*/ 61995246 h 33"/>
                <a:gd name="T22" fmla="*/ 45823905 w 27"/>
                <a:gd name="T23" fmla="*/ 54480050 h 33"/>
                <a:gd name="T24" fmla="*/ 45823905 w 27"/>
                <a:gd name="T25" fmla="*/ 41330161 h 33"/>
                <a:gd name="T26" fmla="*/ 49641756 w 27"/>
                <a:gd name="T27" fmla="*/ 22544227 h 33"/>
                <a:gd name="T28" fmla="*/ 40095045 w 27"/>
                <a:gd name="T29" fmla="*/ 9392969 h 33"/>
                <a:gd name="T30" fmla="*/ 34367578 w 27"/>
                <a:gd name="T31" fmla="*/ 3756914 h 33"/>
                <a:gd name="T32" fmla="*/ 22911262 w 27"/>
                <a:gd name="T33" fmla="*/ 1879142 h 33"/>
                <a:gd name="T34" fmla="*/ 13364556 w 27"/>
                <a:gd name="T35" fmla="*/ 3756914 h 3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
                <a:gd name="T55" fmla="*/ 0 h 33"/>
                <a:gd name="T56" fmla="*/ 27 w 27"/>
                <a:gd name="T57" fmla="*/ 33 h 3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 h="33">
                  <a:moveTo>
                    <a:pt x="7" y="2"/>
                  </a:moveTo>
                  <a:cubicBezTo>
                    <a:pt x="6" y="4"/>
                    <a:pt x="3" y="5"/>
                    <a:pt x="2" y="6"/>
                  </a:cubicBezTo>
                  <a:cubicBezTo>
                    <a:pt x="0" y="7"/>
                    <a:pt x="0" y="10"/>
                    <a:pt x="1" y="11"/>
                  </a:cubicBezTo>
                  <a:cubicBezTo>
                    <a:pt x="1" y="12"/>
                    <a:pt x="6" y="16"/>
                    <a:pt x="7" y="16"/>
                  </a:cubicBezTo>
                  <a:cubicBezTo>
                    <a:pt x="8" y="16"/>
                    <a:pt x="6" y="10"/>
                    <a:pt x="7" y="10"/>
                  </a:cubicBezTo>
                  <a:cubicBezTo>
                    <a:pt x="8" y="9"/>
                    <a:pt x="9" y="12"/>
                    <a:pt x="11" y="13"/>
                  </a:cubicBezTo>
                  <a:cubicBezTo>
                    <a:pt x="13" y="15"/>
                    <a:pt x="11" y="19"/>
                    <a:pt x="10" y="21"/>
                  </a:cubicBezTo>
                  <a:cubicBezTo>
                    <a:pt x="9" y="22"/>
                    <a:pt x="10" y="24"/>
                    <a:pt x="10" y="26"/>
                  </a:cubicBezTo>
                  <a:cubicBezTo>
                    <a:pt x="11" y="28"/>
                    <a:pt x="13" y="32"/>
                    <a:pt x="15" y="32"/>
                  </a:cubicBezTo>
                  <a:cubicBezTo>
                    <a:pt x="16" y="33"/>
                    <a:pt x="15" y="29"/>
                    <a:pt x="16" y="28"/>
                  </a:cubicBezTo>
                  <a:cubicBezTo>
                    <a:pt x="17" y="28"/>
                    <a:pt x="18" y="33"/>
                    <a:pt x="20" y="33"/>
                  </a:cubicBezTo>
                  <a:cubicBezTo>
                    <a:pt x="21" y="33"/>
                    <a:pt x="22" y="30"/>
                    <a:pt x="24" y="29"/>
                  </a:cubicBezTo>
                  <a:cubicBezTo>
                    <a:pt x="25" y="28"/>
                    <a:pt x="24" y="24"/>
                    <a:pt x="24" y="22"/>
                  </a:cubicBezTo>
                  <a:cubicBezTo>
                    <a:pt x="23" y="19"/>
                    <a:pt x="25" y="14"/>
                    <a:pt x="26" y="12"/>
                  </a:cubicBezTo>
                  <a:cubicBezTo>
                    <a:pt x="27" y="10"/>
                    <a:pt x="22" y="8"/>
                    <a:pt x="21" y="5"/>
                  </a:cubicBezTo>
                  <a:cubicBezTo>
                    <a:pt x="21" y="3"/>
                    <a:pt x="20" y="1"/>
                    <a:pt x="18" y="2"/>
                  </a:cubicBezTo>
                  <a:cubicBezTo>
                    <a:pt x="16" y="3"/>
                    <a:pt x="14" y="3"/>
                    <a:pt x="12" y="1"/>
                  </a:cubicBezTo>
                  <a:cubicBezTo>
                    <a:pt x="10" y="0"/>
                    <a:pt x="8" y="0"/>
                    <a:pt x="7"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32" name="Freeform 34"/>
            <p:cNvSpPr>
              <a:spLocks noChangeArrowheads="1"/>
            </p:cNvSpPr>
            <p:nvPr/>
          </p:nvSpPr>
          <p:spPr bwMode="auto">
            <a:xfrm>
              <a:off x="6217570" y="2488486"/>
              <a:ext cx="37504" cy="30531"/>
            </a:xfrm>
            <a:custGeom>
              <a:avLst/>
              <a:gdLst>
                <a:gd name="T0" fmla="*/ 25547864 w 25"/>
                <a:gd name="T1" fmla="*/ 21185737 h 22"/>
                <a:gd name="T2" fmla="*/ 41269944 w 25"/>
                <a:gd name="T3" fmla="*/ 21185737 h 22"/>
                <a:gd name="T4" fmla="*/ 45200814 w 25"/>
                <a:gd name="T5" fmla="*/ 5777299 h 22"/>
                <a:gd name="T6" fmla="*/ 31444170 w 25"/>
                <a:gd name="T7" fmla="*/ 0 h 22"/>
                <a:gd name="T8" fmla="*/ 21618390 w 25"/>
                <a:gd name="T9" fmla="*/ 11555985 h 22"/>
                <a:gd name="T10" fmla="*/ 9825777 w 25"/>
                <a:gd name="T11" fmla="*/ 9629754 h 22"/>
                <a:gd name="T12" fmla="*/ 0 w 25"/>
                <a:gd name="T13" fmla="*/ 23110582 h 22"/>
                <a:gd name="T14" fmla="*/ 5896308 w 25"/>
                <a:gd name="T15" fmla="*/ 25036810 h 22"/>
                <a:gd name="T16" fmla="*/ 15722085 w 25"/>
                <a:gd name="T17" fmla="*/ 38517630 h 22"/>
                <a:gd name="T18" fmla="*/ 25547864 w 25"/>
                <a:gd name="T19" fmla="*/ 2118573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22"/>
                <a:gd name="T32" fmla="*/ 25 w 25"/>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22">
                  <a:moveTo>
                    <a:pt x="13" y="11"/>
                  </a:moveTo>
                  <a:cubicBezTo>
                    <a:pt x="14" y="9"/>
                    <a:pt x="19" y="11"/>
                    <a:pt x="21" y="11"/>
                  </a:cubicBezTo>
                  <a:cubicBezTo>
                    <a:pt x="22" y="11"/>
                    <a:pt x="25" y="4"/>
                    <a:pt x="23" y="3"/>
                  </a:cubicBezTo>
                  <a:cubicBezTo>
                    <a:pt x="21" y="2"/>
                    <a:pt x="18" y="0"/>
                    <a:pt x="16" y="0"/>
                  </a:cubicBezTo>
                  <a:cubicBezTo>
                    <a:pt x="13" y="1"/>
                    <a:pt x="14" y="5"/>
                    <a:pt x="11" y="6"/>
                  </a:cubicBezTo>
                  <a:cubicBezTo>
                    <a:pt x="8" y="6"/>
                    <a:pt x="6" y="4"/>
                    <a:pt x="5" y="5"/>
                  </a:cubicBezTo>
                  <a:cubicBezTo>
                    <a:pt x="3" y="7"/>
                    <a:pt x="1" y="11"/>
                    <a:pt x="0" y="12"/>
                  </a:cubicBezTo>
                  <a:cubicBezTo>
                    <a:pt x="0" y="13"/>
                    <a:pt x="1" y="13"/>
                    <a:pt x="3" y="13"/>
                  </a:cubicBezTo>
                  <a:cubicBezTo>
                    <a:pt x="5" y="14"/>
                    <a:pt x="5" y="19"/>
                    <a:pt x="8" y="20"/>
                  </a:cubicBezTo>
                  <a:cubicBezTo>
                    <a:pt x="11" y="22"/>
                    <a:pt x="12" y="13"/>
                    <a:pt x="13" y="1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33" name="Freeform 35"/>
            <p:cNvSpPr>
              <a:spLocks noChangeArrowheads="1"/>
            </p:cNvSpPr>
            <p:nvPr/>
          </p:nvSpPr>
          <p:spPr bwMode="auto">
            <a:xfrm>
              <a:off x="6190954" y="2376539"/>
              <a:ext cx="147599" cy="126648"/>
            </a:xfrm>
            <a:custGeom>
              <a:avLst/>
              <a:gdLst>
                <a:gd name="T0" fmla="*/ 81803714 w 100"/>
                <a:gd name="T1" fmla="*/ 125073161 h 92"/>
                <a:gd name="T2" fmla="*/ 58975258 w 100"/>
                <a:gd name="T3" fmla="*/ 126968751 h 92"/>
                <a:gd name="T4" fmla="*/ 22828467 w 100"/>
                <a:gd name="T5" fmla="*/ 140233748 h 92"/>
                <a:gd name="T6" fmla="*/ 3805434 w 100"/>
                <a:gd name="T7" fmla="*/ 157289924 h 92"/>
                <a:gd name="T8" fmla="*/ 26633899 w 100"/>
                <a:gd name="T9" fmla="*/ 159184137 h 92"/>
                <a:gd name="T10" fmla="*/ 45658313 w 100"/>
                <a:gd name="T11" fmla="*/ 157289924 h 92"/>
                <a:gd name="T12" fmla="*/ 60877284 w 100"/>
                <a:gd name="T13" fmla="*/ 149708942 h 92"/>
                <a:gd name="T14" fmla="*/ 87511173 w 100"/>
                <a:gd name="T15" fmla="*/ 149708942 h 92"/>
                <a:gd name="T16" fmla="*/ 89413200 w 100"/>
                <a:gd name="T17" fmla="*/ 166765118 h 92"/>
                <a:gd name="T18" fmla="*/ 112243057 w 100"/>
                <a:gd name="T19" fmla="*/ 159184137 h 92"/>
                <a:gd name="T20" fmla="*/ 119852542 w 100"/>
                <a:gd name="T21" fmla="*/ 145919140 h 92"/>
                <a:gd name="T22" fmla="*/ 136973540 w 100"/>
                <a:gd name="T23" fmla="*/ 149708942 h 92"/>
                <a:gd name="T24" fmla="*/ 152192510 w 100"/>
                <a:gd name="T25" fmla="*/ 140233748 h 92"/>
                <a:gd name="T26" fmla="*/ 161705402 w 100"/>
                <a:gd name="T27" fmla="*/ 132654143 h 92"/>
                <a:gd name="T28" fmla="*/ 171216914 w 100"/>
                <a:gd name="T29" fmla="*/ 123178948 h 92"/>
                <a:gd name="T30" fmla="*/ 171216914 w 100"/>
                <a:gd name="T31" fmla="*/ 138338158 h 92"/>
                <a:gd name="T32" fmla="*/ 182631875 w 100"/>
                <a:gd name="T33" fmla="*/ 130758553 h 92"/>
                <a:gd name="T34" fmla="*/ 182631875 w 100"/>
                <a:gd name="T35" fmla="*/ 109912575 h 92"/>
                <a:gd name="T36" fmla="*/ 176924373 w 100"/>
                <a:gd name="T37" fmla="*/ 72011775 h 92"/>
                <a:gd name="T38" fmla="*/ 184533901 w 100"/>
                <a:gd name="T39" fmla="*/ 66326383 h 92"/>
                <a:gd name="T40" fmla="*/ 186435928 w 100"/>
                <a:gd name="T41" fmla="*/ 43586181 h 92"/>
                <a:gd name="T42" fmla="*/ 165509455 w 100"/>
                <a:gd name="T43" fmla="*/ 3789804 h 92"/>
                <a:gd name="T44" fmla="*/ 155997943 w 100"/>
                <a:gd name="T45" fmla="*/ 3789804 h 92"/>
                <a:gd name="T46" fmla="*/ 163607428 w 100"/>
                <a:gd name="T47" fmla="*/ 11370789 h 92"/>
                <a:gd name="T48" fmla="*/ 152192510 w 100"/>
                <a:gd name="T49" fmla="*/ 7579608 h 92"/>
                <a:gd name="T50" fmla="*/ 146486431 w 100"/>
                <a:gd name="T51" fmla="*/ 9475197 h 92"/>
                <a:gd name="T52" fmla="*/ 148388457 w 100"/>
                <a:gd name="T53" fmla="*/ 24635792 h 92"/>
                <a:gd name="T54" fmla="*/ 152192510 w 100"/>
                <a:gd name="T55" fmla="*/ 36006576 h 92"/>
                <a:gd name="T56" fmla="*/ 146486431 w 100"/>
                <a:gd name="T57" fmla="*/ 73907365 h 92"/>
                <a:gd name="T58" fmla="*/ 117949136 w 100"/>
                <a:gd name="T59" fmla="*/ 98543167 h 92"/>
                <a:gd name="T60" fmla="*/ 106535598 w 100"/>
                <a:gd name="T61" fmla="*/ 94751988 h 92"/>
                <a:gd name="T62" fmla="*/ 98926112 w 100"/>
                <a:gd name="T63" fmla="*/ 90962186 h 92"/>
                <a:gd name="T64" fmla="*/ 93218653 w 100"/>
                <a:gd name="T65" fmla="*/ 115597967 h 92"/>
                <a:gd name="T66" fmla="*/ 89413200 w 100"/>
                <a:gd name="T67" fmla="*/ 128862964 h 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0"/>
                <a:gd name="T103" fmla="*/ 0 h 92"/>
                <a:gd name="T104" fmla="*/ 100 w 100"/>
                <a:gd name="T105" fmla="*/ 92 h 9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0" h="92">
                  <a:moveTo>
                    <a:pt x="47" y="68"/>
                  </a:moveTo>
                  <a:cubicBezTo>
                    <a:pt x="45" y="68"/>
                    <a:pt x="45" y="66"/>
                    <a:pt x="43" y="66"/>
                  </a:cubicBezTo>
                  <a:cubicBezTo>
                    <a:pt x="42" y="65"/>
                    <a:pt x="42" y="65"/>
                    <a:pt x="37" y="65"/>
                  </a:cubicBezTo>
                  <a:cubicBezTo>
                    <a:pt x="33" y="65"/>
                    <a:pt x="33" y="66"/>
                    <a:pt x="31" y="67"/>
                  </a:cubicBezTo>
                  <a:cubicBezTo>
                    <a:pt x="29" y="68"/>
                    <a:pt x="21" y="67"/>
                    <a:pt x="19" y="68"/>
                  </a:cubicBezTo>
                  <a:cubicBezTo>
                    <a:pt x="16" y="69"/>
                    <a:pt x="14" y="73"/>
                    <a:pt x="12" y="74"/>
                  </a:cubicBezTo>
                  <a:cubicBezTo>
                    <a:pt x="10" y="76"/>
                    <a:pt x="9" y="79"/>
                    <a:pt x="7" y="80"/>
                  </a:cubicBezTo>
                  <a:cubicBezTo>
                    <a:pt x="6" y="81"/>
                    <a:pt x="3" y="80"/>
                    <a:pt x="2" y="83"/>
                  </a:cubicBezTo>
                  <a:cubicBezTo>
                    <a:pt x="0" y="86"/>
                    <a:pt x="5" y="84"/>
                    <a:pt x="9" y="84"/>
                  </a:cubicBezTo>
                  <a:cubicBezTo>
                    <a:pt x="12" y="84"/>
                    <a:pt x="13" y="84"/>
                    <a:pt x="14" y="84"/>
                  </a:cubicBezTo>
                  <a:cubicBezTo>
                    <a:pt x="14" y="83"/>
                    <a:pt x="17" y="82"/>
                    <a:pt x="18" y="83"/>
                  </a:cubicBezTo>
                  <a:cubicBezTo>
                    <a:pt x="20" y="84"/>
                    <a:pt x="23" y="83"/>
                    <a:pt x="24" y="83"/>
                  </a:cubicBezTo>
                  <a:cubicBezTo>
                    <a:pt x="25" y="83"/>
                    <a:pt x="25" y="80"/>
                    <a:pt x="27" y="80"/>
                  </a:cubicBezTo>
                  <a:cubicBezTo>
                    <a:pt x="29" y="81"/>
                    <a:pt x="31" y="79"/>
                    <a:pt x="32" y="79"/>
                  </a:cubicBezTo>
                  <a:cubicBezTo>
                    <a:pt x="33" y="78"/>
                    <a:pt x="37" y="77"/>
                    <a:pt x="39" y="77"/>
                  </a:cubicBezTo>
                  <a:cubicBezTo>
                    <a:pt x="40" y="77"/>
                    <a:pt x="43" y="77"/>
                    <a:pt x="46" y="79"/>
                  </a:cubicBezTo>
                  <a:cubicBezTo>
                    <a:pt x="48" y="80"/>
                    <a:pt x="46" y="82"/>
                    <a:pt x="45" y="83"/>
                  </a:cubicBezTo>
                  <a:cubicBezTo>
                    <a:pt x="44" y="84"/>
                    <a:pt x="45" y="86"/>
                    <a:pt x="47" y="88"/>
                  </a:cubicBezTo>
                  <a:cubicBezTo>
                    <a:pt x="49" y="90"/>
                    <a:pt x="50" y="91"/>
                    <a:pt x="53" y="91"/>
                  </a:cubicBezTo>
                  <a:cubicBezTo>
                    <a:pt x="56" y="92"/>
                    <a:pt x="57" y="86"/>
                    <a:pt x="59" y="84"/>
                  </a:cubicBezTo>
                  <a:cubicBezTo>
                    <a:pt x="60" y="83"/>
                    <a:pt x="61" y="83"/>
                    <a:pt x="62" y="82"/>
                  </a:cubicBezTo>
                  <a:cubicBezTo>
                    <a:pt x="63" y="82"/>
                    <a:pt x="62" y="78"/>
                    <a:pt x="63" y="77"/>
                  </a:cubicBezTo>
                  <a:cubicBezTo>
                    <a:pt x="63" y="77"/>
                    <a:pt x="65" y="79"/>
                    <a:pt x="66" y="79"/>
                  </a:cubicBezTo>
                  <a:cubicBezTo>
                    <a:pt x="67" y="79"/>
                    <a:pt x="70" y="79"/>
                    <a:pt x="72" y="79"/>
                  </a:cubicBezTo>
                  <a:cubicBezTo>
                    <a:pt x="73" y="79"/>
                    <a:pt x="77" y="77"/>
                    <a:pt x="78" y="76"/>
                  </a:cubicBezTo>
                  <a:cubicBezTo>
                    <a:pt x="79" y="76"/>
                    <a:pt x="79" y="74"/>
                    <a:pt x="80" y="74"/>
                  </a:cubicBezTo>
                  <a:cubicBezTo>
                    <a:pt x="81" y="73"/>
                    <a:pt x="82" y="77"/>
                    <a:pt x="84" y="77"/>
                  </a:cubicBezTo>
                  <a:cubicBezTo>
                    <a:pt x="85" y="77"/>
                    <a:pt x="85" y="71"/>
                    <a:pt x="85" y="70"/>
                  </a:cubicBezTo>
                  <a:cubicBezTo>
                    <a:pt x="84" y="68"/>
                    <a:pt x="86" y="69"/>
                    <a:pt x="87" y="69"/>
                  </a:cubicBezTo>
                  <a:cubicBezTo>
                    <a:pt x="89" y="68"/>
                    <a:pt x="90" y="66"/>
                    <a:pt x="90" y="65"/>
                  </a:cubicBezTo>
                  <a:cubicBezTo>
                    <a:pt x="91" y="65"/>
                    <a:pt x="92" y="67"/>
                    <a:pt x="91" y="68"/>
                  </a:cubicBezTo>
                  <a:cubicBezTo>
                    <a:pt x="91" y="69"/>
                    <a:pt x="89" y="71"/>
                    <a:pt x="90" y="73"/>
                  </a:cubicBezTo>
                  <a:cubicBezTo>
                    <a:pt x="90" y="75"/>
                    <a:pt x="93" y="75"/>
                    <a:pt x="95" y="75"/>
                  </a:cubicBezTo>
                  <a:cubicBezTo>
                    <a:pt x="97" y="75"/>
                    <a:pt x="95" y="72"/>
                    <a:pt x="96" y="69"/>
                  </a:cubicBezTo>
                  <a:cubicBezTo>
                    <a:pt x="97" y="67"/>
                    <a:pt x="100" y="67"/>
                    <a:pt x="98" y="65"/>
                  </a:cubicBezTo>
                  <a:cubicBezTo>
                    <a:pt x="95" y="62"/>
                    <a:pt x="96" y="59"/>
                    <a:pt x="96" y="58"/>
                  </a:cubicBezTo>
                  <a:cubicBezTo>
                    <a:pt x="97" y="57"/>
                    <a:pt x="96" y="50"/>
                    <a:pt x="96" y="49"/>
                  </a:cubicBezTo>
                  <a:cubicBezTo>
                    <a:pt x="97" y="47"/>
                    <a:pt x="94" y="40"/>
                    <a:pt x="93" y="38"/>
                  </a:cubicBezTo>
                  <a:cubicBezTo>
                    <a:pt x="93" y="37"/>
                    <a:pt x="93" y="35"/>
                    <a:pt x="94" y="34"/>
                  </a:cubicBezTo>
                  <a:cubicBezTo>
                    <a:pt x="96" y="34"/>
                    <a:pt x="96" y="35"/>
                    <a:pt x="97" y="35"/>
                  </a:cubicBezTo>
                  <a:cubicBezTo>
                    <a:pt x="98" y="34"/>
                    <a:pt x="97" y="31"/>
                    <a:pt x="97" y="29"/>
                  </a:cubicBezTo>
                  <a:cubicBezTo>
                    <a:pt x="97" y="28"/>
                    <a:pt x="98" y="25"/>
                    <a:pt x="98" y="23"/>
                  </a:cubicBezTo>
                  <a:cubicBezTo>
                    <a:pt x="98" y="22"/>
                    <a:pt x="94" y="11"/>
                    <a:pt x="92" y="10"/>
                  </a:cubicBezTo>
                  <a:cubicBezTo>
                    <a:pt x="91" y="10"/>
                    <a:pt x="88" y="3"/>
                    <a:pt x="87" y="2"/>
                  </a:cubicBezTo>
                  <a:cubicBezTo>
                    <a:pt x="87" y="1"/>
                    <a:pt x="85" y="0"/>
                    <a:pt x="83" y="0"/>
                  </a:cubicBezTo>
                  <a:cubicBezTo>
                    <a:pt x="81" y="0"/>
                    <a:pt x="82" y="2"/>
                    <a:pt x="82" y="2"/>
                  </a:cubicBezTo>
                  <a:cubicBezTo>
                    <a:pt x="82" y="3"/>
                    <a:pt x="84" y="3"/>
                    <a:pt x="85" y="3"/>
                  </a:cubicBezTo>
                  <a:cubicBezTo>
                    <a:pt x="85" y="3"/>
                    <a:pt x="85" y="5"/>
                    <a:pt x="86" y="6"/>
                  </a:cubicBezTo>
                  <a:cubicBezTo>
                    <a:pt x="86" y="7"/>
                    <a:pt x="84" y="6"/>
                    <a:pt x="83" y="6"/>
                  </a:cubicBezTo>
                  <a:cubicBezTo>
                    <a:pt x="81" y="6"/>
                    <a:pt x="80" y="5"/>
                    <a:pt x="80" y="4"/>
                  </a:cubicBezTo>
                  <a:cubicBezTo>
                    <a:pt x="79" y="2"/>
                    <a:pt x="79" y="1"/>
                    <a:pt x="77" y="1"/>
                  </a:cubicBezTo>
                  <a:cubicBezTo>
                    <a:pt x="76" y="2"/>
                    <a:pt x="77" y="3"/>
                    <a:pt x="77" y="5"/>
                  </a:cubicBezTo>
                  <a:cubicBezTo>
                    <a:pt x="77" y="6"/>
                    <a:pt x="76" y="7"/>
                    <a:pt x="75" y="8"/>
                  </a:cubicBezTo>
                  <a:cubicBezTo>
                    <a:pt x="75" y="9"/>
                    <a:pt x="76" y="10"/>
                    <a:pt x="78" y="13"/>
                  </a:cubicBezTo>
                  <a:cubicBezTo>
                    <a:pt x="79" y="15"/>
                    <a:pt x="78" y="15"/>
                    <a:pt x="77" y="16"/>
                  </a:cubicBezTo>
                  <a:cubicBezTo>
                    <a:pt x="76" y="18"/>
                    <a:pt x="78" y="18"/>
                    <a:pt x="80" y="19"/>
                  </a:cubicBezTo>
                  <a:cubicBezTo>
                    <a:pt x="82" y="21"/>
                    <a:pt x="80" y="26"/>
                    <a:pt x="80" y="28"/>
                  </a:cubicBezTo>
                  <a:cubicBezTo>
                    <a:pt x="79" y="31"/>
                    <a:pt x="78" y="36"/>
                    <a:pt x="77" y="39"/>
                  </a:cubicBezTo>
                  <a:cubicBezTo>
                    <a:pt x="75" y="41"/>
                    <a:pt x="72" y="45"/>
                    <a:pt x="69" y="46"/>
                  </a:cubicBezTo>
                  <a:cubicBezTo>
                    <a:pt x="66" y="47"/>
                    <a:pt x="63" y="50"/>
                    <a:pt x="62" y="52"/>
                  </a:cubicBezTo>
                  <a:cubicBezTo>
                    <a:pt x="62" y="53"/>
                    <a:pt x="60" y="54"/>
                    <a:pt x="58" y="54"/>
                  </a:cubicBezTo>
                  <a:cubicBezTo>
                    <a:pt x="56" y="54"/>
                    <a:pt x="55" y="52"/>
                    <a:pt x="56" y="50"/>
                  </a:cubicBezTo>
                  <a:cubicBezTo>
                    <a:pt x="57" y="48"/>
                    <a:pt x="57" y="46"/>
                    <a:pt x="56" y="46"/>
                  </a:cubicBezTo>
                  <a:cubicBezTo>
                    <a:pt x="55" y="46"/>
                    <a:pt x="53" y="47"/>
                    <a:pt x="52" y="48"/>
                  </a:cubicBezTo>
                  <a:cubicBezTo>
                    <a:pt x="52" y="49"/>
                    <a:pt x="53" y="52"/>
                    <a:pt x="53" y="54"/>
                  </a:cubicBezTo>
                  <a:cubicBezTo>
                    <a:pt x="53" y="57"/>
                    <a:pt x="50" y="59"/>
                    <a:pt x="49" y="61"/>
                  </a:cubicBezTo>
                  <a:cubicBezTo>
                    <a:pt x="48" y="62"/>
                    <a:pt x="51" y="64"/>
                    <a:pt x="51" y="66"/>
                  </a:cubicBezTo>
                  <a:cubicBezTo>
                    <a:pt x="50" y="67"/>
                    <a:pt x="48" y="68"/>
                    <a:pt x="47" y="68"/>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34" name="Freeform 36"/>
            <p:cNvSpPr>
              <a:spLocks noChangeArrowheads="1"/>
            </p:cNvSpPr>
            <p:nvPr/>
          </p:nvSpPr>
          <p:spPr bwMode="auto">
            <a:xfrm>
              <a:off x="6291369" y="2306430"/>
              <a:ext cx="82268" cy="70109"/>
            </a:xfrm>
            <a:custGeom>
              <a:avLst/>
              <a:gdLst>
                <a:gd name="T0" fmla="*/ 23444999 w 55"/>
                <a:gd name="T1" fmla="*/ 60949964 h 50"/>
                <a:gd name="T2" fmla="*/ 11723198 w 55"/>
                <a:gd name="T3" fmla="*/ 57016850 h 50"/>
                <a:gd name="T4" fmla="*/ 7814999 w 55"/>
                <a:gd name="T5" fmla="*/ 64881675 h 50"/>
                <a:gd name="T6" fmla="*/ 0 w 55"/>
                <a:gd name="T7" fmla="*/ 72746500 h 50"/>
                <a:gd name="T8" fmla="*/ 7814999 w 55"/>
                <a:gd name="T9" fmla="*/ 84543037 h 50"/>
                <a:gd name="T10" fmla="*/ 5860900 w 55"/>
                <a:gd name="T11" fmla="*/ 90440604 h 50"/>
                <a:gd name="T12" fmla="*/ 11723198 w 55"/>
                <a:gd name="T13" fmla="*/ 96339596 h 50"/>
                <a:gd name="T14" fmla="*/ 19538194 w 55"/>
                <a:gd name="T15" fmla="*/ 90440604 h 50"/>
                <a:gd name="T16" fmla="*/ 27353196 w 55"/>
                <a:gd name="T17" fmla="*/ 86508893 h 50"/>
                <a:gd name="T18" fmla="*/ 21492293 w 55"/>
                <a:gd name="T19" fmla="*/ 80609923 h 50"/>
                <a:gd name="T20" fmla="*/ 11723198 w 55"/>
                <a:gd name="T21" fmla="*/ 78644068 h 50"/>
                <a:gd name="T22" fmla="*/ 13675899 w 55"/>
                <a:gd name="T23" fmla="*/ 68813387 h 50"/>
                <a:gd name="T24" fmla="*/ 21492293 w 55"/>
                <a:gd name="T25" fmla="*/ 76678212 h 50"/>
                <a:gd name="T26" fmla="*/ 31261393 w 55"/>
                <a:gd name="T27" fmla="*/ 70779242 h 50"/>
                <a:gd name="T28" fmla="*/ 44937286 w 55"/>
                <a:gd name="T29" fmla="*/ 74712356 h 50"/>
                <a:gd name="T30" fmla="*/ 66429584 w 55"/>
                <a:gd name="T31" fmla="*/ 84543037 h 50"/>
                <a:gd name="T32" fmla="*/ 70336383 w 55"/>
                <a:gd name="T33" fmla="*/ 74712356 h 50"/>
                <a:gd name="T34" fmla="*/ 84013675 w 55"/>
                <a:gd name="T35" fmla="*/ 58982706 h 50"/>
                <a:gd name="T36" fmla="*/ 105504586 w 55"/>
                <a:gd name="T37" fmla="*/ 51119283 h 50"/>
                <a:gd name="T38" fmla="*/ 99643689 w 55"/>
                <a:gd name="T39" fmla="*/ 51119283 h 50"/>
                <a:gd name="T40" fmla="*/ 93782791 w 55"/>
                <a:gd name="T41" fmla="*/ 41288591 h 50"/>
                <a:gd name="T42" fmla="*/ 89874572 w 55"/>
                <a:gd name="T43" fmla="*/ 31457910 h 50"/>
                <a:gd name="T44" fmla="*/ 78151379 w 55"/>
                <a:gd name="T45" fmla="*/ 35389621 h 50"/>
                <a:gd name="T46" fmla="*/ 74244580 w 55"/>
                <a:gd name="T47" fmla="*/ 29492054 h 50"/>
                <a:gd name="T48" fmla="*/ 64475486 w 55"/>
                <a:gd name="T49" fmla="*/ 31457910 h 50"/>
                <a:gd name="T50" fmla="*/ 44937286 w 55"/>
                <a:gd name="T51" fmla="*/ 19661367 h 50"/>
                <a:gd name="T52" fmla="*/ 27353196 w 55"/>
                <a:gd name="T53" fmla="*/ 3931713 h 50"/>
                <a:gd name="T54" fmla="*/ 21492293 w 55"/>
                <a:gd name="T55" fmla="*/ 3931713 h 50"/>
                <a:gd name="T56" fmla="*/ 21492293 w 55"/>
                <a:gd name="T57" fmla="*/ 13762398 h 50"/>
                <a:gd name="T58" fmla="*/ 27353196 w 55"/>
                <a:gd name="T59" fmla="*/ 35389621 h 50"/>
                <a:gd name="T60" fmla="*/ 27353196 w 55"/>
                <a:gd name="T61" fmla="*/ 49153427 h 50"/>
                <a:gd name="T62" fmla="*/ 23444999 w 55"/>
                <a:gd name="T63" fmla="*/ 60949964 h 5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5"/>
                <a:gd name="T97" fmla="*/ 0 h 50"/>
                <a:gd name="T98" fmla="*/ 55 w 55"/>
                <a:gd name="T99" fmla="*/ 50 h 5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5" h="50">
                  <a:moveTo>
                    <a:pt x="12" y="31"/>
                  </a:moveTo>
                  <a:cubicBezTo>
                    <a:pt x="11" y="31"/>
                    <a:pt x="8" y="29"/>
                    <a:pt x="6" y="29"/>
                  </a:cubicBezTo>
                  <a:cubicBezTo>
                    <a:pt x="3" y="29"/>
                    <a:pt x="5" y="32"/>
                    <a:pt x="4" y="33"/>
                  </a:cubicBezTo>
                  <a:cubicBezTo>
                    <a:pt x="3" y="34"/>
                    <a:pt x="0" y="35"/>
                    <a:pt x="0" y="37"/>
                  </a:cubicBezTo>
                  <a:cubicBezTo>
                    <a:pt x="0" y="39"/>
                    <a:pt x="2" y="41"/>
                    <a:pt x="4" y="43"/>
                  </a:cubicBezTo>
                  <a:cubicBezTo>
                    <a:pt x="6" y="45"/>
                    <a:pt x="4" y="44"/>
                    <a:pt x="3" y="46"/>
                  </a:cubicBezTo>
                  <a:cubicBezTo>
                    <a:pt x="3" y="47"/>
                    <a:pt x="5" y="48"/>
                    <a:pt x="6" y="49"/>
                  </a:cubicBezTo>
                  <a:cubicBezTo>
                    <a:pt x="8" y="50"/>
                    <a:pt x="9" y="47"/>
                    <a:pt x="10" y="46"/>
                  </a:cubicBezTo>
                  <a:cubicBezTo>
                    <a:pt x="11" y="46"/>
                    <a:pt x="12" y="44"/>
                    <a:pt x="14" y="44"/>
                  </a:cubicBezTo>
                  <a:cubicBezTo>
                    <a:pt x="15" y="44"/>
                    <a:pt x="14" y="41"/>
                    <a:pt x="11" y="41"/>
                  </a:cubicBezTo>
                  <a:cubicBezTo>
                    <a:pt x="9" y="41"/>
                    <a:pt x="8" y="41"/>
                    <a:pt x="6" y="40"/>
                  </a:cubicBezTo>
                  <a:cubicBezTo>
                    <a:pt x="4" y="39"/>
                    <a:pt x="6" y="36"/>
                    <a:pt x="7" y="35"/>
                  </a:cubicBezTo>
                  <a:cubicBezTo>
                    <a:pt x="8" y="35"/>
                    <a:pt x="11" y="38"/>
                    <a:pt x="11" y="39"/>
                  </a:cubicBezTo>
                  <a:cubicBezTo>
                    <a:pt x="12" y="40"/>
                    <a:pt x="16" y="36"/>
                    <a:pt x="16" y="36"/>
                  </a:cubicBezTo>
                  <a:cubicBezTo>
                    <a:pt x="17" y="35"/>
                    <a:pt x="21" y="38"/>
                    <a:pt x="23" y="38"/>
                  </a:cubicBezTo>
                  <a:cubicBezTo>
                    <a:pt x="25" y="37"/>
                    <a:pt x="32" y="42"/>
                    <a:pt x="34" y="43"/>
                  </a:cubicBezTo>
                  <a:cubicBezTo>
                    <a:pt x="36" y="44"/>
                    <a:pt x="36" y="41"/>
                    <a:pt x="36" y="38"/>
                  </a:cubicBezTo>
                  <a:cubicBezTo>
                    <a:pt x="37" y="34"/>
                    <a:pt x="39" y="31"/>
                    <a:pt x="43" y="30"/>
                  </a:cubicBezTo>
                  <a:cubicBezTo>
                    <a:pt x="46" y="28"/>
                    <a:pt x="54" y="27"/>
                    <a:pt x="54" y="26"/>
                  </a:cubicBezTo>
                  <a:cubicBezTo>
                    <a:pt x="55" y="25"/>
                    <a:pt x="53" y="26"/>
                    <a:pt x="51" y="26"/>
                  </a:cubicBezTo>
                  <a:cubicBezTo>
                    <a:pt x="49" y="26"/>
                    <a:pt x="49" y="22"/>
                    <a:pt x="48" y="21"/>
                  </a:cubicBezTo>
                  <a:cubicBezTo>
                    <a:pt x="47" y="20"/>
                    <a:pt x="47" y="17"/>
                    <a:pt x="46" y="16"/>
                  </a:cubicBezTo>
                  <a:cubicBezTo>
                    <a:pt x="46" y="15"/>
                    <a:pt x="42" y="18"/>
                    <a:pt x="40" y="18"/>
                  </a:cubicBezTo>
                  <a:cubicBezTo>
                    <a:pt x="39" y="18"/>
                    <a:pt x="39" y="16"/>
                    <a:pt x="38" y="15"/>
                  </a:cubicBezTo>
                  <a:cubicBezTo>
                    <a:pt x="37" y="13"/>
                    <a:pt x="35" y="15"/>
                    <a:pt x="33" y="16"/>
                  </a:cubicBezTo>
                  <a:cubicBezTo>
                    <a:pt x="31" y="16"/>
                    <a:pt x="26" y="12"/>
                    <a:pt x="23" y="10"/>
                  </a:cubicBezTo>
                  <a:cubicBezTo>
                    <a:pt x="20" y="8"/>
                    <a:pt x="15" y="3"/>
                    <a:pt x="14" y="2"/>
                  </a:cubicBezTo>
                  <a:cubicBezTo>
                    <a:pt x="12" y="0"/>
                    <a:pt x="12" y="1"/>
                    <a:pt x="11" y="2"/>
                  </a:cubicBezTo>
                  <a:cubicBezTo>
                    <a:pt x="10" y="3"/>
                    <a:pt x="10" y="5"/>
                    <a:pt x="11" y="7"/>
                  </a:cubicBezTo>
                  <a:cubicBezTo>
                    <a:pt x="13" y="8"/>
                    <a:pt x="14" y="17"/>
                    <a:pt x="14" y="18"/>
                  </a:cubicBezTo>
                  <a:cubicBezTo>
                    <a:pt x="13" y="19"/>
                    <a:pt x="12" y="23"/>
                    <a:pt x="14" y="25"/>
                  </a:cubicBezTo>
                  <a:cubicBezTo>
                    <a:pt x="15" y="27"/>
                    <a:pt x="13" y="30"/>
                    <a:pt x="12" y="3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35" name="Freeform 37"/>
            <p:cNvSpPr>
              <a:spLocks noChangeArrowheads="1"/>
            </p:cNvSpPr>
            <p:nvPr/>
          </p:nvSpPr>
          <p:spPr bwMode="auto">
            <a:xfrm>
              <a:off x="6255074" y="2140205"/>
              <a:ext cx="77429" cy="157179"/>
            </a:xfrm>
            <a:custGeom>
              <a:avLst/>
              <a:gdLst>
                <a:gd name="T0" fmla="*/ 20501321 w 53"/>
                <a:gd name="T1" fmla="*/ 56108737 h 113"/>
                <a:gd name="T2" fmla="*/ 31685104 w 53"/>
                <a:gd name="T3" fmla="*/ 83194983 h 113"/>
                <a:gd name="T4" fmla="*/ 37275627 w 53"/>
                <a:gd name="T5" fmla="*/ 100608486 h 113"/>
                <a:gd name="T6" fmla="*/ 39139135 w 53"/>
                <a:gd name="T7" fmla="*/ 116087136 h 113"/>
                <a:gd name="T8" fmla="*/ 39139135 w 53"/>
                <a:gd name="T9" fmla="*/ 118021967 h 113"/>
                <a:gd name="T10" fmla="*/ 41004008 w 53"/>
                <a:gd name="T11" fmla="*/ 135435448 h 113"/>
                <a:gd name="T12" fmla="*/ 54049938 w 53"/>
                <a:gd name="T13" fmla="*/ 170261020 h 113"/>
                <a:gd name="T14" fmla="*/ 63368842 w 53"/>
                <a:gd name="T15" fmla="*/ 216695622 h 113"/>
                <a:gd name="T16" fmla="*/ 70824238 w 53"/>
                <a:gd name="T17" fmla="*/ 205086634 h 113"/>
                <a:gd name="T18" fmla="*/ 89462046 w 53"/>
                <a:gd name="T19" fmla="*/ 214760791 h 113"/>
                <a:gd name="T20" fmla="*/ 80143142 w 53"/>
                <a:gd name="T21" fmla="*/ 193477647 h 113"/>
                <a:gd name="T22" fmla="*/ 67095857 w 53"/>
                <a:gd name="T23" fmla="*/ 174130682 h 113"/>
                <a:gd name="T24" fmla="*/ 67095857 w 53"/>
                <a:gd name="T25" fmla="*/ 156717201 h 113"/>
                <a:gd name="T26" fmla="*/ 68960730 w 53"/>
                <a:gd name="T27" fmla="*/ 139303720 h 113"/>
                <a:gd name="T28" fmla="*/ 95053956 w 53"/>
                <a:gd name="T29" fmla="*/ 150912707 h 113"/>
                <a:gd name="T30" fmla="*/ 87598538 w 53"/>
                <a:gd name="T31" fmla="*/ 139303720 h 113"/>
                <a:gd name="T32" fmla="*/ 85735031 w 53"/>
                <a:gd name="T33" fmla="*/ 135435448 h 113"/>
                <a:gd name="T34" fmla="*/ 83870158 w 53"/>
                <a:gd name="T35" fmla="*/ 133500617 h 113"/>
                <a:gd name="T36" fmla="*/ 82006650 w 53"/>
                <a:gd name="T37" fmla="*/ 129630955 h 113"/>
                <a:gd name="T38" fmla="*/ 82006650 w 53"/>
                <a:gd name="T39" fmla="*/ 129630955 h 113"/>
                <a:gd name="T40" fmla="*/ 80143142 w 53"/>
                <a:gd name="T41" fmla="*/ 123826461 h 113"/>
                <a:gd name="T42" fmla="*/ 80143142 w 53"/>
                <a:gd name="T43" fmla="*/ 121891630 h 113"/>
                <a:gd name="T44" fmla="*/ 78279634 w 53"/>
                <a:gd name="T45" fmla="*/ 118021967 h 113"/>
                <a:gd name="T46" fmla="*/ 76416127 w 53"/>
                <a:gd name="T47" fmla="*/ 110282642 h 113"/>
                <a:gd name="T48" fmla="*/ 63368842 w 53"/>
                <a:gd name="T49" fmla="*/ 92869161 h 113"/>
                <a:gd name="T50" fmla="*/ 46594542 w 53"/>
                <a:gd name="T51" fmla="*/ 58043568 h 113"/>
                <a:gd name="T52" fmla="*/ 37275627 w 53"/>
                <a:gd name="T53" fmla="*/ 46434580 h 113"/>
                <a:gd name="T54" fmla="*/ 24229707 w 53"/>
                <a:gd name="T55" fmla="*/ 15478655 h 113"/>
                <a:gd name="T56" fmla="*/ 22364829 w 53"/>
                <a:gd name="T57" fmla="*/ 3869664 h 113"/>
                <a:gd name="T58" fmla="*/ 3727017 w 53"/>
                <a:gd name="T59" fmla="*/ 0 h 113"/>
                <a:gd name="T60" fmla="*/ 16774306 w 53"/>
                <a:gd name="T61" fmla="*/ 13543824 h 113"/>
                <a:gd name="T62" fmla="*/ 7455399 w 53"/>
                <a:gd name="T63" fmla="*/ 21283149 h 113"/>
                <a:gd name="T64" fmla="*/ 11182414 w 53"/>
                <a:gd name="T65" fmla="*/ 38695245 h 113"/>
                <a:gd name="T66" fmla="*/ 20501321 w 53"/>
                <a:gd name="T67" fmla="*/ 56108737 h 1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13"/>
                <a:gd name="T104" fmla="*/ 53 w 53"/>
                <a:gd name="T105" fmla="*/ 113 h 11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13">
                  <a:moveTo>
                    <a:pt x="11" y="29"/>
                  </a:moveTo>
                  <a:cubicBezTo>
                    <a:pt x="13" y="33"/>
                    <a:pt x="15" y="42"/>
                    <a:pt x="17" y="43"/>
                  </a:cubicBezTo>
                  <a:cubicBezTo>
                    <a:pt x="18" y="44"/>
                    <a:pt x="20" y="50"/>
                    <a:pt x="20" y="52"/>
                  </a:cubicBezTo>
                  <a:cubicBezTo>
                    <a:pt x="20" y="53"/>
                    <a:pt x="20" y="56"/>
                    <a:pt x="21" y="60"/>
                  </a:cubicBezTo>
                  <a:cubicBezTo>
                    <a:pt x="21" y="60"/>
                    <a:pt x="21" y="61"/>
                    <a:pt x="21" y="61"/>
                  </a:cubicBezTo>
                  <a:cubicBezTo>
                    <a:pt x="22" y="65"/>
                    <a:pt x="22" y="69"/>
                    <a:pt x="22" y="70"/>
                  </a:cubicBezTo>
                  <a:cubicBezTo>
                    <a:pt x="22" y="73"/>
                    <a:pt x="28" y="86"/>
                    <a:pt x="29" y="88"/>
                  </a:cubicBezTo>
                  <a:cubicBezTo>
                    <a:pt x="30" y="90"/>
                    <a:pt x="31" y="111"/>
                    <a:pt x="34" y="112"/>
                  </a:cubicBezTo>
                  <a:cubicBezTo>
                    <a:pt x="38" y="113"/>
                    <a:pt x="37" y="107"/>
                    <a:pt x="38" y="106"/>
                  </a:cubicBezTo>
                  <a:cubicBezTo>
                    <a:pt x="39" y="105"/>
                    <a:pt x="44" y="110"/>
                    <a:pt x="48" y="111"/>
                  </a:cubicBezTo>
                  <a:cubicBezTo>
                    <a:pt x="53" y="113"/>
                    <a:pt x="43" y="101"/>
                    <a:pt x="43" y="100"/>
                  </a:cubicBezTo>
                  <a:cubicBezTo>
                    <a:pt x="43" y="98"/>
                    <a:pt x="38" y="93"/>
                    <a:pt x="36" y="90"/>
                  </a:cubicBezTo>
                  <a:cubicBezTo>
                    <a:pt x="34" y="87"/>
                    <a:pt x="35" y="83"/>
                    <a:pt x="36" y="81"/>
                  </a:cubicBezTo>
                  <a:cubicBezTo>
                    <a:pt x="36" y="79"/>
                    <a:pt x="35" y="73"/>
                    <a:pt x="37" y="72"/>
                  </a:cubicBezTo>
                  <a:cubicBezTo>
                    <a:pt x="39" y="71"/>
                    <a:pt x="49" y="77"/>
                    <a:pt x="51" y="78"/>
                  </a:cubicBezTo>
                  <a:cubicBezTo>
                    <a:pt x="53" y="79"/>
                    <a:pt x="49" y="75"/>
                    <a:pt x="47" y="72"/>
                  </a:cubicBezTo>
                  <a:cubicBezTo>
                    <a:pt x="46" y="71"/>
                    <a:pt x="46" y="70"/>
                    <a:pt x="46" y="70"/>
                  </a:cubicBezTo>
                  <a:cubicBezTo>
                    <a:pt x="45" y="70"/>
                    <a:pt x="45" y="69"/>
                    <a:pt x="45" y="69"/>
                  </a:cubicBezTo>
                  <a:cubicBezTo>
                    <a:pt x="45" y="68"/>
                    <a:pt x="45" y="68"/>
                    <a:pt x="44" y="67"/>
                  </a:cubicBezTo>
                  <a:cubicBezTo>
                    <a:pt x="44" y="67"/>
                    <a:pt x="44" y="67"/>
                    <a:pt x="44" y="67"/>
                  </a:cubicBezTo>
                  <a:cubicBezTo>
                    <a:pt x="44" y="66"/>
                    <a:pt x="44" y="65"/>
                    <a:pt x="43" y="64"/>
                  </a:cubicBezTo>
                  <a:cubicBezTo>
                    <a:pt x="43" y="64"/>
                    <a:pt x="43" y="64"/>
                    <a:pt x="43" y="63"/>
                  </a:cubicBezTo>
                  <a:cubicBezTo>
                    <a:pt x="43" y="62"/>
                    <a:pt x="42" y="62"/>
                    <a:pt x="42" y="61"/>
                  </a:cubicBezTo>
                  <a:cubicBezTo>
                    <a:pt x="42" y="59"/>
                    <a:pt x="41" y="58"/>
                    <a:pt x="41" y="57"/>
                  </a:cubicBezTo>
                  <a:cubicBezTo>
                    <a:pt x="40" y="53"/>
                    <a:pt x="37" y="52"/>
                    <a:pt x="34" y="48"/>
                  </a:cubicBezTo>
                  <a:cubicBezTo>
                    <a:pt x="31" y="45"/>
                    <a:pt x="27" y="33"/>
                    <a:pt x="25" y="30"/>
                  </a:cubicBezTo>
                  <a:cubicBezTo>
                    <a:pt x="22" y="27"/>
                    <a:pt x="21" y="28"/>
                    <a:pt x="20" y="24"/>
                  </a:cubicBezTo>
                  <a:cubicBezTo>
                    <a:pt x="19" y="19"/>
                    <a:pt x="15" y="11"/>
                    <a:pt x="13" y="8"/>
                  </a:cubicBezTo>
                  <a:cubicBezTo>
                    <a:pt x="12" y="5"/>
                    <a:pt x="13" y="5"/>
                    <a:pt x="12" y="2"/>
                  </a:cubicBezTo>
                  <a:cubicBezTo>
                    <a:pt x="11" y="0"/>
                    <a:pt x="5" y="0"/>
                    <a:pt x="2" y="0"/>
                  </a:cubicBezTo>
                  <a:cubicBezTo>
                    <a:pt x="0" y="1"/>
                    <a:pt x="7" y="5"/>
                    <a:pt x="9" y="7"/>
                  </a:cubicBezTo>
                  <a:cubicBezTo>
                    <a:pt x="10" y="10"/>
                    <a:pt x="7" y="9"/>
                    <a:pt x="4" y="11"/>
                  </a:cubicBezTo>
                  <a:cubicBezTo>
                    <a:pt x="1" y="13"/>
                    <a:pt x="6" y="17"/>
                    <a:pt x="6" y="20"/>
                  </a:cubicBezTo>
                  <a:cubicBezTo>
                    <a:pt x="6" y="23"/>
                    <a:pt x="10" y="26"/>
                    <a:pt x="11" y="2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36" name="Freeform 38"/>
            <p:cNvSpPr>
              <a:spLocks noChangeArrowheads="1"/>
            </p:cNvSpPr>
            <p:nvPr/>
          </p:nvSpPr>
          <p:spPr bwMode="auto">
            <a:xfrm>
              <a:off x="6083279" y="2723690"/>
              <a:ext cx="83478" cy="88201"/>
            </a:xfrm>
            <a:custGeom>
              <a:avLst/>
              <a:gdLst>
                <a:gd name="T0" fmla="*/ 13110820 w 57"/>
                <a:gd name="T1" fmla="*/ 75971365 h 64"/>
                <a:gd name="T2" fmla="*/ 24348080 w 57"/>
                <a:gd name="T3" fmla="*/ 85466750 h 64"/>
                <a:gd name="T4" fmla="*/ 28093832 w 57"/>
                <a:gd name="T5" fmla="*/ 93064457 h 64"/>
                <a:gd name="T6" fmla="*/ 41204646 w 57"/>
                <a:gd name="T7" fmla="*/ 98761688 h 64"/>
                <a:gd name="T8" fmla="*/ 52443280 w 57"/>
                <a:gd name="T9" fmla="*/ 94963534 h 64"/>
                <a:gd name="T10" fmla="*/ 54315472 w 57"/>
                <a:gd name="T11" fmla="*/ 100660764 h 64"/>
                <a:gd name="T12" fmla="*/ 63680535 w 57"/>
                <a:gd name="T13" fmla="*/ 104460296 h 64"/>
                <a:gd name="T14" fmla="*/ 74917790 w 57"/>
                <a:gd name="T15" fmla="*/ 108258450 h 64"/>
                <a:gd name="T16" fmla="*/ 76791350 w 57"/>
                <a:gd name="T17" fmla="*/ 100660764 h 64"/>
                <a:gd name="T18" fmla="*/ 82410661 w 57"/>
                <a:gd name="T19" fmla="*/ 106359373 h 64"/>
                <a:gd name="T20" fmla="*/ 82410661 w 57"/>
                <a:gd name="T21" fmla="*/ 115856136 h 64"/>
                <a:gd name="T22" fmla="*/ 103013001 w 57"/>
                <a:gd name="T23" fmla="*/ 121553366 h 64"/>
                <a:gd name="T24" fmla="*/ 104885192 w 57"/>
                <a:gd name="T25" fmla="*/ 115856136 h 64"/>
                <a:gd name="T26" fmla="*/ 93647937 w 57"/>
                <a:gd name="T27" fmla="*/ 106359373 h 64"/>
                <a:gd name="T28" fmla="*/ 95521497 w 57"/>
                <a:gd name="T29" fmla="*/ 98761688 h 64"/>
                <a:gd name="T30" fmla="*/ 84282853 w 57"/>
                <a:gd name="T31" fmla="*/ 94963534 h 64"/>
                <a:gd name="T32" fmla="*/ 74917790 w 57"/>
                <a:gd name="T33" fmla="*/ 91165380 h 64"/>
                <a:gd name="T34" fmla="*/ 56189032 w 57"/>
                <a:gd name="T35" fmla="*/ 89266282 h 64"/>
                <a:gd name="T36" fmla="*/ 48697529 w 57"/>
                <a:gd name="T37" fmla="*/ 75971365 h 64"/>
                <a:gd name="T38" fmla="*/ 59934783 w 57"/>
                <a:gd name="T39" fmla="*/ 81668596 h 64"/>
                <a:gd name="T40" fmla="*/ 52443280 w 57"/>
                <a:gd name="T41" fmla="*/ 70272757 h 64"/>
                <a:gd name="T42" fmla="*/ 43078206 w 57"/>
                <a:gd name="T43" fmla="*/ 60777372 h 64"/>
                <a:gd name="T44" fmla="*/ 52443280 w 57"/>
                <a:gd name="T45" fmla="*/ 51280610 h 64"/>
                <a:gd name="T46" fmla="*/ 46823969 w 57"/>
                <a:gd name="T47" fmla="*/ 28488920 h 64"/>
                <a:gd name="T48" fmla="*/ 43078206 w 57"/>
                <a:gd name="T49" fmla="*/ 13294922 h 64"/>
                <a:gd name="T50" fmla="*/ 37458895 w 57"/>
                <a:gd name="T51" fmla="*/ 7597688 h 64"/>
                <a:gd name="T52" fmla="*/ 20602323 w 57"/>
                <a:gd name="T53" fmla="*/ 1899078 h 64"/>
                <a:gd name="T54" fmla="*/ 9365066 w 57"/>
                <a:gd name="T55" fmla="*/ 15193999 h 64"/>
                <a:gd name="T56" fmla="*/ 14983012 w 57"/>
                <a:gd name="T57" fmla="*/ 53179687 h 64"/>
                <a:gd name="T58" fmla="*/ 3745753 w 57"/>
                <a:gd name="T59" fmla="*/ 49381533 h 64"/>
                <a:gd name="T60" fmla="*/ 5619314 w 57"/>
                <a:gd name="T61" fmla="*/ 64575526 h 64"/>
                <a:gd name="T62" fmla="*/ 13110820 w 57"/>
                <a:gd name="T63" fmla="*/ 75971365 h 6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7"/>
                <a:gd name="T97" fmla="*/ 0 h 64"/>
                <a:gd name="T98" fmla="*/ 57 w 57"/>
                <a:gd name="T99" fmla="*/ 64 h 6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7" h="64">
                  <a:moveTo>
                    <a:pt x="7" y="40"/>
                  </a:moveTo>
                  <a:cubicBezTo>
                    <a:pt x="9" y="42"/>
                    <a:pt x="17" y="43"/>
                    <a:pt x="13" y="45"/>
                  </a:cubicBezTo>
                  <a:cubicBezTo>
                    <a:pt x="10" y="46"/>
                    <a:pt x="12" y="47"/>
                    <a:pt x="15" y="49"/>
                  </a:cubicBezTo>
                  <a:cubicBezTo>
                    <a:pt x="17" y="50"/>
                    <a:pt x="19" y="51"/>
                    <a:pt x="22" y="52"/>
                  </a:cubicBezTo>
                  <a:cubicBezTo>
                    <a:pt x="25" y="54"/>
                    <a:pt x="27" y="52"/>
                    <a:pt x="28" y="50"/>
                  </a:cubicBezTo>
                  <a:cubicBezTo>
                    <a:pt x="30" y="48"/>
                    <a:pt x="29" y="51"/>
                    <a:pt x="29" y="53"/>
                  </a:cubicBezTo>
                  <a:cubicBezTo>
                    <a:pt x="28" y="55"/>
                    <a:pt x="31" y="55"/>
                    <a:pt x="34" y="55"/>
                  </a:cubicBezTo>
                  <a:cubicBezTo>
                    <a:pt x="37" y="54"/>
                    <a:pt x="38" y="56"/>
                    <a:pt x="40" y="57"/>
                  </a:cubicBezTo>
                  <a:cubicBezTo>
                    <a:pt x="41" y="58"/>
                    <a:pt x="40" y="54"/>
                    <a:pt x="41" y="53"/>
                  </a:cubicBezTo>
                  <a:cubicBezTo>
                    <a:pt x="42" y="51"/>
                    <a:pt x="43" y="54"/>
                    <a:pt x="44" y="56"/>
                  </a:cubicBezTo>
                  <a:cubicBezTo>
                    <a:pt x="46" y="58"/>
                    <a:pt x="43" y="58"/>
                    <a:pt x="44" y="61"/>
                  </a:cubicBezTo>
                  <a:cubicBezTo>
                    <a:pt x="45" y="63"/>
                    <a:pt x="52" y="64"/>
                    <a:pt x="55" y="64"/>
                  </a:cubicBezTo>
                  <a:cubicBezTo>
                    <a:pt x="57" y="64"/>
                    <a:pt x="56" y="62"/>
                    <a:pt x="56" y="61"/>
                  </a:cubicBezTo>
                  <a:cubicBezTo>
                    <a:pt x="56" y="60"/>
                    <a:pt x="52" y="57"/>
                    <a:pt x="50" y="56"/>
                  </a:cubicBezTo>
                  <a:cubicBezTo>
                    <a:pt x="49" y="54"/>
                    <a:pt x="52" y="54"/>
                    <a:pt x="51" y="52"/>
                  </a:cubicBezTo>
                  <a:cubicBezTo>
                    <a:pt x="50" y="50"/>
                    <a:pt x="47" y="50"/>
                    <a:pt x="45" y="50"/>
                  </a:cubicBezTo>
                  <a:cubicBezTo>
                    <a:pt x="44" y="50"/>
                    <a:pt x="42" y="49"/>
                    <a:pt x="40" y="48"/>
                  </a:cubicBezTo>
                  <a:cubicBezTo>
                    <a:pt x="39" y="47"/>
                    <a:pt x="33" y="47"/>
                    <a:pt x="30" y="47"/>
                  </a:cubicBezTo>
                  <a:cubicBezTo>
                    <a:pt x="27" y="46"/>
                    <a:pt x="27" y="42"/>
                    <a:pt x="26" y="40"/>
                  </a:cubicBezTo>
                  <a:cubicBezTo>
                    <a:pt x="26" y="38"/>
                    <a:pt x="29" y="42"/>
                    <a:pt x="32" y="43"/>
                  </a:cubicBezTo>
                  <a:cubicBezTo>
                    <a:pt x="35" y="44"/>
                    <a:pt x="31" y="38"/>
                    <a:pt x="28" y="37"/>
                  </a:cubicBezTo>
                  <a:cubicBezTo>
                    <a:pt x="26" y="36"/>
                    <a:pt x="24" y="33"/>
                    <a:pt x="23" y="32"/>
                  </a:cubicBezTo>
                  <a:cubicBezTo>
                    <a:pt x="23" y="30"/>
                    <a:pt x="28" y="29"/>
                    <a:pt x="28" y="27"/>
                  </a:cubicBezTo>
                  <a:cubicBezTo>
                    <a:pt x="28" y="25"/>
                    <a:pt x="30" y="18"/>
                    <a:pt x="25" y="15"/>
                  </a:cubicBezTo>
                  <a:cubicBezTo>
                    <a:pt x="21" y="11"/>
                    <a:pt x="22" y="9"/>
                    <a:pt x="23" y="7"/>
                  </a:cubicBezTo>
                  <a:cubicBezTo>
                    <a:pt x="24" y="5"/>
                    <a:pt x="24" y="4"/>
                    <a:pt x="20" y="4"/>
                  </a:cubicBezTo>
                  <a:cubicBezTo>
                    <a:pt x="15" y="4"/>
                    <a:pt x="15" y="0"/>
                    <a:pt x="11" y="1"/>
                  </a:cubicBezTo>
                  <a:cubicBezTo>
                    <a:pt x="7" y="1"/>
                    <a:pt x="4" y="4"/>
                    <a:pt x="5" y="8"/>
                  </a:cubicBezTo>
                  <a:cubicBezTo>
                    <a:pt x="7" y="11"/>
                    <a:pt x="10" y="26"/>
                    <a:pt x="8" y="28"/>
                  </a:cubicBezTo>
                  <a:cubicBezTo>
                    <a:pt x="6" y="30"/>
                    <a:pt x="5" y="26"/>
                    <a:pt x="2" y="26"/>
                  </a:cubicBezTo>
                  <a:cubicBezTo>
                    <a:pt x="0" y="26"/>
                    <a:pt x="3" y="32"/>
                    <a:pt x="3" y="34"/>
                  </a:cubicBezTo>
                  <a:cubicBezTo>
                    <a:pt x="2" y="35"/>
                    <a:pt x="4" y="38"/>
                    <a:pt x="7" y="4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37" name="Freeform 39"/>
            <p:cNvSpPr>
              <a:spLocks noChangeArrowheads="1"/>
            </p:cNvSpPr>
            <p:nvPr/>
          </p:nvSpPr>
          <p:spPr bwMode="auto">
            <a:xfrm>
              <a:off x="6170386" y="2814153"/>
              <a:ext cx="25407" cy="33924"/>
            </a:xfrm>
            <a:custGeom>
              <a:avLst/>
              <a:gdLst>
                <a:gd name="T0" fmla="*/ 25356456 w 17"/>
                <a:gd name="T1" fmla="*/ 9206973 h 25"/>
                <a:gd name="T2" fmla="*/ 15604079 w 17"/>
                <a:gd name="T3" fmla="*/ 1841395 h 25"/>
                <a:gd name="T4" fmla="*/ 3900671 w 17"/>
                <a:gd name="T5" fmla="*/ 5524184 h 25"/>
                <a:gd name="T6" fmla="*/ 3900671 w 17"/>
                <a:gd name="T7" fmla="*/ 9206973 h 25"/>
                <a:gd name="T8" fmla="*/ 17553715 w 17"/>
                <a:gd name="T9" fmla="*/ 22096735 h 25"/>
                <a:gd name="T10" fmla="*/ 17553715 w 17"/>
                <a:gd name="T11" fmla="*/ 29460960 h 25"/>
                <a:gd name="T12" fmla="*/ 13653046 w 17"/>
                <a:gd name="T13" fmla="*/ 33143748 h 25"/>
                <a:gd name="T14" fmla="*/ 23405423 w 17"/>
                <a:gd name="T15" fmla="*/ 46033518 h 25"/>
                <a:gd name="T16" fmla="*/ 25356456 w 17"/>
                <a:gd name="T17" fmla="*/ 33143748 h 25"/>
                <a:gd name="T18" fmla="*/ 31206761 w 17"/>
                <a:gd name="T19" fmla="*/ 25778172 h 25"/>
                <a:gd name="T20" fmla="*/ 25356456 w 17"/>
                <a:gd name="T21" fmla="*/ 9206973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25"/>
                <a:gd name="T35" fmla="*/ 17 w 17"/>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25">
                  <a:moveTo>
                    <a:pt x="13" y="5"/>
                  </a:moveTo>
                  <a:cubicBezTo>
                    <a:pt x="11" y="3"/>
                    <a:pt x="10" y="1"/>
                    <a:pt x="8" y="1"/>
                  </a:cubicBezTo>
                  <a:cubicBezTo>
                    <a:pt x="4" y="0"/>
                    <a:pt x="4" y="2"/>
                    <a:pt x="2" y="3"/>
                  </a:cubicBezTo>
                  <a:cubicBezTo>
                    <a:pt x="0" y="3"/>
                    <a:pt x="0" y="2"/>
                    <a:pt x="2" y="5"/>
                  </a:cubicBezTo>
                  <a:cubicBezTo>
                    <a:pt x="5" y="7"/>
                    <a:pt x="9" y="10"/>
                    <a:pt x="9" y="12"/>
                  </a:cubicBezTo>
                  <a:cubicBezTo>
                    <a:pt x="9" y="13"/>
                    <a:pt x="10" y="16"/>
                    <a:pt x="9" y="16"/>
                  </a:cubicBezTo>
                  <a:cubicBezTo>
                    <a:pt x="8" y="16"/>
                    <a:pt x="6" y="16"/>
                    <a:pt x="7" y="18"/>
                  </a:cubicBezTo>
                  <a:cubicBezTo>
                    <a:pt x="8" y="21"/>
                    <a:pt x="10" y="25"/>
                    <a:pt x="12" y="25"/>
                  </a:cubicBezTo>
                  <a:cubicBezTo>
                    <a:pt x="13" y="24"/>
                    <a:pt x="11" y="20"/>
                    <a:pt x="13" y="18"/>
                  </a:cubicBezTo>
                  <a:cubicBezTo>
                    <a:pt x="15" y="17"/>
                    <a:pt x="17" y="17"/>
                    <a:pt x="16" y="14"/>
                  </a:cubicBezTo>
                  <a:cubicBezTo>
                    <a:pt x="15" y="11"/>
                    <a:pt x="15" y="7"/>
                    <a:pt x="13" y="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38" name="Freeform 40"/>
            <p:cNvSpPr>
              <a:spLocks noChangeArrowheads="1"/>
            </p:cNvSpPr>
            <p:nvPr/>
          </p:nvSpPr>
          <p:spPr bwMode="auto">
            <a:xfrm>
              <a:off x="6151030" y="2853730"/>
              <a:ext cx="77429" cy="59932"/>
            </a:xfrm>
            <a:custGeom>
              <a:avLst/>
              <a:gdLst>
                <a:gd name="T0" fmla="*/ 91000188 w 52"/>
                <a:gd name="T1" fmla="*/ 40794176 h 43"/>
                <a:gd name="T2" fmla="*/ 67765570 w 52"/>
                <a:gd name="T3" fmla="*/ 1942912 h 43"/>
                <a:gd name="T4" fmla="*/ 61957611 w 52"/>
                <a:gd name="T5" fmla="*/ 21367847 h 43"/>
                <a:gd name="T6" fmla="*/ 50340303 w 52"/>
                <a:gd name="T7" fmla="*/ 25253674 h 43"/>
                <a:gd name="T8" fmla="*/ 38722983 w 52"/>
                <a:gd name="T9" fmla="*/ 36909747 h 43"/>
                <a:gd name="T10" fmla="*/ 27105674 w 52"/>
                <a:gd name="T11" fmla="*/ 29139496 h 43"/>
                <a:gd name="T12" fmla="*/ 19362187 w 52"/>
                <a:gd name="T13" fmla="*/ 34966836 h 43"/>
                <a:gd name="T14" fmla="*/ 11617314 w 52"/>
                <a:gd name="T15" fmla="*/ 38851265 h 43"/>
                <a:gd name="T16" fmla="*/ 0 w 52"/>
                <a:gd name="T17" fmla="*/ 46621526 h 43"/>
                <a:gd name="T18" fmla="*/ 1935523 w 52"/>
                <a:gd name="T19" fmla="*/ 56334688 h 43"/>
                <a:gd name="T20" fmla="*/ 11617314 w 52"/>
                <a:gd name="T21" fmla="*/ 46621526 h 43"/>
                <a:gd name="T22" fmla="*/ 19362187 w 52"/>
                <a:gd name="T23" fmla="*/ 52450260 h 43"/>
                <a:gd name="T24" fmla="*/ 38722983 w 52"/>
                <a:gd name="T25" fmla="*/ 46621526 h 43"/>
                <a:gd name="T26" fmla="*/ 46467866 w 52"/>
                <a:gd name="T27" fmla="*/ 56334688 h 43"/>
                <a:gd name="T28" fmla="*/ 52275825 w 52"/>
                <a:gd name="T29" fmla="*/ 75761012 h 43"/>
                <a:gd name="T30" fmla="*/ 69702484 w 52"/>
                <a:gd name="T31" fmla="*/ 81588351 h 43"/>
                <a:gd name="T32" fmla="*/ 79382879 w 52"/>
                <a:gd name="T33" fmla="*/ 73818101 h 43"/>
                <a:gd name="T34" fmla="*/ 75510443 w 52"/>
                <a:gd name="T35" fmla="*/ 62163421 h 43"/>
                <a:gd name="T36" fmla="*/ 83255316 w 52"/>
                <a:gd name="T37" fmla="*/ 62163421 h 43"/>
                <a:gd name="T38" fmla="*/ 96808169 w 52"/>
                <a:gd name="T39" fmla="*/ 64104939 h 43"/>
                <a:gd name="T40" fmla="*/ 91000188 w 52"/>
                <a:gd name="T41" fmla="*/ 40794176 h 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3"/>
                <a:gd name="T65" fmla="*/ 52 w 52"/>
                <a:gd name="T66" fmla="*/ 43 h 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3">
                  <a:moveTo>
                    <a:pt x="47" y="21"/>
                  </a:moveTo>
                  <a:cubicBezTo>
                    <a:pt x="45" y="15"/>
                    <a:pt x="37" y="3"/>
                    <a:pt x="35" y="1"/>
                  </a:cubicBezTo>
                  <a:cubicBezTo>
                    <a:pt x="32" y="0"/>
                    <a:pt x="33" y="11"/>
                    <a:pt x="32" y="11"/>
                  </a:cubicBezTo>
                  <a:cubicBezTo>
                    <a:pt x="31" y="12"/>
                    <a:pt x="27" y="11"/>
                    <a:pt x="26" y="13"/>
                  </a:cubicBezTo>
                  <a:cubicBezTo>
                    <a:pt x="26" y="16"/>
                    <a:pt x="21" y="21"/>
                    <a:pt x="20" y="19"/>
                  </a:cubicBezTo>
                  <a:cubicBezTo>
                    <a:pt x="18" y="18"/>
                    <a:pt x="15" y="15"/>
                    <a:pt x="14" y="15"/>
                  </a:cubicBezTo>
                  <a:cubicBezTo>
                    <a:pt x="14" y="15"/>
                    <a:pt x="10" y="17"/>
                    <a:pt x="10" y="18"/>
                  </a:cubicBezTo>
                  <a:cubicBezTo>
                    <a:pt x="10" y="19"/>
                    <a:pt x="8" y="19"/>
                    <a:pt x="6" y="20"/>
                  </a:cubicBezTo>
                  <a:cubicBezTo>
                    <a:pt x="4" y="21"/>
                    <a:pt x="0" y="22"/>
                    <a:pt x="0" y="24"/>
                  </a:cubicBezTo>
                  <a:cubicBezTo>
                    <a:pt x="1" y="27"/>
                    <a:pt x="0" y="31"/>
                    <a:pt x="1" y="29"/>
                  </a:cubicBezTo>
                  <a:cubicBezTo>
                    <a:pt x="3" y="26"/>
                    <a:pt x="4" y="23"/>
                    <a:pt x="6" y="24"/>
                  </a:cubicBezTo>
                  <a:cubicBezTo>
                    <a:pt x="7" y="26"/>
                    <a:pt x="7" y="28"/>
                    <a:pt x="10" y="27"/>
                  </a:cubicBezTo>
                  <a:cubicBezTo>
                    <a:pt x="14" y="26"/>
                    <a:pt x="18" y="23"/>
                    <a:pt x="20" y="24"/>
                  </a:cubicBezTo>
                  <a:cubicBezTo>
                    <a:pt x="22" y="26"/>
                    <a:pt x="25" y="27"/>
                    <a:pt x="24" y="29"/>
                  </a:cubicBezTo>
                  <a:cubicBezTo>
                    <a:pt x="23" y="31"/>
                    <a:pt x="22" y="35"/>
                    <a:pt x="27" y="39"/>
                  </a:cubicBezTo>
                  <a:cubicBezTo>
                    <a:pt x="31" y="42"/>
                    <a:pt x="33" y="43"/>
                    <a:pt x="36" y="42"/>
                  </a:cubicBezTo>
                  <a:cubicBezTo>
                    <a:pt x="38" y="42"/>
                    <a:pt x="42" y="39"/>
                    <a:pt x="41" y="38"/>
                  </a:cubicBezTo>
                  <a:cubicBezTo>
                    <a:pt x="39" y="36"/>
                    <a:pt x="38" y="33"/>
                    <a:pt x="39" y="32"/>
                  </a:cubicBezTo>
                  <a:cubicBezTo>
                    <a:pt x="39" y="31"/>
                    <a:pt x="41" y="30"/>
                    <a:pt x="43" y="32"/>
                  </a:cubicBezTo>
                  <a:cubicBezTo>
                    <a:pt x="46" y="34"/>
                    <a:pt x="48" y="35"/>
                    <a:pt x="50" y="33"/>
                  </a:cubicBezTo>
                  <a:cubicBezTo>
                    <a:pt x="52" y="30"/>
                    <a:pt x="48" y="27"/>
                    <a:pt x="47" y="2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39" name="Freeform 41"/>
            <p:cNvSpPr>
              <a:spLocks noChangeArrowheads="1"/>
            </p:cNvSpPr>
            <p:nvPr/>
          </p:nvSpPr>
          <p:spPr bwMode="auto">
            <a:xfrm>
              <a:off x="6132882" y="2826591"/>
              <a:ext cx="26616" cy="23746"/>
            </a:xfrm>
            <a:custGeom>
              <a:avLst/>
              <a:gdLst>
                <a:gd name="T0" fmla="*/ 9546701 w 18"/>
                <a:gd name="T1" fmla="*/ 27316280 h 17"/>
                <a:gd name="T2" fmla="*/ 21003019 w 18"/>
                <a:gd name="T3" fmla="*/ 23413556 h 17"/>
                <a:gd name="T4" fmla="*/ 30548341 w 18"/>
                <a:gd name="T5" fmla="*/ 13658140 h 17"/>
                <a:gd name="T6" fmla="*/ 22911258 w 18"/>
                <a:gd name="T7" fmla="*/ 3902725 h 17"/>
                <a:gd name="T8" fmla="*/ 7637085 w 18"/>
                <a:gd name="T9" fmla="*/ 0 h 17"/>
                <a:gd name="T10" fmla="*/ 13364554 w 18"/>
                <a:gd name="T11" fmla="*/ 13658140 h 17"/>
                <a:gd name="T12" fmla="*/ 9546701 w 18"/>
                <a:gd name="T13" fmla="*/ 27316280 h 17"/>
                <a:gd name="T14" fmla="*/ 0 60000 65536"/>
                <a:gd name="T15" fmla="*/ 0 60000 65536"/>
                <a:gd name="T16" fmla="*/ 0 60000 65536"/>
                <a:gd name="T17" fmla="*/ 0 60000 65536"/>
                <a:gd name="T18" fmla="*/ 0 60000 65536"/>
                <a:gd name="T19" fmla="*/ 0 60000 65536"/>
                <a:gd name="T20" fmla="*/ 0 60000 65536"/>
                <a:gd name="T21" fmla="*/ 0 w 18"/>
                <a:gd name="T22" fmla="*/ 0 h 17"/>
                <a:gd name="T23" fmla="*/ 18 w 18"/>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7">
                  <a:moveTo>
                    <a:pt x="5" y="14"/>
                  </a:moveTo>
                  <a:cubicBezTo>
                    <a:pt x="5" y="17"/>
                    <a:pt x="8" y="13"/>
                    <a:pt x="11" y="12"/>
                  </a:cubicBezTo>
                  <a:cubicBezTo>
                    <a:pt x="14" y="10"/>
                    <a:pt x="14" y="8"/>
                    <a:pt x="16" y="7"/>
                  </a:cubicBezTo>
                  <a:cubicBezTo>
                    <a:pt x="18" y="6"/>
                    <a:pt x="16" y="2"/>
                    <a:pt x="12" y="2"/>
                  </a:cubicBezTo>
                  <a:cubicBezTo>
                    <a:pt x="8" y="2"/>
                    <a:pt x="8" y="0"/>
                    <a:pt x="4" y="0"/>
                  </a:cubicBezTo>
                  <a:cubicBezTo>
                    <a:pt x="0" y="1"/>
                    <a:pt x="4" y="4"/>
                    <a:pt x="7" y="7"/>
                  </a:cubicBezTo>
                  <a:cubicBezTo>
                    <a:pt x="9" y="10"/>
                    <a:pt x="4" y="10"/>
                    <a:pt x="5" y="1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40" name="Freeform 42"/>
            <p:cNvSpPr>
              <a:spLocks noChangeArrowheads="1"/>
            </p:cNvSpPr>
            <p:nvPr/>
          </p:nvSpPr>
          <p:spPr bwMode="auto">
            <a:xfrm>
              <a:off x="6149819" y="2840161"/>
              <a:ext cx="20567" cy="32793"/>
            </a:xfrm>
            <a:custGeom>
              <a:avLst/>
              <a:gdLst>
                <a:gd name="T0" fmla="*/ 7537967 w 14"/>
                <a:gd name="T1" fmla="*/ 11201544 h 24"/>
                <a:gd name="T2" fmla="*/ 3769670 w 14"/>
                <a:gd name="T3" fmla="*/ 26137390 h 24"/>
                <a:gd name="T4" fmla="*/ 18845603 w 14"/>
                <a:gd name="T5" fmla="*/ 39206762 h 24"/>
                <a:gd name="T6" fmla="*/ 16960768 w 14"/>
                <a:gd name="T7" fmla="*/ 18670147 h 24"/>
                <a:gd name="T8" fmla="*/ 18845603 w 14"/>
                <a:gd name="T9" fmla="*/ 1866468 h 24"/>
                <a:gd name="T10" fmla="*/ 7537967 w 14"/>
                <a:gd name="T11" fmla="*/ 11201544 h 24"/>
                <a:gd name="T12" fmla="*/ 0 60000 65536"/>
                <a:gd name="T13" fmla="*/ 0 60000 65536"/>
                <a:gd name="T14" fmla="*/ 0 60000 65536"/>
                <a:gd name="T15" fmla="*/ 0 60000 65536"/>
                <a:gd name="T16" fmla="*/ 0 60000 65536"/>
                <a:gd name="T17" fmla="*/ 0 60000 65536"/>
                <a:gd name="T18" fmla="*/ 0 w 14"/>
                <a:gd name="T19" fmla="*/ 0 h 24"/>
                <a:gd name="T20" fmla="*/ 14 w 14"/>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14" h="24">
                  <a:moveTo>
                    <a:pt x="4" y="6"/>
                  </a:moveTo>
                  <a:cubicBezTo>
                    <a:pt x="4" y="9"/>
                    <a:pt x="0" y="11"/>
                    <a:pt x="2" y="14"/>
                  </a:cubicBezTo>
                  <a:cubicBezTo>
                    <a:pt x="4" y="17"/>
                    <a:pt x="10" y="24"/>
                    <a:pt x="10" y="21"/>
                  </a:cubicBezTo>
                  <a:cubicBezTo>
                    <a:pt x="10" y="18"/>
                    <a:pt x="10" y="14"/>
                    <a:pt x="9" y="10"/>
                  </a:cubicBezTo>
                  <a:cubicBezTo>
                    <a:pt x="9" y="7"/>
                    <a:pt x="14" y="1"/>
                    <a:pt x="10" y="1"/>
                  </a:cubicBezTo>
                  <a:cubicBezTo>
                    <a:pt x="8" y="0"/>
                    <a:pt x="5" y="3"/>
                    <a:pt x="4" y="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41" name="Freeform 43"/>
            <p:cNvSpPr>
              <a:spLocks noChangeArrowheads="1"/>
            </p:cNvSpPr>
            <p:nvPr/>
          </p:nvSpPr>
          <p:spPr bwMode="auto">
            <a:xfrm>
              <a:off x="6166757" y="2850338"/>
              <a:ext cx="26616" cy="9046"/>
            </a:xfrm>
            <a:custGeom>
              <a:avLst/>
              <a:gdLst>
                <a:gd name="T0" fmla="*/ 3819234 w 18"/>
                <a:gd name="T1" fmla="*/ 11690018 h 7"/>
                <a:gd name="T2" fmla="*/ 15274170 w 18"/>
                <a:gd name="T3" fmla="*/ 1669633 h 7"/>
                <a:gd name="T4" fmla="*/ 3819234 w 18"/>
                <a:gd name="T5" fmla="*/ 11690018 h 7"/>
                <a:gd name="T6" fmla="*/ 0 60000 65536"/>
                <a:gd name="T7" fmla="*/ 0 60000 65536"/>
                <a:gd name="T8" fmla="*/ 0 60000 65536"/>
                <a:gd name="T9" fmla="*/ 0 w 18"/>
                <a:gd name="T10" fmla="*/ 0 h 7"/>
                <a:gd name="T11" fmla="*/ 18 w 18"/>
                <a:gd name="T12" fmla="*/ 7 h 7"/>
              </a:gdLst>
              <a:ahLst/>
              <a:cxnLst>
                <a:cxn ang="T6">
                  <a:pos x="T0" y="T1"/>
                </a:cxn>
                <a:cxn ang="T7">
                  <a:pos x="T2" y="T3"/>
                </a:cxn>
                <a:cxn ang="T8">
                  <a:pos x="T4" y="T5"/>
                </a:cxn>
              </a:cxnLst>
              <a:rect l="T9" t="T10" r="T11" b="T12"/>
              <a:pathLst>
                <a:path w="18" h="7">
                  <a:moveTo>
                    <a:pt x="2" y="7"/>
                  </a:moveTo>
                  <a:cubicBezTo>
                    <a:pt x="4" y="7"/>
                    <a:pt x="18" y="5"/>
                    <a:pt x="8" y="1"/>
                  </a:cubicBezTo>
                  <a:cubicBezTo>
                    <a:pt x="4" y="0"/>
                    <a:pt x="0" y="7"/>
                    <a:pt x="2" y="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42" name="Freeform 44"/>
            <p:cNvSpPr>
              <a:spLocks noChangeArrowheads="1"/>
            </p:cNvSpPr>
            <p:nvPr/>
          </p:nvSpPr>
          <p:spPr bwMode="auto">
            <a:xfrm>
              <a:off x="6103846" y="2801714"/>
              <a:ext cx="21777" cy="18093"/>
            </a:xfrm>
            <a:custGeom>
              <a:avLst/>
              <a:gdLst>
                <a:gd name="T0" fmla="*/ 9202270 w 15"/>
                <a:gd name="T1" fmla="*/ 11622667 h 13"/>
                <a:gd name="T2" fmla="*/ 20245537 w 15"/>
                <a:gd name="T3" fmla="*/ 25181284 h 13"/>
                <a:gd name="T4" fmla="*/ 27608170 w 15"/>
                <a:gd name="T5" fmla="*/ 15495960 h 13"/>
                <a:gd name="T6" fmla="*/ 20245537 w 15"/>
                <a:gd name="T7" fmla="*/ 1937343 h 13"/>
                <a:gd name="T8" fmla="*/ 1840997 w 15"/>
                <a:gd name="T9" fmla="*/ 1937343 h 13"/>
                <a:gd name="T10" fmla="*/ 9202270 w 15"/>
                <a:gd name="T11" fmla="*/ 11622667 h 13"/>
                <a:gd name="T12" fmla="*/ 0 60000 65536"/>
                <a:gd name="T13" fmla="*/ 0 60000 65536"/>
                <a:gd name="T14" fmla="*/ 0 60000 65536"/>
                <a:gd name="T15" fmla="*/ 0 60000 65536"/>
                <a:gd name="T16" fmla="*/ 0 60000 65536"/>
                <a:gd name="T17" fmla="*/ 0 60000 65536"/>
                <a:gd name="T18" fmla="*/ 0 w 15"/>
                <a:gd name="T19" fmla="*/ 0 h 13"/>
                <a:gd name="T20" fmla="*/ 15 w 1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5" h="13">
                  <a:moveTo>
                    <a:pt x="5" y="6"/>
                  </a:moveTo>
                  <a:cubicBezTo>
                    <a:pt x="8" y="6"/>
                    <a:pt x="7" y="13"/>
                    <a:pt x="11" y="13"/>
                  </a:cubicBezTo>
                  <a:cubicBezTo>
                    <a:pt x="15" y="13"/>
                    <a:pt x="15" y="9"/>
                    <a:pt x="15" y="8"/>
                  </a:cubicBezTo>
                  <a:cubicBezTo>
                    <a:pt x="15" y="6"/>
                    <a:pt x="14" y="2"/>
                    <a:pt x="11" y="1"/>
                  </a:cubicBezTo>
                  <a:cubicBezTo>
                    <a:pt x="7" y="1"/>
                    <a:pt x="0" y="0"/>
                    <a:pt x="1" y="1"/>
                  </a:cubicBezTo>
                  <a:cubicBezTo>
                    <a:pt x="3" y="2"/>
                    <a:pt x="2" y="6"/>
                    <a:pt x="5" y="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43" name="Freeform 45"/>
            <p:cNvSpPr>
              <a:spLocks noChangeArrowheads="1"/>
            </p:cNvSpPr>
            <p:nvPr/>
          </p:nvSpPr>
          <p:spPr bwMode="auto">
            <a:xfrm>
              <a:off x="6067551" y="2834507"/>
              <a:ext cx="36295" cy="40708"/>
            </a:xfrm>
            <a:custGeom>
              <a:avLst/>
              <a:gdLst>
                <a:gd name="T0" fmla="*/ 39942919 w 24"/>
                <a:gd name="T1" fmla="*/ 5911084 h 29"/>
                <a:gd name="T2" fmla="*/ 37946056 w 24"/>
                <a:gd name="T3" fmla="*/ 17734652 h 29"/>
                <a:gd name="T4" fmla="*/ 19971459 w 24"/>
                <a:gd name="T5" fmla="*/ 35467899 h 29"/>
                <a:gd name="T6" fmla="*/ 3993727 w 24"/>
                <a:gd name="T7" fmla="*/ 57142809 h 29"/>
                <a:gd name="T8" fmla="*/ 27960329 w 24"/>
                <a:gd name="T9" fmla="*/ 39408152 h 29"/>
                <a:gd name="T10" fmla="*/ 47931794 w 24"/>
                <a:gd name="T11" fmla="*/ 21674904 h 29"/>
                <a:gd name="T12" fmla="*/ 39942919 w 24"/>
                <a:gd name="T13" fmla="*/ 5911084 h 29"/>
                <a:gd name="T14" fmla="*/ 0 60000 65536"/>
                <a:gd name="T15" fmla="*/ 0 60000 65536"/>
                <a:gd name="T16" fmla="*/ 0 60000 65536"/>
                <a:gd name="T17" fmla="*/ 0 60000 65536"/>
                <a:gd name="T18" fmla="*/ 0 60000 65536"/>
                <a:gd name="T19" fmla="*/ 0 60000 65536"/>
                <a:gd name="T20" fmla="*/ 0 60000 65536"/>
                <a:gd name="T21" fmla="*/ 0 w 24"/>
                <a:gd name="T22" fmla="*/ 0 h 29"/>
                <a:gd name="T23" fmla="*/ 24 w 2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9">
                  <a:moveTo>
                    <a:pt x="20" y="3"/>
                  </a:moveTo>
                  <a:cubicBezTo>
                    <a:pt x="18" y="5"/>
                    <a:pt x="21" y="8"/>
                    <a:pt x="19" y="9"/>
                  </a:cubicBezTo>
                  <a:cubicBezTo>
                    <a:pt x="16" y="10"/>
                    <a:pt x="12" y="16"/>
                    <a:pt x="10" y="18"/>
                  </a:cubicBezTo>
                  <a:cubicBezTo>
                    <a:pt x="9" y="19"/>
                    <a:pt x="0" y="29"/>
                    <a:pt x="2" y="29"/>
                  </a:cubicBezTo>
                  <a:cubicBezTo>
                    <a:pt x="4" y="29"/>
                    <a:pt x="11" y="21"/>
                    <a:pt x="14" y="20"/>
                  </a:cubicBezTo>
                  <a:cubicBezTo>
                    <a:pt x="16" y="18"/>
                    <a:pt x="24" y="13"/>
                    <a:pt x="24" y="11"/>
                  </a:cubicBezTo>
                  <a:cubicBezTo>
                    <a:pt x="24" y="9"/>
                    <a:pt x="22" y="0"/>
                    <a:pt x="20" y="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44" name="Freeform 46"/>
            <p:cNvSpPr>
              <a:spLocks noChangeArrowheads="1"/>
            </p:cNvSpPr>
            <p:nvPr/>
          </p:nvSpPr>
          <p:spPr bwMode="auto">
            <a:xfrm>
              <a:off x="6316776" y="3005255"/>
              <a:ext cx="381095" cy="162833"/>
            </a:xfrm>
            <a:custGeom>
              <a:avLst/>
              <a:gdLst>
                <a:gd name="T0" fmla="*/ 337948694 w 257"/>
                <a:gd name="T1" fmla="*/ 93307468 h 118"/>
                <a:gd name="T2" fmla="*/ 301465992 w 257"/>
                <a:gd name="T3" fmla="*/ 68552697 h 118"/>
                <a:gd name="T4" fmla="*/ 236180134 w 257"/>
                <a:gd name="T5" fmla="*/ 49509520 h 118"/>
                <a:gd name="T6" fmla="*/ 230419781 w 257"/>
                <a:gd name="T7" fmla="*/ 45702265 h 118"/>
                <a:gd name="T8" fmla="*/ 220819653 w 257"/>
                <a:gd name="T9" fmla="*/ 41893619 h 118"/>
                <a:gd name="T10" fmla="*/ 218899073 w 257"/>
                <a:gd name="T11" fmla="*/ 41893619 h 118"/>
                <a:gd name="T12" fmla="*/ 218899073 w 257"/>
                <a:gd name="T13" fmla="*/ 39989301 h 118"/>
                <a:gd name="T14" fmla="*/ 205457786 w 257"/>
                <a:gd name="T15" fmla="*/ 39989301 h 118"/>
                <a:gd name="T16" fmla="*/ 151692593 w 257"/>
                <a:gd name="T17" fmla="*/ 20946120 h 118"/>
                <a:gd name="T18" fmla="*/ 128651178 w 257"/>
                <a:gd name="T19" fmla="*/ 32372031 h 118"/>
                <a:gd name="T20" fmla="*/ 126730598 w 257"/>
                <a:gd name="T21" fmla="*/ 41893619 h 118"/>
                <a:gd name="T22" fmla="*/ 113289311 w 257"/>
                <a:gd name="T23" fmla="*/ 60935426 h 118"/>
                <a:gd name="T24" fmla="*/ 86408100 w 257"/>
                <a:gd name="T25" fmla="*/ 39989301 h 118"/>
                <a:gd name="T26" fmla="*/ 65285879 w 257"/>
                <a:gd name="T27" fmla="*/ 9521591 h 118"/>
                <a:gd name="T28" fmla="*/ 19201647 w 257"/>
                <a:gd name="T29" fmla="*/ 7617273 h 118"/>
                <a:gd name="T30" fmla="*/ 7680936 w 257"/>
                <a:gd name="T31" fmla="*/ 13330229 h 118"/>
                <a:gd name="T32" fmla="*/ 38403293 w 257"/>
                <a:gd name="T33" fmla="*/ 32372031 h 118"/>
                <a:gd name="T34" fmla="*/ 59525525 w 257"/>
                <a:gd name="T35" fmla="*/ 49509520 h 118"/>
                <a:gd name="T36" fmla="*/ 69125653 w 257"/>
                <a:gd name="T37" fmla="*/ 68552697 h 118"/>
                <a:gd name="T38" fmla="*/ 80646360 w 257"/>
                <a:gd name="T39" fmla="*/ 70457014 h 118"/>
                <a:gd name="T40" fmla="*/ 96008249 w 257"/>
                <a:gd name="T41" fmla="*/ 76169967 h 118"/>
                <a:gd name="T42" fmla="*/ 167054460 w 257"/>
                <a:gd name="T43" fmla="*/ 102829056 h 118"/>
                <a:gd name="T44" fmla="*/ 220819653 w 257"/>
                <a:gd name="T45" fmla="*/ 154242873 h 118"/>
                <a:gd name="T46" fmla="*/ 195856272 w 257"/>
                <a:gd name="T47" fmla="*/ 173286049 h 118"/>
                <a:gd name="T48" fmla="*/ 224659427 w 257"/>
                <a:gd name="T49" fmla="*/ 169477414 h 118"/>
                <a:gd name="T50" fmla="*/ 247700842 w 257"/>
                <a:gd name="T51" fmla="*/ 171381731 h 118"/>
                <a:gd name="T52" fmla="*/ 251542002 w 257"/>
                <a:gd name="T53" fmla="*/ 175190367 h 118"/>
                <a:gd name="T54" fmla="*/ 255381776 w 257"/>
                <a:gd name="T55" fmla="*/ 178997622 h 118"/>
                <a:gd name="T56" fmla="*/ 259222935 w 257"/>
                <a:gd name="T57" fmla="*/ 182806300 h 118"/>
                <a:gd name="T58" fmla="*/ 264983289 w 257"/>
                <a:gd name="T59" fmla="*/ 186614936 h 118"/>
                <a:gd name="T60" fmla="*/ 266902483 w 257"/>
                <a:gd name="T61" fmla="*/ 188519253 h 118"/>
                <a:gd name="T62" fmla="*/ 270743643 w 257"/>
                <a:gd name="T63" fmla="*/ 190423571 h 118"/>
                <a:gd name="T64" fmla="*/ 274583417 w 257"/>
                <a:gd name="T65" fmla="*/ 192327889 h 118"/>
                <a:gd name="T66" fmla="*/ 303386571 w 257"/>
                <a:gd name="T67" fmla="*/ 190423571 h 118"/>
                <a:gd name="T68" fmla="*/ 305305766 w 257"/>
                <a:gd name="T69" fmla="*/ 169477414 h 118"/>
                <a:gd name="T70" fmla="*/ 324507407 w 257"/>
                <a:gd name="T71" fmla="*/ 158051508 h 118"/>
                <a:gd name="T72" fmla="*/ 351389981 w 257"/>
                <a:gd name="T73" fmla="*/ 159955825 h 118"/>
                <a:gd name="T74" fmla="*/ 382112417 w 257"/>
                <a:gd name="T75" fmla="*/ 178997622 h 118"/>
                <a:gd name="T76" fmla="*/ 428196633 w 257"/>
                <a:gd name="T77" fmla="*/ 207562430 h 118"/>
                <a:gd name="T78" fmla="*/ 476201429 w 257"/>
                <a:gd name="T79" fmla="*/ 224699909 h 118"/>
                <a:gd name="T80" fmla="*/ 464679335 w 257"/>
                <a:gd name="T81" fmla="*/ 203753794 h 118"/>
                <a:gd name="T82" fmla="*/ 412836151 w 257"/>
                <a:gd name="T83" fmla="*/ 165668778 h 118"/>
                <a:gd name="T84" fmla="*/ 403234638 w 257"/>
                <a:gd name="T85" fmla="*/ 133296758 h 118"/>
                <a:gd name="T86" fmla="*/ 347550208 w 257"/>
                <a:gd name="T87" fmla="*/ 104733374 h 1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7"/>
                <a:gd name="T133" fmla="*/ 0 h 118"/>
                <a:gd name="T134" fmla="*/ 257 w 257"/>
                <a:gd name="T135" fmla="*/ 118 h 1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7" h="118">
                  <a:moveTo>
                    <a:pt x="181" y="55"/>
                  </a:moveTo>
                  <a:cubicBezTo>
                    <a:pt x="180" y="52"/>
                    <a:pt x="182" y="52"/>
                    <a:pt x="176" y="49"/>
                  </a:cubicBezTo>
                  <a:cubicBezTo>
                    <a:pt x="170" y="45"/>
                    <a:pt x="167" y="42"/>
                    <a:pt x="164" y="40"/>
                  </a:cubicBezTo>
                  <a:cubicBezTo>
                    <a:pt x="162" y="37"/>
                    <a:pt x="163" y="38"/>
                    <a:pt x="157" y="36"/>
                  </a:cubicBezTo>
                  <a:cubicBezTo>
                    <a:pt x="151" y="35"/>
                    <a:pt x="148" y="32"/>
                    <a:pt x="143" y="31"/>
                  </a:cubicBezTo>
                  <a:cubicBezTo>
                    <a:pt x="137" y="29"/>
                    <a:pt x="127" y="28"/>
                    <a:pt x="123" y="26"/>
                  </a:cubicBezTo>
                  <a:cubicBezTo>
                    <a:pt x="122" y="25"/>
                    <a:pt x="122" y="25"/>
                    <a:pt x="121" y="24"/>
                  </a:cubicBezTo>
                  <a:cubicBezTo>
                    <a:pt x="121" y="24"/>
                    <a:pt x="121" y="24"/>
                    <a:pt x="120" y="24"/>
                  </a:cubicBezTo>
                  <a:cubicBezTo>
                    <a:pt x="119" y="23"/>
                    <a:pt x="117" y="23"/>
                    <a:pt x="116" y="23"/>
                  </a:cubicBezTo>
                  <a:cubicBezTo>
                    <a:pt x="116" y="22"/>
                    <a:pt x="116" y="22"/>
                    <a:pt x="115" y="22"/>
                  </a:cubicBezTo>
                  <a:cubicBezTo>
                    <a:pt x="115" y="22"/>
                    <a:pt x="115" y="22"/>
                    <a:pt x="115" y="22"/>
                  </a:cubicBezTo>
                  <a:cubicBezTo>
                    <a:pt x="115" y="22"/>
                    <a:pt x="114" y="22"/>
                    <a:pt x="114" y="22"/>
                  </a:cubicBezTo>
                  <a:cubicBezTo>
                    <a:pt x="114" y="22"/>
                    <a:pt x="114" y="22"/>
                    <a:pt x="114" y="21"/>
                  </a:cubicBezTo>
                  <a:cubicBezTo>
                    <a:pt x="114" y="21"/>
                    <a:pt x="114" y="21"/>
                    <a:pt x="114" y="21"/>
                  </a:cubicBezTo>
                  <a:cubicBezTo>
                    <a:pt x="115" y="19"/>
                    <a:pt x="111" y="16"/>
                    <a:pt x="111" y="17"/>
                  </a:cubicBezTo>
                  <a:cubicBezTo>
                    <a:pt x="110" y="18"/>
                    <a:pt x="109" y="21"/>
                    <a:pt x="107" y="21"/>
                  </a:cubicBezTo>
                  <a:cubicBezTo>
                    <a:pt x="105" y="21"/>
                    <a:pt x="100" y="18"/>
                    <a:pt x="96" y="18"/>
                  </a:cubicBezTo>
                  <a:cubicBezTo>
                    <a:pt x="92" y="18"/>
                    <a:pt x="81" y="11"/>
                    <a:pt x="79" y="11"/>
                  </a:cubicBezTo>
                  <a:cubicBezTo>
                    <a:pt x="78" y="12"/>
                    <a:pt x="76" y="19"/>
                    <a:pt x="75" y="19"/>
                  </a:cubicBezTo>
                  <a:cubicBezTo>
                    <a:pt x="73" y="19"/>
                    <a:pt x="71" y="17"/>
                    <a:pt x="67" y="17"/>
                  </a:cubicBezTo>
                  <a:cubicBezTo>
                    <a:pt x="64" y="17"/>
                    <a:pt x="59" y="18"/>
                    <a:pt x="61" y="19"/>
                  </a:cubicBezTo>
                  <a:cubicBezTo>
                    <a:pt x="62" y="19"/>
                    <a:pt x="67" y="21"/>
                    <a:pt x="66" y="22"/>
                  </a:cubicBezTo>
                  <a:cubicBezTo>
                    <a:pt x="65" y="24"/>
                    <a:pt x="67" y="27"/>
                    <a:pt x="65" y="28"/>
                  </a:cubicBezTo>
                  <a:cubicBezTo>
                    <a:pt x="64" y="29"/>
                    <a:pt x="63" y="34"/>
                    <a:pt x="59" y="32"/>
                  </a:cubicBezTo>
                  <a:cubicBezTo>
                    <a:pt x="54" y="31"/>
                    <a:pt x="58" y="27"/>
                    <a:pt x="56" y="27"/>
                  </a:cubicBezTo>
                  <a:cubicBezTo>
                    <a:pt x="55" y="27"/>
                    <a:pt x="47" y="22"/>
                    <a:pt x="45" y="21"/>
                  </a:cubicBezTo>
                  <a:cubicBezTo>
                    <a:pt x="40" y="21"/>
                    <a:pt x="46" y="18"/>
                    <a:pt x="43" y="14"/>
                  </a:cubicBezTo>
                  <a:cubicBezTo>
                    <a:pt x="40" y="9"/>
                    <a:pt x="35" y="5"/>
                    <a:pt x="34" y="5"/>
                  </a:cubicBezTo>
                  <a:cubicBezTo>
                    <a:pt x="33" y="5"/>
                    <a:pt x="20" y="3"/>
                    <a:pt x="17" y="3"/>
                  </a:cubicBezTo>
                  <a:cubicBezTo>
                    <a:pt x="15" y="2"/>
                    <a:pt x="12" y="5"/>
                    <a:pt x="10" y="4"/>
                  </a:cubicBezTo>
                  <a:cubicBezTo>
                    <a:pt x="8" y="3"/>
                    <a:pt x="0" y="0"/>
                    <a:pt x="1" y="2"/>
                  </a:cubicBezTo>
                  <a:cubicBezTo>
                    <a:pt x="1" y="3"/>
                    <a:pt x="1" y="6"/>
                    <a:pt x="4" y="7"/>
                  </a:cubicBezTo>
                  <a:cubicBezTo>
                    <a:pt x="7" y="7"/>
                    <a:pt x="6" y="4"/>
                    <a:pt x="9" y="7"/>
                  </a:cubicBezTo>
                  <a:cubicBezTo>
                    <a:pt x="12" y="11"/>
                    <a:pt x="11" y="13"/>
                    <a:pt x="20" y="17"/>
                  </a:cubicBezTo>
                  <a:cubicBezTo>
                    <a:pt x="29" y="21"/>
                    <a:pt x="37" y="20"/>
                    <a:pt x="36" y="20"/>
                  </a:cubicBezTo>
                  <a:cubicBezTo>
                    <a:pt x="35" y="21"/>
                    <a:pt x="34" y="26"/>
                    <a:pt x="31" y="26"/>
                  </a:cubicBezTo>
                  <a:cubicBezTo>
                    <a:pt x="28" y="26"/>
                    <a:pt x="22" y="27"/>
                    <a:pt x="26" y="29"/>
                  </a:cubicBezTo>
                  <a:cubicBezTo>
                    <a:pt x="29" y="31"/>
                    <a:pt x="38" y="35"/>
                    <a:pt x="36" y="36"/>
                  </a:cubicBezTo>
                  <a:cubicBezTo>
                    <a:pt x="34" y="36"/>
                    <a:pt x="31" y="39"/>
                    <a:pt x="35" y="41"/>
                  </a:cubicBezTo>
                  <a:cubicBezTo>
                    <a:pt x="39" y="44"/>
                    <a:pt x="42" y="39"/>
                    <a:pt x="42" y="37"/>
                  </a:cubicBezTo>
                  <a:cubicBezTo>
                    <a:pt x="41" y="35"/>
                    <a:pt x="38" y="30"/>
                    <a:pt x="42" y="33"/>
                  </a:cubicBezTo>
                  <a:cubicBezTo>
                    <a:pt x="45" y="36"/>
                    <a:pt x="44" y="37"/>
                    <a:pt x="50" y="40"/>
                  </a:cubicBezTo>
                  <a:cubicBezTo>
                    <a:pt x="56" y="42"/>
                    <a:pt x="69" y="45"/>
                    <a:pt x="73" y="48"/>
                  </a:cubicBezTo>
                  <a:cubicBezTo>
                    <a:pt x="77" y="50"/>
                    <a:pt x="85" y="54"/>
                    <a:pt x="87" y="54"/>
                  </a:cubicBezTo>
                  <a:cubicBezTo>
                    <a:pt x="90" y="55"/>
                    <a:pt x="96" y="58"/>
                    <a:pt x="101" y="63"/>
                  </a:cubicBezTo>
                  <a:cubicBezTo>
                    <a:pt x="106" y="69"/>
                    <a:pt x="118" y="81"/>
                    <a:pt x="115" y="81"/>
                  </a:cubicBezTo>
                  <a:cubicBezTo>
                    <a:pt x="113" y="80"/>
                    <a:pt x="107" y="78"/>
                    <a:pt x="106" y="81"/>
                  </a:cubicBezTo>
                  <a:cubicBezTo>
                    <a:pt x="105" y="83"/>
                    <a:pt x="99" y="91"/>
                    <a:pt x="102" y="91"/>
                  </a:cubicBezTo>
                  <a:cubicBezTo>
                    <a:pt x="104" y="91"/>
                    <a:pt x="112" y="85"/>
                    <a:pt x="113" y="86"/>
                  </a:cubicBezTo>
                  <a:cubicBezTo>
                    <a:pt x="113" y="88"/>
                    <a:pt x="116" y="91"/>
                    <a:pt x="117" y="89"/>
                  </a:cubicBezTo>
                  <a:cubicBezTo>
                    <a:pt x="119" y="88"/>
                    <a:pt x="122" y="85"/>
                    <a:pt x="123" y="86"/>
                  </a:cubicBezTo>
                  <a:cubicBezTo>
                    <a:pt x="124" y="86"/>
                    <a:pt x="127" y="86"/>
                    <a:pt x="129" y="90"/>
                  </a:cubicBezTo>
                  <a:cubicBezTo>
                    <a:pt x="129" y="90"/>
                    <a:pt x="130" y="91"/>
                    <a:pt x="130" y="91"/>
                  </a:cubicBezTo>
                  <a:cubicBezTo>
                    <a:pt x="130" y="92"/>
                    <a:pt x="131" y="92"/>
                    <a:pt x="131" y="92"/>
                  </a:cubicBezTo>
                  <a:cubicBezTo>
                    <a:pt x="131" y="93"/>
                    <a:pt x="132" y="93"/>
                    <a:pt x="132" y="94"/>
                  </a:cubicBezTo>
                  <a:cubicBezTo>
                    <a:pt x="132" y="94"/>
                    <a:pt x="133" y="94"/>
                    <a:pt x="133" y="94"/>
                  </a:cubicBezTo>
                  <a:cubicBezTo>
                    <a:pt x="133" y="95"/>
                    <a:pt x="134" y="95"/>
                    <a:pt x="135" y="96"/>
                  </a:cubicBezTo>
                  <a:cubicBezTo>
                    <a:pt x="135" y="96"/>
                    <a:pt x="135" y="96"/>
                    <a:pt x="135" y="96"/>
                  </a:cubicBezTo>
                  <a:cubicBezTo>
                    <a:pt x="136" y="97"/>
                    <a:pt x="137" y="97"/>
                    <a:pt x="137" y="98"/>
                  </a:cubicBezTo>
                  <a:cubicBezTo>
                    <a:pt x="137" y="98"/>
                    <a:pt x="138" y="98"/>
                    <a:pt x="138" y="98"/>
                  </a:cubicBezTo>
                  <a:cubicBezTo>
                    <a:pt x="138" y="98"/>
                    <a:pt x="138" y="98"/>
                    <a:pt x="138" y="98"/>
                  </a:cubicBezTo>
                  <a:cubicBezTo>
                    <a:pt x="138" y="99"/>
                    <a:pt x="139" y="99"/>
                    <a:pt x="139" y="99"/>
                  </a:cubicBezTo>
                  <a:cubicBezTo>
                    <a:pt x="139" y="99"/>
                    <a:pt x="140" y="100"/>
                    <a:pt x="140" y="100"/>
                  </a:cubicBezTo>
                  <a:cubicBezTo>
                    <a:pt x="140" y="100"/>
                    <a:pt x="141" y="100"/>
                    <a:pt x="141" y="100"/>
                  </a:cubicBezTo>
                  <a:cubicBezTo>
                    <a:pt x="141" y="100"/>
                    <a:pt x="142" y="101"/>
                    <a:pt x="142" y="101"/>
                  </a:cubicBezTo>
                  <a:cubicBezTo>
                    <a:pt x="142" y="101"/>
                    <a:pt x="143" y="101"/>
                    <a:pt x="143" y="101"/>
                  </a:cubicBezTo>
                  <a:cubicBezTo>
                    <a:pt x="143" y="101"/>
                    <a:pt x="144" y="101"/>
                    <a:pt x="144" y="101"/>
                  </a:cubicBezTo>
                  <a:cubicBezTo>
                    <a:pt x="148" y="100"/>
                    <a:pt x="154" y="100"/>
                    <a:pt x="158" y="100"/>
                  </a:cubicBezTo>
                  <a:cubicBezTo>
                    <a:pt x="161" y="100"/>
                    <a:pt x="167" y="99"/>
                    <a:pt x="164" y="96"/>
                  </a:cubicBezTo>
                  <a:cubicBezTo>
                    <a:pt x="161" y="93"/>
                    <a:pt x="156" y="89"/>
                    <a:pt x="159" y="89"/>
                  </a:cubicBezTo>
                  <a:cubicBezTo>
                    <a:pt x="161" y="88"/>
                    <a:pt x="167" y="88"/>
                    <a:pt x="166" y="87"/>
                  </a:cubicBezTo>
                  <a:cubicBezTo>
                    <a:pt x="165" y="86"/>
                    <a:pt x="167" y="84"/>
                    <a:pt x="169" y="83"/>
                  </a:cubicBezTo>
                  <a:cubicBezTo>
                    <a:pt x="171" y="83"/>
                    <a:pt x="178" y="86"/>
                    <a:pt x="179" y="85"/>
                  </a:cubicBezTo>
                  <a:cubicBezTo>
                    <a:pt x="180" y="84"/>
                    <a:pt x="177" y="82"/>
                    <a:pt x="183" y="84"/>
                  </a:cubicBezTo>
                  <a:cubicBezTo>
                    <a:pt x="189" y="86"/>
                    <a:pt x="190" y="86"/>
                    <a:pt x="192" y="86"/>
                  </a:cubicBezTo>
                  <a:cubicBezTo>
                    <a:pt x="194" y="86"/>
                    <a:pt x="199" y="94"/>
                    <a:pt x="199" y="94"/>
                  </a:cubicBezTo>
                  <a:cubicBezTo>
                    <a:pt x="199" y="94"/>
                    <a:pt x="208" y="104"/>
                    <a:pt x="211" y="106"/>
                  </a:cubicBezTo>
                  <a:cubicBezTo>
                    <a:pt x="213" y="107"/>
                    <a:pt x="218" y="109"/>
                    <a:pt x="223" y="109"/>
                  </a:cubicBezTo>
                  <a:cubicBezTo>
                    <a:pt x="227" y="109"/>
                    <a:pt x="237" y="113"/>
                    <a:pt x="241" y="114"/>
                  </a:cubicBezTo>
                  <a:cubicBezTo>
                    <a:pt x="244" y="116"/>
                    <a:pt x="244" y="118"/>
                    <a:pt x="248" y="118"/>
                  </a:cubicBezTo>
                  <a:cubicBezTo>
                    <a:pt x="252" y="118"/>
                    <a:pt x="257" y="117"/>
                    <a:pt x="253" y="115"/>
                  </a:cubicBezTo>
                  <a:cubicBezTo>
                    <a:pt x="249" y="112"/>
                    <a:pt x="248" y="111"/>
                    <a:pt x="242" y="107"/>
                  </a:cubicBezTo>
                  <a:cubicBezTo>
                    <a:pt x="236" y="103"/>
                    <a:pt x="229" y="98"/>
                    <a:pt x="226" y="97"/>
                  </a:cubicBezTo>
                  <a:cubicBezTo>
                    <a:pt x="222" y="96"/>
                    <a:pt x="220" y="92"/>
                    <a:pt x="215" y="87"/>
                  </a:cubicBezTo>
                  <a:cubicBezTo>
                    <a:pt x="210" y="81"/>
                    <a:pt x="195" y="71"/>
                    <a:pt x="199" y="71"/>
                  </a:cubicBezTo>
                  <a:cubicBezTo>
                    <a:pt x="203" y="71"/>
                    <a:pt x="211" y="71"/>
                    <a:pt x="210" y="70"/>
                  </a:cubicBezTo>
                  <a:cubicBezTo>
                    <a:pt x="208" y="68"/>
                    <a:pt x="202" y="62"/>
                    <a:pt x="197" y="60"/>
                  </a:cubicBezTo>
                  <a:cubicBezTo>
                    <a:pt x="192" y="59"/>
                    <a:pt x="183" y="58"/>
                    <a:pt x="181" y="5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45" name="Freeform 47"/>
            <p:cNvSpPr>
              <a:spLocks noChangeArrowheads="1"/>
            </p:cNvSpPr>
            <p:nvPr/>
          </p:nvSpPr>
          <p:spPr bwMode="auto">
            <a:xfrm>
              <a:off x="6636170" y="3075364"/>
              <a:ext cx="56862" cy="19223"/>
            </a:xfrm>
            <a:custGeom>
              <a:avLst/>
              <a:gdLst>
                <a:gd name="T0" fmla="*/ 1954845 w 38"/>
                <a:gd name="T1" fmla="*/ 18853644 h 14"/>
                <a:gd name="T2" fmla="*/ 48882326 w 38"/>
                <a:gd name="T3" fmla="*/ 24509329 h 14"/>
                <a:gd name="T4" fmla="*/ 70389812 w 38"/>
                <a:gd name="T5" fmla="*/ 7540909 h 14"/>
                <a:gd name="T6" fmla="*/ 52793413 w 38"/>
                <a:gd name="T7" fmla="*/ 1885227 h 14"/>
                <a:gd name="T8" fmla="*/ 35195605 w 38"/>
                <a:gd name="T9" fmla="*/ 15083191 h 14"/>
                <a:gd name="T10" fmla="*/ 27373430 w 38"/>
                <a:gd name="T11" fmla="*/ 9426135 h 14"/>
                <a:gd name="T12" fmla="*/ 1954845 w 38"/>
                <a:gd name="T13" fmla="*/ 18853644 h 14"/>
                <a:gd name="T14" fmla="*/ 0 60000 65536"/>
                <a:gd name="T15" fmla="*/ 0 60000 65536"/>
                <a:gd name="T16" fmla="*/ 0 60000 65536"/>
                <a:gd name="T17" fmla="*/ 0 60000 65536"/>
                <a:gd name="T18" fmla="*/ 0 60000 65536"/>
                <a:gd name="T19" fmla="*/ 0 60000 65536"/>
                <a:gd name="T20" fmla="*/ 0 60000 65536"/>
                <a:gd name="T21" fmla="*/ 0 w 38"/>
                <a:gd name="T22" fmla="*/ 0 h 14"/>
                <a:gd name="T23" fmla="*/ 38 w 38"/>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4">
                  <a:moveTo>
                    <a:pt x="1" y="10"/>
                  </a:moveTo>
                  <a:cubicBezTo>
                    <a:pt x="3" y="12"/>
                    <a:pt x="22" y="14"/>
                    <a:pt x="25" y="13"/>
                  </a:cubicBezTo>
                  <a:cubicBezTo>
                    <a:pt x="28" y="12"/>
                    <a:pt x="38" y="6"/>
                    <a:pt x="36" y="4"/>
                  </a:cubicBezTo>
                  <a:cubicBezTo>
                    <a:pt x="34" y="1"/>
                    <a:pt x="28" y="0"/>
                    <a:pt x="27" y="1"/>
                  </a:cubicBezTo>
                  <a:cubicBezTo>
                    <a:pt x="26" y="2"/>
                    <a:pt x="20" y="8"/>
                    <a:pt x="18" y="8"/>
                  </a:cubicBezTo>
                  <a:cubicBezTo>
                    <a:pt x="16" y="8"/>
                    <a:pt x="16" y="4"/>
                    <a:pt x="14" y="5"/>
                  </a:cubicBezTo>
                  <a:cubicBezTo>
                    <a:pt x="13" y="6"/>
                    <a:pt x="0" y="9"/>
                    <a:pt x="1" y="1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46" name="Freeform 48"/>
            <p:cNvSpPr>
              <a:spLocks noChangeArrowheads="1"/>
            </p:cNvSpPr>
            <p:nvPr/>
          </p:nvSpPr>
          <p:spPr bwMode="auto">
            <a:xfrm>
              <a:off x="6735375" y="3087803"/>
              <a:ext cx="37504" cy="21485"/>
            </a:xfrm>
            <a:custGeom>
              <a:avLst/>
              <a:gdLst>
                <a:gd name="T0" fmla="*/ 7861743 w 25"/>
                <a:gd name="T1" fmla="*/ 2051102 h 15"/>
                <a:gd name="T2" fmla="*/ 23583831 w 25"/>
                <a:gd name="T3" fmla="*/ 26670051 h 15"/>
                <a:gd name="T4" fmla="*/ 7861743 w 25"/>
                <a:gd name="T5" fmla="*/ 2051102 h 15"/>
                <a:gd name="T6" fmla="*/ 0 60000 65536"/>
                <a:gd name="T7" fmla="*/ 0 60000 65536"/>
                <a:gd name="T8" fmla="*/ 0 60000 65536"/>
                <a:gd name="T9" fmla="*/ 0 w 25"/>
                <a:gd name="T10" fmla="*/ 0 h 15"/>
                <a:gd name="T11" fmla="*/ 25 w 25"/>
                <a:gd name="T12" fmla="*/ 15 h 15"/>
              </a:gdLst>
              <a:ahLst/>
              <a:cxnLst>
                <a:cxn ang="T6">
                  <a:pos x="T0" y="T1"/>
                </a:cxn>
                <a:cxn ang="T7">
                  <a:pos x="T2" y="T3"/>
                </a:cxn>
                <a:cxn ang="T8">
                  <a:pos x="T4" y="T5"/>
                </a:cxn>
              </a:cxnLst>
              <a:rect l="T9" t="T10" r="T11" b="T12"/>
              <a:pathLst>
                <a:path w="25" h="15">
                  <a:moveTo>
                    <a:pt x="4" y="1"/>
                  </a:moveTo>
                  <a:cubicBezTo>
                    <a:pt x="0" y="0"/>
                    <a:pt x="9" y="12"/>
                    <a:pt x="12" y="13"/>
                  </a:cubicBezTo>
                  <a:cubicBezTo>
                    <a:pt x="25" y="15"/>
                    <a:pt x="9" y="2"/>
                    <a:pt x="4"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47" name="Freeform 49"/>
            <p:cNvSpPr>
              <a:spLocks noChangeArrowheads="1"/>
            </p:cNvSpPr>
            <p:nvPr/>
          </p:nvSpPr>
          <p:spPr bwMode="auto">
            <a:xfrm>
              <a:off x="6964032" y="3326398"/>
              <a:ext cx="66541" cy="36185"/>
            </a:xfrm>
            <a:custGeom>
              <a:avLst/>
              <a:gdLst>
                <a:gd name="T0" fmla="*/ 78284492 w 45"/>
                <a:gd name="T1" fmla="*/ 50359785 h 26"/>
                <a:gd name="T2" fmla="*/ 53461845 w 45"/>
                <a:gd name="T3" fmla="*/ 30991063 h 26"/>
                <a:gd name="T4" fmla="*/ 7637209 w 45"/>
                <a:gd name="T5" fmla="*/ 3873187 h 26"/>
                <a:gd name="T6" fmla="*/ 40097070 w 45"/>
                <a:gd name="T7" fmla="*/ 34864248 h 26"/>
                <a:gd name="T8" fmla="*/ 78284492 w 45"/>
                <a:gd name="T9" fmla="*/ 50359785 h 26"/>
                <a:gd name="T10" fmla="*/ 0 60000 65536"/>
                <a:gd name="T11" fmla="*/ 0 60000 65536"/>
                <a:gd name="T12" fmla="*/ 0 60000 65536"/>
                <a:gd name="T13" fmla="*/ 0 60000 65536"/>
                <a:gd name="T14" fmla="*/ 0 60000 65536"/>
                <a:gd name="T15" fmla="*/ 0 w 45"/>
                <a:gd name="T16" fmla="*/ 0 h 26"/>
                <a:gd name="T17" fmla="*/ 45 w 45"/>
                <a:gd name="T18" fmla="*/ 26 h 26"/>
              </a:gdLst>
              <a:ahLst/>
              <a:cxnLst>
                <a:cxn ang="T10">
                  <a:pos x="T0" y="T1"/>
                </a:cxn>
                <a:cxn ang="T11">
                  <a:pos x="T2" y="T3"/>
                </a:cxn>
                <a:cxn ang="T12">
                  <a:pos x="T4" y="T5"/>
                </a:cxn>
                <a:cxn ang="T13">
                  <a:pos x="T6" y="T7"/>
                </a:cxn>
                <a:cxn ang="T14">
                  <a:pos x="T8" y="T9"/>
                </a:cxn>
              </a:cxnLst>
              <a:rect l="T15" t="T16" r="T17" b="T18"/>
              <a:pathLst>
                <a:path w="45" h="26">
                  <a:moveTo>
                    <a:pt x="41" y="26"/>
                  </a:moveTo>
                  <a:cubicBezTo>
                    <a:pt x="45" y="26"/>
                    <a:pt x="32" y="19"/>
                    <a:pt x="28" y="16"/>
                  </a:cubicBezTo>
                  <a:cubicBezTo>
                    <a:pt x="24" y="14"/>
                    <a:pt x="7" y="3"/>
                    <a:pt x="4" y="2"/>
                  </a:cubicBezTo>
                  <a:cubicBezTo>
                    <a:pt x="0" y="0"/>
                    <a:pt x="15" y="14"/>
                    <a:pt x="21" y="18"/>
                  </a:cubicBezTo>
                  <a:cubicBezTo>
                    <a:pt x="27" y="22"/>
                    <a:pt x="39" y="26"/>
                    <a:pt x="41" y="2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48" name="Freeform 50"/>
            <p:cNvSpPr>
              <a:spLocks noChangeArrowheads="1"/>
            </p:cNvSpPr>
            <p:nvPr/>
          </p:nvSpPr>
          <p:spPr bwMode="auto">
            <a:xfrm>
              <a:off x="7158815" y="3273251"/>
              <a:ext cx="25407" cy="20354"/>
            </a:xfrm>
            <a:custGeom>
              <a:avLst/>
              <a:gdLst>
                <a:gd name="T0" fmla="*/ 9752374 w 17"/>
                <a:gd name="T1" fmla="*/ 6341726 h 14"/>
                <a:gd name="T2" fmla="*/ 1951034 w 17"/>
                <a:gd name="T3" fmla="*/ 19023721 h 14"/>
                <a:gd name="T4" fmla="*/ 25356456 w 17"/>
                <a:gd name="T5" fmla="*/ 29591812 h 14"/>
                <a:gd name="T6" fmla="*/ 23405423 w 17"/>
                <a:gd name="T7" fmla="*/ 12681998 h 14"/>
                <a:gd name="T8" fmla="*/ 9752374 w 17"/>
                <a:gd name="T9" fmla="*/ 6341726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5" y="3"/>
                  </a:moveTo>
                  <a:cubicBezTo>
                    <a:pt x="6" y="5"/>
                    <a:pt x="1" y="4"/>
                    <a:pt x="1" y="9"/>
                  </a:cubicBezTo>
                  <a:cubicBezTo>
                    <a:pt x="0" y="13"/>
                    <a:pt x="8" y="14"/>
                    <a:pt x="13" y="14"/>
                  </a:cubicBezTo>
                  <a:cubicBezTo>
                    <a:pt x="17" y="14"/>
                    <a:pt x="15" y="9"/>
                    <a:pt x="12" y="6"/>
                  </a:cubicBezTo>
                  <a:cubicBezTo>
                    <a:pt x="9" y="3"/>
                    <a:pt x="4" y="0"/>
                    <a:pt x="5" y="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49" name="Freeform 51"/>
            <p:cNvSpPr>
              <a:spLocks noChangeArrowheads="1"/>
            </p:cNvSpPr>
            <p:nvPr/>
          </p:nvSpPr>
          <p:spPr bwMode="auto">
            <a:xfrm>
              <a:off x="7167283" y="3254028"/>
              <a:ext cx="18147" cy="16962"/>
            </a:xfrm>
            <a:custGeom>
              <a:avLst/>
              <a:gdLst>
                <a:gd name="T0" fmla="*/ 6806681 w 13"/>
                <a:gd name="T1" fmla="*/ 9990618 h 12"/>
                <a:gd name="T2" fmla="*/ 6806681 w 13"/>
                <a:gd name="T3" fmla="*/ 17982547 h 12"/>
                <a:gd name="T4" fmla="*/ 20420040 w 13"/>
                <a:gd name="T5" fmla="*/ 3995965 h 12"/>
                <a:gd name="T6" fmla="*/ 6806681 w 13"/>
                <a:gd name="T7" fmla="*/ 9990618 h 12"/>
                <a:gd name="T8" fmla="*/ 0 60000 65536"/>
                <a:gd name="T9" fmla="*/ 0 60000 65536"/>
                <a:gd name="T10" fmla="*/ 0 60000 65536"/>
                <a:gd name="T11" fmla="*/ 0 60000 65536"/>
                <a:gd name="T12" fmla="*/ 0 w 13"/>
                <a:gd name="T13" fmla="*/ 0 h 12"/>
                <a:gd name="T14" fmla="*/ 13 w 13"/>
                <a:gd name="T15" fmla="*/ 12 h 12"/>
              </a:gdLst>
              <a:ahLst/>
              <a:cxnLst>
                <a:cxn ang="T8">
                  <a:pos x="T0" y="T1"/>
                </a:cxn>
                <a:cxn ang="T9">
                  <a:pos x="T2" y="T3"/>
                </a:cxn>
                <a:cxn ang="T10">
                  <a:pos x="T4" y="T5"/>
                </a:cxn>
                <a:cxn ang="T11">
                  <a:pos x="T6" y="T7"/>
                </a:cxn>
              </a:cxnLst>
              <a:rect l="T12" t="T13" r="T14" b="T15"/>
              <a:pathLst>
                <a:path w="13" h="12">
                  <a:moveTo>
                    <a:pt x="4" y="5"/>
                  </a:moveTo>
                  <a:cubicBezTo>
                    <a:pt x="0" y="6"/>
                    <a:pt x="1" y="8"/>
                    <a:pt x="4" y="9"/>
                  </a:cubicBezTo>
                  <a:cubicBezTo>
                    <a:pt x="10" y="12"/>
                    <a:pt x="13" y="5"/>
                    <a:pt x="12" y="2"/>
                  </a:cubicBezTo>
                  <a:cubicBezTo>
                    <a:pt x="11" y="0"/>
                    <a:pt x="8" y="4"/>
                    <a:pt x="4" y="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50" name="Freeform 52"/>
            <p:cNvSpPr>
              <a:spLocks noChangeArrowheads="1"/>
            </p:cNvSpPr>
            <p:nvPr/>
          </p:nvSpPr>
          <p:spPr bwMode="auto">
            <a:xfrm>
              <a:off x="6973711" y="3232543"/>
              <a:ext cx="22987" cy="19223"/>
            </a:xfrm>
            <a:custGeom>
              <a:avLst/>
              <a:gdLst>
                <a:gd name="T0" fmla="*/ 28711508 w 15"/>
                <a:gd name="T1" fmla="*/ 15083191 h 14"/>
                <a:gd name="T2" fmla="*/ 10253598 w 15"/>
                <a:gd name="T3" fmla="*/ 1885227 h 14"/>
                <a:gd name="T4" fmla="*/ 22559346 w 15"/>
                <a:gd name="T5" fmla="*/ 24509329 h 14"/>
                <a:gd name="T6" fmla="*/ 28711508 w 15"/>
                <a:gd name="T7" fmla="*/ 15083191 h 14"/>
                <a:gd name="T8" fmla="*/ 0 60000 65536"/>
                <a:gd name="T9" fmla="*/ 0 60000 65536"/>
                <a:gd name="T10" fmla="*/ 0 60000 65536"/>
                <a:gd name="T11" fmla="*/ 0 60000 65536"/>
                <a:gd name="T12" fmla="*/ 0 w 15"/>
                <a:gd name="T13" fmla="*/ 0 h 14"/>
                <a:gd name="T14" fmla="*/ 15 w 15"/>
                <a:gd name="T15" fmla="*/ 14 h 14"/>
              </a:gdLst>
              <a:ahLst/>
              <a:cxnLst>
                <a:cxn ang="T8">
                  <a:pos x="T0" y="T1"/>
                </a:cxn>
                <a:cxn ang="T9">
                  <a:pos x="T2" y="T3"/>
                </a:cxn>
                <a:cxn ang="T10">
                  <a:pos x="T4" y="T5"/>
                </a:cxn>
                <a:cxn ang="T11">
                  <a:pos x="T6" y="T7"/>
                </a:cxn>
              </a:cxnLst>
              <a:rect l="T12" t="T13" r="T14" b="T15"/>
              <a:pathLst>
                <a:path w="15" h="14">
                  <a:moveTo>
                    <a:pt x="14" y="8"/>
                  </a:moveTo>
                  <a:cubicBezTo>
                    <a:pt x="13" y="6"/>
                    <a:pt x="10" y="2"/>
                    <a:pt x="5" y="1"/>
                  </a:cubicBezTo>
                  <a:cubicBezTo>
                    <a:pt x="0" y="0"/>
                    <a:pt x="9" y="11"/>
                    <a:pt x="11" y="13"/>
                  </a:cubicBezTo>
                  <a:cubicBezTo>
                    <a:pt x="13" y="14"/>
                    <a:pt x="15" y="9"/>
                    <a:pt x="14" y="8"/>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51" name="Freeform 53"/>
            <p:cNvSpPr>
              <a:spLocks noChangeArrowheads="1"/>
            </p:cNvSpPr>
            <p:nvPr/>
          </p:nvSpPr>
          <p:spPr bwMode="auto">
            <a:xfrm>
              <a:off x="6679724" y="3064056"/>
              <a:ext cx="15727" cy="14700"/>
            </a:xfrm>
            <a:custGeom>
              <a:avLst/>
              <a:gdLst>
                <a:gd name="T0" fmla="*/ 16066493 w 11"/>
                <a:gd name="T1" fmla="*/ 4321800 h 10"/>
                <a:gd name="T2" fmla="*/ 1785017 w 11"/>
                <a:gd name="T3" fmla="*/ 2160900 h 10"/>
                <a:gd name="T4" fmla="*/ 12496459 w 11"/>
                <a:gd name="T5" fmla="*/ 15126300 h 10"/>
                <a:gd name="T6" fmla="*/ 16066493 w 11"/>
                <a:gd name="T7" fmla="*/ 4321800 h 10"/>
                <a:gd name="T8" fmla="*/ 0 60000 65536"/>
                <a:gd name="T9" fmla="*/ 0 60000 65536"/>
                <a:gd name="T10" fmla="*/ 0 60000 65536"/>
                <a:gd name="T11" fmla="*/ 0 60000 65536"/>
                <a:gd name="T12" fmla="*/ 0 w 11"/>
                <a:gd name="T13" fmla="*/ 0 h 10"/>
                <a:gd name="T14" fmla="*/ 11 w 11"/>
                <a:gd name="T15" fmla="*/ 10 h 10"/>
              </a:gdLst>
              <a:ahLst/>
              <a:cxnLst>
                <a:cxn ang="T8">
                  <a:pos x="T0" y="T1"/>
                </a:cxn>
                <a:cxn ang="T9">
                  <a:pos x="T2" y="T3"/>
                </a:cxn>
                <a:cxn ang="T10">
                  <a:pos x="T4" y="T5"/>
                </a:cxn>
                <a:cxn ang="T11">
                  <a:pos x="T6" y="T7"/>
                </a:cxn>
              </a:cxnLst>
              <a:rect l="T12" t="T13" r="T14" b="T15"/>
              <a:pathLst>
                <a:path w="11" h="10">
                  <a:moveTo>
                    <a:pt x="9" y="2"/>
                  </a:moveTo>
                  <a:cubicBezTo>
                    <a:pt x="8" y="0"/>
                    <a:pt x="2" y="0"/>
                    <a:pt x="1" y="1"/>
                  </a:cubicBezTo>
                  <a:cubicBezTo>
                    <a:pt x="0" y="1"/>
                    <a:pt x="4" y="5"/>
                    <a:pt x="7" y="7"/>
                  </a:cubicBezTo>
                  <a:cubicBezTo>
                    <a:pt x="11" y="10"/>
                    <a:pt x="10" y="3"/>
                    <a:pt x="9"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52" name="Freeform 54"/>
            <p:cNvSpPr>
              <a:spLocks noChangeArrowheads="1"/>
            </p:cNvSpPr>
            <p:nvPr/>
          </p:nvSpPr>
          <p:spPr bwMode="auto">
            <a:xfrm>
              <a:off x="6111105" y="3170350"/>
              <a:ext cx="730735" cy="532600"/>
            </a:xfrm>
            <a:custGeom>
              <a:avLst/>
              <a:gdLst>
                <a:gd name="T0" fmla="*/ 875124327 w 494"/>
                <a:gd name="T1" fmla="*/ 327247407 h 385"/>
                <a:gd name="T2" fmla="*/ 817801759 w 494"/>
                <a:gd name="T3" fmla="*/ 273663713 h 385"/>
                <a:gd name="T4" fmla="*/ 783408771 w 494"/>
                <a:gd name="T5" fmla="*/ 239216263 h 385"/>
                <a:gd name="T6" fmla="*/ 718443298 w 494"/>
                <a:gd name="T7" fmla="*/ 189458988 h 385"/>
                <a:gd name="T8" fmla="*/ 663031068 w 494"/>
                <a:gd name="T9" fmla="*/ 107168813 h 385"/>
                <a:gd name="T10" fmla="*/ 624816023 w 494"/>
                <a:gd name="T11" fmla="*/ 76549143 h 385"/>
                <a:gd name="T12" fmla="*/ 586600978 w 494"/>
                <a:gd name="T13" fmla="*/ 15309830 h 385"/>
                <a:gd name="T14" fmla="*/ 569403793 w 494"/>
                <a:gd name="T15" fmla="*/ 45929494 h 385"/>
                <a:gd name="T16" fmla="*/ 575136188 w 494"/>
                <a:gd name="T17" fmla="*/ 155012878 h 385"/>
                <a:gd name="T18" fmla="*/ 536921143 w 494"/>
                <a:gd name="T19" fmla="*/ 141616263 h 385"/>
                <a:gd name="T20" fmla="*/ 479598575 w 494"/>
                <a:gd name="T21" fmla="*/ 107168813 h 385"/>
                <a:gd name="T22" fmla="*/ 450937982 w 494"/>
                <a:gd name="T23" fmla="*/ 72721341 h 385"/>
                <a:gd name="T24" fmla="*/ 460491052 w 494"/>
                <a:gd name="T25" fmla="*/ 47842704 h 385"/>
                <a:gd name="T26" fmla="*/ 443295250 w 494"/>
                <a:gd name="T27" fmla="*/ 30619659 h 385"/>
                <a:gd name="T28" fmla="*/ 397436090 w 494"/>
                <a:gd name="T29" fmla="*/ 19137632 h 385"/>
                <a:gd name="T30" fmla="*/ 364953439 w 494"/>
                <a:gd name="T31" fmla="*/ 24878648 h 385"/>
                <a:gd name="T32" fmla="*/ 317185238 w 494"/>
                <a:gd name="T33" fmla="*/ 44016274 h 385"/>
                <a:gd name="T34" fmla="*/ 309542505 w 494"/>
                <a:gd name="T35" fmla="*/ 82290154 h 385"/>
                <a:gd name="T36" fmla="*/ 307630785 w 494"/>
                <a:gd name="T37" fmla="*/ 91858989 h 385"/>
                <a:gd name="T38" fmla="*/ 275148135 w 494"/>
                <a:gd name="T39" fmla="*/ 84204747 h 385"/>
                <a:gd name="T40" fmla="*/ 233112415 w 494"/>
                <a:gd name="T41" fmla="*/ 74635934 h 385"/>
                <a:gd name="T42" fmla="*/ 219735905 w 494"/>
                <a:gd name="T43" fmla="*/ 105255604 h 385"/>
                <a:gd name="T44" fmla="*/ 204450440 w 494"/>
                <a:gd name="T45" fmla="*/ 126306439 h 385"/>
                <a:gd name="T46" fmla="*/ 192985650 w 494"/>
                <a:gd name="T47" fmla="*/ 151185076 h 385"/>
                <a:gd name="T48" fmla="*/ 166235351 w 494"/>
                <a:gd name="T49" fmla="*/ 174149121 h 385"/>
                <a:gd name="T50" fmla="*/ 105090726 w 494"/>
                <a:gd name="T51" fmla="*/ 220078637 h 385"/>
                <a:gd name="T52" fmla="*/ 28660604 w 494"/>
                <a:gd name="T53" fmla="*/ 256439297 h 385"/>
                <a:gd name="T54" fmla="*/ 3822059 w 494"/>
                <a:gd name="T55" fmla="*/ 287060328 h 385"/>
                <a:gd name="T56" fmla="*/ 15285471 w 494"/>
                <a:gd name="T57" fmla="*/ 315765384 h 385"/>
                <a:gd name="T58" fmla="*/ 28660604 w 494"/>
                <a:gd name="T59" fmla="*/ 367435955 h 385"/>
                <a:gd name="T60" fmla="*/ 9553073 w 494"/>
                <a:gd name="T61" fmla="*/ 369350547 h 385"/>
                <a:gd name="T62" fmla="*/ 57322589 w 494"/>
                <a:gd name="T63" fmla="*/ 445899668 h 385"/>
                <a:gd name="T64" fmla="*/ 101270051 w 494"/>
                <a:gd name="T65" fmla="*/ 547327427 h 385"/>
                <a:gd name="T66" fmla="*/ 82162507 w 494"/>
                <a:gd name="T67" fmla="*/ 577947075 h 385"/>
                <a:gd name="T68" fmla="*/ 149038166 w 494"/>
                <a:gd name="T69" fmla="*/ 616220944 h 385"/>
                <a:gd name="T70" fmla="*/ 233112415 w 494"/>
                <a:gd name="T71" fmla="*/ 579860285 h 385"/>
                <a:gd name="T72" fmla="*/ 277058473 w 494"/>
                <a:gd name="T73" fmla="*/ 581774877 h 385"/>
                <a:gd name="T74" fmla="*/ 380240287 w 494"/>
                <a:gd name="T75" fmla="*/ 545412834 h 385"/>
                <a:gd name="T76" fmla="*/ 485330970 w 494"/>
                <a:gd name="T77" fmla="*/ 541586416 h 385"/>
                <a:gd name="T78" fmla="*/ 529278410 w 494"/>
                <a:gd name="T79" fmla="*/ 566465053 h 385"/>
                <a:gd name="T80" fmla="*/ 569403793 w 494"/>
                <a:gd name="T81" fmla="*/ 612394526 h 385"/>
                <a:gd name="T82" fmla="*/ 588511315 w 494"/>
                <a:gd name="T83" fmla="*/ 566465053 h 385"/>
                <a:gd name="T84" fmla="*/ 598065768 w 494"/>
                <a:gd name="T85" fmla="*/ 610479933 h 385"/>
                <a:gd name="T86" fmla="*/ 609530558 w 494"/>
                <a:gd name="T87" fmla="*/ 610479933 h 385"/>
                <a:gd name="T88" fmla="*/ 622905685 w 494"/>
                <a:gd name="T89" fmla="*/ 635358570 h 385"/>
                <a:gd name="T90" fmla="*/ 668763463 w 494"/>
                <a:gd name="T91" fmla="*/ 669806021 h 385"/>
                <a:gd name="T92" fmla="*/ 726086204 w 494"/>
                <a:gd name="T93" fmla="*/ 725304480 h 385"/>
                <a:gd name="T94" fmla="*/ 789141166 w 494"/>
                <a:gd name="T95" fmla="*/ 723389714 h 385"/>
                <a:gd name="T96" fmla="*/ 833088607 w 494"/>
                <a:gd name="T97" fmla="*/ 732958700 h 385"/>
                <a:gd name="T98" fmla="*/ 892321512 w 494"/>
                <a:gd name="T99" fmla="*/ 702338879 h 385"/>
                <a:gd name="T100" fmla="*/ 905696640 w 494"/>
                <a:gd name="T101" fmla="*/ 621961955 h 385"/>
                <a:gd name="T102" fmla="*/ 938179290 w 494"/>
                <a:gd name="T103" fmla="*/ 551155229 h 385"/>
                <a:gd name="T104" fmla="*/ 919071767 w 494"/>
                <a:gd name="T105" fmla="*/ 399970196 h 38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94"/>
                <a:gd name="T160" fmla="*/ 0 h 385"/>
                <a:gd name="T161" fmla="*/ 494 w 494"/>
                <a:gd name="T162" fmla="*/ 385 h 38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94" h="385">
                  <a:moveTo>
                    <a:pt x="481" y="209"/>
                  </a:moveTo>
                  <a:cubicBezTo>
                    <a:pt x="480" y="203"/>
                    <a:pt x="473" y="192"/>
                    <a:pt x="472" y="190"/>
                  </a:cubicBezTo>
                  <a:cubicBezTo>
                    <a:pt x="470" y="187"/>
                    <a:pt x="461" y="173"/>
                    <a:pt x="458" y="171"/>
                  </a:cubicBezTo>
                  <a:cubicBezTo>
                    <a:pt x="455" y="168"/>
                    <a:pt x="448" y="162"/>
                    <a:pt x="445" y="160"/>
                  </a:cubicBezTo>
                  <a:cubicBezTo>
                    <a:pt x="441" y="158"/>
                    <a:pt x="438" y="157"/>
                    <a:pt x="435" y="150"/>
                  </a:cubicBezTo>
                  <a:cubicBezTo>
                    <a:pt x="432" y="143"/>
                    <a:pt x="429" y="143"/>
                    <a:pt x="428" y="143"/>
                  </a:cubicBezTo>
                  <a:cubicBezTo>
                    <a:pt x="427" y="143"/>
                    <a:pt x="425" y="139"/>
                    <a:pt x="424" y="141"/>
                  </a:cubicBezTo>
                  <a:cubicBezTo>
                    <a:pt x="424" y="143"/>
                    <a:pt x="422" y="143"/>
                    <a:pt x="418" y="138"/>
                  </a:cubicBezTo>
                  <a:cubicBezTo>
                    <a:pt x="415" y="133"/>
                    <a:pt x="412" y="128"/>
                    <a:pt x="410" y="125"/>
                  </a:cubicBezTo>
                  <a:cubicBezTo>
                    <a:pt x="408" y="123"/>
                    <a:pt x="403" y="116"/>
                    <a:pt x="399" y="114"/>
                  </a:cubicBezTo>
                  <a:cubicBezTo>
                    <a:pt x="396" y="112"/>
                    <a:pt x="388" y="110"/>
                    <a:pt x="385" y="107"/>
                  </a:cubicBezTo>
                  <a:cubicBezTo>
                    <a:pt x="383" y="104"/>
                    <a:pt x="379" y="102"/>
                    <a:pt x="376" y="99"/>
                  </a:cubicBezTo>
                  <a:cubicBezTo>
                    <a:pt x="372" y="96"/>
                    <a:pt x="367" y="93"/>
                    <a:pt x="367" y="89"/>
                  </a:cubicBezTo>
                  <a:cubicBezTo>
                    <a:pt x="366" y="85"/>
                    <a:pt x="363" y="81"/>
                    <a:pt x="359" y="75"/>
                  </a:cubicBezTo>
                  <a:cubicBezTo>
                    <a:pt x="355" y="69"/>
                    <a:pt x="348" y="59"/>
                    <a:pt x="347" y="56"/>
                  </a:cubicBezTo>
                  <a:cubicBezTo>
                    <a:pt x="346" y="52"/>
                    <a:pt x="341" y="45"/>
                    <a:pt x="338" y="43"/>
                  </a:cubicBezTo>
                  <a:cubicBezTo>
                    <a:pt x="336" y="41"/>
                    <a:pt x="334" y="40"/>
                    <a:pt x="332" y="40"/>
                  </a:cubicBezTo>
                  <a:cubicBezTo>
                    <a:pt x="331" y="40"/>
                    <a:pt x="328" y="43"/>
                    <a:pt x="327" y="40"/>
                  </a:cubicBezTo>
                  <a:cubicBezTo>
                    <a:pt x="325" y="38"/>
                    <a:pt x="321" y="27"/>
                    <a:pt x="317" y="21"/>
                  </a:cubicBezTo>
                  <a:cubicBezTo>
                    <a:pt x="312" y="15"/>
                    <a:pt x="309" y="14"/>
                    <a:pt x="311" y="12"/>
                  </a:cubicBezTo>
                  <a:cubicBezTo>
                    <a:pt x="314" y="11"/>
                    <a:pt x="308" y="10"/>
                    <a:pt x="307" y="8"/>
                  </a:cubicBezTo>
                  <a:cubicBezTo>
                    <a:pt x="306" y="6"/>
                    <a:pt x="303" y="0"/>
                    <a:pt x="300" y="0"/>
                  </a:cubicBezTo>
                  <a:cubicBezTo>
                    <a:pt x="297" y="0"/>
                    <a:pt x="299" y="12"/>
                    <a:pt x="297" y="13"/>
                  </a:cubicBezTo>
                  <a:cubicBezTo>
                    <a:pt x="296" y="15"/>
                    <a:pt x="299" y="22"/>
                    <a:pt x="298" y="24"/>
                  </a:cubicBezTo>
                  <a:cubicBezTo>
                    <a:pt x="298" y="26"/>
                    <a:pt x="298" y="28"/>
                    <a:pt x="299" y="32"/>
                  </a:cubicBezTo>
                  <a:cubicBezTo>
                    <a:pt x="300" y="36"/>
                    <a:pt x="305" y="53"/>
                    <a:pt x="305" y="56"/>
                  </a:cubicBezTo>
                  <a:cubicBezTo>
                    <a:pt x="304" y="59"/>
                    <a:pt x="303" y="81"/>
                    <a:pt x="301" y="81"/>
                  </a:cubicBezTo>
                  <a:cubicBezTo>
                    <a:pt x="299" y="81"/>
                    <a:pt x="295" y="78"/>
                    <a:pt x="293" y="79"/>
                  </a:cubicBezTo>
                  <a:cubicBezTo>
                    <a:pt x="291" y="79"/>
                    <a:pt x="293" y="81"/>
                    <a:pt x="289" y="80"/>
                  </a:cubicBezTo>
                  <a:cubicBezTo>
                    <a:pt x="285" y="79"/>
                    <a:pt x="285" y="77"/>
                    <a:pt x="281" y="74"/>
                  </a:cubicBezTo>
                  <a:cubicBezTo>
                    <a:pt x="278" y="71"/>
                    <a:pt x="271" y="72"/>
                    <a:pt x="268" y="70"/>
                  </a:cubicBezTo>
                  <a:cubicBezTo>
                    <a:pt x="265" y="68"/>
                    <a:pt x="267" y="65"/>
                    <a:pt x="262" y="63"/>
                  </a:cubicBezTo>
                  <a:cubicBezTo>
                    <a:pt x="256" y="61"/>
                    <a:pt x="255" y="57"/>
                    <a:pt x="251" y="56"/>
                  </a:cubicBezTo>
                  <a:cubicBezTo>
                    <a:pt x="247" y="55"/>
                    <a:pt x="247" y="57"/>
                    <a:pt x="245" y="55"/>
                  </a:cubicBezTo>
                  <a:cubicBezTo>
                    <a:pt x="242" y="53"/>
                    <a:pt x="234" y="49"/>
                    <a:pt x="233" y="46"/>
                  </a:cubicBezTo>
                  <a:cubicBezTo>
                    <a:pt x="233" y="44"/>
                    <a:pt x="235" y="38"/>
                    <a:pt x="236" y="38"/>
                  </a:cubicBezTo>
                  <a:cubicBezTo>
                    <a:pt x="237" y="37"/>
                    <a:pt x="237" y="34"/>
                    <a:pt x="236" y="32"/>
                  </a:cubicBezTo>
                  <a:cubicBezTo>
                    <a:pt x="235" y="31"/>
                    <a:pt x="233" y="28"/>
                    <a:pt x="236" y="27"/>
                  </a:cubicBezTo>
                  <a:cubicBezTo>
                    <a:pt x="239" y="27"/>
                    <a:pt x="243" y="28"/>
                    <a:pt x="241" y="25"/>
                  </a:cubicBezTo>
                  <a:cubicBezTo>
                    <a:pt x="239" y="22"/>
                    <a:pt x="244" y="17"/>
                    <a:pt x="239" y="14"/>
                  </a:cubicBezTo>
                  <a:cubicBezTo>
                    <a:pt x="235" y="11"/>
                    <a:pt x="233" y="11"/>
                    <a:pt x="233" y="13"/>
                  </a:cubicBezTo>
                  <a:cubicBezTo>
                    <a:pt x="233" y="15"/>
                    <a:pt x="234" y="18"/>
                    <a:pt x="232" y="16"/>
                  </a:cubicBezTo>
                  <a:cubicBezTo>
                    <a:pt x="229" y="15"/>
                    <a:pt x="228" y="12"/>
                    <a:pt x="226" y="12"/>
                  </a:cubicBezTo>
                  <a:cubicBezTo>
                    <a:pt x="225" y="13"/>
                    <a:pt x="225" y="17"/>
                    <a:pt x="221" y="15"/>
                  </a:cubicBezTo>
                  <a:cubicBezTo>
                    <a:pt x="217" y="14"/>
                    <a:pt x="211" y="10"/>
                    <a:pt x="208" y="10"/>
                  </a:cubicBezTo>
                  <a:cubicBezTo>
                    <a:pt x="204" y="10"/>
                    <a:pt x="201" y="10"/>
                    <a:pt x="198" y="8"/>
                  </a:cubicBezTo>
                  <a:cubicBezTo>
                    <a:pt x="195" y="7"/>
                    <a:pt x="192" y="6"/>
                    <a:pt x="191" y="7"/>
                  </a:cubicBezTo>
                  <a:cubicBezTo>
                    <a:pt x="190" y="8"/>
                    <a:pt x="193" y="11"/>
                    <a:pt x="191" y="13"/>
                  </a:cubicBezTo>
                  <a:cubicBezTo>
                    <a:pt x="188" y="16"/>
                    <a:pt x="180" y="18"/>
                    <a:pt x="178" y="16"/>
                  </a:cubicBezTo>
                  <a:cubicBezTo>
                    <a:pt x="176" y="15"/>
                    <a:pt x="174" y="14"/>
                    <a:pt x="172" y="16"/>
                  </a:cubicBezTo>
                  <a:cubicBezTo>
                    <a:pt x="170" y="18"/>
                    <a:pt x="168" y="22"/>
                    <a:pt x="166" y="23"/>
                  </a:cubicBezTo>
                  <a:cubicBezTo>
                    <a:pt x="164" y="23"/>
                    <a:pt x="169" y="27"/>
                    <a:pt x="167" y="28"/>
                  </a:cubicBezTo>
                  <a:cubicBezTo>
                    <a:pt x="166" y="30"/>
                    <a:pt x="164" y="32"/>
                    <a:pt x="163" y="33"/>
                  </a:cubicBezTo>
                  <a:cubicBezTo>
                    <a:pt x="162" y="35"/>
                    <a:pt x="160" y="43"/>
                    <a:pt x="162" y="43"/>
                  </a:cubicBezTo>
                  <a:cubicBezTo>
                    <a:pt x="165" y="44"/>
                    <a:pt x="169" y="44"/>
                    <a:pt x="167" y="46"/>
                  </a:cubicBezTo>
                  <a:cubicBezTo>
                    <a:pt x="166" y="48"/>
                    <a:pt x="171" y="52"/>
                    <a:pt x="168" y="51"/>
                  </a:cubicBezTo>
                  <a:cubicBezTo>
                    <a:pt x="165" y="50"/>
                    <a:pt x="162" y="48"/>
                    <a:pt x="161" y="48"/>
                  </a:cubicBezTo>
                  <a:cubicBezTo>
                    <a:pt x="159" y="48"/>
                    <a:pt x="153" y="47"/>
                    <a:pt x="152" y="47"/>
                  </a:cubicBezTo>
                  <a:cubicBezTo>
                    <a:pt x="151" y="48"/>
                    <a:pt x="150" y="53"/>
                    <a:pt x="148" y="49"/>
                  </a:cubicBezTo>
                  <a:cubicBezTo>
                    <a:pt x="146" y="45"/>
                    <a:pt x="147" y="45"/>
                    <a:pt x="144" y="44"/>
                  </a:cubicBezTo>
                  <a:cubicBezTo>
                    <a:pt x="141" y="42"/>
                    <a:pt x="137" y="37"/>
                    <a:pt x="136" y="37"/>
                  </a:cubicBezTo>
                  <a:cubicBezTo>
                    <a:pt x="134" y="36"/>
                    <a:pt x="128" y="40"/>
                    <a:pt x="126" y="39"/>
                  </a:cubicBezTo>
                  <a:cubicBezTo>
                    <a:pt x="123" y="39"/>
                    <a:pt x="123" y="36"/>
                    <a:pt x="122" y="39"/>
                  </a:cubicBezTo>
                  <a:cubicBezTo>
                    <a:pt x="121" y="41"/>
                    <a:pt x="121" y="44"/>
                    <a:pt x="119" y="44"/>
                  </a:cubicBezTo>
                  <a:cubicBezTo>
                    <a:pt x="117" y="43"/>
                    <a:pt x="117" y="48"/>
                    <a:pt x="116" y="49"/>
                  </a:cubicBezTo>
                  <a:cubicBezTo>
                    <a:pt x="115" y="51"/>
                    <a:pt x="119" y="56"/>
                    <a:pt x="115" y="55"/>
                  </a:cubicBezTo>
                  <a:cubicBezTo>
                    <a:pt x="112" y="55"/>
                    <a:pt x="110" y="52"/>
                    <a:pt x="109" y="53"/>
                  </a:cubicBezTo>
                  <a:cubicBezTo>
                    <a:pt x="108" y="55"/>
                    <a:pt x="108" y="59"/>
                    <a:pt x="108" y="61"/>
                  </a:cubicBezTo>
                  <a:cubicBezTo>
                    <a:pt x="108" y="63"/>
                    <a:pt x="109" y="66"/>
                    <a:pt x="107" y="66"/>
                  </a:cubicBezTo>
                  <a:cubicBezTo>
                    <a:pt x="106" y="66"/>
                    <a:pt x="102" y="64"/>
                    <a:pt x="101" y="65"/>
                  </a:cubicBezTo>
                  <a:cubicBezTo>
                    <a:pt x="101" y="67"/>
                    <a:pt x="101" y="69"/>
                    <a:pt x="102" y="71"/>
                  </a:cubicBezTo>
                  <a:cubicBezTo>
                    <a:pt x="103" y="73"/>
                    <a:pt x="104" y="82"/>
                    <a:pt x="101" y="79"/>
                  </a:cubicBezTo>
                  <a:cubicBezTo>
                    <a:pt x="98" y="76"/>
                    <a:pt x="95" y="69"/>
                    <a:pt x="93" y="70"/>
                  </a:cubicBezTo>
                  <a:cubicBezTo>
                    <a:pt x="91" y="70"/>
                    <a:pt x="85" y="76"/>
                    <a:pt x="85" y="80"/>
                  </a:cubicBezTo>
                  <a:cubicBezTo>
                    <a:pt x="85" y="83"/>
                    <a:pt x="89" y="89"/>
                    <a:pt x="87" y="91"/>
                  </a:cubicBezTo>
                  <a:cubicBezTo>
                    <a:pt x="85" y="94"/>
                    <a:pt x="85" y="99"/>
                    <a:pt x="84" y="101"/>
                  </a:cubicBezTo>
                  <a:cubicBezTo>
                    <a:pt x="83" y="102"/>
                    <a:pt x="80" y="104"/>
                    <a:pt x="77" y="107"/>
                  </a:cubicBezTo>
                  <a:cubicBezTo>
                    <a:pt x="73" y="109"/>
                    <a:pt x="59" y="113"/>
                    <a:pt x="55" y="115"/>
                  </a:cubicBezTo>
                  <a:cubicBezTo>
                    <a:pt x="52" y="118"/>
                    <a:pt x="47" y="121"/>
                    <a:pt x="42" y="121"/>
                  </a:cubicBezTo>
                  <a:cubicBezTo>
                    <a:pt x="37" y="121"/>
                    <a:pt x="24" y="123"/>
                    <a:pt x="22" y="126"/>
                  </a:cubicBezTo>
                  <a:cubicBezTo>
                    <a:pt x="19" y="128"/>
                    <a:pt x="16" y="134"/>
                    <a:pt x="15" y="134"/>
                  </a:cubicBezTo>
                  <a:cubicBezTo>
                    <a:pt x="13" y="134"/>
                    <a:pt x="10" y="144"/>
                    <a:pt x="8" y="143"/>
                  </a:cubicBezTo>
                  <a:cubicBezTo>
                    <a:pt x="7" y="141"/>
                    <a:pt x="9" y="137"/>
                    <a:pt x="7" y="139"/>
                  </a:cubicBezTo>
                  <a:cubicBezTo>
                    <a:pt x="4" y="142"/>
                    <a:pt x="0" y="146"/>
                    <a:pt x="2" y="150"/>
                  </a:cubicBezTo>
                  <a:cubicBezTo>
                    <a:pt x="4" y="155"/>
                    <a:pt x="4" y="158"/>
                    <a:pt x="3" y="160"/>
                  </a:cubicBezTo>
                  <a:cubicBezTo>
                    <a:pt x="3" y="162"/>
                    <a:pt x="1" y="170"/>
                    <a:pt x="3" y="169"/>
                  </a:cubicBezTo>
                  <a:cubicBezTo>
                    <a:pt x="5" y="168"/>
                    <a:pt x="8" y="164"/>
                    <a:pt x="8" y="165"/>
                  </a:cubicBezTo>
                  <a:cubicBezTo>
                    <a:pt x="8" y="166"/>
                    <a:pt x="5" y="169"/>
                    <a:pt x="6" y="173"/>
                  </a:cubicBezTo>
                  <a:cubicBezTo>
                    <a:pt x="8" y="178"/>
                    <a:pt x="8" y="180"/>
                    <a:pt x="11" y="183"/>
                  </a:cubicBezTo>
                  <a:cubicBezTo>
                    <a:pt x="13" y="186"/>
                    <a:pt x="18" y="194"/>
                    <a:pt x="15" y="192"/>
                  </a:cubicBezTo>
                  <a:cubicBezTo>
                    <a:pt x="12" y="191"/>
                    <a:pt x="8" y="187"/>
                    <a:pt x="8" y="189"/>
                  </a:cubicBezTo>
                  <a:cubicBezTo>
                    <a:pt x="9" y="191"/>
                    <a:pt x="11" y="196"/>
                    <a:pt x="9" y="194"/>
                  </a:cubicBezTo>
                  <a:cubicBezTo>
                    <a:pt x="7" y="193"/>
                    <a:pt x="4" y="189"/>
                    <a:pt x="5" y="193"/>
                  </a:cubicBezTo>
                  <a:cubicBezTo>
                    <a:pt x="7" y="197"/>
                    <a:pt x="8" y="203"/>
                    <a:pt x="11" y="205"/>
                  </a:cubicBezTo>
                  <a:cubicBezTo>
                    <a:pt x="14" y="207"/>
                    <a:pt x="19" y="214"/>
                    <a:pt x="20" y="218"/>
                  </a:cubicBezTo>
                  <a:cubicBezTo>
                    <a:pt x="22" y="223"/>
                    <a:pt x="28" y="231"/>
                    <a:pt x="30" y="233"/>
                  </a:cubicBezTo>
                  <a:cubicBezTo>
                    <a:pt x="32" y="235"/>
                    <a:pt x="36" y="244"/>
                    <a:pt x="37" y="248"/>
                  </a:cubicBezTo>
                  <a:cubicBezTo>
                    <a:pt x="38" y="252"/>
                    <a:pt x="44" y="265"/>
                    <a:pt x="48" y="272"/>
                  </a:cubicBezTo>
                  <a:cubicBezTo>
                    <a:pt x="51" y="279"/>
                    <a:pt x="54" y="288"/>
                    <a:pt x="53" y="286"/>
                  </a:cubicBezTo>
                  <a:cubicBezTo>
                    <a:pt x="51" y="285"/>
                    <a:pt x="49" y="280"/>
                    <a:pt x="48" y="285"/>
                  </a:cubicBezTo>
                  <a:cubicBezTo>
                    <a:pt x="47" y="289"/>
                    <a:pt x="48" y="295"/>
                    <a:pt x="46" y="297"/>
                  </a:cubicBezTo>
                  <a:cubicBezTo>
                    <a:pt x="44" y="299"/>
                    <a:pt x="42" y="300"/>
                    <a:pt x="43" y="302"/>
                  </a:cubicBezTo>
                  <a:cubicBezTo>
                    <a:pt x="43" y="305"/>
                    <a:pt x="45" y="309"/>
                    <a:pt x="49" y="310"/>
                  </a:cubicBezTo>
                  <a:cubicBezTo>
                    <a:pt x="53" y="311"/>
                    <a:pt x="56" y="316"/>
                    <a:pt x="61" y="319"/>
                  </a:cubicBezTo>
                  <a:cubicBezTo>
                    <a:pt x="66" y="322"/>
                    <a:pt x="75" y="323"/>
                    <a:pt x="78" y="322"/>
                  </a:cubicBezTo>
                  <a:cubicBezTo>
                    <a:pt x="81" y="321"/>
                    <a:pt x="88" y="314"/>
                    <a:pt x="92" y="313"/>
                  </a:cubicBezTo>
                  <a:cubicBezTo>
                    <a:pt x="96" y="311"/>
                    <a:pt x="100" y="305"/>
                    <a:pt x="103" y="304"/>
                  </a:cubicBezTo>
                  <a:cubicBezTo>
                    <a:pt x="107" y="303"/>
                    <a:pt x="118" y="302"/>
                    <a:pt x="122" y="303"/>
                  </a:cubicBezTo>
                  <a:cubicBezTo>
                    <a:pt x="127" y="305"/>
                    <a:pt x="130" y="307"/>
                    <a:pt x="133" y="305"/>
                  </a:cubicBezTo>
                  <a:cubicBezTo>
                    <a:pt x="135" y="302"/>
                    <a:pt x="135" y="300"/>
                    <a:pt x="138" y="302"/>
                  </a:cubicBezTo>
                  <a:cubicBezTo>
                    <a:pt x="141" y="305"/>
                    <a:pt x="142" y="307"/>
                    <a:pt x="145" y="304"/>
                  </a:cubicBezTo>
                  <a:cubicBezTo>
                    <a:pt x="147" y="301"/>
                    <a:pt x="147" y="290"/>
                    <a:pt x="152" y="289"/>
                  </a:cubicBezTo>
                  <a:cubicBezTo>
                    <a:pt x="157" y="287"/>
                    <a:pt x="170" y="288"/>
                    <a:pt x="180" y="288"/>
                  </a:cubicBezTo>
                  <a:cubicBezTo>
                    <a:pt x="190" y="288"/>
                    <a:pt x="192" y="289"/>
                    <a:pt x="199" y="285"/>
                  </a:cubicBezTo>
                  <a:cubicBezTo>
                    <a:pt x="205" y="281"/>
                    <a:pt x="217" y="277"/>
                    <a:pt x="223" y="276"/>
                  </a:cubicBezTo>
                  <a:cubicBezTo>
                    <a:pt x="229" y="275"/>
                    <a:pt x="234" y="273"/>
                    <a:pt x="238" y="275"/>
                  </a:cubicBezTo>
                  <a:cubicBezTo>
                    <a:pt x="242" y="278"/>
                    <a:pt x="246" y="282"/>
                    <a:pt x="254" y="283"/>
                  </a:cubicBezTo>
                  <a:cubicBezTo>
                    <a:pt x="262" y="283"/>
                    <a:pt x="269" y="284"/>
                    <a:pt x="270" y="286"/>
                  </a:cubicBezTo>
                  <a:cubicBezTo>
                    <a:pt x="271" y="288"/>
                    <a:pt x="268" y="288"/>
                    <a:pt x="270" y="291"/>
                  </a:cubicBezTo>
                  <a:cubicBezTo>
                    <a:pt x="272" y="295"/>
                    <a:pt x="275" y="291"/>
                    <a:pt x="277" y="296"/>
                  </a:cubicBezTo>
                  <a:cubicBezTo>
                    <a:pt x="278" y="301"/>
                    <a:pt x="284" y="307"/>
                    <a:pt x="285" y="309"/>
                  </a:cubicBezTo>
                  <a:cubicBezTo>
                    <a:pt x="286" y="311"/>
                    <a:pt x="289" y="316"/>
                    <a:pt x="291" y="318"/>
                  </a:cubicBezTo>
                  <a:cubicBezTo>
                    <a:pt x="293" y="320"/>
                    <a:pt x="299" y="323"/>
                    <a:pt x="298" y="320"/>
                  </a:cubicBezTo>
                  <a:cubicBezTo>
                    <a:pt x="298" y="317"/>
                    <a:pt x="295" y="317"/>
                    <a:pt x="298" y="314"/>
                  </a:cubicBezTo>
                  <a:cubicBezTo>
                    <a:pt x="300" y="311"/>
                    <a:pt x="298" y="301"/>
                    <a:pt x="303" y="301"/>
                  </a:cubicBezTo>
                  <a:cubicBezTo>
                    <a:pt x="308" y="301"/>
                    <a:pt x="308" y="299"/>
                    <a:pt x="308" y="296"/>
                  </a:cubicBezTo>
                  <a:cubicBezTo>
                    <a:pt x="308" y="294"/>
                    <a:pt x="311" y="290"/>
                    <a:pt x="312" y="291"/>
                  </a:cubicBezTo>
                  <a:cubicBezTo>
                    <a:pt x="313" y="292"/>
                    <a:pt x="315" y="298"/>
                    <a:pt x="314" y="301"/>
                  </a:cubicBezTo>
                  <a:cubicBezTo>
                    <a:pt x="312" y="304"/>
                    <a:pt x="314" y="318"/>
                    <a:pt x="313" y="319"/>
                  </a:cubicBezTo>
                  <a:cubicBezTo>
                    <a:pt x="312" y="320"/>
                    <a:pt x="310" y="320"/>
                    <a:pt x="310" y="323"/>
                  </a:cubicBezTo>
                  <a:cubicBezTo>
                    <a:pt x="309" y="326"/>
                    <a:pt x="312" y="327"/>
                    <a:pt x="314" y="325"/>
                  </a:cubicBezTo>
                  <a:cubicBezTo>
                    <a:pt x="315" y="323"/>
                    <a:pt x="319" y="322"/>
                    <a:pt x="319" y="319"/>
                  </a:cubicBezTo>
                  <a:cubicBezTo>
                    <a:pt x="319" y="316"/>
                    <a:pt x="321" y="310"/>
                    <a:pt x="322" y="312"/>
                  </a:cubicBezTo>
                  <a:cubicBezTo>
                    <a:pt x="323" y="314"/>
                    <a:pt x="326" y="322"/>
                    <a:pt x="329" y="325"/>
                  </a:cubicBezTo>
                  <a:cubicBezTo>
                    <a:pt x="331" y="328"/>
                    <a:pt x="324" y="332"/>
                    <a:pt x="326" y="332"/>
                  </a:cubicBezTo>
                  <a:cubicBezTo>
                    <a:pt x="327" y="332"/>
                    <a:pt x="330" y="334"/>
                    <a:pt x="332" y="332"/>
                  </a:cubicBezTo>
                  <a:cubicBezTo>
                    <a:pt x="334" y="331"/>
                    <a:pt x="332" y="327"/>
                    <a:pt x="337" y="333"/>
                  </a:cubicBezTo>
                  <a:cubicBezTo>
                    <a:pt x="342" y="339"/>
                    <a:pt x="350" y="345"/>
                    <a:pt x="350" y="350"/>
                  </a:cubicBezTo>
                  <a:cubicBezTo>
                    <a:pt x="351" y="355"/>
                    <a:pt x="354" y="360"/>
                    <a:pt x="359" y="364"/>
                  </a:cubicBezTo>
                  <a:cubicBezTo>
                    <a:pt x="363" y="369"/>
                    <a:pt x="362" y="370"/>
                    <a:pt x="370" y="372"/>
                  </a:cubicBezTo>
                  <a:cubicBezTo>
                    <a:pt x="378" y="375"/>
                    <a:pt x="376" y="382"/>
                    <a:pt x="380" y="379"/>
                  </a:cubicBezTo>
                  <a:cubicBezTo>
                    <a:pt x="384" y="376"/>
                    <a:pt x="380" y="373"/>
                    <a:pt x="385" y="376"/>
                  </a:cubicBezTo>
                  <a:cubicBezTo>
                    <a:pt x="389" y="378"/>
                    <a:pt x="399" y="384"/>
                    <a:pt x="401" y="383"/>
                  </a:cubicBezTo>
                  <a:cubicBezTo>
                    <a:pt x="404" y="382"/>
                    <a:pt x="411" y="378"/>
                    <a:pt x="413" y="378"/>
                  </a:cubicBezTo>
                  <a:cubicBezTo>
                    <a:pt x="416" y="377"/>
                    <a:pt x="416" y="369"/>
                    <a:pt x="417" y="369"/>
                  </a:cubicBezTo>
                  <a:cubicBezTo>
                    <a:pt x="418" y="369"/>
                    <a:pt x="419" y="371"/>
                    <a:pt x="425" y="376"/>
                  </a:cubicBezTo>
                  <a:cubicBezTo>
                    <a:pt x="430" y="382"/>
                    <a:pt x="431" y="385"/>
                    <a:pt x="436" y="383"/>
                  </a:cubicBezTo>
                  <a:cubicBezTo>
                    <a:pt x="441" y="382"/>
                    <a:pt x="446" y="385"/>
                    <a:pt x="448" y="381"/>
                  </a:cubicBezTo>
                  <a:cubicBezTo>
                    <a:pt x="451" y="378"/>
                    <a:pt x="448" y="372"/>
                    <a:pt x="454" y="371"/>
                  </a:cubicBezTo>
                  <a:cubicBezTo>
                    <a:pt x="459" y="370"/>
                    <a:pt x="463" y="370"/>
                    <a:pt x="467" y="367"/>
                  </a:cubicBezTo>
                  <a:cubicBezTo>
                    <a:pt x="471" y="365"/>
                    <a:pt x="479" y="368"/>
                    <a:pt x="477" y="363"/>
                  </a:cubicBezTo>
                  <a:cubicBezTo>
                    <a:pt x="476" y="358"/>
                    <a:pt x="473" y="343"/>
                    <a:pt x="474" y="342"/>
                  </a:cubicBezTo>
                  <a:cubicBezTo>
                    <a:pt x="476" y="341"/>
                    <a:pt x="474" y="330"/>
                    <a:pt x="474" y="325"/>
                  </a:cubicBezTo>
                  <a:cubicBezTo>
                    <a:pt x="475" y="320"/>
                    <a:pt x="472" y="314"/>
                    <a:pt x="474" y="311"/>
                  </a:cubicBezTo>
                  <a:cubicBezTo>
                    <a:pt x="477" y="308"/>
                    <a:pt x="479" y="298"/>
                    <a:pt x="482" y="295"/>
                  </a:cubicBezTo>
                  <a:cubicBezTo>
                    <a:pt x="485" y="293"/>
                    <a:pt x="488" y="292"/>
                    <a:pt x="491" y="288"/>
                  </a:cubicBezTo>
                  <a:cubicBezTo>
                    <a:pt x="494" y="284"/>
                    <a:pt x="494" y="254"/>
                    <a:pt x="492" y="247"/>
                  </a:cubicBezTo>
                  <a:cubicBezTo>
                    <a:pt x="491" y="240"/>
                    <a:pt x="492" y="227"/>
                    <a:pt x="488" y="222"/>
                  </a:cubicBezTo>
                  <a:cubicBezTo>
                    <a:pt x="484" y="217"/>
                    <a:pt x="483" y="215"/>
                    <a:pt x="481" y="20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53" name="Freeform 55"/>
            <p:cNvSpPr>
              <a:spLocks noChangeArrowheads="1"/>
            </p:cNvSpPr>
            <p:nvPr/>
          </p:nvSpPr>
          <p:spPr bwMode="auto">
            <a:xfrm>
              <a:off x="6746263" y="3747051"/>
              <a:ext cx="78639" cy="76893"/>
            </a:xfrm>
            <a:custGeom>
              <a:avLst/>
              <a:gdLst>
                <a:gd name="T0" fmla="*/ 86511044 w 53"/>
                <a:gd name="T1" fmla="*/ 9772401 h 55"/>
                <a:gd name="T2" fmla="*/ 53829194 w 53"/>
                <a:gd name="T3" fmla="*/ 13681363 h 55"/>
                <a:gd name="T4" fmla="*/ 19224215 w 53"/>
                <a:gd name="T5" fmla="*/ 3908961 h 55"/>
                <a:gd name="T6" fmla="*/ 1923115 w 53"/>
                <a:gd name="T7" fmla="*/ 5863442 h 55"/>
                <a:gd name="T8" fmla="*/ 26913904 w 53"/>
                <a:gd name="T9" fmla="*/ 50817892 h 55"/>
                <a:gd name="T10" fmla="*/ 36526702 w 53"/>
                <a:gd name="T11" fmla="*/ 74273047 h 55"/>
                <a:gd name="T12" fmla="*/ 74976518 w 53"/>
                <a:gd name="T13" fmla="*/ 107500622 h 55"/>
                <a:gd name="T14" fmla="*/ 84587929 w 53"/>
                <a:gd name="T15" fmla="*/ 84045446 h 55"/>
                <a:gd name="T16" fmla="*/ 98045591 w 53"/>
                <a:gd name="T17" fmla="*/ 93819264 h 55"/>
                <a:gd name="T18" fmla="*/ 96122477 w 53"/>
                <a:gd name="T19" fmla="*/ 82090966 h 55"/>
                <a:gd name="T20" fmla="*/ 99967319 w 53"/>
                <a:gd name="T21" fmla="*/ 58637209 h 55"/>
                <a:gd name="T22" fmla="*/ 90355885 w 53"/>
                <a:gd name="T23" fmla="*/ 23455166 h 55"/>
                <a:gd name="T24" fmla="*/ 86511044 w 53"/>
                <a:gd name="T25" fmla="*/ 9772401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3"/>
                <a:gd name="T40" fmla="*/ 0 h 55"/>
                <a:gd name="T41" fmla="*/ 53 w 53"/>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3" h="55">
                  <a:moveTo>
                    <a:pt x="45" y="5"/>
                  </a:moveTo>
                  <a:cubicBezTo>
                    <a:pt x="41" y="1"/>
                    <a:pt x="32" y="6"/>
                    <a:pt x="28" y="7"/>
                  </a:cubicBezTo>
                  <a:cubicBezTo>
                    <a:pt x="25" y="8"/>
                    <a:pt x="17" y="5"/>
                    <a:pt x="10" y="2"/>
                  </a:cubicBezTo>
                  <a:cubicBezTo>
                    <a:pt x="3" y="0"/>
                    <a:pt x="0" y="1"/>
                    <a:pt x="1" y="3"/>
                  </a:cubicBezTo>
                  <a:cubicBezTo>
                    <a:pt x="1" y="5"/>
                    <a:pt x="11" y="22"/>
                    <a:pt x="14" y="26"/>
                  </a:cubicBezTo>
                  <a:cubicBezTo>
                    <a:pt x="17" y="30"/>
                    <a:pt x="18" y="31"/>
                    <a:pt x="19" y="38"/>
                  </a:cubicBezTo>
                  <a:cubicBezTo>
                    <a:pt x="21" y="46"/>
                    <a:pt x="34" y="55"/>
                    <a:pt x="39" y="55"/>
                  </a:cubicBezTo>
                  <a:cubicBezTo>
                    <a:pt x="44" y="55"/>
                    <a:pt x="43" y="46"/>
                    <a:pt x="44" y="43"/>
                  </a:cubicBezTo>
                  <a:cubicBezTo>
                    <a:pt x="45" y="41"/>
                    <a:pt x="48" y="46"/>
                    <a:pt x="51" y="48"/>
                  </a:cubicBezTo>
                  <a:cubicBezTo>
                    <a:pt x="53" y="49"/>
                    <a:pt x="50" y="43"/>
                    <a:pt x="50" y="42"/>
                  </a:cubicBezTo>
                  <a:cubicBezTo>
                    <a:pt x="49" y="40"/>
                    <a:pt x="51" y="33"/>
                    <a:pt x="52" y="30"/>
                  </a:cubicBezTo>
                  <a:cubicBezTo>
                    <a:pt x="53" y="28"/>
                    <a:pt x="50" y="16"/>
                    <a:pt x="47" y="12"/>
                  </a:cubicBezTo>
                  <a:cubicBezTo>
                    <a:pt x="45" y="8"/>
                    <a:pt x="48" y="8"/>
                    <a:pt x="45" y="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54" name="Freeform 56"/>
            <p:cNvSpPr>
              <a:spLocks noChangeArrowheads="1"/>
            </p:cNvSpPr>
            <p:nvPr/>
          </p:nvSpPr>
          <p:spPr bwMode="auto">
            <a:xfrm>
              <a:off x="7169703" y="3742527"/>
              <a:ext cx="99206" cy="166225"/>
            </a:xfrm>
            <a:custGeom>
              <a:avLst/>
              <a:gdLst>
                <a:gd name="T0" fmla="*/ 107215175 w 67"/>
                <a:gd name="T1" fmla="*/ 17269393 h 120"/>
                <a:gd name="T2" fmla="*/ 97641556 w 67"/>
                <a:gd name="T3" fmla="*/ 24944836 h 120"/>
                <a:gd name="T4" fmla="*/ 89984299 w 67"/>
                <a:gd name="T5" fmla="*/ 13430982 h 120"/>
                <a:gd name="T6" fmla="*/ 80410679 w 67"/>
                <a:gd name="T7" fmla="*/ 5756927 h 120"/>
                <a:gd name="T8" fmla="*/ 65094824 w 67"/>
                <a:gd name="T9" fmla="*/ 11512469 h 120"/>
                <a:gd name="T10" fmla="*/ 61264823 w 67"/>
                <a:gd name="T11" fmla="*/ 44132737 h 120"/>
                <a:gd name="T12" fmla="*/ 61264823 w 67"/>
                <a:gd name="T13" fmla="*/ 69077573 h 120"/>
                <a:gd name="T14" fmla="*/ 42120340 w 67"/>
                <a:gd name="T15" fmla="*/ 107453397 h 120"/>
                <a:gd name="T16" fmla="*/ 21059478 w 67"/>
                <a:gd name="T17" fmla="*/ 130478324 h 120"/>
                <a:gd name="T18" fmla="*/ 15315860 w 67"/>
                <a:gd name="T19" fmla="*/ 159260175 h 120"/>
                <a:gd name="T20" fmla="*/ 7658622 w 67"/>
                <a:gd name="T21" fmla="*/ 176529563 h 120"/>
                <a:gd name="T22" fmla="*/ 1915001 w 67"/>
                <a:gd name="T23" fmla="*/ 195717507 h 120"/>
                <a:gd name="T24" fmla="*/ 32546720 w 67"/>
                <a:gd name="T25" fmla="*/ 211068382 h 120"/>
                <a:gd name="T26" fmla="*/ 44033957 w 67"/>
                <a:gd name="T27" fmla="*/ 222580846 h 120"/>
                <a:gd name="T28" fmla="*/ 70838443 w 67"/>
                <a:gd name="T29" fmla="*/ 224499359 h 120"/>
                <a:gd name="T30" fmla="*/ 86154297 w 67"/>
                <a:gd name="T31" fmla="*/ 205311458 h 120"/>
                <a:gd name="T32" fmla="*/ 91897937 w 67"/>
                <a:gd name="T33" fmla="*/ 178448076 h 120"/>
                <a:gd name="T34" fmla="*/ 86154297 w 67"/>
                <a:gd name="T35" fmla="*/ 147747712 h 120"/>
                <a:gd name="T36" fmla="*/ 111043793 w 67"/>
                <a:gd name="T37" fmla="*/ 120884373 h 120"/>
                <a:gd name="T38" fmla="*/ 124446030 w 67"/>
                <a:gd name="T39" fmla="*/ 120884373 h 120"/>
                <a:gd name="T40" fmla="*/ 116787411 w 67"/>
                <a:gd name="T41" fmla="*/ 97859446 h 120"/>
                <a:gd name="T42" fmla="*/ 122531030 w 67"/>
                <a:gd name="T43" fmla="*/ 65239162 h 120"/>
                <a:gd name="T44" fmla="*/ 114872411 w 67"/>
                <a:gd name="T45" fmla="*/ 30700375 h 120"/>
                <a:gd name="T46" fmla="*/ 107215175 w 67"/>
                <a:gd name="T47" fmla="*/ 17269393 h 1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7"/>
                <a:gd name="T73" fmla="*/ 0 h 120"/>
                <a:gd name="T74" fmla="*/ 67 w 67"/>
                <a:gd name="T75" fmla="*/ 120 h 1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7" h="120">
                  <a:moveTo>
                    <a:pt x="56" y="9"/>
                  </a:moveTo>
                  <a:cubicBezTo>
                    <a:pt x="54" y="7"/>
                    <a:pt x="51" y="11"/>
                    <a:pt x="51" y="13"/>
                  </a:cubicBezTo>
                  <a:cubicBezTo>
                    <a:pt x="50" y="15"/>
                    <a:pt x="48" y="10"/>
                    <a:pt x="47" y="7"/>
                  </a:cubicBezTo>
                  <a:cubicBezTo>
                    <a:pt x="45" y="4"/>
                    <a:pt x="43" y="6"/>
                    <a:pt x="42" y="3"/>
                  </a:cubicBezTo>
                  <a:cubicBezTo>
                    <a:pt x="40" y="0"/>
                    <a:pt x="35" y="1"/>
                    <a:pt x="34" y="6"/>
                  </a:cubicBezTo>
                  <a:cubicBezTo>
                    <a:pt x="33" y="11"/>
                    <a:pt x="34" y="21"/>
                    <a:pt x="32" y="23"/>
                  </a:cubicBezTo>
                  <a:cubicBezTo>
                    <a:pt x="30" y="25"/>
                    <a:pt x="30" y="29"/>
                    <a:pt x="32" y="36"/>
                  </a:cubicBezTo>
                  <a:cubicBezTo>
                    <a:pt x="33" y="42"/>
                    <a:pt x="23" y="51"/>
                    <a:pt x="22" y="56"/>
                  </a:cubicBezTo>
                  <a:cubicBezTo>
                    <a:pt x="20" y="62"/>
                    <a:pt x="15" y="67"/>
                    <a:pt x="11" y="68"/>
                  </a:cubicBezTo>
                  <a:cubicBezTo>
                    <a:pt x="7" y="69"/>
                    <a:pt x="11" y="80"/>
                    <a:pt x="8" y="83"/>
                  </a:cubicBezTo>
                  <a:cubicBezTo>
                    <a:pt x="6" y="86"/>
                    <a:pt x="5" y="89"/>
                    <a:pt x="4" y="92"/>
                  </a:cubicBezTo>
                  <a:cubicBezTo>
                    <a:pt x="2" y="94"/>
                    <a:pt x="0" y="98"/>
                    <a:pt x="1" y="102"/>
                  </a:cubicBezTo>
                  <a:cubicBezTo>
                    <a:pt x="1" y="106"/>
                    <a:pt x="15" y="110"/>
                    <a:pt x="17" y="110"/>
                  </a:cubicBezTo>
                  <a:cubicBezTo>
                    <a:pt x="20" y="109"/>
                    <a:pt x="20" y="112"/>
                    <a:pt x="23" y="116"/>
                  </a:cubicBezTo>
                  <a:cubicBezTo>
                    <a:pt x="26" y="120"/>
                    <a:pt x="34" y="119"/>
                    <a:pt x="37" y="117"/>
                  </a:cubicBezTo>
                  <a:cubicBezTo>
                    <a:pt x="39" y="116"/>
                    <a:pt x="43" y="110"/>
                    <a:pt x="45" y="107"/>
                  </a:cubicBezTo>
                  <a:cubicBezTo>
                    <a:pt x="47" y="104"/>
                    <a:pt x="48" y="97"/>
                    <a:pt x="48" y="93"/>
                  </a:cubicBezTo>
                  <a:cubicBezTo>
                    <a:pt x="48" y="90"/>
                    <a:pt x="45" y="79"/>
                    <a:pt x="45" y="77"/>
                  </a:cubicBezTo>
                  <a:cubicBezTo>
                    <a:pt x="44" y="74"/>
                    <a:pt x="56" y="66"/>
                    <a:pt x="58" y="63"/>
                  </a:cubicBezTo>
                  <a:cubicBezTo>
                    <a:pt x="59" y="60"/>
                    <a:pt x="64" y="64"/>
                    <a:pt x="65" y="63"/>
                  </a:cubicBezTo>
                  <a:cubicBezTo>
                    <a:pt x="67" y="62"/>
                    <a:pt x="62" y="56"/>
                    <a:pt x="61" y="51"/>
                  </a:cubicBezTo>
                  <a:cubicBezTo>
                    <a:pt x="61" y="46"/>
                    <a:pt x="63" y="38"/>
                    <a:pt x="64" y="34"/>
                  </a:cubicBezTo>
                  <a:cubicBezTo>
                    <a:pt x="66" y="29"/>
                    <a:pt x="62" y="22"/>
                    <a:pt x="60" y="16"/>
                  </a:cubicBezTo>
                  <a:cubicBezTo>
                    <a:pt x="58" y="9"/>
                    <a:pt x="58" y="10"/>
                    <a:pt x="56" y="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55" name="Freeform 57"/>
            <p:cNvSpPr>
              <a:spLocks noChangeArrowheads="1"/>
            </p:cNvSpPr>
            <p:nvPr/>
          </p:nvSpPr>
          <p:spPr bwMode="auto">
            <a:xfrm>
              <a:off x="7170913" y="3595525"/>
              <a:ext cx="137920" cy="171879"/>
            </a:xfrm>
            <a:custGeom>
              <a:avLst/>
              <a:gdLst>
                <a:gd name="T0" fmla="*/ 159406089 w 93"/>
                <a:gd name="T1" fmla="*/ 109516048 h 124"/>
                <a:gd name="T2" fmla="*/ 142120528 w 93"/>
                <a:gd name="T3" fmla="*/ 115279537 h 124"/>
                <a:gd name="T4" fmla="*/ 111392336 w 93"/>
                <a:gd name="T5" fmla="*/ 94145356 h 124"/>
                <a:gd name="T6" fmla="*/ 90265211 w 93"/>
                <a:gd name="T7" fmla="*/ 59561625 h 124"/>
                <a:gd name="T8" fmla="*/ 96027548 w 93"/>
                <a:gd name="T9" fmla="*/ 78774643 h 124"/>
                <a:gd name="T10" fmla="*/ 97948319 w 93"/>
                <a:gd name="T11" fmla="*/ 92224193 h 124"/>
                <a:gd name="T12" fmla="*/ 76822579 w 93"/>
                <a:gd name="T13" fmla="*/ 76853480 h 124"/>
                <a:gd name="T14" fmla="*/ 67218720 w 93"/>
                <a:gd name="T15" fmla="*/ 51875586 h 124"/>
                <a:gd name="T16" fmla="*/ 42251448 w 93"/>
                <a:gd name="T17" fmla="*/ 26899068 h 124"/>
                <a:gd name="T18" fmla="*/ 7681704 w 93"/>
                <a:gd name="T19" fmla="*/ 3842328 h 124"/>
                <a:gd name="T20" fmla="*/ 34569746 w 93"/>
                <a:gd name="T21" fmla="*/ 42269759 h 124"/>
                <a:gd name="T22" fmla="*/ 69139492 w 93"/>
                <a:gd name="T23" fmla="*/ 80695806 h 124"/>
                <a:gd name="T24" fmla="*/ 80662737 w 93"/>
                <a:gd name="T25" fmla="*/ 92224193 h 124"/>
                <a:gd name="T26" fmla="*/ 88345825 w 93"/>
                <a:gd name="T27" fmla="*/ 105673722 h 124"/>
                <a:gd name="T28" fmla="*/ 92186004 w 93"/>
                <a:gd name="T29" fmla="*/ 132571392 h 124"/>
                <a:gd name="T30" fmla="*/ 84504281 w 93"/>
                <a:gd name="T31" fmla="*/ 163312776 h 124"/>
                <a:gd name="T32" fmla="*/ 126755739 w 93"/>
                <a:gd name="T33" fmla="*/ 192133039 h 124"/>
                <a:gd name="T34" fmla="*/ 126755739 w 93"/>
                <a:gd name="T35" fmla="*/ 228637912 h 124"/>
                <a:gd name="T36" fmla="*/ 151723001 w 93"/>
                <a:gd name="T37" fmla="*/ 236323951 h 124"/>
                <a:gd name="T38" fmla="*/ 155564545 w 93"/>
                <a:gd name="T39" fmla="*/ 215189769 h 124"/>
                <a:gd name="T40" fmla="*/ 170929334 w 93"/>
                <a:gd name="T41" fmla="*/ 180604630 h 124"/>
                <a:gd name="T42" fmla="*/ 165167018 w 93"/>
                <a:gd name="T43" fmla="*/ 161391612 h 124"/>
                <a:gd name="T44" fmla="*/ 174769491 w 93"/>
                <a:gd name="T45" fmla="*/ 147942084 h 124"/>
                <a:gd name="T46" fmla="*/ 176690263 w 93"/>
                <a:gd name="T47" fmla="*/ 117200701 h 124"/>
                <a:gd name="T48" fmla="*/ 159406089 w 93"/>
                <a:gd name="T49" fmla="*/ 109516048 h 1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
                <a:gd name="T76" fmla="*/ 0 h 124"/>
                <a:gd name="T77" fmla="*/ 93 w 93"/>
                <a:gd name="T78" fmla="*/ 124 h 1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 h="124">
                  <a:moveTo>
                    <a:pt x="83" y="57"/>
                  </a:moveTo>
                  <a:cubicBezTo>
                    <a:pt x="80" y="60"/>
                    <a:pt x="81" y="63"/>
                    <a:pt x="74" y="60"/>
                  </a:cubicBezTo>
                  <a:cubicBezTo>
                    <a:pt x="67" y="57"/>
                    <a:pt x="60" y="52"/>
                    <a:pt x="58" y="49"/>
                  </a:cubicBezTo>
                  <a:cubicBezTo>
                    <a:pt x="56" y="46"/>
                    <a:pt x="49" y="33"/>
                    <a:pt x="47" y="31"/>
                  </a:cubicBezTo>
                  <a:cubicBezTo>
                    <a:pt x="45" y="29"/>
                    <a:pt x="47" y="37"/>
                    <a:pt x="50" y="41"/>
                  </a:cubicBezTo>
                  <a:cubicBezTo>
                    <a:pt x="54" y="45"/>
                    <a:pt x="52" y="47"/>
                    <a:pt x="51" y="48"/>
                  </a:cubicBezTo>
                  <a:cubicBezTo>
                    <a:pt x="50" y="50"/>
                    <a:pt x="44" y="45"/>
                    <a:pt x="40" y="40"/>
                  </a:cubicBezTo>
                  <a:cubicBezTo>
                    <a:pt x="37" y="35"/>
                    <a:pt x="36" y="31"/>
                    <a:pt x="35" y="27"/>
                  </a:cubicBezTo>
                  <a:cubicBezTo>
                    <a:pt x="34" y="23"/>
                    <a:pt x="26" y="16"/>
                    <a:pt x="22" y="14"/>
                  </a:cubicBezTo>
                  <a:cubicBezTo>
                    <a:pt x="17" y="13"/>
                    <a:pt x="8" y="4"/>
                    <a:pt x="4" y="2"/>
                  </a:cubicBezTo>
                  <a:cubicBezTo>
                    <a:pt x="0" y="0"/>
                    <a:pt x="13" y="17"/>
                    <a:pt x="18" y="22"/>
                  </a:cubicBezTo>
                  <a:cubicBezTo>
                    <a:pt x="22" y="26"/>
                    <a:pt x="32" y="40"/>
                    <a:pt x="36" y="42"/>
                  </a:cubicBezTo>
                  <a:cubicBezTo>
                    <a:pt x="40" y="44"/>
                    <a:pt x="43" y="46"/>
                    <a:pt x="42" y="48"/>
                  </a:cubicBezTo>
                  <a:cubicBezTo>
                    <a:pt x="40" y="51"/>
                    <a:pt x="40" y="51"/>
                    <a:pt x="46" y="55"/>
                  </a:cubicBezTo>
                  <a:cubicBezTo>
                    <a:pt x="52" y="59"/>
                    <a:pt x="46" y="62"/>
                    <a:pt x="48" y="69"/>
                  </a:cubicBezTo>
                  <a:cubicBezTo>
                    <a:pt x="50" y="76"/>
                    <a:pt x="44" y="82"/>
                    <a:pt x="44" y="85"/>
                  </a:cubicBezTo>
                  <a:cubicBezTo>
                    <a:pt x="43" y="88"/>
                    <a:pt x="60" y="95"/>
                    <a:pt x="66" y="100"/>
                  </a:cubicBezTo>
                  <a:cubicBezTo>
                    <a:pt x="71" y="104"/>
                    <a:pt x="65" y="117"/>
                    <a:pt x="66" y="119"/>
                  </a:cubicBezTo>
                  <a:cubicBezTo>
                    <a:pt x="70" y="123"/>
                    <a:pt x="76" y="124"/>
                    <a:pt x="79" y="123"/>
                  </a:cubicBezTo>
                  <a:cubicBezTo>
                    <a:pt x="82" y="123"/>
                    <a:pt x="82" y="116"/>
                    <a:pt x="81" y="112"/>
                  </a:cubicBezTo>
                  <a:cubicBezTo>
                    <a:pt x="80" y="108"/>
                    <a:pt x="87" y="98"/>
                    <a:pt x="89" y="94"/>
                  </a:cubicBezTo>
                  <a:cubicBezTo>
                    <a:pt x="90" y="91"/>
                    <a:pt x="84" y="86"/>
                    <a:pt x="86" y="84"/>
                  </a:cubicBezTo>
                  <a:cubicBezTo>
                    <a:pt x="88" y="82"/>
                    <a:pt x="90" y="80"/>
                    <a:pt x="91" y="77"/>
                  </a:cubicBezTo>
                  <a:cubicBezTo>
                    <a:pt x="91" y="74"/>
                    <a:pt x="93" y="64"/>
                    <a:pt x="92" y="61"/>
                  </a:cubicBezTo>
                  <a:cubicBezTo>
                    <a:pt x="91" y="57"/>
                    <a:pt x="87" y="55"/>
                    <a:pt x="83" y="5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56" name="Freeform 58">
              <a:hlinkClick r:id="rId2"/>
            </p:cNvPr>
            <p:cNvSpPr>
              <a:spLocks noChangeArrowheads="1"/>
            </p:cNvSpPr>
            <p:nvPr/>
          </p:nvSpPr>
          <p:spPr bwMode="auto">
            <a:xfrm>
              <a:off x="1960191" y="1709375"/>
              <a:ext cx="1651412" cy="2402919"/>
            </a:xfrm>
            <a:custGeom>
              <a:avLst/>
              <a:gdLst>
                <a:gd name="T0" fmla="*/ 1825545553 w 1115"/>
                <a:gd name="T1" fmla="*/ 1705270344 h 1734"/>
                <a:gd name="T2" fmla="*/ 1758499726 w 1115"/>
                <a:gd name="T3" fmla="*/ 1663022494 h 1734"/>
                <a:gd name="T4" fmla="*/ 1647397031 w 1115"/>
                <a:gd name="T5" fmla="*/ 1576606124 h 1734"/>
                <a:gd name="T6" fmla="*/ 1363890631 w 1115"/>
                <a:gd name="T7" fmla="*/ 1563164193 h 1734"/>
                <a:gd name="T8" fmla="*/ 1189573140 w 1115"/>
                <a:gd name="T9" fmla="*/ 1572766166 h 1734"/>
                <a:gd name="T10" fmla="*/ 1210645200 w 1115"/>
                <a:gd name="T11" fmla="*/ 1472907865 h 1734"/>
                <a:gd name="T12" fmla="*/ 1105287669 w 1115"/>
                <a:gd name="T13" fmla="*/ 1457545263 h 1734"/>
                <a:gd name="T14" fmla="*/ 1160840401 w 1115"/>
                <a:gd name="T15" fmla="*/ 1348084642 h 1734"/>
                <a:gd name="T16" fmla="*/ 973112914 w 1115"/>
                <a:gd name="T17" fmla="*/ 1294315534 h 1734"/>
                <a:gd name="T18" fmla="*/ 1061229417 w 1115"/>
                <a:gd name="T19" fmla="*/ 1184855259 h 1734"/>
                <a:gd name="T20" fmla="*/ 1308339283 w 1115"/>
                <a:gd name="T21" fmla="*/ 1255907642 h 1734"/>
                <a:gd name="T22" fmla="*/ 1478826088 w 1115"/>
                <a:gd name="T23" fmla="*/ 1010103232 h 1734"/>
                <a:gd name="T24" fmla="*/ 1687624250 w 1115"/>
                <a:gd name="T25" fmla="*/ 833431919 h 1734"/>
                <a:gd name="T26" fmla="*/ 1725934570 w 1115"/>
                <a:gd name="T27" fmla="*/ 854555151 h 1734"/>
                <a:gd name="T28" fmla="*/ 1689539766 w 1115"/>
                <a:gd name="T29" fmla="*/ 743175591 h 1734"/>
                <a:gd name="T30" fmla="*/ 1913662057 w 1115"/>
                <a:gd name="T31" fmla="*/ 614511197 h 1734"/>
                <a:gd name="T32" fmla="*/ 1823630037 w 1115"/>
                <a:gd name="T33" fmla="*/ 480087734 h 1734"/>
                <a:gd name="T34" fmla="*/ 1722103538 w 1115"/>
                <a:gd name="T35" fmla="*/ 439760556 h 1734"/>
                <a:gd name="T36" fmla="*/ 1572689139 w 1115"/>
                <a:gd name="T37" fmla="*/ 409033965 h 1734"/>
                <a:gd name="T38" fmla="*/ 1507558828 w 1115"/>
                <a:gd name="T39" fmla="*/ 660600390 h 1734"/>
                <a:gd name="T40" fmla="*/ 1287267224 w 1115"/>
                <a:gd name="T41" fmla="*/ 526175541 h 1734"/>
                <a:gd name="T42" fmla="*/ 1373468211 w 1115"/>
                <a:gd name="T43" fmla="*/ 336060825 h 1734"/>
                <a:gd name="T44" fmla="*/ 1473079540 w 1115"/>
                <a:gd name="T45" fmla="*/ 215079292 h 1734"/>
                <a:gd name="T46" fmla="*/ 1576520171 w 1115"/>
                <a:gd name="T47" fmla="*/ 138264851 h 1734"/>
                <a:gd name="T48" fmla="*/ 1522884340 w 1115"/>
                <a:gd name="T49" fmla="*/ 130583549 h 1734"/>
                <a:gd name="T50" fmla="*/ 1432851974 w 1115"/>
                <a:gd name="T51" fmla="*/ 109460317 h 1734"/>
                <a:gd name="T52" fmla="*/ 1350482019 w 1115"/>
                <a:gd name="T53" fmla="*/ 80654377 h 1734"/>
                <a:gd name="T54" fmla="*/ 1317916863 w 1115"/>
                <a:gd name="T55" fmla="*/ 153627453 h 1734"/>
                <a:gd name="T56" fmla="*/ 1122528697 w 1115"/>
                <a:gd name="T57" fmla="*/ 145946152 h 1734"/>
                <a:gd name="T58" fmla="*/ 1051651838 w 1115"/>
                <a:gd name="T59" fmla="*/ 168990055 h 1734"/>
                <a:gd name="T60" fmla="*/ 879249863 w 1115"/>
                <a:gd name="T61" fmla="*/ 90256350 h 1734"/>
                <a:gd name="T62" fmla="*/ 758568204 w 1115"/>
                <a:gd name="T63" fmla="*/ 84495721 h 1734"/>
                <a:gd name="T64" fmla="*/ 593829504 w 1115"/>
                <a:gd name="T65" fmla="*/ 94097715 h 1734"/>
                <a:gd name="T66" fmla="*/ 360128164 w 1115"/>
                <a:gd name="T67" fmla="*/ 36487231 h 1734"/>
                <a:gd name="T68" fmla="*/ 147498926 w 1115"/>
                <a:gd name="T69" fmla="*/ 193954674 h 1734"/>
                <a:gd name="T70" fmla="*/ 101525158 w 1115"/>
                <a:gd name="T71" fmla="*/ 224681264 h 1734"/>
                <a:gd name="T72" fmla="*/ 120681702 w 1115"/>
                <a:gd name="T73" fmla="*/ 326458852 h 1734"/>
                <a:gd name="T74" fmla="*/ 67045849 w 1115"/>
                <a:gd name="T75" fmla="*/ 439760556 h 1734"/>
                <a:gd name="T76" fmla="*/ 70876881 w 1115"/>
                <a:gd name="T77" fmla="*/ 535777514 h 1734"/>
                <a:gd name="T78" fmla="*/ 229868925 w 1115"/>
                <a:gd name="T79" fmla="*/ 439760556 h 1734"/>
                <a:gd name="T80" fmla="*/ 337141972 w 1115"/>
                <a:gd name="T81" fmla="*/ 424396568 h 1734"/>
                <a:gd name="T82" fmla="*/ 517206097 w 1115"/>
                <a:gd name="T83" fmla="*/ 474325718 h 1734"/>
                <a:gd name="T84" fmla="*/ 597660536 w 1115"/>
                <a:gd name="T85" fmla="*/ 578025363 h 1734"/>
                <a:gd name="T86" fmla="*/ 639803272 w 1115"/>
                <a:gd name="T87" fmla="*/ 693246267 h 1734"/>
                <a:gd name="T88" fmla="*/ 632139824 w 1115"/>
                <a:gd name="T89" fmla="*/ 750856892 h 1734"/>
                <a:gd name="T90" fmla="*/ 645549820 w 1115"/>
                <a:gd name="T91" fmla="*/ 1096519603 h 1734"/>
                <a:gd name="T92" fmla="*/ 699185651 w 1115"/>
                <a:gd name="T93" fmla="*/ 1277032259 h 1734"/>
                <a:gd name="T94" fmla="*/ 724088743 w 1115"/>
                <a:gd name="T95" fmla="*/ 1200217862 h 1734"/>
                <a:gd name="T96" fmla="*/ 1026750130 w 1115"/>
                <a:gd name="T97" fmla="*/ 1484429124 h 1734"/>
                <a:gd name="T98" fmla="*/ 1112951117 w 1115"/>
                <a:gd name="T99" fmla="*/ 1513235043 h 1734"/>
                <a:gd name="T100" fmla="*/ 1143599373 w 1115"/>
                <a:gd name="T101" fmla="*/ 1563164193 h 1734"/>
                <a:gd name="T102" fmla="*/ 1293015156 w 1115"/>
                <a:gd name="T103" fmla="*/ 1641897877 h 1734"/>
                <a:gd name="T104" fmla="*/ 1179995561 w 1115"/>
                <a:gd name="T105" fmla="*/ 1812808561 h 1734"/>
                <a:gd name="T106" fmla="*/ 1214476232 w 1115"/>
                <a:gd name="T107" fmla="*/ 2106622835 h 1734"/>
                <a:gd name="T108" fmla="*/ 1212560716 w 1115"/>
                <a:gd name="T109" fmla="*/ 2147483647 h 1734"/>
                <a:gd name="T110" fmla="*/ 1074639413 w 1115"/>
                <a:gd name="T111" fmla="*/ 2147483647 h 1734"/>
                <a:gd name="T112" fmla="*/ 992269458 w 1115"/>
                <a:gd name="T113" fmla="*/ 2147483647 h 1734"/>
                <a:gd name="T114" fmla="*/ 1093794573 w 1115"/>
                <a:gd name="T115" fmla="*/ 2147483647 h 1734"/>
                <a:gd name="T116" fmla="*/ 1143599373 w 1115"/>
                <a:gd name="T117" fmla="*/ 2147483647 h 1734"/>
                <a:gd name="T118" fmla="*/ 1375383727 w 1115"/>
                <a:gd name="T119" fmla="*/ 2147483647 h 1734"/>
                <a:gd name="T120" fmla="*/ 1614831875 w 1115"/>
                <a:gd name="T121" fmla="*/ 2147483647 h 1734"/>
                <a:gd name="T122" fmla="*/ 1808304525 w 1115"/>
                <a:gd name="T123" fmla="*/ 2147483647 h 17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5"/>
                <a:gd name="T187" fmla="*/ 0 h 1734"/>
                <a:gd name="T188" fmla="*/ 1115 w 1115"/>
                <a:gd name="T189" fmla="*/ 1734 h 173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5" h="1734">
                  <a:moveTo>
                    <a:pt x="1111" y="984"/>
                  </a:moveTo>
                  <a:cubicBezTo>
                    <a:pt x="1108" y="983"/>
                    <a:pt x="1103" y="979"/>
                    <a:pt x="1096" y="979"/>
                  </a:cubicBezTo>
                  <a:cubicBezTo>
                    <a:pt x="1089" y="978"/>
                    <a:pt x="1082" y="978"/>
                    <a:pt x="1078" y="974"/>
                  </a:cubicBezTo>
                  <a:cubicBezTo>
                    <a:pt x="1075" y="971"/>
                    <a:pt x="1071" y="963"/>
                    <a:pt x="1062" y="962"/>
                  </a:cubicBezTo>
                  <a:cubicBezTo>
                    <a:pt x="1053" y="961"/>
                    <a:pt x="1042" y="962"/>
                    <a:pt x="1038" y="961"/>
                  </a:cubicBezTo>
                  <a:cubicBezTo>
                    <a:pt x="1033" y="959"/>
                    <a:pt x="1032" y="956"/>
                    <a:pt x="1026" y="956"/>
                  </a:cubicBezTo>
                  <a:cubicBezTo>
                    <a:pt x="1020" y="956"/>
                    <a:pt x="1016" y="957"/>
                    <a:pt x="1014" y="955"/>
                  </a:cubicBezTo>
                  <a:cubicBezTo>
                    <a:pt x="1013" y="954"/>
                    <a:pt x="1012" y="950"/>
                    <a:pt x="1008" y="948"/>
                  </a:cubicBezTo>
                  <a:cubicBezTo>
                    <a:pt x="1005" y="947"/>
                    <a:pt x="994" y="941"/>
                    <a:pt x="991" y="940"/>
                  </a:cubicBezTo>
                  <a:cubicBezTo>
                    <a:pt x="988" y="938"/>
                    <a:pt x="985" y="934"/>
                    <a:pt x="981" y="936"/>
                  </a:cubicBezTo>
                  <a:cubicBezTo>
                    <a:pt x="977" y="939"/>
                    <a:pt x="970" y="951"/>
                    <a:pt x="967" y="951"/>
                  </a:cubicBezTo>
                  <a:cubicBezTo>
                    <a:pt x="965" y="951"/>
                    <a:pt x="976" y="939"/>
                    <a:pt x="976" y="938"/>
                  </a:cubicBezTo>
                  <a:cubicBezTo>
                    <a:pt x="976" y="938"/>
                    <a:pt x="976" y="932"/>
                    <a:pt x="971" y="932"/>
                  </a:cubicBezTo>
                  <a:cubicBezTo>
                    <a:pt x="967" y="932"/>
                    <a:pt x="962" y="934"/>
                    <a:pt x="961" y="933"/>
                  </a:cubicBezTo>
                  <a:cubicBezTo>
                    <a:pt x="959" y="931"/>
                    <a:pt x="959" y="925"/>
                    <a:pt x="956" y="928"/>
                  </a:cubicBezTo>
                  <a:cubicBezTo>
                    <a:pt x="952" y="931"/>
                    <a:pt x="949" y="936"/>
                    <a:pt x="948" y="933"/>
                  </a:cubicBezTo>
                  <a:cubicBezTo>
                    <a:pt x="947" y="931"/>
                    <a:pt x="955" y="927"/>
                    <a:pt x="957" y="926"/>
                  </a:cubicBezTo>
                  <a:cubicBezTo>
                    <a:pt x="959" y="924"/>
                    <a:pt x="962" y="917"/>
                    <a:pt x="962" y="915"/>
                  </a:cubicBezTo>
                  <a:cubicBezTo>
                    <a:pt x="961" y="913"/>
                    <a:pt x="960" y="912"/>
                    <a:pt x="958" y="908"/>
                  </a:cubicBezTo>
                  <a:cubicBezTo>
                    <a:pt x="956" y="904"/>
                    <a:pt x="954" y="892"/>
                    <a:pt x="953" y="888"/>
                  </a:cubicBezTo>
                  <a:cubicBezTo>
                    <a:pt x="952" y="887"/>
                    <a:pt x="952" y="886"/>
                    <a:pt x="951" y="886"/>
                  </a:cubicBezTo>
                  <a:cubicBezTo>
                    <a:pt x="951" y="885"/>
                    <a:pt x="951" y="885"/>
                    <a:pt x="951" y="885"/>
                  </a:cubicBezTo>
                  <a:cubicBezTo>
                    <a:pt x="950" y="885"/>
                    <a:pt x="950" y="885"/>
                    <a:pt x="950" y="885"/>
                  </a:cubicBezTo>
                  <a:cubicBezTo>
                    <a:pt x="950" y="884"/>
                    <a:pt x="949" y="884"/>
                    <a:pt x="948" y="883"/>
                  </a:cubicBezTo>
                  <a:cubicBezTo>
                    <a:pt x="948" y="882"/>
                    <a:pt x="947" y="882"/>
                    <a:pt x="947" y="882"/>
                  </a:cubicBezTo>
                  <a:cubicBezTo>
                    <a:pt x="947" y="881"/>
                    <a:pt x="946" y="881"/>
                    <a:pt x="946" y="881"/>
                  </a:cubicBezTo>
                  <a:cubicBezTo>
                    <a:pt x="945" y="880"/>
                    <a:pt x="944" y="879"/>
                    <a:pt x="943" y="879"/>
                  </a:cubicBezTo>
                  <a:cubicBezTo>
                    <a:pt x="943" y="878"/>
                    <a:pt x="942" y="878"/>
                    <a:pt x="942" y="878"/>
                  </a:cubicBezTo>
                  <a:cubicBezTo>
                    <a:pt x="942" y="878"/>
                    <a:pt x="941" y="877"/>
                    <a:pt x="941" y="877"/>
                  </a:cubicBezTo>
                  <a:cubicBezTo>
                    <a:pt x="941" y="877"/>
                    <a:pt x="940" y="877"/>
                    <a:pt x="940" y="876"/>
                  </a:cubicBezTo>
                  <a:cubicBezTo>
                    <a:pt x="939" y="876"/>
                    <a:pt x="939" y="876"/>
                    <a:pt x="939" y="876"/>
                  </a:cubicBezTo>
                  <a:cubicBezTo>
                    <a:pt x="938" y="875"/>
                    <a:pt x="937" y="874"/>
                    <a:pt x="936" y="874"/>
                  </a:cubicBezTo>
                  <a:cubicBezTo>
                    <a:pt x="936" y="874"/>
                    <a:pt x="936" y="874"/>
                    <a:pt x="936" y="874"/>
                  </a:cubicBezTo>
                  <a:cubicBezTo>
                    <a:pt x="935" y="873"/>
                    <a:pt x="934" y="872"/>
                    <a:pt x="932" y="872"/>
                  </a:cubicBezTo>
                  <a:cubicBezTo>
                    <a:pt x="932" y="871"/>
                    <a:pt x="932" y="871"/>
                    <a:pt x="931" y="871"/>
                  </a:cubicBezTo>
                  <a:cubicBezTo>
                    <a:pt x="930" y="871"/>
                    <a:pt x="930" y="870"/>
                    <a:pt x="929" y="870"/>
                  </a:cubicBezTo>
                  <a:cubicBezTo>
                    <a:pt x="928" y="869"/>
                    <a:pt x="928" y="869"/>
                    <a:pt x="928" y="869"/>
                  </a:cubicBezTo>
                  <a:cubicBezTo>
                    <a:pt x="927" y="869"/>
                    <a:pt x="926" y="868"/>
                    <a:pt x="925" y="868"/>
                  </a:cubicBezTo>
                  <a:cubicBezTo>
                    <a:pt x="923" y="867"/>
                    <a:pt x="922" y="867"/>
                    <a:pt x="921" y="866"/>
                  </a:cubicBezTo>
                  <a:cubicBezTo>
                    <a:pt x="919" y="866"/>
                    <a:pt x="919" y="866"/>
                    <a:pt x="918" y="866"/>
                  </a:cubicBezTo>
                  <a:cubicBezTo>
                    <a:pt x="912" y="866"/>
                    <a:pt x="905" y="868"/>
                    <a:pt x="899" y="866"/>
                  </a:cubicBezTo>
                  <a:cubicBezTo>
                    <a:pt x="898" y="866"/>
                    <a:pt x="897" y="866"/>
                    <a:pt x="897" y="865"/>
                  </a:cubicBezTo>
                  <a:cubicBezTo>
                    <a:pt x="896" y="865"/>
                    <a:pt x="896" y="865"/>
                    <a:pt x="895" y="865"/>
                  </a:cubicBezTo>
                  <a:cubicBezTo>
                    <a:pt x="895" y="864"/>
                    <a:pt x="895" y="864"/>
                    <a:pt x="895" y="864"/>
                  </a:cubicBezTo>
                  <a:cubicBezTo>
                    <a:pt x="893" y="863"/>
                    <a:pt x="892" y="862"/>
                    <a:pt x="891" y="862"/>
                  </a:cubicBezTo>
                  <a:cubicBezTo>
                    <a:pt x="891" y="861"/>
                    <a:pt x="891" y="861"/>
                    <a:pt x="891" y="861"/>
                  </a:cubicBezTo>
                  <a:cubicBezTo>
                    <a:pt x="890" y="860"/>
                    <a:pt x="889" y="859"/>
                    <a:pt x="888" y="859"/>
                  </a:cubicBezTo>
                  <a:cubicBezTo>
                    <a:pt x="887" y="858"/>
                    <a:pt x="886" y="857"/>
                    <a:pt x="885" y="857"/>
                  </a:cubicBezTo>
                  <a:cubicBezTo>
                    <a:pt x="885" y="857"/>
                    <a:pt x="885" y="857"/>
                    <a:pt x="885" y="856"/>
                  </a:cubicBezTo>
                  <a:cubicBezTo>
                    <a:pt x="884" y="856"/>
                    <a:pt x="883" y="856"/>
                    <a:pt x="883" y="856"/>
                  </a:cubicBezTo>
                  <a:cubicBezTo>
                    <a:pt x="879" y="855"/>
                    <a:pt x="881" y="854"/>
                    <a:pt x="878" y="850"/>
                  </a:cubicBezTo>
                  <a:cubicBezTo>
                    <a:pt x="874" y="845"/>
                    <a:pt x="874" y="842"/>
                    <a:pt x="869" y="841"/>
                  </a:cubicBezTo>
                  <a:cubicBezTo>
                    <a:pt x="868" y="840"/>
                    <a:pt x="867" y="840"/>
                    <a:pt x="867" y="840"/>
                  </a:cubicBezTo>
                  <a:cubicBezTo>
                    <a:pt x="866" y="840"/>
                    <a:pt x="866" y="840"/>
                    <a:pt x="865" y="840"/>
                  </a:cubicBezTo>
                  <a:cubicBezTo>
                    <a:pt x="865" y="839"/>
                    <a:pt x="865" y="839"/>
                    <a:pt x="865" y="839"/>
                  </a:cubicBezTo>
                  <a:cubicBezTo>
                    <a:pt x="864" y="839"/>
                    <a:pt x="863" y="839"/>
                    <a:pt x="862" y="838"/>
                  </a:cubicBezTo>
                  <a:cubicBezTo>
                    <a:pt x="862" y="838"/>
                    <a:pt x="862" y="838"/>
                    <a:pt x="862" y="838"/>
                  </a:cubicBezTo>
                  <a:cubicBezTo>
                    <a:pt x="861" y="838"/>
                    <a:pt x="861" y="838"/>
                    <a:pt x="860" y="838"/>
                  </a:cubicBezTo>
                  <a:cubicBezTo>
                    <a:pt x="857" y="838"/>
                    <a:pt x="859" y="836"/>
                    <a:pt x="858" y="833"/>
                  </a:cubicBezTo>
                  <a:cubicBezTo>
                    <a:pt x="858" y="829"/>
                    <a:pt x="856" y="823"/>
                    <a:pt x="860" y="821"/>
                  </a:cubicBezTo>
                  <a:cubicBezTo>
                    <a:pt x="863" y="819"/>
                    <a:pt x="863" y="815"/>
                    <a:pt x="859" y="818"/>
                  </a:cubicBezTo>
                  <a:cubicBezTo>
                    <a:pt x="856" y="820"/>
                    <a:pt x="853" y="824"/>
                    <a:pt x="847" y="822"/>
                  </a:cubicBezTo>
                  <a:cubicBezTo>
                    <a:pt x="842" y="821"/>
                    <a:pt x="844" y="818"/>
                    <a:pt x="837" y="818"/>
                  </a:cubicBezTo>
                  <a:cubicBezTo>
                    <a:pt x="830" y="817"/>
                    <a:pt x="824" y="822"/>
                    <a:pt x="817" y="822"/>
                  </a:cubicBezTo>
                  <a:cubicBezTo>
                    <a:pt x="809" y="821"/>
                    <a:pt x="804" y="815"/>
                    <a:pt x="800" y="815"/>
                  </a:cubicBezTo>
                  <a:cubicBezTo>
                    <a:pt x="796" y="815"/>
                    <a:pt x="787" y="821"/>
                    <a:pt x="786" y="818"/>
                  </a:cubicBezTo>
                  <a:cubicBezTo>
                    <a:pt x="784" y="816"/>
                    <a:pt x="788" y="814"/>
                    <a:pt x="785" y="812"/>
                  </a:cubicBezTo>
                  <a:cubicBezTo>
                    <a:pt x="782" y="809"/>
                    <a:pt x="774" y="807"/>
                    <a:pt x="770" y="809"/>
                  </a:cubicBezTo>
                  <a:cubicBezTo>
                    <a:pt x="766" y="811"/>
                    <a:pt x="758" y="813"/>
                    <a:pt x="755" y="813"/>
                  </a:cubicBezTo>
                  <a:cubicBezTo>
                    <a:pt x="751" y="813"/>
                    <a:pt x="745" y="817"/>
                    <a:pt x="745" y="814"/>
                  </a:cubicBezTo>
                  <a:cubicBezTo>
                    <a:pt x="746" y="813"/>
                    <a:pt x="746" y="812"/>
                    <a:pt x="746" y="812"/>
                  </a:cubicBezTo>
                  <a:cubicBezTo>
                    <a:pt x="746" y="811"/>
                    <a:pt x="747" y="811"/>
                    <a:pt x="747" y="811"/>
                  </a:cubicBezTo>
                  <a:cubicBezTo>
                    <a:pt x="747" y="810"/>
                    <a:pt x="748" y="810"/>
                    <a:pt x="748" y="809"/>
                  </a:cubicBezTo>
                  <a:cubicBezTo>
                    <a:pt x="748" y="809"/>
                    <a:pt x="749" y="809"/>
                    <a:pt x="749" y="809"/>
                  </a:cubicBezTo>
                  <a:cubicBezTo>
                    <a:pt x="750" y="808"/>
                    <a:pt x="751" y="807"/>
                    <a:pt x="752" y="807"/>
                  </a:cubicBezTo>
                  <a:cubicBezTo>
                    <a:pt x="756" y="805"/>
                    <a:pt x="759" y="802"/>
                    <a:pt x="756" y="800"/>
                  </a:cubicBezTo>
                  <a:cubicBezTo>
                    <a:pt x="753" y="797"/>
                    <a:pt x="750" y="797"/>
                    <a:pt x="745" y="800"/>
                  </a:cubicBezTo>
                  <a:cubicBezTo>
                    <a:pt x="741" y="803"/>
                    <a:pt x="732" y="810"/>
                    <a:pt x="730" y="809"/>
                  </a:cubicBezTo>
                  <a:cubicBezTo>
                    <a:pt x="728" y="809"/>
                    <a:pt x="726" y="806"/>
                    <a:pt x="723" y="808"/>
                  </a:cubicBezTo>
                  <a:cubicBezTo>
                    <a:pt x="720" y="810"/>
                    <a:pt x="716" y="814"/>
                    <a:pt x="712" y="814"/>
                  </a:cubicBezTo>
                  <a:cubicBezTo>
                    <a:pt x="709" y="815"/>
                    <a:pt x="707" y="816"/>
                    <a:pt x="707" y="818"/>
                  </a:cubicBezTo>
                  <a:cubicBezTo>
                    <a:pt x="707" y="820"/>
                    <a:pt x="703" y="822"/>
                    <a:pt x="703" y="824"/>
                  </a:cubicBezTo>
                  <a:cubicBezTo>
                    <a:pt x="702" y="826"/>
                    <a:pt x="703" y="829"/>
                    <a:pt x="701" y="829"/>
                  </a:cubicBezTo>
                  <a:cubicBezTo>
                    <a:pt x="699" y="829"/>
                    <a:pt x="692" y="836"/>
                    <a:pt x="691" y="837"/>
                  </a:cubicBezTo>
                  <a:cubicBezTo>
                    <a:pt x="690" y="837"/>
                    <a:pt x="686" y="838"/>
                    <a:pt x="684" y="837"/>
                  </a:cubicBezTo>
                  <a:cubicBezTo>
                    <a:pt x="684" y="837"/>
                    <a:pt x="684" y="837"/>
                    <a:pt x="683" y="836"/>
                  </a:cubicBezTo>
                  <a:cubicBezTo>
                    <a:pt x="683" y="836"/>
                    <a:pt x="683" y="835"/>
                    <a:pt x="682" y="835"/>
                  </a:cubicBezTo>
                  <a:cubicBezTo>
                    <a:pt x="682" y="834"/>
                    <a:pt x="682" y="834"/>
                    <a:pt x="682" y="834"/>
                  </a:cubicBezTo>
                  <a:cubicBezTo>
                    <a:pt x="681" y="834"/>
                    <a:pt x="681" y="833"/>
                    <a:pt x="680" y="833"/>
                  </a:cubicBezTo>
                  <a:cubicBezTo>
                    <a:pt x="680" y="833"/>
                    <a:pt x="680" y="833"/>
                    <a:pt x="679" y="832"/>
                  </a:cubicBezTo>
                  <a:cubicBezTo>
                    <a:pt x="679" y="832"/>
                    <a:pt x="678" y="831"/>
                    <a:pt x="676" y="831"/>
                  </a:cubicBezTo>
                  <a:cubicBezTo>
                    <a:pt x="671" y="829"/>
                    <a:pt x="664" y="827"/>
                    <a:pt x="661" y="828"/>
                  </a:cubicBezTo>
                  <a:cubicBezTo>
                    <a:pt x="658" y="829"/>
                    <a:pt x="654" y="832"/>
                    <a:pt x="651" y="833"/>
                  </a:cubicBezTo>
                  <a:cubicBezTo>
                    <a:pt x="648" y="833"/>
                    <a:pt x="640" y="835"/>
                    <a:pt x="638" y="833"/>
                  </a:cubicBezTo>
                  <a:cubicBezTo>
                    <a:pt x="635" y="831"/>
                    <a:pt x="633" y="836"/>
                    <a:pt x="630" y="832"/>
                  </a:cubicBezTo>
                  <a:cubicBezTo>
                    <a:pt x="628" y="828"/>
                    <a:pt x="631" y="829"/>
                    <a:pt x="627" y="824"/>
                  </a:cubicBezTo>
                  <a:cubicBezTo>
                    <a:pt x="627" y="824"/>
                    <a:pt x="626" y="824"/>
                    <a:pt x="626" y="823"/>
                  </a:cubicBezTo>
                  <a:cubicBezTo>
                    <a:pt x="626" y="823"/>
                    <a:pt x="626" y="823"/>
                    <a:pt x="626" y="823"/>
                  </a:cubicBezTo>
                  <a:cubicBezTo>
                    <a:pt x="624" y="821"/>
                    <a:pt x="622" y="820"/>
                    <a:pt x="621" y="819"/>
                  </a:cubicBezTo>
                  <a:cubicBezTo>
                    <a:pt x="621" y="819"/>
                    <a:pt x="621" y="819"/>
                    <a:pt x="621" y="819"/>
                  </a:cubicBezTo>
                  <a:cubicBezTo>
                    <a:pt x="620" y="819"/>
                    <a:pt x="620" y="818"/>
                    <a:pt x="620" y="818"/>
                  </a:cubicBezTo>
                  <a:cubicBezTo>
                    <a:pt x="620" y="818"/>
                    <a:pt x="620" y="818"/>
                    <a:pt x="620" y="818"/>
                  </a:cubicBezTo>
                  <a:cubicBezTo>
                    <a:pt x="620" y="818"/>
                    <a:pt x="620" y="817"/>
                    <a:pt x="620" y="817"/>
                  </a:cubicBezTo>
                  <a:cubicBezTo>
                    <a:pt x="619" y="817"/>
                    <a:pt x="619" y="817"/>
                    <a:pt x="619" y="817"/>
                  </a:cubicBezTo>
                  <a:cubicBezTo>
                    <a:pt x="619" y="816"/>
                    <a:pt x="619" y="816"/>
                    <a:pt x="619" y="815"/>
                  </a:cubicBezTo>
                  <a:cubicBezTo>
                    <a:pt x="619" y="814"/>
                    <a:pt x="619" y="813"/>
                    <a:pt x="619" y="812"/>
                  </a:cubicBezTo>
                  <a:cubicBezTo>
                    <a:pt x="619" y="812"/>
                    <a:pt x="619" y="811"/>
                    <a:pt x="619" y="811"/>
                  </a:cubicBezTo>
                  <a:cubicBezTo>
                    <a:pt x="618" y="810"/>
                    <a:pt x="618" y="810"/>
                    <a:pt x="618" y="809"/>
                  </a:cubicBezTo>
                  <a:cubicBezTo>
                    <a:pt x="618" y="809"/>
                    <a:pt x="618" y="808"/>
                    <a:pt x="618" y="808"/>
                  </a:cubicBezTo>
                  <a:cubicBezTo>
                    <a:pt x="618" y="807"/>
                    <a:pt x="618" y="807"/>
                    <a:pt x="618" y="807"/>
                  </a:cubicBezTo>
                  <a:cubicBezTo>
                    <a:pt x="618" y="806"/>
                    <a:pt x="618" y="806"/>
                    <a:pt x="619" y="806"/>
                  </a:cubicBezTo>
                  <a:cubicBezTo>
                    <a:pt x="619" y="805"/>
                    <a:pt x="619" y="805"/>
                    <a:pt x="620" y="804"/>
                  </a:cubicBezTo>
                  <a:cubicBezTo>
                    <a:pt x="622" y="803"/>
                    <a:pt x="621" y="801"/>
                    <a:pt x="623" y="799"/>
                  </a:cubicBezTo>
                  <a:cubicBezTo>
                    <a:pt x="625" y="797"/>
                    <a:pt x="626" y="787"/>
                    <a:pt x="629" y="784"/>
                  </a:cubicBezTo>
                  <a:cubicBezTo>
                    <a:pt x="633" y="781"/>
                    <a:pt x="633" y="778"/>
                    <a:pt x="632" y="774"/>
                  </a:cubicBezTo>
                  <a:cubicBezTo>
                    <a:pt x="632" y="774"/>
                    <a:pt x="632" y="773"/>
                    <a:pt x="632" y="772"/>
                  </a:cubicBezTo>
                  <a:cubicBezTo>
                    <a:pt x="632" y="772"/>
                    <a:pt x="632" y="772"/>
                    <a:pt x="632" y="772"/>
                  </a:cubicBezTo>
                  <a:cubicBezTo>
                    <a:pt x="632" y="771"/>
                    <a:pt x="632" y="770"/>
                    <a:pt x="632" y="770"/>
                  </a:cubicBezTo>
                  <a:cubicBezTo>
                    <a:pt x="632" y="769"/>
                    <a:pt x="632" y="768"/>
                    <a:pt x="632" y="767"/>
                  </a:cubicBezTo>
                  <a:cubicBezTo>
                    <a:pt x="632" y="767"/>
                    <a:pt x="632" y="767"/>
                    <a:pt x="632" y="767"/>
                  </a:cubicBezTo>
                  <a:cubicBezTo>
                    <a:pt x="632" y="766"/>
                    <a:pt x="632" y="765"/>
                    <a:pt x="632" y="765"/>
                  </a:cubicBezTo>
                  <a:cubicBezTo>
                    <a:pt x="632" y="765"/>
                    <a:pt x="632" y="764"/>
                    <a:pt x="632" y="764"/>
                  </a:cubicBezTo>
                  <a:cubicBezTo>
                    <a:pt x="632" y="764"/>
                    <a:pt x="632" y="764"/>
                    <a:pt x="632" y="763"/>
                  </a:cubicBezTo>
                  <a:cubicBezTo>
                    <a:pt x="632" y="763"/>
                    <a:pt x="632" y="763"/>
                    <a:pt x="631" y="763"/>
                  </a:cubicBezTo>
                  <a:cubicBezTo>
                    <a:pt x="631" y="763"/>
                    <a:pt x="631" y="762"/>
                    <a:pt x="630" y="763"/>
                  </a:cubicBezTo>
                  <a:cubicBezTo>
                    <a:pt x="626" y="763"/>
                    <a:pt x="623" y="762"/>
                    <a:pt x="621" y="762"/>
                  </a:cubicBezTo>
                  <a:cubicBezTo>
                    <a:pt x="619" y="762"/>
                    <a:pt x="615" y="760"/>
                    <a:pt x="612" y="760"/>
                  </a:cubicBezTo>
                  <a:cubicBezTo>
                    <a:pt x="610" y="761"/>
                    <a:pt x="608" y="761"/>
                    <a:pt x="604" y="761"/>
                  </a:cubicBezTo>
                  <a:cubicBezTo>
                    <a:pt x="599" y="761"/>
                    <a:pt x="591" y="762"/>
                    <a:pt x="589" y="762"/>
                  </a:cubicBezTo>
                  <a:cubicBezTo>
                    <a:pt x="588" y="762"/>
                    <a:pt x="587" y="762"/>
                    <a:pt x="586" y="762"/>
                  </a:cubicBezTo>
                  <a:cubicBezTo>
                    <a:pt x="586" y="762"/>
                    <a:pt x="586" y="762"/>
                    <a:pt x="585" y="762"/>
                  </a:cubicBezTo>
                  <a:cubicBezTo>
                    <a:pt x="585" y="762"/>
                    <a:pt x="584" y="762"/>
                    <a:pt x="584" y="762"/>
                  </a:cubicBezTo>
                  <a:cubicBezTo>
                    <a:pt x="583" y="762"/>
                    <a:pt x="583" y="762"/>
                    <a:pt x="583" y="762"/>
                  </a:cubicBezTo>
                  <a:cubicBezTo>
                    <a:pt x="582" y="762"/>
                    <a:pt x="582" y="762"/>
                    <a:pt x="582" y="762"/>
                  </a:cubicBezTo>
                  <a:cubicBezTo>
                    <a:pt x="581" y="762"/>
                    <a:pt x="581" y="762"/>
                    <a:pt x="580" y="761"/>
                  </a:cubicBezTo>
                  <a:cubicBezTo>
                    <a:pt x="580" y="761"/>
                    <a:pt x="580" y="761"/>
                    <a:pt x="580" y="761"/>
                  </a:cubicBezTo>
                  <a:cubicBezTo>
                    <a:pt x="580" y="761"/>
                    <a:pt x="580" y="761"/>
                    <a:pt x="580" y="761"/>
                  </a:cubicBezTo>
                  <a:cubicBezTo>
                    <a:pt x="579" y="760"/>
                    <a:pt x="578" y="760"/>
                    <a:pt x="578" y="760"/>
                  </a:cubicBezTo>
                  <a:cubicBezTo>
                    <a:pt x="578" y="759"/>
                    <a:pt x="578" y="759"/>
                    <a:pt x="578" y="759"/>
                  </a:cubicBezTo>
                  <a:cubicBezTo>
                    <a:pt x="577" y="759"/>
                    <a:pt x="577" y="759"/>
                    <a:pt x="577" y="759"/>
                  </a:cubicBezTo>
                  <a:cubicBezTo>
                    <a:pt x="577" y="759"/>
                    <a:pt x="578" y="759"/>
                    <a:pt x="578" y="759"/>
                  </a:cubicBezTo>
                  <a:cubicBezTo>
                    <a:pt x="578" y="759"/>
                    <a:pt x="578" y="759"/>
                    <a:pt x="578" y="759"/>
                  </a:cubicBezTo>
                  <a:cubicBezTo>
                    <a:pt x="578" y="759"/>
                    <a:pt x="578" y="759"/>
                    <a:pt x="578" y="758"/>
                  </a:cubicBezTo>
                  <a:cubicBezTo>
                    <a:pt x="578" y="758"/>
                    <a:pt x="578" y="758"/>
                    <a:pt x="579" y="758"/>
                  </a:cubicBezTo>
                  <a:cubicBezTo>
                    <a:pt x="579" y="758"/>
                    <a:pt x="579" y="757"/>
                    <a:pt x="580" y="757"/>
                  </a:cubicBezTo>
                  <a:cubicBezTo>
                    <a:pt x="584" y="754"/>
                    <a:pt x="585" y="753"/>
                    <a:pt x="587" y="749"/>
                  </a:cubicBezTo>
                  <a:cubicBezTo>
                    <a:pt x="589" y="744"/>
                    <a:pt x="591" y="737"/>
                    <a:pt x="591" y="734"/>
                  </a:cubicBezTo>
                  <a:cubicBezTo>
                    <a:pt x="591" y="734"/>
                    <a:pt x="591" y="734"/>
                    <a:pt x="591" y="733"/>
                  </a:cubicBezTo>
                  <a:cubicBezTo>
                    <a:pt x="591" y="733"/>
                    <a:pt x="591" y="732"/>
                    <a:pt x="591" y="732"/>
                  </a:cubicBezTo>
                  <a:cubicBezTo>
                    <a:pt x="591" y="732"/>
                    <a:pt x="591" y="732"/>
                    <a:pt x="591" y="732"/>
                  </a:cubicBezTo>
                  <a:cubicBezTo>
                    <a:pt x="591" y="731"/>
                    <a:pt x="591" y="731"/>
                    <a:pt x="591" y="731"/>
                  </a:cubicBezTo>
                  <a:cubicBezTo>
                    <a:pt x="591" y="731"/>
                    <a:pt x="591" y="730"/>
                    <a:pt x="591" y="730"/>
                  </a:cubicBezTo>
                  <a:cubicBezTo>
                    <a:pt x="591" y="730"/>
                    <a:pt x="591" y="730"/>
                    <a:pt x="592" y="730"/>
                  </a:cubicBezTo>
                  <a:cubicBezTo>
                    <a:pt x="592" y="730"/>
                    <a:pt x="592" y="730"/>
                    <a:pt x="592" y="730"/>
                  </a:cubicBezTo>
                  <a:cubicBezTo>
                    <a:pt x="592" y="730"/>
                    <a:pt x="592" y="730"/>
                    <a:pt x="593" y="731"/>
                  </a:cubicBezTo>
                  <a:cubicBezTo>
                    <a:pt x="595" y="733"/>
                    <a:pt x="596" y="733"/>
                    <a:pt x="598" y="731"/>
                  </a:cubicBezTo>
                  <a:cubicBezTo>
                    <a:pt x="601" y="729"/>
                    <a:pt x="602" y="716"/>
                    <a:pt x="606" y="713"/>
                  </a:cubicBezTo>
                  <a:cubicBezTo>
                    <a:pt x="609" y="711"/>
                    <a:pt x="612" y="708"/>
                    <a:pt x="613" y="706"/>
                  </a:cubicBezTo>
                  <a:cubicBezTo>
                    <a:pt x="613" y="705"/>
                    <a:pt x="614" y="701"/>
                    <a:pt x="613" y="701"/>
                  </a:cubicBezTo>
                  <a:cubicBezTo>
                    <a:pt x="611" y="701"/>
                    <a:pt x="608" y="703"/>
                    <a:pt x="606" y="702"/>
                  </a:cubicBezTo>
                  <a:cubicBezTo>
                    <a:pt x="605" y="701"/>
                    <a:pt x="605" y="698"/>
                    <a:pt x="603" y="699"/>
                  </a:cubicBezTo>
                  <a:cubicBezTo>
                    <a:pt x="601" y="699"/>
                    <a:pt x="597" y="701"/>
                    <a:pt x="596" y="700"/>
                  </a:cubicBezTo>
                  <a:cubicBezTo>
                    <a:pt x="594" y="699"/>
                    <a:pt x="591" y="699"/>
                    <a:pt x="588" y="700"/>
                  </a:cubicBezTo>
                  <a:cubicBezTo>
                    <a:pt x="585" y="701"/>
                    <a:pt x="579" y="706"/>
                    <a:pt x="578" y="707"/>
                  </a:cubicBezTo>
                  <a:cubicBezTo>
                    <a:pt x="576" y="708"/>
                    <a:pt x="571" y="713"/>
                    <a:pt x="571" y="715"/>
                  </a:cubicBezTo>
                  <a:cubicBezTo>
                    <a:pt x="571" y="716"/>
                    <a:pt x="570" y="719"/>
                    <a:pt x="568" y="720"/>
                  </a:cubicBezTo>
                  <a:cubicBezTo>
                    <a:pt x="567" y="720"/>
                    <a:pt x="570" y="722"/>
                    <a:pt x="568" y="722"/>
                  </a:cubicBezTo>
                  <a:cubicBezTo>
                    <a:pt x="566" y="723"/>
                    <a:pt x="563" y="732"/>
                    <a:pt x="556" y="730"/>
                  </a:cubicBezTo>
                  <a:cubicBezTo>
                    <a:pt x="550" y="729"/>
                    <a:pt x="548" y="728"/>
                    <a:pt x="546" y="730"/>
                  </a:cubicBezTo>
                  <a:cubicBezTo>
                    <a:pt x="543" y="732"/>
                    <a:pt x="544" y="733"/>
                    <a:pt x="540" y="733"/>
                  </a:cubicBezTo>
                  <a:cubicBezTo>
                    <a:pt x="537" y="732"/>
                    <a:pt x="535" y="731"/>
                    <a:pt x="534" y="731"/>
                  </a:cubicBezTo>
                  <a:cubicBezTo>
                    <a:pt x="533" y="732"/>
                    <a:pt x="529" y="736"/>
                    <a:pt x="527" y="734"/>
                  </a:cubicBezTo>
                  <a:cubicBezTo>
                    <a:pt x="526" y="732"/>
                    <a:pt x="526" y="732"/>
                    <a:pt x="524" y="731"/>
                  </a:cubicBezTo>
                  <a:cubicBezTo>
                    <a:pt x="522" y="730"/>
                    <a:pt x="511" y="729"/>
                    <a:pt x="512" y="727"/>
                  </a:cubicBezTo>
                  <a:cubicBezTo>
                    <a:pt x="512" y="725"/>
                    <a:pt x="513" y="725"/>
                    <a:pt x="512" y="723"/>
                  </a:cubicBezTo>
                  <a:cubicBezTo>
                    <a:pt x="510" y="721"/>
                    <a:pt x="511" y="720"/>
                    <a:pt x="511" y="716"/>
                  </a:cubicBezTo>
                  <a:cubicBezTo>
                    <a:pt x="511" y="713"/>
                    <a:pt x="504" y="712"/>
                    <a:pt x="504" y="707"/>
                  </a:cubicBezTo>
                  <a:cubicBezTo>
                    <a:pt x="505" y="702"/>
                    <a:pt x="507" y="701"/>
                    <a:pt x="506" y="697"/>
                  </a:cubicBezTo>
                  <a:cubicBezTo>
                    <a:pt x="504" y="693"/>
                    <a:pt x="502" y="690"/>
                    <a:pt x="504" y="687"/>
                  </a:cubicBezTo>
                  <a:cubicBezTo>
                    <a:pt x="506" y="684"/>
                    <a:pt x="504" y="678"/>
                    <a:pt x="508" y="674"/>
                  </a:cubicBezTo>
                  <a:cubicBezTo>
                    <a:pt x="511" y="670"/>
                    <a:pt x="514" y="664"/>
                    <a:pt x="517" y="661"/>
                  </a:cubicBezTo>
                  <a:cubicBezTo>
                    <a:pt x="517" y="661"/>
                    <a:pt x="517" y="661"/>
                    <a:pt x="518" y="660"/>
                  </a:cubicBezTo>
                  <a:cubicBezTo>
                    <a:pt x="518" y="660"/>
                    <a:pt x="518" y="660"/>
                    <a:pt x="518" y="659"/>
                  </a:cubicBezTo>
                  <a:cubicBezTo>
                    <a:pt x="518" y="659"/>
                    <a:pt x="519" y="659"/>
                    <a:pt x="519" y="658"/>
                  </a:cubicBezTo>
                  <a:cubicBezTo>
                    <a:pt x="519" y="658"/>
                    <a:pt x="519" y="658"/>
                    <a:pt x="519" y="657"/>
                  </a:cubicBezTo>
                  <a:cubicBezTo>
                    <a:pt x="520" y="657"/>
                    <a:pt x="520" y="656"/>
                    <a:pt x="520" y="656"/>
                  </a:cubicBezTo>
                  <a:cubicBezTo>
                    <a:pt x="520" y="655"/>
                    <a:pt x="520" y="655"/>
                    <a:pt x="520" y="655"/>
                  </a:cubicBezTo>
                  <a:cubicBezTo>
                    <a:pt x="521" y="654"/>
                    <a:pt x="521" y="654"/>
                    <a:pt x="521" y="653"/>
                  </a:cubicBezTo>
                  <a:cubicBezTo>
                    <a:pt x="521" y="653"/>
                    <a:pt x="521" y="653"/>
                    <a:pt x="521" y="653"/>
                  </a:cubicBezTo>
                  <a:cubicBezTo>
                    <a:pt x="521" y="652"/>
                    <a:pt x="521" y="652"/>
                    <a:pt x="521" y="652"/>
                  </a:cubicBezTo>
                  <a:cubicBezTo>
                    <a:pt x="522" y="651"/>
                    <a:pt x="522" y="651"/>
                    <a:pt x="522" y="650"/>
                  </a:cubicBezTo>
                  <a:cubicBezTo>
                    <a:pt x="522" y="650"/>
                    <a:pt x="522" y="650"/>
                    <a:pt x="522" y="649"/>
                  </a:cubicBezTo>
                  <a:cubicBezTo>
                    <a:pt x="522" y="649"/>
                    <a:pt x="522" y="648"/>
                    <a:pt x="523" y="648"/>
                  </a:cubicBezTo>
                  <a:cubicBezTo>
                    <a:pt x="523" y="648"/>
                    <a:pt x="523" y="647"/>
                    <a:pt x="523" y="647"/>
                  </a:cubicBezTo>
                  <a:cubicBezTo>
                    <a:pt x="523" y="647"/>
                    <a:pt x="523" y="646"/>
                    <a:pt x="523" y="646"/>
                  </a:cubicBezTo>
                  <a:cubicBezTo>
                    <a:pt x="523" y="645"/>
                    <a:pt x="523" y="645"/>
                    <a:pt x="523" y="644"/>
                  </a:cubicBezTo>
                  <a:cubicBezTo>
                    <a:pt x="523" y="639"/>
                    <a:pt x="527" y="636"/>
                    <a:pt x="527" y="635"/>
                  </a:cubicBezTo>
                  <a:cubicBezTo>
                    <a:pt x="527" y="633"/>
                    <a:pt x="524" y="632"/>
                    <a:pt x="530" y="631"/>
                  </a:cubicBezTo>
                  <a:cubicBezTo>
                    <a:pt x="535" y="630"/>
                    <a:pt x="535" y="626"/>
                    <a:pt x="539" y="624"/>
                  </a:cubicBezTo>
                  <a:cubicBezTo>
                    <a:pt x="543" y="623"/>
                    <a:pt x="551" y="620"/>
                    <a:pt x="554" y="617"/>
                  </a:cubicBezTo>
                  <a:cubicBezTo>
                    <a:pt x="557" y="614"/>
                    <a:pt x="554" y="612"/>
                    <a:pt x="558" y="614"/>
                  </a:cubicBezTo>
                  <a:cubicBezTo>
                    <a:pt x="562" y="616"/>
                    <a:pt x="564" y="615"/>
                    <a:pt x="567" y="614"/>
                  </a:cubicBezTo>
                  <a:cubicBezTo>
                    <a:pt x="570" y="613"/>
                    <a:pt x="578" y="614"/>
                    <a:pt x="580" y="613"/>
                  </a:cubicBezTo>
                  <a:cubicBezTo>
                    <a:pt x="583" y="613"/>
                    <a:pt x="587" y="612"/>
                    <a:pt x="587" y="613"/>
                  </a:cubicBezTo>
                  <a:cubicBezTo>
                    <a:pt x="588" y="613"/>
                    <a:pt x="593" y="614"/>
                    <a:pt x="593" y="616"/>
                  </a:cubicBezTo>
                  <a:cubicBezTo>
                    <a:pt x="594" y="618"/>
                    <a:pt x="596" y="620"/>
                    <a:pt x="599" y="618"/>
                  </a:cubicBezTo>
                  <a:cubicBezTo>
                    <a:pt x="602" y="616"/>
                    <a:pt x="603" y="615"/>
                    <a:pt x="609" y="613"/>
                  </a:cubicBezTo>
                  <a:cubicBezTo>
                    <a:pt x="615" y="610"/>
                    <a:pt x="618" y="607"/>
                    <a:pt x="622" y="607"/>
                  </a:cubicBezTo>
                  <a:cubicBezTo>
                    <a:pt x="626" y="607"/>
                    <a:pt x="628" y="606"/>
                    <a:pt x="630" y="605"/>
                  </a:cubicBezTo>
                  <a:cubicBezTo>
                    <a:pt x="632" y="605"/>
                    <a:pt x="628" y="608"/>
                    <a:pt x="633" y="607"/>
                  </a:cubicBezTo>
                  <a:cubicBezTo>
                    <a:pt x="638" y="605"/>
                    <a:pt x="638" y="604"/>
                    <a:pt x="642" y="606"/>
                  </a:cubicBezTo>
                  <a:cubicBezTo>
                    <a:pt x="646" y="608"/>
                    <a:pt x="647" y="606"/>
                    <a:pt x="648" y="606"/>
                  </a:cubicBezTo>
                  <a:cubicBezTo>
                    <a:pt x="650" y="607"/>
                    <a:pt x="654" y="612"/>
                    <a:pt x="657" y="612"/>
                  </a:cubicBezTo>
                  <a:cubicBezTo>
                    <a:pt x="661" y="612"/>
                    <a:pt x="663" y="611"/>
                    <a:pt x="665" y="610"/>
                  </a:cubicBezTo>
                  <a:cubicBezTo>
                    <a:pt x="667" y="608"/>
                    <a:pt x="668" y="605"/>
                    <a:pt x="670" y="608"/>
                  </a:cubicBezTo>
                  <a:cubicBezTo>
                    <a:pt x="673" y="612"/>
                    <a:pt x="674" y="617"/>
                    <a:pt x="676" y="618"/>
                  </a:cubicBezTo>
                  <a:cubicBezTo>
                    <a:pt x="679" y="620"/>
                    <a:pt x="677" y="632"/>
                    <a:pt x="676" y="634"/>
                  </a:cubicBezTo>
                  <a:cubicBezTo>
                    <a:pt x="675" y="636"/>
                    <a:pt x="677" y="646"/>
                    <a:pt x="678" y="645"/>
                  </a:cubicBezTo>
                  <a:cubicBezTo>
                    <a:pt x="679" y="644"/>
                    <a:pt x="680" y="641"/>
                    <a:pt x="680" y="644"/>
                  </a:cubicBezTo>
                  <a:cubicBezTo>
                    <a:pt x="681" y="646"/>
                    <a:pt x="681" y="651"/>
                    <a:pt x="683" y="654"/>
                  </a:cubicBezTo>
                  <a:cubicBezTo>
                    <a:pt x="685" y="657"/>
                    <a:pt x="687" y="658"/>
                    <a:pt x="687" y="660"/>
                  </a:cubicBezTo>
                  <a:cubicBezTo>
                    <a:pt x="688" y="663"/>
                    <a:pt x="690" y="668"/>
                    <a:pt x="692" y="665"/>
                  </a:cubicBezTo>
                  <a:cubicBezTo>
                    <a:pt x="695" y="663"/>
                    <a:pt x="697" y="651"/>
                    <a:pt x="698" y="646"/>
                  </a:cubicBezTo>
                  <a:cubicBezTo>
                    <a:pt x="699" y="642"/>
                    <a:pt x="700" y="627"/>
                    <a:pt x="697" y="622"/>
                  </a:cubicBezTo>
                  <a:cubicBezTo>
                    <a:pt x="695" y="617"/>
                    <a:pt x="691" y="610"/>
                    <a:pt x="695" y="602"/>
                  </a:cubicBezTo>
                  <a:cubicBezTo>
                    <a:pt x="700" y="594"/>
                    <a:pt x="702" y="589"/>
                    <a:pt x="704" y="586"/>
                  </a:cubicBezTo>
                  <a:cubicBezTo>
                    <a:pt x="707" y="583"/>
                    <a:pt x="713" y="582"/>
                    <a:pt x="715" y="581"/>
                  </a:cubicBezTo>
                  <a:cubicBezTo>
                    <a:pt x="717" y="580"/>
                    <a:pt x="719" y="580"/>
                    <a:pt x="723" y="578"/>
                  </a:cubicBezTo>
                  <a:cubicBezTo>
                    <a:pt x="726" y="576"/>
                    <a:pt x="731" y="568"/>
                    <a:pt x="732" y="567"/>
                  </a:cubicBezTo>
                  <a:cubicBezTo>
                    <a:pt x="733" y="567"/>
                    <a:pt x="737" y="568"/>
                    <a:pt x="740" y="567"/>
                  </a:cubicBezTo>
                  <a:cubicBezTo>
                    <a:pt x="743" y="566"/>
                    <a:pt x="749" y="559"/>
                    <a:pt x="752" y="557"/>
                  </a:cubicBezTo>
                  <a:cubicBezTo>
                    <a:pt x="754" y="555"/>
                    <a:pt x="760" y="557"/>
                    <a:pt x="759" y="555"/>
                  </a:cubicBezTo>
                  <a:cubicBezTo>
                    <a:pt x="759" y="553"/>
                    <a:pt x="760" y="549"/>
                    <a:pt x="762" y="549"/>
                  </a:cubicBezTo>
                  <a:cubicBezTo>
                    <a:pt x="764" y="549"/>
                    <a:pt x="767" y="547"/>
                    <a:pt x="767" y="546"/>
                  </a:cubicBezTo>
                  <a:cubicBezTo>
                    <a:pt x="768" y="545"/>
                    <a:pt x="770" y="537"/>
                    <a:pt x="769" y="535"/>
                  </a:cubicBezTo>
                  <a:cubicBezTo>
                    <a:pt x="768" y="533"/>
                    <a:pt x="765" y="529"/>
                    <a:pt x="765" y="528"/>
                  </a:cubicBezTo>
                  <a:cubicBezTo>
                    <a:pt x="766" y="527"/>
                    <a:pt x="769" y="523"/>
                    <a:pt x="769" y="521"/>
                  </a:cubicBezTo>
                  <a:cubicBezTo>
                    <a:pt x="769" y="519"/>
                    <a:pt x="771" y="516"/>
                    <a:pt x="772" y="517"/>
                  </a:cubicBezTo>
                  <a:cubicBezTo>
                    <a:pt x="772" y="518"/>
                    <a:pt x="775" y="520"/>
                    <a:pt x="773" y="522"/>
                  </a:cubicBezTo>
                  <a:cubicBezTo>
                    <a:pt x="772" y="523"/>
                    <a:pt x="770" y="528"/>
                    <a:pt x="772" y="526"/>
                  </a:cubicBezTo>
                  <a:cubicBezTo>
                    <a:pt x="775" y="524"/>
                    <a:pt x="778" y="523"/>
                    <a:pt x="778" y="521"/>
                  </a:cubicBezTo>
                  <a:cubicBezTo>
                    <a:pt x="779" y="520"/>
                    <a:pt x="782" y="513"/>
                    <a:pt x="785" y="511"/>
                  </a:cubicBezTo>
                  <a:cubicBezTo>
                    <a:pt x="787" y="509"/>
                    <a:pt x="782" y="506"/>
                    <a:pt x="784" y="505"/>
                  </a:cubicBezTo>
                  <a:cubicBezTo>
                    <a:pt x="786" y="504"/>
                    <a:pt x="787" y="505"/>
                    <a:pt x="790" y="503"/>
                  </a:cubicBezTo>
                  <a:cubicBezTo>
                    <a:pt x="793" y="501"/>
                    <a:pt x="800" y="494"/>
                    <a:pt x="800" y="492"/>
                  </a:cubicBezTo>
                  <a:cubicBezTo>
                    <a:pt x="799" y="490"/>
                    <a:pt x="798" y="488"/>
                    <a:pt x="802" y="487"/>
                  </a:cubicBezTo>
                  <a:cubicBezTo>
                    <a:pt x="806" y="486"/>
                    <a:pt x="810" y="486"/>
                    <a:pt x="810" y="485"/>
                  </a:cubicBezTo>
                  <a:cubicBezTo>
                    <a:pt x="810" y="484"/>
                    <a:pt x="812" y="482"/>
                    <a:pt x="814" y="482"/>
                  </a:cubicBezTo>
                  <a:cubicBezTo>
                    <a:pt x="815" y="482"/>
                    <a:pt x="817" y="484"/>
                    <a:pt x="820" y="483"/>
                  </a:cubicBezTo>
                  <a:cubicBezTo>
                    <a:pt x="824" y="482"/>
                    <a:pt x="831" y="477"/>
                    <a:pt x="835" y="476"/>
                  </a:cubicBezTo>
                  <a:cubicBezTo>
                    <a:pt x="839" y="476"/>
                    <a:pt x="843" y="476"/>
                    <a:pt x="842" y="474"/>
                  </a:cubicBezTo>
                  <a:cubicBezTo>
                    <a:pt x="841" y="472"/>
                    <a:pt x="839" y="473"/>
                    <a:pt x="837" y="471"/>
                  </a:cubicBezTo>
                  <a:cubicBezTo>
                    <a:pt x="835" y="469"/>
                    <a:pt x="839" y="464"/>
                    <a:pt x="838" y="462"/>
                  </a:cubicBezTo>
                  <a:cubicBezTo>
                    <a:pt x="838" y="460"/>
                    <a:pt x="843" y="454"/>
                    <a:pt x="846" y="452"/>
                  </a:cubicBezTo>
                  <a:cubicBezTo>
                    <a:pt x="849" y="450"/>
                    <a:pt x="857" y="447"/>
                    <a:pt x="860" y="445"/>
                  </a:cubicBezTo>
                  <a:cubicBezTo>
                    <a:pt x="863" y="443"/>
                    <a:pt x="863" y="442"/>
                    <a:pt x="866" y="443"/>
                  </a:cubicBezTo>
                  <a:cubicBezTo>
                    <a:pt x="869" y="443"/>
                    <a:pt x="881" y="437"/>
                    <a:pt x="881" y="435"/>
                  </a:cubicBezTo>
                  <a:cubicBezTo>
                    <a:pt x="881" y="435"/>
                    <a:pt x="881" y="435"/>
                    <a:pt x="881" y="435"/>
                  </a:cubicBezTo>
                  <a:cubicBezTo>
                    <a:pt x="881" y="435"/>
                    <a:pt x="881" y="435"/>
                    <a:pt x="881" y="435"/>
                  </a:cubicBezTo>
                  <a:cubicBezTo>
                    <a:pt x="881" y="435"/>
                    <a:pt x="881" y="435"/>
                    <a:pt x="881" y="434"/>
                  </a:cubicBezTo>
                  <a:cubicBezTo>
                    <a:pt x="881" y="434"/>
                    <a:pt x="881" y="434"/>
                    <a:pt x="881" y="434"/>
                  </a:cubicBezTo>
                  <a:cubicBezTo>
                    <a:pt x="880" y="434"/>
                    <a:pt x="880" y="434"/>
                    <a:pt x="880" y="434"/>
                  </a:cubicBezTo>
                  <a:cubicBezTo>
                    <a:pt x="880" y="434"/>
                    <a:pt x="880" y="434"/>
                    <a:pt x="880" y="434"/>
                  </a:cubicBezTo>
                  <a:cubicBezTo>
                    <a:pt x="880" y="433"/>
                    <a:pt x="880" y="433"/>
                    <a:pt x="880" y="433"/>
                  </a:cubicBezTo>
                  <a:cubicBezTo>
                    <a:pt x="880" y="433"/>
                    <a:pt x="880" y="433"/>
                    <a:pt x="880" y="433"/>
                  </a:cubicBezTo>
                  <a:cubicBezTo>
                    <a:pt x="880" y="433"/>
                    <a:pt x="880" y="433"/>
                    <a:pt x="880" y="433"/>
                  </a:cubicBezTo>
                  <a:cubicBezTo>
                    <a:pt x="880" y="433"/>
                    <a:pt x="880" y="433"/>
                    <a:pt x="880" y="433"/>
                  </a:cubicBezTo>
                  <a:cubicBezTo>
                    <a:pt x="880" y="433"/>
                    <a:pt x="880" y="433"/>
                    <a:pt x="880" y="433"/>
                  </a:cubicBezTo>
                  <a:cubicBezTo>
                    <a:pt x="880" y="433"/>
                    <a:pt x="880" y="433"/>
                    <a:pt x="880" y="433"/>
                  </a:cubicBezTo>
                  <a:cubicBezTo>
                    <a:pt x="881" y="433"/>
                    <a:pt x="881" y="433"/>
                    <a:pt x="881" y="432"/>
                  </a:cubicBezTo>
                  <a:cubicBezTo>
                    <a:pt x="882" y="432"/>
                    <a:pt x="882" y="432"/>
                    <a:pt x="883" y="432"/>
                  </a:cubicBezTo>
                  <a:cubicBezTo>
                    <a:pt x="889" y="432"/>
                    <a:pt x="892" y="431"/>
                    <a:pt x="896" y="429"/>
                  </a:cubicBezTo>
                  <a:cubicBezTo>
                    <a:pt x="900" y="427"/>
                    <a:pt x="902" y="427"/>
                    <a:pt x="902" y="428"/>
                  </a:cubicBezTo>
                  <a:cubicBezTo>
                    <a:pt x="901" y="428"/>
                    <a:pt x="899" y="430"/>
                    <a:pt x="903" y="429"/>
                  </a:cubicBezTo>
                  <a:cubicBezTo>
                    <a:pt x="906" y="429"/>
                    <a:pt x="914" y="428"/>
                    <a:pt x="913" y="429"/>
                  </a:cubicBezTo>
                  <a:cubicBezTo>
                    <a:pt x="912" y="429"/>
                    <a:pt x="909" y="433"/>
                    <a:pt x="907" y="433"/>
                  </a:cubicBezTo>
                  <a:cubicBezTo>
                    <a:pt x="905" y="433"/>
                    <a:pt x="905" y="431"/>
                    <a:pt x="901" y="434"/>
                  </a:cubicBezTo>
                  <a:cubicBezTo>
                    <a:pt x="897" y="436"/>
                    <a:pt x="888" y="439"/>
                    <a:pt x="887" y="441"/>
                  </a:cubicBezTo>
                  <a:cubicBezTo>
                    <a:pt x="887" y="443"/>
                    <a:pt x="887" y="452"/>
                    <a:pt x="890" y="451"/>
                  </a:cubicBezTo>
                  <a:cubicBezTo>
                    <a:pt x="893" y="451"/>
                    <a:pt x="900" y="447"/>
                    <a:pt x="901" y="445"/>
                  </a:cubicBezTo>
                  <a:cubicBezTo>
                    <a:pt x="902" y="443"/>
                    <a:pt x="905" y="437"/>
                    <a:pt x="909" y="438"/>
                  </a:cubicBezTo>
                  <a:cubicBezTo>
                    <a:pt x="914" y="439"/>
                    <a:pt x="915" y="440"/>
                    <a:pt x="919" y="439"/>
                  </a:cubicBezTo>
                  <a:cubicBezTo>
                    <a:pt x="923" y="437"/>
                    <a:pt x="931" y="431"/>
                    <a:pt x="935" y="431"/>
                  </a:cubicBezTo>
                  <a:cubicBezTo>
                    <a:pt x="939" y="431"/>
                    <a:pt x="941" y="430"/>
                    <a:pt x="939" y="429"/>
                  </a:cubicBezTo>
                  <a:cubicBezTo>
                    <a:pt x="938" y="428"/>
                    <a:pt x="939" y="426"/>
                    <a:pt x="935" y="425"/>
                  </a:cubicBezTo>
                  <a:cubicBezTo>
                    <a:pt x="932" y="424"/>
                    <a:pt x="932" y="422"/>
                    <a:pt x="930" y="423"/>
                  </a:cubicBezTo>
                  <a:cubicBezTo>
                    <a:pt x="929" y="424"/>
                    <a:pt x="927" y="424"/>
                    <a:pt x="923" y="424"/>
                  </a:cubicBezTo>
                  <a:cubicBezTo>
                    <a:pt x="920" y="423"/>
                    <a:pt x="916" y="422"/>
                    <a:pt x="916" y="420"/>
                  </a:cubicBezTo>
                  <a:cubicBezTo>
                    <a:pt x="916" y="418"/>
                    <a:pt x="909" y="419"/>
                    <a:pt x="907" y="419"/>
                  </a:cubicBezTo>
                  <a:cubicBezTo>
                    <a:pt x="906" y="418"/>
                    <a:pt x="908" y="416"/>
                    <a:pt x="906" y="413"/>
                  </a:cubicBezTo>
                  <a:cubicBezTo>
                    <a:pt x="904" y="411"/>
                    <a:pt x="901" y="409"/>
                    <a:pt x="904" y="408"/>
                  </a:cubicBezTo>
                  <a:cubicBezTo>
                    <a:pt x="906" y="407"/>
                    <a:pt x="910" y="400"/>
                    <a:pt x="907" y="400"/>
                  </a:cubicBezTo>
                  <a:cubicBezTo>
                    <a:pt x="905" y="399"/>
                    <a:pt x="902" y="401"/>
                    <a:pt x="900" y="399"/>
                  </a:cubicBezTo>
                  <a:cubicBezTo>
                    <a:pt x="899" y="397"/>
                    <a:pt x="893" y="396"/>
                    <a:pt x="895" y="395"/>
                  </a:cubicBezTo>
                  <a:cubicBezTo>
                    <a:pt x="897" y="394"/>
                    <a:pt x="897" y="395"/>
                    <a:pt x="902" y="395"/>
                  </a:cubicBezTo>
                  <a:cubicBezTo>
                    <a:pt x="908" y="396"/>
                    <a:pt x="913" y="393"/>
                    <a:pt x="915" y="391"/>
                  </a:cubicBezTo>
                  <a:cubicBezTo>
                    <a:pt x="917" y="388"/>
                    <a:pt x="916" y="388"/>
                    <a:pt x="916" y="385"/>
                  </a:cubicBezTo>
                  <a:cubicBezTo>
                    <a:pt x="917" y="383"/>
                    <a:pt x="918" y="383"/>
                    <a:pt x="914" y="381"/>
                  </a:cubicBezTo>
                  <a:cubicBezTo>
                    <a:pt x="910" y="379"/>
                    <a:pt x="906" y="378"/>
                    <a:pt x="902" y="379"/>
                  </a:cubicBezTo>
                  <a:cubicBezTo>
                    <a:pt x="898" y="380"/>
                    <a:pt x="887" y="384"/>
                    <a:pt x="882" y="387"/>
                  </a:cubicBezTo>
                  <a:cubicBezTo>
                    <a:pt x="877" y="389"/>
                    <a:pt x="874" y="389"/>
                    <a:pt x="870" y="392"/>
                  </a:cubicBezTo>
                  <a:cubicBezTo>
                    <a:pt x="865" y="395"/>
                    <a:pt x="853" y="409"/>
                    <a:pt x="850" y="409"/>
                  </a:cubicBezTo>
                  <a:cubicBezTo>
                    <a:pt x="847" y="409"/>
                    <a:pt x="852" y="405"/>
                    <a:pt x="855" y="402"/>
                  </a:cubicBezTo>
                  <a:cubicBezTo>
                    <a:pt x="858" y="399"/>
                    <a:pt x="866" y="390"/>
                    <a:pt x="869" y="388"/>
                  </a:cubicBezTo>
                  <a:cubicBezTo>
                    <a:pt x="872" y="385"/>
                    <a:pt x="878" y="380"/>
                    <a:pt x="881" y="379"/>
                  </a:cubicBezTo>
                  <a:cubicBezTo>
                    <a:pt x="885" y="378"/>
                    <a:pt x="888" y="377"/>
                    <a:pt x="889" y="376"/>
                  </a:cubicBezTo>
                  <a:cubicBezTo>
                    <a:pt x="891" y="374"/>
                    <a:pt x="900" y="365"/>
                    <a:pt x="903" y="364"/>
                  </a:cubicBezTo>
                  <a:cubicBezTo>
                    <a:pt x="907" y="363"/>
                    <a:pt x="924" y="365"/>
                    <a:pt x="930" y="365"/>
                  </a:cubicBezTo>
                  <a:cubicBezTo>
                    <a:pt x="936" y="364"/>
                    <a:pt x="963" y="364"/>
                    <a:pt x="967" y="363"/>
                  </a:cubicBezTo>
                  <a:cubicBezTo>
                    <a:pt x="970" y="361"/>
                    <a:pt x="974" y="357"/>
                    <a:pt x="975" y="355"/>
                  </a:cubicBezTo>
                  <a:cubicBezTo>
                    <a:pt x="977" y="353"/>
                    <a:pt x="981" y="350"/>
                    <a:pt x="983" y="350"/>
                  </a:cubicBezTo>
                  <a:cubicBezTo>
                    <a:pt x="985" y="350"/>
                    <a:pt x="991" y="349"/>
                    <a:pt x="993" y="348"/>
                  </a:cubicBezTo>
                  <a:cubicBezTo>
                    <a:pt x="996" y="348"/>
                    <a:pt x="1004" y="345"/>
                    <a:pt x="1005" y="343"/>
                  </a:cubicBezTo>
                  <a:cubicBezTo>
                    <a:pt x="1007" y="341"/>
                    <a:pt x="1008" y="338"/>
                    <a:pt x="1006" y="338"/>
                  </a:cubicBezTo>
                  <a:cubicBezTo>
                    <a:pt x="1005" y="337"/>
                    <a:pt x="1003" y="337"/>
                    <a:pt x="1004" y="335"/>
                  </a:cubicBezTo>
                  <a:cubicBezTo>
                    <a:pt x="1006" y="334"/>
                    <a:pt x="1009" y="330"/>
                    <a:pt x="1008" y="329"/>
                  </a:cubicBezTo>
                  <a:cubicBezTo>
                    <a:pt x="1008" y="328"/>
                    <a:pt x="1006" y="327"/>
                    <a:pt x="1008" y="326"/>
                  </a:cubicBezTo>
                  <a:cubicBezTo>
                    <a:pt x="1010" y="325"/>
                    <a:pt x="1013" y="323"/>
                    <a:pt x="1012" y="322"/>
                  </a:cubicBezTo>
                  <a:cubicBezTo>
                    <a:pt x="1010" y="321"/>
                    <a:pt x="1006" y="319"/>
                    <a:pt x="1004" y="319"/>
                  </a:cubicBezTo>
                  <a:cubicBezTo>
                    <a:pt x="1002" y="319"/>
                    <a:pt x="999" y="321"/>
                    <a:pt x="999" y="320"/>
                  </a:cubicBezTo>
                  <a:cubicBezTo>
                    <a:pt x="998" y="318"/>
                    <a:pt x="997" y="312"/>
                    <a:pt x="995" y="312"/>
                  </a:cubicBezTo>
                  <a:cubicBezTo>
                    <a:pt x="993" y="312"/>
                    <a:pt x="984" y="315"/>
                    <a:pt x="984" y="317"/>
                  </a:cubicBezTo>
                  <a:cubicBezTo>
                    <a:pt x="983" y="319"/>
                    <a:pt x="981" y="320"/>
                    <a:pt x="980" y="320"/>
                  </a:cubicBezTo>
                  <a:cubicBezTo>
                    <a:pt x="978" y="320"/>
                    <a:pt x="965" y="326"/>
                    <a:pt x="966" y="324"/>
                  </a:cubicBezTo>
                  <a:cubicBezTo>
                    <a:pt x="968" y="322"/>
                    <a:pt x="974" y="318"/>
                    <a:pt x="977" y="316"/>
                  </a:cubicBezTo>
                  <a:cubicBezTo>
                    <a:pt x="980" y="314"/>
                    <a:pt x="997" y="309"/>
                    <a:pt x="997" y="308"/>
                  </a:cubicBezTo>
                  <a:cubicBezTo>
                    <a:pt x="997" y="307"/>
                    <a:pt x="996" y="306"/>
                    <a:pt x="995" y="305"/>
                  </a:cubicBezTo>
                  <a:cubicBezTo>
                    <a:pt x="994" y="304"/>
                    <a:pt x="987" y="305"/>
                    <a:pt x="987" y="304"/>
                  </a:cubicBezTo>
                  <a:cubicBezTo>
                    <a:pt x="987" y="302"/>
                    <a:pt x="985" y="299"/>
                    <a:pt x="984" y="299"/>
                  </a:cubicBezTo>
                  <a:cubicBezTo>
                    <a:pt x="983" y="298"/>
                    <a:pt x="979" y="299"/>
                    <a:pt x="978" y="298"/>
                  </a:cubicBezTo>
                  <a:cubicBezTo>
                    <a:pt x="977" y="297"/>
                    <a:pt x="976" y="294"/>
                    <a:pt x="975" y="292"/>
                  </a:cubicBezTo>
                  <a:cubicBezTo>
                    <a:pt x="974" y="291"/>
                    <a:pt x="969" y="287"/>
                    <a:pt x="967" y="287"/>
                  </a:cubicBezTo>
                  <a:cubicBezTo>
                    <a:pt x="966" y="287"/>
                    <a:pt x="965" y="285"/>
                    <a:pt x="963" y="284"/>
                  </a:cubicBezTo>
                  <a:cubicBezTo>
                    <a:pt x="961" y="283"/>
                    <a:pt x="960" y="280"/>
                    <a:pt x="962" y="279"/>
                  </a:cubicBezTo>
                  <a:cubicBezTo>
                    <a:pt x="963" y="278"/>
                    <a:pt x="969" y="277"/>
                    <a:pt x="968" y="275"/>
                  </a:cubicBezTo>
                  <a:cubicBezTo>
                    <a:pt x="967" y="274"/>
                    <a:pt x="964" y="270"/>
                    <a:pt x="965" y="269"/>
                  </a:cubicBezTo>
                  <a:cubicBezTo>
                    <a:pt x="966" y="267"/>
                    <a:pt x="965" y="264"/>
                    <a:pt x="963" y="262"/>
                  </a:cubicBezTo>
                  <a:cubicBezTo>
                    <a:pt x="961" y="260"/>
                    <a:pt x="961" y="254"/>
                    <a:pt x="960" y="254"/>
                  </a:cubicBezTo>
                  <a:cubicBezTo>
                    <a:pt x="959" y="254"/>
                    <a:pt x="959" y="251"/>
                    <a:pt x="958" y="251"/>
                  </a:cubicBezTo>
                  <a:cubicBezTo>
                    <a:pt x="957" y="251"/>
                    <a:pt x="950" y="252"/>
                    <a:pt x="952" y="250"/>
                  </a:cubicBezTo>
                  <a:cubicBezTo>
                    <a:pt x="954" y="249"/>
                    <a:pt x="959" y="249"/>
                    <a:pt x="959" y="247"/>
                  </a:cubicBezTo>
                  <a:cubicBezTo>
                    <a:pt x="959" y="245"/>
                    <a:pt x="958" y="243"/>
                    <a:pt x="956" y="243"/>
                  </a:cubicBezTo>
                  <a:cubicBezTo>
                    <a:pt x="955" y="243"/>
                    <a:pt x="948" y="242"/>
                    <a:pt x="951" y="241"/>
                  </a:cubicBezTo>
                  <a:cubicBezTo>
                    <a:pt x="954" y="240"/>
                    <a:pt x="957" y="238"/>
                    <a:pt x="956" y="237"/>
                  </a:cubicBezTo>
                  <a:cubicBezTo>
                    <a:pt x="956" y="236"/>
                    <a:pt x="953" y="228"/>
                    <a:pt x="951" y="229"/>
                  </a:cubicBezTo>
                  <a:cubicBezTo>
                    <a:pt x="950" y="229"/>
                    <a:pt x="950" y="226"/>
                    <a:pt x="950" y="225"/>
                  </a:cubicBezTo>
                  <a:cubicBezTo>
                    <a:pt x="950" y="224"/>
                    <a:pt x="953" y="218"/>
                    <a:pt x="952" y="217"/>
                  </a:cubicBezTo>
                  <a:cubicBezTo>
                    <a:pt x="951" y="217"/>
                    <a:pt x="946" y="218"/>
                    <a:pt x="946" y="221"/>
                  </a:cubicBezTo>
                  <a:cubicBezTo>
                    <a:pt x="945" y="223"/>
                    <a:pt x="942" y="229"/>
                    <a:pt x="940" y="229"/>
                  </a:cubicBezTo>
                  <a:cubicBezTo>
                    <a:pt x="938" y="229"/>
                    <a:pt x="936" y="231"/>
                    <a:pt x="935" y="236"/>
                  </a:cubicBezTo>
                  <a:cubicBezTo>
                    <a:pt x="934" y="240"/>
                    <a:pt x="930" y="245"/>
                    <a:pt x="930" y="245"/>
                  </a:cubicBezTo>
                  <a:cubicBezTo>
                    <a:pt x="930" y="245"/>
                    <a:pt x="926" y="245"/>
                    <a:pt x="925" y="246"/>
                  </a:cubicBezTo>
                  <a:cubicBezTo>
                    <a:pt x="924" y="247"/>
                    <a:pt x="920" y="250"/>
                    <a:pt x="919" y="250"/>
                  </a:cubicBezTo>
                  <a:cubicBezTo>
                    <a:pt x="918" y="250"/>
                    <a:pt x="916" y="253"/>
                    <a:pt x="915" y="252"/>
                  </a:cubicBezTo>
                  <a:cubicBezTo>
                    <a:pt x="913" y="251"/>
                    <a:pt x="909" y="249"/>
                    <a:pt x="910" y="247"/>
                  </a:cubicBezTo>
                  <a:cubicBezTo>
                    <a:pt x="910" y="246"/>
                    <a:pt x="907" y="245"/>
                    <a:pt x="905" y="245"/>
                  </a:cubicBezTo>
                  <a:cubicBezTo>
                    <a:pt x="903" y="245"/>
                    <a:pt x="900" y="249"/>
                    <a:pt x="899" y="247"/>
                  </a:cubicBezTo>
                  <a:cubicBezTo>
                    <a:pt x="897" y="245"/>
                    <a:pt x="898" y="243"/>
                    <a:pt x="898" y="242"/>
                  </a:cubicBezTo>
                  <a:cubicBezTo>
                    <a:pt x="897" y="240"/>
                    <a:pt x="894" y="238"/>
                    <a:pt x="896" y="236"/>
                  </a:cubicBezTo>
                  <a:cubicBezTo>
                    <a:pt x="899" y="234"/>
                    <a:pt x="900" y="230"/>
                    <a:pt x="899" y="229"/>
                  </a:cubicBezTo>
                  <a:cubicBezTo>
                    <a:pt x="898" y="227"/>
                    <a:pt x="894" y="226"/>
                    <a:pt x="897" y="225"/>
                  </a:cubicBezTo>
                  <a:cubicBezTo>
                    <a:pt x="899" y="224"/>
                    <a:pt x="900" y="224"/>
                    <a:pt x="901" y="222"/>
                  </a:cubicBezTo>
                  <a:cubicBezTo>
                    <a:pt x="903" y="220"/>
                    <a:pt x="908" y="212"/>
                    <a:pt x="904" y="211"/>
                  </a:cubicBezTo>
                  <a:cubicBezTo>
                    <a:pt x="901" y="210"/>
                    <a:pt x="897" y="211"/>
                    <a:pt x="895" y="211"/>
                  </a:cubicBezTo>
                  <a:cubicBezTo>
                    <a:pt x="892" y="210"/>
                    <a:pt x="890" y="206"/>
                    <a:pt x="889" y="205"/>
                  </a:cubicBezTo>
                  <a:cubicBezTo>
                    <a:pt x="888" y="204"/>
                    <a:pt x="885" y="203"/>
                    <a:pt x="887" y="201"/>
                  </a:cubicBezTo>
                  <a:cubicBezTo>
                    <a:pt x="889" y="200"/>
                    <a:pt x="889" y="198"/>
                    <a:pt x="887" y="198"/>
                  </a:cubicBezTo>
                  <a:cubicBezTo>
                    <a:pt x="884" y="198"/>
                    <a:pt x="881" y="198"/>
                    <a:pt x="880" y="196"/>
                  </a:cubicBezTo>
                  <a:cubicBezTo>
                    <a:pt x="879" y="195"/>
                    <a:pt x="877" y="192"/>
                    <a:pt x="876" y="193"/>
                  </a:cubicBezTo>
                  <a:cubicBezTo>
                    <a:pt x="876" y="193"/>
                    <a:pt x="874" y="191"/>
                    <a:pt x="874" y="190"/>
                  </a:cubicBezTo>
                  <a:cubicBezTo>
                    <a:pt x="874" y="190"/>
                    <a:pt x="872" y="187"/>
                    <a:pt x="870" y="186"/>
                  </a:cubicBezTo>
                  <a:cubicBezTo>
                    <a:pt x="867" y="186"/>
                    <a:pt x="859" y="186"/>
                    <a:pt x="857" y="186"/>
                  </a:cubicBezTo>
                  <a:cubicBezTo>
                    <a:pt x="855" y="186"/>
                    <a:pt x="854" y="184"/>
                    <a:pt x="851" y="184"/>
                  </a:cubicBezTo>
                  <a:cubicBezTo>
                    <a:pt x="848" y="184"/>
                    <a:pt x="841" y="183"/>
                    <a:pt x="838" y="183"/>
                  </a:cubicBezTo>
                  <a:cubicBezTo>
                    <a:pt x="834" y="183"/>
                    <a:pt x="832" y="185"/>
                    <a:pt x="830" y="187"/>
                  </a:cubicBezTo>
                  <a:cubicBezTo>
                    <a:pt x="828" y="189"/>
                    <a:pt x="825" y="189"/>
                    <a:pt x="827" y="192"/>
                  </a:cubicBezTo>
                  <a:cubicBezTo>
                    <a:pt x="829" y="195"/>
                    <a:pt x="826" y="198"/>
                    <a:pt x="828" y="198"/>
                  </a:cubicBezTo>
                  <a:cubicBezTo>
                    <a:pt x="830" y="198"/>
                    <a:pt x="830" y="199"/>
                    <a:pt x="828" y="201"/>
                  </a:cubicBezTo>
                  <a:cubicBezTo>
                    <a:pt x="826" y="202"/>
                    <a:pt x="823" y="207"/>
                    <a:pt x="822" y="208"/>
                  </a:cubicBezTo>
                  <a:cubicBezTo>
                    <a:pt x="821" y="210"/>
                    <a:pt x="817" y="213"/>
                    <a:pt x="821" y="213"/>
                  </a:cubicBezTo>
                  <a:cubicBezTo>
                    <a:pt x="824" y="213"/>
                    <a:pt x="825" y="214"/>
                    <a:pt x="823" y="216"/>
                  </a:cubicBezTo>
                  <a:cubicBezTo>
                    <a:pt x="822" y="219"/>
                    <a:pt x="820" y="224"/>
                    <a:pt x="823" y="225"/>
                  </a:cubicBezTo>
                  <a:cubicBezTo>
                    <a:pt x="825" y="225"/>
                    <a:pt x="825" y="227"/>
                    <a:pt x="823" y="229"/>
                  </a:cubicBezTo>
                  <a:cubicBezTo>
                    <a:pt x="821" y="231"/>
                    <a:pt x="819" y="235"/>
                    <a:pt x="820" y="235"/>
                  </a:cubicBezTo>
                  <a:cubicBezTo>
                    <a:pt x="822" y="235"/>
                    <a:pt x="823" y="235"/>
                    <a:pt x="818" y="238"/>
                  </a:cubicBezTo>
                  <a:cubicBezTo>
                    <a:pt x="814" y="240"/>
                    <a:pt x="811" y="241"/>
                    <a:pt x="809" y="243"/>
                  </a:cubicBezTo>
                  <a:cubicBezTo>
                    <a:pt x="808" y="244"/>
                    <a:pt x="807" y="247"/>
                    <a:pt x="809" y="249"/>
                  </a:cubicBezTo>
                  <a:cubicBezTo>
                    <a:pt x="812" y="251"/>
                    <a:pt x="811" y="255"/>
                    <a:pt x="811" y="257"/>
                  </a:cubicBezTo>
                  <a:cubicBezTo>
                    <a:pt x="811" y="259"/>
                    <a:pt x="815" y="259"/>
                    <a:pt x="815" y="262"/>
                  </a:cubicBezTo>
                  <a:cubicBezTo>
                    <a:pt x="814" y="266"/>
                    <a:pt x="815" y="270"/>
                    <a:pt x="815" y="274"/>
                  </a:cubicBezTo>
                  <a:cubicBezTo>
                    <a:pt x="816" y="278"/>
                    <a:pt x="812" y="289"/>
                    <a:pt x="810" y="290"/>
                  </a:cubicBezTo>
                  <a:cubicBezTo>
                    <a:pt x="808" y="291"/>
                    <a:pt x="806" y="297"/>
                    <a:pt x="805" y="296"/>
                  </a:cubicBezTo>
                  <a:cubicBezTo>
                    <a:pt x="804" y="295"/>
                    <a:pt x="805" y="293"/>
                    <a:pt x="803" y="295"/>
                  </a:cubicBezTo>
                  <a:cubicBezTo>
                    <a:pt x="801" y="297"/>
                    <a:pt x="798" y="303"/>
                    <a:pt x="796" y="303"/>
                  </a:cubicBezTo>
                  <a:cubicBezTo>
                    <a:pt x="794" y="304"/>
                    <a:pt x="790" y="306"/>
                    <a:pt x="790" y="307"/>
                  </a:cubicBezTo>
                  <a:cubicBezTo>
                    <a:pt x="791" y="308"/>
                    <a:pt x="795" y="310"/>
                    <a:pt x="793" y="312"/>
                  </a:cubicBezTo>
                  <a:cubicBezTo>
                    <a:pt x="792" y="315"/>
                    <a:pt x="789" y="319"/>
                    <a:pt x="790" y="321"/>
                  </a:cubicBezTo>
                  <a:cubicBezTo>
                    <a:pt x="790" y="322"/>
                    <a:pt x="788" y="328"/>
                    <a:pt x="790" y="330"/>
                  </a:cubicBezTo>
                  <a:cubicBezTo>
                    <a:pt x="792" y="331"/>
                    <a:pt x="793" y="333"/>
                    <a:pt x="792" y="337"/>
                  </a:cubicBezTo>
                  <a:cubicBezTo>
                    <a:pt x="791" y="340"/>
                    <a:pt x="791" y="344"/>
                    <a:pt x="787" y="344"/>
                  </a:cubicBezTo>
                  <a:cubicBezTo>
                    <a:pt x="784" y="345"/>
                    <a:pt x="783" y="348"/>
                    <a:pt x="783" y="351"/>
                  </a:cubicBezTo>
                  <a:cubicBezTo>
                    <a:pt x="783" y="353"/>
                    <a:pt x="782" y="355"/>
                    <a:pt x="781" y="354"/>
                  </a:cubicBezTo>
                  <a:cubicBezTo>
                    <a:pt x="780" y="352"/>
                    <a:pt x="778" y="350"/>
                    <a:pt x="777" y="351"/>
                  </a:cubicBezTo>
                  <a:cubicBezTo>
                    <a:pt x="776" y="352"/>
                    <a:pt x="776" y="357"/>
                    <a:pt x="773" y="357"/>
                  </a:cubicBezTo>
                  <a:cubicBezTo>
                    <a:pt x="770" y="356"/>
                    <a:pt x="766" y="349"/>
                    <a:pt x="767" y="347"/>
                  </a:cubicBezTo>
                  <a:cubicBezTo>
                    <a:pt x="767" y="346"/>
                    <a:pt x="771" y="345"/>
                    <a:pt x="768" y="344"/>
                  </a:cubicBezTo>
                  <a:cubicBezTo>
                    <a:pt x="765" y="343"/>
                    <a:pt x="758" y="341"/>
                    <a:pt x="757" y="339"/>
                  </a:cubicBezTo>
                  <a:cubicBezTo>
                    <a:pt x="755" y="337"/>
                    <a:pt x="759" y="336"/>
                    <a:pt x="756" y="333"/>
                  </a:cubicBezTo>
                  <a:cubicBezTo>
                    <a:pt x="752" y="330"/>
                    <a:pt x="746" y="328"/>
                    <a:pt x="748" y="325"/>
                  </a:cubicBezTo>
                  <a:cubicBezTo>
                    <a:pt x="750" y="321"/>
                    <a:pt x="752" y="317"/>
                    <a:pt x="752" y="313"/>
                  </a:cubicBezTo>
                  <a:cubicBezTo>
                    <a:pt x="752" y="309"/>
                    <a:pt x="753" y="308"/>
                    <a:pt x="756" y="306"/>
                  </a:cubicBezTo>
                  <a:cubicBezTo>
                    <a:pt x="759" y="304"/>
                    <a:pt x="763" y="301"/>
                    <a:pt x="761" y="301"/>
                  </a:cubicBezTo>
                  <a:cubicBezTo>
                    <a:pt x="758" y="300"/>
                    <a:pt x="737" y="300"/>
                    <a:pt x="734" y="299"/>
                  </a:cubicBezTo>
                  <a:cubicBezTo>
                    <a:pt x="731" y="298"/>
                    <a:pt x="732" y="298"/>
                    <a:pt x="730" y="297"/>
                  </a:cubicBezTo>
                  <a:cubicBezTo>
                    <a:pt x="727" y="296"/>
                    <a:pt x="722" y="291"/>
                    <a:pt x="719" y="289"/>
                  </a:cubicBezTo>
                  <a:cubicBezTo>
                    <a:pt x="717" y="287"/>
                    <a:pt x="715" y="285"/>
                    <a:pt x="713" y="283"/>
                  </a:cubicBezTo>
                  <a:cubicBezTo>
                    <a:pt x="712" y="281"/>
                    <a:pt x="706" y="273"/>
                    <a:pt x="704" y="273"/>
                  </a:cubicBezTo>
                  <a:cubicBezTo>
                    <a:pt x="702" y="273"/>
                    <a:pt x="696" y="275"/>
                    <a:pt x="694" y="273"/>
                  </a:cubicBezTo>
                  <a:cubicBezTo>
                    <a:pt x="693" y="272"/>
                    <a:pt x="688" y="268"/>
                    <a:pt x="685" y="268"/>
                  </a:cubicBezTo>
                  <a:cubicBezTo>
                    <a:pt x="683" y="269"/>
                    <a:pt x="673" y="274"/>
                    <a:pt x="672" y="274"/>
                  </a:cubicBezTo>
                  <a:cubicBezTo>
                    <a:pt x="671" y="273"/>
                    <a:pt x="675" y="269"/>
                    <a:pt x="675" y="267"/>
                  </a:cubicBezTo>
                  <a:cubicBezTo>
                    <a:pt x="676" y="266"/>
                    <a:pt x="676" y="249"/>
                    <a:pt x="675" y="247"/>
                  </a:cubicBezTo>
                  <a:cubicBezTo>
                    <a:pt x="674" y="246"/>
                    <a:pt x="671" y="244"/>
                    <a:pt x="669" y="245"/>
                  </a:cubicBezTo>
                  <a:cubicBezTo>
                    <a:pt x="667" y="245"/>
                    <a:pt x="664" y="248"/>
                    <a:pt x="663" y="246"/>
                  </a:cubicBezTo>
                  <a:cubicBezTo>
                    <a:pt x="661" y="244"/>
                    <a:pt x="658" y="240"/>
                    <a:pt x="659" y="239"/>
                  </a:cubicBezTo>
                  <a:cubicBezTo>
                    <a:pt x="660" y="237"/>
                    <a:pt x="662" y="235"/>
                    <a:pt x="661" y="233"/>
                  </a:cubicBezTo>
                  <a:cubicBezTo>
                    <a:pt x="661" y="231"/>
                    <a:pt x="670" y="217"/>
                    <a:pt x="672" y="213"/>
                  </a:cubicBezTo>
                  <a:cubicBezTo>
                    <a:pt x="675" y="209"/>
                    <a:pt x="679" y="209"/>
                    <a:pt x="678" y="206"/>
                  </a:cubicBezTo>
                  <a:cubicBezTo>
                    <a:pt x="678" y="202"/>
                    <a:pt x="676" y="199"/>
                    <a:pt x="677" y="197"/>
                  </a:cubicBezTo>
                  <a:cubicBezTo>
                    <a:pt x="677" y="195"/>
                    <a:pt x="675" y="190"/>
                    <a:pt x="678" y="190"/>
                  </a:cubicBezTo>
                  <a:cubicBezTo>
                    <a:pt x="680" y="190"/>
                    <a:pt x="681" y="193"/>
                    <a:pt x="682" y="191"/>
                  </a:cubicBezTo>
                  <a:cubicBezTo>
                    <a:pt x="683" y="189"/>
                    <a:pt x="683" y="185"/>
                    <a:pt x="685" y="185"/>
                  </a:cubicBezTo>
                  <a:cubicBezTo>
                    <a:pt x="687" y="185"/>
                    <a:pt x="688" y="190"/>
                    <a:pt x="689" y="191"/>
                  </a:cubicBezTo>
                  <a:cubicBezTo>
                    <a:pt x="690" y="192"/>
                    <a:pt x="697" y="192"/>
                    <a:pt x="696" y="191"/>
                  </a:cubicBezTo>
                  <a:cubicBezTo>
                    <a:pt x="695" y="190"/>
                    <a:pt x="692" y="187"/>
                    <a:pt x="694" y="186"/>
                  </a:cubicBezTo>
                  <a:cubicBezTo>
                    <a:pt x="696" y="185"/>
                    <a:pt x="701" y="181"/>
                    <a:pt x="700" y="180"/>
                  </a:cubicBezTo>
                  <a:cubicBezTo>
                    <a:pt x="699" y="178"/>
                    <a:pt x="695" y="176"/>
                    <a:pt x="697" y="175"/>
                  </a:cubicBezTo>
                  <a:cubicBezTo>
                    <a:pt x="700" y="174"/>
                    <a:pt x="703" y="177"/>
                    <a:pt x="705" y="178"/>
                  </a:cubicBezTo>
                  <a:cubicBezTo>
                    <a:pt x="706" y="179"/>
                    <a:pt x="709" y="182"/>
                    <a:pt x="712" y="181"/>
                  </a:cubicBezTo>
                  <a:cubicBezTo>
                    <a:pt x="715" y="179"/>
                    <a:pt x="717" y="177"/>
                    <a:pt x="717" y="175"/>
                  </a:cubicBezTo>
                  <a:cubicBezTo>
                    <a:pt x="717" y="172"/>
                    <a:pt x="709" y="164"/>
                    <a:pt x="706" y="162"/>
                  </a:cubicBezTo>
                  <a:cubicBezTo>
                    <a:pt x="702" y="161"/>
                    <a:pt x="717" y="167"/>
                    <a:pt x="719" y="168"/>
                  </a:cubicBezTo>
                  <a:cubicBezTo>
                    <a:pt x="721" y="170"/>
                    <a:pt x="723" y="166"/>
                    <a:pt x="723" y="163"/>
                  </a:cubicBezTo>
                  <a:cubicBezTo>
                    <a:pt x="722" y="159"/>
                    <a:pt x="721" y="159"/>
                    <a:pt x="724" y="159"/>
                  </a:cubicBezTo>
                  <a:cubicBezTo>
                    <a:pt x="728" y="159"/>
                    <a:pt x="730" y="157"/>
                    <a:pt x="731" y="156"/>
                  </a:cubicBezTo>
                  <a:cubicBezTo>
                    <a:pt x="732" y="155"/>
                    <a:pt x="737" y="161"/>
                    <a:pt x="739" y="161"/>
                  </a:cubicBezTo>
                  <a:cubicBezTo>
                    <a:pt x="741" y="160"/>
                    <a:pt x="747" y="156"/>
                    <a:pt x="747" y="153"/>
                  </a:cubicBezTo>
                  <a:cubicBezTo>
                    <a:pt x="748" y="151"/>
                    <a:pt x="750" y="147"/>
                    <a:pt x="751" y="145"/>
                  </a:cubicBezTo>
                  <a:cubicBezTo>
                    <a:pt x="753" y="143"/>
                    <a:pt x="757" y="138"/>
                    <a:pt x="755" y="137"/>
                  </a:cubicBezTo>
                  <a:cubicBezTo>
                    <a:pt x="753" y="137"/>
                    <a:pt x="746" y="136"/>
                    <a:pt x="742" y="134"/>
                  </a:cubicBezTo>
                  <a:cubicBezTo>
                    <a:pt x="738" y="133"/>
                    <a:pt x="731" y="131"/>
                    <a:pt x="729" y="131"/>
                  </a:cubicBezTo>
                  <a:cubicBezTo>
                    <a:pt x="727" y="131"/>
                    <a:pt x="707" y="132"/>
                    <a:pt x="708" y="132"/>
                  </a:cubicBezTo>
                  <a:cubicBezTo>
                    <a:pt x="708" y="131"/>
                    <a:pt x="712" y="129"/>
                    <a:pt x="714" y="129"/>
                  </a:cubicBezTo>
                  <a:cubicBezTo>
                    <a:pt x="717" y="129"/>
                    <a:pt x="725" y="128"/>
                    <a:pt x="724" y="128"/>
                  </a:cubicBezTo>
                  <a:cubicBezTo>
                    <a:pt x="724" y="127"/>
                    <a:pt x="723" y="125"/>
                    <a:pt x="725" y="124"/>
                  </a:cubicBezTo>
                  <a:cubicBezTo>
                    <a:pt x="727" y="123"/>
                    <a:pt x="729" y="124"/>
                    <a:pt x="733" y="125"/>
                  </a:cubicBezTo>
                  <a:cubicBezTo>
                    <a:pt x="738" y="126"/>
                    <a:pt x="744" y="129"/>
                    <a:pt x="745" y="131"/>
                  </a:cubicBezTo>
                  <a:cubicBezTo>
                    <a:pt x="747" y="132"/>
                    <a:pt x="756" y="135"/>
                    <a:pt x="759" y="134"/>
                  </a:cubicBezTo>
                  <a:cubicBezTo>
                    <a:pt x="762" y="133"/>
                    <a:pt x="773" y="124"/>
                    <a:pt x="774" y="123"/>
                  </a:cubicBezTo>
                  <a:cubicBezTo>
                    <a:pt x="775" y="122"/>
                    <a:pt x="768" y="113"/>
                    <a:pt x="769" y="112"/>
                  </a:cubicBezTo>
                  <a:cubicBezTo>
                    <a:pt x="771" y="111"/>
                    <a:pt x="772" y="114"/>
                    <a:pt x="775" y="113"/>
                  </a:cubicBezTo>
                  <a:cubicBezTo>
                    <a:pt x="778" y="112"/>
                    <a:pt x="781" y="111"/>
                    <a:pt x="781" y="112"/>
                  </a:cubicBezTo>
                  <a:cubicBezTo>
                    <a:pt x="780" y="114"/>
                    <a:pt x="780" y="119"/>
                    <a:pt x="783" y="120"/>
                  </a:cubicBezTo>
                  <a:cubicBezTo>
                    <a:pt x="785" y="121"/>
                    <a:pt x="790" y="123"/>
                    <a:pt x="789" y="121"/>
                  </a:cubicBezTo>
                  <a:cubicBezTo>
                    <a:pt x="788" y="118"/>
                    <a:pt x="786" y="116"/>
                    <a:pt x="788" y="115"/>
                  </a:cubicBezTo>
                  <a:cubicBezTo>
                    <a:pt x="789" y="115"/>
                    <a:pt x="790" y="114"/>
                    <a:pt x="790" y="112"/>
                  </a:cubicBezTo>
                  <a:cubicBezTo>
                    <a:pt x="791" y="110"/>
                    <a:pt x="793" y="111"/>
                    <a:pt x="791" y="109"/>
                  </a:cubicBezTo>
                  <a:cubicBezTo>
                    <a:pt x="788" y="106"/>
                    <a:pt x="784" y="104"/>
                    <a:pt x="785" y="103"/>
                  </a:cubicBezTo>
                  <a:cubicBezTo>
                    <a:pt x="785" y="102"/>
                    <a:pt x="790" y="102"/>
                    <a:pt x="791" y="104"/>
                  </a:cubicBezTo>
                  <a:cubicBezTo>
                    <a:pt x="793" y="105"/>
                    <a:pt x="794" y="105"/>
                    <a:pt x="794" y="108"/>
                  </a:cubicBezTo>
                  <a:cubicBezTo>
                    <a:pt x="795" y="110"/>
                    <a:pt x="797" y="114"/>
                    <a:pt x="797" y="115"/>
                  </a:cubicBezTo>
                  <a:cubicBezTo>
                    <a:pt x="797" y="116"/>
                    <a:pt x="797" y="119"/>
                    <a:pt x="799" y="118"/>
                  </a:cubicBezTo>
                  <a:cubicBezTo>
                    <a:pt x="800" y="118"/>
                    <a:pt x="800" y="115"/>
                    <a:pt x="803" y="113"/>
                  </a:cubicBezTo>
                  <a:cubicBezTo>
                    <a:pt x="806" y="112"/>
                    <a:pt x="810" y="111"/>
                    <a:pt x="813" y="109"/>
                  </a:cubicBezTo>
                  <a:cubicBezTo>
                    <a:pt x="816" y="107"/>
                    <a:pt x="815" y="107"/>
                    <a:pt x="819" y="106"/>
                  </a:cubicBezTo>
                  <a:cubicBezTo>
                    <a:pt x="822" y="105"/>
                    <a:pt x="824" y="103"/>
                    <a:pt x="824" y="102"/>
                  </a:cubicBezTo>
                  <a:cubicBezTo>
                    <a:pt x="824" y="101"/>
                    <a:pt x="825" y="92"/>
                    <a:pt x="825" y="91"/>
                  </a:cubicBezTo>
                  <a:cubicBezTo>
                    <a:pt x="824" y="89"/>
                    <a:pt x="821" y="86"/>
                    <a:pt x="822" y="83"/>
                  </a:cubicBezTo>
                  <a:cubicBezTo>
                    <a:pt x="823" y="81"/>
                    <a:pt x="823" y="77"/>
                    <a:pt x="822" y="76"/>
                  </a:cubicBezTo>
                  <a:cubicBezTo>
                    <a:pt x="822" y="75"/>
                    <a:pt x="820" y="72"/>
                    <a:pt x="823" y="72"/>
                  </a:cubicBezTo>
                  <a:cubicBezTo>
                    <a:pt x="827" y="73"/>
                    <a:pt x="832" y="74"/>
                    <a:pt x="833" y="71"/>
                  </a:cubicBezTo>
                  <a:cubicBezTo>
                    <a:pt x="834" y="68"/>
                    <a:pt x="835" y="67"/>
                    <a:pt x="833" y="66"/>
                  </a:cubicBezTo>
                  <a:cubicBezTo>
                    <a:pt x="832" y="65"/>
                    <a:pt x="831" y="65"/>
                    <a:pt x="833" y="63"/>
                  </a:cubicBezTo>
                  <a:cubicBezTo>
                    <a:pt x="835" y="62"/>
                    <a:pt x="836" y="60"/>
                    <a:pt x="834" y="60"/>
                  </a:cubicBezTo>
                  <a:cubicBezTo>
                    <a:pt x="832" y="60"/>
                    <a:pt x="828" y="62"/>
                    <a:pt x="827" y="61"/>
                  </a:cubicBezTo>
                  <a:cubicBezTo>
                    <a:pt x="826" y="60"/>
                    <a:pt x="826" y="58"/>
                    <a:pt x="827" y="57"/>
                  </a:cubicBezTo>
                  <a:cubicBezTo>
                    <a:pt x="829" y="56"/>
                    <a:pt x="824" y="55"/>
                    <a:pt x="826" y="54"/>
                  </a:cubicBezTo>
                  <a:cubicBezTo>
                    <a:pt x="827" y="52"/>
                    <a:pt x="830" y="50"/>
                    <a:pt x="828" y="50"/>
                  </a:cubicBezTo>
                  <a:cubicBezTo>
                    <a:pt x="827" y="50"/>
                    <a:pt x="821" y="48"/>
                    <a:pt x="821" y="48"/>
                  </a:cubicBezTo>
                  <a:cubicBezTo>
                    <a:pt x="821" y="49"/>
                    <a:pt x="817" y="51"/>
                    <a:pt x="816" y="50"/>
                  </a:cubicBezTo>
                  <a:cubicBezTo>
                    <a:pt x="814" y="49"/>
                    <a:pt x="813" y="47"/>
                    <a:pt x="811" y="47"/>
                  </a:cubicBezTo>
                  <a:cubicBezTo>
                    <a:pt x="809" y="47"/>
                    <a:pt x="803" y="48"/>
                    <a:pt x="802" y="47"/>
                  </a:cubicBezTo>
                  <a:cubicBezTo>
                    <a:pt x="802" y="47"/>
                    <a:pt x="800" y="45"/>
                    <a:pt x="800" y="47"/>
                  </a:cubicBezTo>
                  <a:cubicBezTo>
                    <a:pt x="800" y="49"/>
                    <a:pt x="801" y="49"/>
                    <a:pt x="800" y="50"/>
                  </a:cubicBezTo>
                  <a:cubicBezTo>
                    <a:pt x="798" y="51"/>
                    <a:pt x="799" y="54"/>
                    <a:pt x="799" y="56"/>
                  </a:cubicBezTo>
                  <a:cubicBezTo>
                    <a:pt x="799" y="58"/>
                    <a:pt x="797" y="60"/>
                    <a:pt x="799" y="60"/>
                  </a:cubicBezTo>
                  <a:cubicBezTo>
                    <a:pt x="800" y="61"/>
                    <a:pt x="804" y="63"/>
                    <a:pt x="803" y="64"/>
                  </a:cubicBezTo>
                  <a:cubicBezTo>
                    <a:pt x="801" y="64"/>
                    <a:pt x="807" y="66"/>
                    <a:pt x="805" y="66"/>
                  </a:cubicBezTo>
                  <a:cubicBezTo>
                    <a:pt x="803" y="67"/>
                    <a:pt x="802" y="69"/>
                    <a:pt x="799" y="68"/>
                  </a:cubicBezTo>
                  <a:cubicBezTo>
                    <a:pt x="797" y="67"/>
                    <a:pt x="796" y="67"/>
                    <a:pt x="795" y="68"/>
                  </a:cubicBezTo>
                  <a:cubicBezTo>
                    <a:pt x="794" y="69"/>
                    <a:pt x="790" y="80"/>
                    <a:pt x="788" y="81"/>
                  </a:cubicBezTo>
                  <a:cubicBezTo>
                    <a:pt x="786" y="83"/>
                    <a:pt x="784" y="89"/>
                    <a:pt x="782" y="88"/>
                  </a:cubicBezTo>
                  <a:cubicBezTo>
                    <a:pt x="779" y="86"/>
                    <a:pt x="780" y="84"/>
                    <a:pt x="779" y="86"/>
                  </a:cubicBezTo>
                  <a:cubicBezTo>
                    <a:pt x="778" y="89"/>
                    <a:pt x="782" y="94"/>
                    <a:pt x="779" y="95"/>
                  </a:cubicBezTo>
                  <a:cubicBezTo>
                    <a:pt x="777" y="95"/>
                    <a:pt x="773" y="99"/>
                    <a:pt x="772" y="98"/>
                  </a:cubicBezTo>
                  <a:cubicBezTo>
                    <a:pt x="771" y="97"/>
                    <a:pt x="768" y="98"/>
                    <a:pt x="767" y="95"/>
                  </a:cubicBezTo>
                  <a:cubicBezTo>
                    <a:pt x="767" y="92"/>
                    <a:pt x="765" y="90"/>
                    <a:pt x="764" y="88"/>
                  </a:cubicBezTo>
                  <a:cubicBezTo>
                    <a:pt x="763" y="87"/>
                    <a:pt x="766" y="79"/>
                    <a:pt x="766" y="78"/>
                  </a:cubicBezTo>
                  <a:cubicBezTo>
                    <a:pt x="766" y="77"/>
                    <a:pt x="768" y="75"/>
                    <a:pt x="769" y="77"/>
                  </a:cubicBezTo>
                  <a:cubicBezTo>
                    <a:pt x="769" y="78"/>
                    <a:pt x="771" y="76"/>
                    <a:pt x="772" y="72"/>
                  </a:cubicBezTo>
                  <a:cubicBezTo>
                    <a:pt x="773" y="69"/>
                    <a:pt x="776" y="67"/>
                    <a:pt x="773" y="65"/>
                  </a:cubicBezTo>
                  <a:cubicBezTo>
                    <a:pt x="771" y="63"/>
                    <a:pt x="770" y="62"/>
                    <a:pt x="769" y="60"/>
                  </a:cubicBezTo>
                  <a:cubicBezTo>
                    <a:pt x="768" y="58"/>
                    <a:pt x="763" y="58"/>
                    <a:pt x="762" y="59"/>
                  </a:cubicBezTo>
                  <a:cubicBezTo>
                    <a:pt x="761" y="60"/>
                    <a:pt x="757" y="61"/>
                    <a:pt x="758" y="63"/>
                  </a:cubicBezTo>
                  <a:cubicBezTo>
                    <a:pt x="759" y="66"/>
                    <a:pt x="757" y="70"/>
                    <a:pt x="755" y="71"/>
                  </a:cubicBezTo>
                  <a:cubicBezTo>
                    <a:pt x="753" y="72"/>
                    <a:pt x="749" y="77"/>
                    <a:pt x="748" y="77"/>
                  </a:cubicBezTo>
                  <a:cubicBezTo>
                    <a:pt x="746" y="77"/>
                    <a:pt x="745" y="73"/>
                    <a:pt x="745" y="71"/>
                  </a:cubicBezTo>
                  <a:cubicBezTo>
                    <a:pt x="746" y="69"/>
                    <a:pt x="749" y="63"/>
                    <a:pt x="747" y="61"/>
                  </a:cubicBezTo>
                  <a:cubicBezTo>
                    <a:pt x="746" y="60"/>
                    <a:pt x="741" y="59"/>
                    <a:pt x="743" y="58"/>
                  </a:cubicBezTo>
                  <a:cubicBezTo>
                    <a:pt x="746" y="57"/>
                    <a:pt x="749" y="59"/>
                    <a:pt x="748" y="57"/>
                  </a:cubicBezTo>
                  <a:cubicBezTo>
                    <a:pt x="747" y="56"/>
                    <a:pt x="744" y="55"/>
                    <a:pt x="742" y="54"/>
                  </a:cubicBezTo>
                  <a:cubicBezTo>
                    <a:pt x="740" y="53"/>
                    <a:pt x="742" y="51"/>
                    <a:pt x="739" y="50"/>
                  </a:cubicBezTo>
                  <a:cubicBezTo>
                    <a:pt x="737" y="49"/>
                    <a:pt x="733" y="47"/>
                    <a:pt x="735" y="46"/>
                  </a:cubicBezTo>
                  <a:cubicBezTo>
                    <a:pt x="737" y="45"/>
                    <a:pt x="740" y="45"/>
                    <a:pt x="743" y="43"/>
                  </a:cubicBezTo>
                  <a:cubicBezTo>
                    <a:pt x="745" y="42"/>
                    <a:pt x="746" y="39"/>
                    <a:pt x="745" y="40"/>
                  </a:cubicBezTo>
                  <a:cubicBezTo>
                    <a:pt x="744" y="41"/>
                    <a:pt x="742" y="41"/>
                    <a:pt x="740" y="41"/>
                  </a:cubicBezTo>
                  <a:cubicBezTo>
                    <a:pt x="739" y="41"/>
                    <a:pt x="736" y="39"/>
                    <a:pt x="739" y="39"/>
                  </a:cubicBezTo>
                  <a:cubicBezTo>
                    <a:pt x="742" y="39"/>
                    <a:pt x="746" y="39"/>
                    <a:pt x="746" y="37"/>
                  </a:cubicBezTo>
                  <a:cubicBezTo>
                    <a:pt x="746" y="34"/>
                    <a:pt x="745" y="30"/>
                    <a:pt x="742" y="27"/>
                  </a:cubicBezTo>
                  <a:cubicBezTo>
                    <a:pt x="739" y="24"/>
                    <a:pt x="737" y="21"/>
                    <a:pt x="737" y="19"/>
                  </a:cubicBezTo>
                  <a:cubicBezTo>
                    <a:pt x="737" y="16"/>
                    <a:pt x="736" y="12"/>
                    <a:pt x="737" y="11"/>
                  </a:cubicBezTo>
                  <a:cubicBezTo>
                    <a:pt x="738" y="9"/>
                    <a:pt x="736" y="1"/>
                    <a:pt x="731" y="1"/>
                  </a:cubicBezTo>
                  <a:cubicBezTo>
                    <a:pt x="729" y="1"/>
                    <a:pt x="723" y="0"/>
                    <a:pt x="722" y="3"/>
                  </a:cubicBezTo>
                  <a:cubicBezTo>
                    <a:pt x="721" y="6"/>
                    <a:pt x="724" y="9"/>
                    <a:pt x="723" y="11"/>
                  </a:cubicBezTo>
                  <a:cubicBezTo>
                    <a:pt x="722" y="12"/>
                    <a:pt x="721" y="14"/>
                    <a:pt x="720" y="13"/>
                  </a:cubicBezTo>
                  <a:cubicBezTo>
                    <a:pt x="719" y="12"/>
                    <a:pt x="717" y="11"/>
                    <a:pt x="716" y="11"/>
                  </a:cubicBezTo>
                  <a:cubicBezTo>
                    <a:pt x="715" y="12"/>
                    <a:pt x="713" y="13"/>
                    <a:pt x="712" y="14"/>
                  </a:cubicBezTo>
                  <a:cubicBezTo>
                    <a:pt x="711" y="15"/>
                    <a:pt x="707" y="20"/>
                    <a:pt x="705" y="24"/>
                  </a:cubicBezTo>
                  <a:cubicBezTo>
                    <a:pt x="703" y="27"/>
                    <a:pt x="702" y="31"/>
                    <a:pt x="702" y="36"/>
                  </a:cubicBezTo>
                  <a:cubicBezTo>
                    <a:pt x="701" y="41"/>
                    <a:pt x="703" y="42"/>
                    <a:pt x="705" y="42"/>
                  </a:cubicBezTo>
                  <a:cubicBezTo>
                    <a:pt x="708" y="42"/>
                    <a:pt x="706" y="45"/>
                    <a:pt x="709" y="45"/>
                  </a:cubicBezTo>
                  <a:cubicBezTo>
                    <a:pt x="712" y="45"/>
                    <a:pt x="711" y="51"/>
                    <a:pt x="714" y="50"/>
                  </a:cubicBezTo>
                  <a:cubicBezTo>
                    <a:pt x="716" y="50"/>
                    <a:pt x="718" y="49"/>
                    <a:pt x="720" y="50"/>
                  </a:cubicBezTo>
                  <a:cubicBezTo>
                    <a:pt x="721" y="51"/>
                    <a:pt x="729" y="51"/>
                    <a:pt x="727" y="52"/>
                  </a:cubicBezTo>
                  <a:cubicBezTo>
                    <a:pt x="724" y="54"/>
                    <a:pt x="721" y="52"/>
                    <a:pt x="719" y="55"/>
                  </a:cubicBezTo>
                  <a:cubicBezTo>
                    <a:pt x="716" y="59"/>
                    <a:pt x="715" y="62"/>
                    <a:pt x="712" y="64"/>
                  </a:cubicBezTo>
                  <a:cubicBezTo>
                    <a:pt x="710" y="66"/>
                    <a:pt x="710" y="69"/>
                    <a:pt x="711" y="68"/>
                  </a:cubicBezTo>
                  <a:cubicBezTo>
                    <a:pt x="712" y="67"/>
                    <a:pt x="720" y="64"/>
                    <a:pt x="719" y="65"/>
                  </a:cubicBezTo>
                  <a:cubicBezTo>
                    <a:pt x="719" y="66"/>
                    <a:pt x="717" y="69"/>
                    <a:pt x="718" y="70"/>
                  </a:cubicBezTo>
                  <a:cubicBezTo>
                    <a:pt x="720" y="72"/>
                    <a:pt x="719" y="73"/>
                    <a:pt x="717" y="73"/>
                  </a:cubicBezTo>
                  <a:cubicBezTo>
                    <a:pt x="716" y="73"/>
                    <a:pt x="711" y="74"/>
                    <a:pt x="709" y="76"/>
                  </a:cubicBezTo>
                  <a:cubicBezTo>
                    <a:pt x="707" y="78"/>
                    <a:pt x="703" y="83"/>
                    <a:pt x="702" y="83"/>
                  </a:cubicBezTo>
                  <a:cubicBezTo>
                    <a:pt x="700" y="83"/>
                    <a:pt x="698" y="86"/>
                    <a:pt x="696" y="87"/>
                  </a:cubicBezTo>
                  <a:cubicBezTo>
                    <a:pt x="695" y="87"/>
                    <a:pt x="693" y="90"/>
                    <a:pt x="695" y="91"/>
                  </a:cubicBezTo>
                  <a:cubicBezTo>
                    <a:pt x="696" y="93"/>
                    <a:pt x="697" y="99"/>
                    <a:pt x="696" y="100"/>
                  </a:cubicBezTo>
                  <a:cubicBezTo>
                    <a:pt x="694" y="101"/>
                    <a:pt x="693" y="107"/>
                    <a:pt x="693" y="103"/>
                  </a:cubicBezTo>
                  <a:cubicBezTo>
                    <a:pt x="692" y="100"/>
                    <a:pt x="693" y="97"/>
                    <a:pt x="690" y="95"/>
                  </a:cubicBezTo>
                  <a:cubicBezTo>
                    <a:pt x="686" y="93"/>
                    <a:pt x="686" y="88"/>
                    <a:pt x="687" y="88"/>
                  </a:cubicBezTo>
                  <a:cubicBezTo>
                    <a:pt x="688" y="87"/>
                    <a:pt x="690" y="85"/>
                    <a:pt x="689" y="84"/>
                  </a:cubicBezTo>
                  <a:cubicBezTo>
                    <a:pt x="688" y="83"/>
                    <a:pt x="687" y="81"/>
                    <a:pt x="688" y="80"/>
                  </a:cubicBezTo>
                  <a:cubicBezTo>
                    <a:pt x="689" y="79"/>
                    <a:pt x="692" y="78"/>
                    <a:pt x="689" y="77"/>
                  </a:cubicBezTo>
                  <a:cubicBezTo>
                    <a:pt x="686" y="76"/>
                    <a:pt x="684" y="73"/>
                    <a:pt x="682" y="74"/>
                  </a:cubicBezTo>
                  <a:cubicBezTo>
                    <a:pt x="680" y="75"/>
                    <a:pt x="676" y="78"/>
                    <a:pt x="676" y="79"/>
                  </a:cubicBezTo>
                  <a:cubicBezTo>
                    <a:pt x="676" y="81"/>
                    <a:pt x="678" y="90"/>
                    <a:pt x="677" y="88"/>
                  </a:cubicBezTo>
                  <a:cubicBezTo>
                    <a:pt x="675" y="87"/>
                    <a:pt x="673" y="84"/>
                    <a:pt x="672" y="85"/>
                  </a:cubicBezTo>
                  <a:cubicBezTo>
                    <a:pt x="671" y="85"/>
                    <a:pt x="666" y="88"/>
                    <a:pt x="664" y="87"/>
                  </a:cubicBezTo>
                  <a:cubicBezTo>
                    <a:pt x="661" y="87"/>
                    <a:pt x="657" y="86"/>
                    <a:pt x="655" y="86"/>
                  </a:cubicBezTo>
                  <a:cubicBezTo>
                    <a:pt x="653" y="87"/>
                    <a:pt x="644" y="90"/>
                    <a:pt x="643" y="90"/>
                  </a:cubicBezTo>
                  <a:cubicBezTo>
                    <a:pt x="642" y="90"/>
                    <a:pt x="637" y="88"/>
                    <a:pt x="636" y="88"/>
                  </a:cubicBezTo>
                  <a:cubicBezTo>
                    <a:pt x="635" y="88"/>
                    <a:pt x="634" y="86"/>
                    <a:pt x="632" y="85"/>
                  </a:cubicBezTo>
                  <a:cubicBezTo>
                    <a:pt x="629" y="84"/>
                    <a:pt x="631" y="80"/>
                    <a:pt x="627" y="81"/>
                  </a:cubicBezTo>
                  <a:cubicBezTo>
                    <a:pt x="623" y="82"/>
                    <a:pt x="620" y="83"/>
                    <a:pt x="619" y="81"/>
                  </a:cubicBezTo>
                  <a:cubicBezTo>
                    <a:pt x="618" y="78"/>
                    <a:pt x="613" y="79"/>
                    <a:pt x="612" y="75"/>
                  </a:cubicBezTo>
                  <a:cubicBezTo>
                    <a:pt x="611" y="72"/>
                    <a:pt x="615" y="67"/>
                    <a:pt x="613" y="67"/>
                  </a:cubicBezTo>
                  <a:cubicBezTo>
                    <a:pt x="611" y="66"/>
                    <a:pt x="604" y="67"/>
                    <a:pt x="600" y="67"/>
                  </a:cubicBezTo>
                  <a:cubicBezTo>
                    <a:pt x="597" y="67"/>
                    <a:pt x="590" y="68"/>
                    <a:pt x="589" y="68"/>
                  </a:cubicBezTo>
                  <a:cubicBezTo>
                    <a:pt x="588" y="68"/>
                    <a:pt x="585" y="71"/>
                    <a:pt x="583" y="73"/>
                  </a:cubicBezTo>
                  <a:cubicBezTo>
                    <a:pt x="581" y="75"/>
                    <a:pt x="578" y="76"/>
                    <a:pt x="580" y="77"/>
                  </a:cubicBezTo>
                  <a:cubicBezTo>
                    <a:pt x="581" y="79"/>
                    <a:pt x="583" y="82"/>
                    <a:pt x="584" y="80"/>
                  </a:cubicBezTo>
                  <a:cubicBezTo>
                    <a:pt x="585" y="78"/>
                    <a:pt x="584" y="76"/>
                    <a:pt x="586" y="76"/>
                  </a:cubicBezTo>
                  <a:cubicBezTo>
                    <a:pt x="588" y="76"/>
                    <a:pt x="590" y="78"/>
                    <a:pt x="593" y="76"/>
                  </a:cubicBezTo>
                  <a:cubicBezTo>
                    <a:pt x="596" y="75"/>
                    <a:pt x="600" y="73"/>
                    <a:pt x="601" y="73"/>
                  </a:cubicBezTo>
                  <a:cubicBezTo>
                    <a:pt x="603" y="72"/>
                    <a:pt x="609" y="71"/>
                    <a:pt x="607" y="72"/>
                  </a:cubicBezTo>
                  <a:cubicBezTo>
                    <a:pt x="606" y="73"/>
                    <a:pt x="603" y="76"/>
                    <a:pt x="601" y="76"/>
                  </a:cubicBezTo>
                  <a:cubicBezTo>
                    <a:pt x="600" y="77"/>
                    <a:pt x="595" y="78"/>
                    <a:pt x="593" y="79"/>
                  </a:cubicBezTo>
                  <a:cubicBezTo>
                    <a:pt x="592" y="80"/>
                    <a:pt x="589" y="82"/>
                    <a:pt x="588" y="82"/>
                  </a:cubicBezTo>
                  <a:cubicBezTo>
                    <a:pt x="586" y="82"/>
                    <a:pt x="581" y="84"/>
                    <a:pt x="581" y="85"/>
                  </a:cubicBezTo>
                  <a:cubicBezTo>
                    <a:pt x="580" y="86"/>
                    <a:pt x="578" y="89"/>
                    <a:pt x="577" y="91"/>
                  </a:cubicBezTo>
                  <a:cubicBezTo>
                    <a:pt x="575" y="92"/>
                    <a:pt x="579" y="93"/>
                    <a:pt x="579" y="94"/>
                  </a:cubicBezTo>
                  <a:cubicBezTo>
                    <a:pt x="578" y="95"/>
                    <a:pt x="578" y="97"/>
                    <a:pt x="579" y="99"/>
                  </a:cubicBezTo>
                  <a:cubicBezTo>
                    <a:pt x="581" y="100"/>
                    <a:pt x="578" y="101"/>
                    <a:pt x="577" y="104"/>
                  </a:cubicBezTo>
                  <a:cubicBezTo>
                    <a:pt x="575" y="106"/>
                    <a:pt x="580" y="111"/>
                    <a:pt x="576" y="110"/>
                  </a:cubicBezTo>
                  <a:cubicBezTo>
                    <a:pt x="572" y="108"/>
                    <a:pt x="568" y="104"/>
                    <a:pt x="570" y="103"/>
                  </a:cubicBezTo>
                  <a:cubicBezTo>
                    <a:pt x="573" y="101"/>
                    <a:pt x="575" y="100"/>
                    <a:pt x="574" y="98"/>
                  </a:cubicBezTo>
                  <a:cubicBezTo>
                    <a:pt x="573" y="97"/>
                    <a:pt x="573" y="92"/>
                    <a:pt x="570" y="93"/>
                  </a:cubicBezTo>
                  <a:cubicBezTo>
                    <a:pt x="568" y="94"/>
                    <a:pt x="566" y="96"/>
                    <a:pt x="566" y="94"/>
                  </a:cubicBezTo>
                  <a:cubicBezTo>
                    <a:pt x="566" y="92"/>
                    <a:pt x="569" y="88"/>
                    <a:pt x="568" y="88"/>
                  </a:cubicBezTo>
                  <a:cubicBezTo>
                    <a:pt x="567" y="88"/>
                    <a:pt x="564" y="89"/>
                    <a:pt x="563" y="88"/>
                  </a:cubicBezTo>
                  <a:cubicBezTo>
                    <a:pt x="563" y="87"/>
                    <a:pt x="560" y="82"/>
                    <a:pt x="560" y="83"/>
                  </a:cubicBezTo>
                  <a:cubicBezTo>
                    <a:pt x="559" y="83"/>
                    <a:pt x="552" y="88"/>
                    <a:pt x="549" y="88"/>
                  </a:cubicBezTo>
                  <a:cubicBezTo>
                    <a:pt x="546" y="88"/>
                    <a:pt x="533" y="90"/>
                    <a:pt x="531" y="89"/>
                  </a:cubicBezTo>
                  <a:cubicBezTo>
                    <a:pt x="528" y="88"/>
                    <a:pt x="528" y="90"/>
                    <a:pt x="525" y="89"/>
                  </a:cubicBezTo>
                  <a:cubicBezTo>
                    <a:pt x="521" y="87"/>
                    <a:pt x="511" y="85"/>
                    <a:pt x="515" y="85"/>
                  </a:cubicBezTo>
                  <a:cubicBezTo>
                    <a:pt x="519" y="84"/>
                    <a:pt x="521" y="84"/>
                    <a:pt x="521" y="83"/>
                  </a:cubicBezTo>
                  <a:cubicBezTo>
                    <a:pt x="521" y="81"/>
                    <a:pt x="517" y="80"/>
                    <a:pt x="520" y="80"/>
                  </a:cubicBezTo>
                  <a:cubicBezTo>
                    <a:pt x="523" y="80"/>
                    <a:pt x="525" y="80"/>
                    <a:pt x="525" y="79"/>
                  </a:cubicBezTo>
                  <a:cubicBezTo>
                    <a:pt x="526" y="78"/>
                    <a:pt x="523" y="76"/>
                    <a:pt x="527" y="75"/>
                  </a:cubicBezTo>
                  <a:cubicBezTo>
                    <a:pt x="531" y="75"/>
                    <a:pt x="532" y="77"/>
                    <a:pt x="534" y="76"/>
                  </a:cubicBezTo>
                  <a:cubicBezTo>
                    <a:pt x="535" y="75"/>
                    <a:pt x="535" y="72"/>
                    <a:pt x="533" y="70"/>
                  </a:cubicBezTo>
                  <a:cubicBezTo>
                    <a:pt x="531" y="69"/>
                    <a:pt x="531" y="66"/>
                    <a:pt x="526" y="65"/>
                  </a:cubicBezTo>
                  <a:cubicBezTo>
                    <a:pt x="521" y="65"/>
                    <a:pt x="518" y="63"/>
                    <a:pt x="518" y="66"/>
                  </a:cubicBezTo>
                  <a:cubicBezTo>
                    <a:pt x="519" y="68"/>
                    <a:pt x="521" y="70"/>
                    <a:pt x="518" y="69"/>
                  </a:cubicBezTo>
                  <a:cubicBezTo>
                    <a:pt x="515" y="68"/>
                    <a:pt x="513" y="67"/>
                    <a:pt x="509" y="66"/>
                  </a:cubicBezTo>
                  <a:cubicBezTo>
                    <a:pt x="505" y="65"/>
                    <a:pt x="505" y="62"/>
                    <a:pt x="502" y="61"/>
                  </a:cubicBezTo>
                  <a:cubicBezTo>
                    <a:pt x="500" y="60"/>
                    <a:pt x="502" y="59"/>
                    <a:pt x="500" y="58"/>
                  </a:cubicBezTo>
                  <a:cubicBezTo>
                    <a:pt x="497" y="57"/>
                    <a:pt x="484" y="50"/>
                    <a:pt x="481" y="50"/>
                  </a:cubicBezTo>
                  <a:cubicBezTo>
                    <a:pt x="479" y="50"/>
                    <a:pt x="477" y="46"/>
                    <a:pt x="473" y="46"/>
                  </a:cubicBezTo>
                  <a:cubicBezTo>
                    <a:pt x="470" y="46"/>
                    <a:pt x="465" y="45"/>
                    <a:pt x="465" y="47"/>
                  </a:cubicBezTo>
                  <a:cubicBezTo>
                    <a:pt x="464" y="48"/>
                    <a:pt x="459" y="53"/>
                    <a:pt x="457" y="52"/>
                  </a:cubicBezTo>
                  <a:cubicBezTo>
                    <a:pt x="454" y="51"/>
                    <a:pt x="458" y="48"/>
                    <a:pt x="459" y="47"/>
                  </a:cubicBezTo>
                  <a:cubicBezTo>
                    <a:pt x="459" y="47"/>
                    <a:pt x="457" y="44"/>
                    <a:pt x="458" y="42"/>
                  </a:cubicBezTo>
                  <a:cubicBezTo>
                    <a:pt x="460" y="40"/>
                    <a:pt x="458" y="40"/>
                    <a:pt x="456" y="41"/>
                  </a:cubicBezTo>
                  <a:cubicBezTo>
                    <a:pt x="454" y="42"/>
                    <a:pt x="454" y="43"/>
                    <a:pt x="454" y="45"/>
                  </a:cubicBezTo>
                  <a:cubicBezTo>
                    <a:pt x="454" y="47"/>
                    <a:pt x="451" y="47"/>
                    <a:pt x="451" y="48"/>
                  </a:cubicBezTo>
                  <a:cubicBezTo>
                    <a:pt x="450" y="50"/>
                    <a:pt x="449" y="53"/>
                    <a:pt x="447" y="53"/>
                  </a:cubicBezTo>
                  <a:cubicBezTo>
                    <a:pt x="444" y="54"/>
                    <a:pt x="442" y="53"/>
                    <a:pt x="440" y="49"/>
                  </a:cubicBezTo>
                  <a:cubicBezTo>
                    <a:pt x="439" y="46"/>
                    <a:pt x="436" y="44"/>
                    <a:pt x="437" y="40"/>
                  </a:cubicBezTo>
                  <a:cubicBezTo>
                    <a:pt x="437" y="36"/>
                    <a:pt x="435" y="31"/>
                    <a:pt x="434" y="29"/>
                  </a:cubicBezTo>
                  <a:cubicBezTo>
                    <a:pt x="433" y="28"/>
                    <a:pt x="430" y="26"/>
                    <a:pt x="430" y="27"/>
                  </a:cubicBezTo>
                  <a:cubicBezTo>
                    <a:pt x="429" y="28"/>
                    <a:pt x="428" y="29"/>
                    <a:pt x="428" y="30"/>
                  </a:cubicBezTo>
                  <a:cubicBezTo>
                    <a:pt x="429" y="32"/>
                    <a:pt x="428" y="34"/>
                    <a:pt x="430" y="35"/>
                  </a:cubicBezTo>
                  <a:cubicBezTo>
                    <a:pt x="431" y="36"/>
                    <a:pt x="432" y="38"/>
                    <a:pt x="431" y="38"/>
                  </a:cubicBezTo>
                  <a:cubicBezTo>
                    <a:pt x="430" y="38"/>
                    <a:pt x="428" y="38"/>
                    <a:pt x="427" y="39"/>
                  </a:cubicBezTo>
                  <a:cubicBezTo>
                    <a:pt x="427" y="40"/>
                    <a:pt x="425" y="42"/>
                    <a:pt x="424" y="43"/>
                  </a:cubicBezTo>
                  <a:cubicBezTo>
                    <a:pt x="422" y="44"/>
                    <a:pt x="420" y="48"/>
                    <a:pt x="419" y="48"/>
                  </a:cubicBezTo>
                  <a:cubicBezTo>
                    <a:pt x="417" y="48"/>
                    <a:pt x="417" y="44"/>
                    <a:pt x="415" y="45"/>
                  </a:cubicBezTo>
                  <a:cubicBezTo>
                    <a:pt x="413" y="46"/>
                    <a:pt x="408" y="49"/>
                    <a:pt x="409" y="46"/>
                  </a:cubicBezTo>
                  <a:cubicBezTo>
                    <a:pt x="410" y="44"/>
                    <a:pt x="412" y="42"/>
                    <a:pt x="411" y="40"/>
                  </a:cubicBezTo>
                  <a:cubicBezTo>
                    <a:pt x="409" y="38"/>
                    <a:pt x="409" y="36"/>
                    <a:pt x="406" y="38"/>
                  </a:cubicBezTo>
                  <a:cubicBezTo>
                    <a:pt x="404" y="40"/>
                    <a:pt x="397" y="43"/>
                    <a:pt x="396" y="44"/>
                  </a:cubicBezTo>
                  <a:cubicBezTo>
                    <a:pt x="394" y="46"/>
                    <a:pt x="387" y="55"/>
                    <a:pt x="386" y="55"/>
                  </a:cubicBezTo>
                  <a:cubicBezTo>
                    <a:pt x="384" y="56"/>
                    <a:pt x="379" y="59"/>
                    <a:pt x="381" y="57"/>
                  </a:cubicBezTo>
                  <a:cubicBezTo>
                    <a:pt x="383" y="55"/>
                    <a:pt x="390" y="49"/>
                    <a:pt x="389" y="48"/>
                  </a:cubicBezTo>
                  <a:cubicBezTo>
                    <a:pt x="388" y="47"/>
                    <a:pt x="388" y="45"/>
                    <a:pt x="387" y="46"/>
                  </a:cubicBezTo>
                  <a:cubicBezTo>
                    <a:pt x="385" y="47"/>
                    <a:pt x="378" y="53"/>
                    <a:pt x="375" y="54"/>
                  </a:cubicBezTo>
                  <a:cubicBezTo>
                    <a:pt x="371" y="56"/>
                    <a:pt x="364" y="60"/>
                    <a:pt x="362" y="61"/>
                  </a:cubicBezTo>
                  <a:cubicBezTo>
                    <a:pt x="360" y="62"/>
                    <a:pt x="359" y="67"/>
                    <a:pt x="358" y="66"/>
                  </a:cubicBezTo>
                  <a:cubicBezTo>
                    <a:pt x="357" y="65"/>
                    <a:pt x="358" y="62"/>
                    <a:pt x="356" y="63"/>
                  </a:cubicBezTo>
                  <a:cubicBezTo>
                    <a:pt x="354" y="64"/>
                    <a:pt x="355" y="66"/>
                    <a:pt x="352" y="66"/>
                  </a:cubicBezTo>
                  <a:cubicBezTo>
                    <a:pt x="350" y="66"/>
                    <a:pt x="349" y="64"/>
                    <a:pt x="347" y="66"/>
                  </a:cubicBezTo>
                  <a:cubicBezTo>
                    <a:pt x="346" y="67"/>
                    <a:pt x="345" y="68"/>
                    <a:pt x="343" y="67"/>
                  </a:cubicBezTo>
                  <a:cubicBezTo>
                    <a:pt x="342" y="65"/>
                    <a:pt x="339" y="64"/>
                    <a:pt x="339" y="65"/>
                  </a:cubicBezTo>
                  <a:cubicBezTo>
                    <a:pt x="339" y="66"/>
                    <a:pt x="337" y="68"/>
                    <a:pt x="335" y="67"/>
                  </a:cubicBezTo>
                  <a:cubicBezTo>
                    <a:pt x="334" y="66"/>
                    <a:pt x="329" y="62"/>
                    <a:pt x="328" y="60"/>
                  </a:cubicBezTo>
                  <a:cubicBezTo>
                    <a:pt x="327" y="59"/>
                    <a:pt x="328" y="58"/>
                    <a:pt x="326" y="57"/>
                  </a:cubicBezTo>
                  <a:cubicBezTo>
                    <a:pt x="324" y="55"/>
                    <a:pt x="324" y="50"/>
                    <a:pt x="323" y="50"/>
                  </a:cubicBezTo>
                  <a:cubicBezTo>
                    <a:pt x="321" y="50"/>
                    <a:pt x="318" y="51"/>
                    <a:pt x="315" y="50"/>
                  </a:cubicBezTo>
                  <a:cubicBezTo>
                    <a:pt x="314" y="50"/>
                    <a:pt x="313" y="50"/>
                    <a:pt x="313" y="50"/>
                  </a:cubicBezTo>
                  <a:cubicBezTo>
                    <a:pt x="312" y="50"/>
                    <a:pt x="312" y="50"/>
                    <a:pt x="312" y="49"/>
                  </a:cubicBezTo>
                  <a:cubicBezTo>
                    <a:pt x="311" y="49"/>
                    <a:pt x="311" y="49"/>
                    <a:pt x="310" y="49"/>
                  </a:cubicBezTo>
                  <a:cubicBezTo>
                    <a:pt x="308" y="49"/>
                    <a:pt x="306" y="49"/>
                    <a:pt x="304" y="49"/>
                  </a:cubicBezTo>
                  <a:cubicBezTo>
                    <a:pt x="304" y="49"/>
                    <a:pt x="304" y="49"/>
                    <a:pt x="304" y="49"/>
                  </a:cubicBezTo>
                  <a:cubicBezTo>
                    <a:pt x="304" y="49"/>
                    <a:pt x="303" y="49"/>
                    <a:pt x="303" y="48"/>
                  </a:cubicBezTo>
                  <a:cubicBezTo>
                    <a:pt x="302" y="47"/>
                    <a:pt x="292" y="43"/>
                    <a:pt x="290" y="41"/>
                  </a:cubicBezTo>
                  <a:cubicBezTo>
                    <a:pt x="288" y="40"/>
                    <a:pt x="287" y="40"/>
                    <a:pt x="282" y="41"/>
                  </a:cubicBezTo>
                  <a:cubicBezTo>
                    <a:pt x="277" y="42"/>
                    <a:pt x="270" y="43"/>
                    <a:pt x="264" y="41"/>
                  </a:cubicBezTo>
                  <a:cubicBezTo>
                    <a:pt x="259" y="40"/>
                    <a:pt x="251" y="40"/>
                    <a:pt x="250" y="39"/>
                  </a:cubicBezTo>
                  <a:cubicBezTo>
                    <a:pt x="250" y="38"/>
                    <a:pt x="249" y="36"/>
                    <a:pt x="247" y="36"/>
                  </a:cubicBezTo>
                  <a:cubicBezTo>
                    <a:pt x="244" y="36"/>
                    <a:pt x="234" y="34"/>
                    <a:pt x="233" y="33"/>
                  </a:cubicBezTo>
                  <a:cubicBezTo>
                    <a:pt x="231" y="33"/>
                    <a:pt x="224" y="31"/>
                    <a:pt x="222" y="32"/>
                  </a:cubicBezTo>
                  <a:cubicBezTo>
                    <a:pt x="220" y="34"/>
                    <a:pt x="219" y="35"/>
                    <a:pt x="216" y="34"/>
                  </a:cubicBezTo>
                  <a:cubicBezTo>
                    <a:pt x="213" y="33"/>
                    <a:pt x="216" y="32"/>
                    <a:pt x="214" y="31"/>
                  </a:cubicBezTo>
                  <a:cubicBezTo>
                    <a:pt x="212" y="30"/>
                    <a:pt x="209" y="29"/>
                    <a:pt x="210" y="28"/>
                  </a:cubicBezTo>
                  <a:cubicBezTo>
                    <a:pt x="211" y="27"/>
                    <a:pt x="216" y="24"/>
                    <a:pt x="214" y="24"/>
                  </a:cubicBezTo>
                  <a:cubicBezTo>
                    <a:pt x="212" y="23"/>
                    <a:pt x="202" y="25"/>
                    <a:pt x="200" y="25"/>
                  </a:cubicBezTo>
                  <a:cubicBezTo>
                    <a:pt x="198" y="26"/>
                    <a:pt x="193" y="25"/>
                    <a:pt x="195" y="24"/>
                  </a:cubicBezTo>
                  <a:cubicBezTo>
                    <a:pt x="196" y="22"/>
                    <a:pt x="200" y="21"/>
                    <a:pt x="198" y="20"/>
                  </a:cubicBezTo>
                  <a:cubicBezTo>
                    <a:pt x="197" y="19"/>
                    <a:pt x="194" y="19"/>
                    <a:pt x="192" y="21"/>
                  </a:cubicBezTo>
                  <a:cubicBezTo>
                    <a:pt x="190" y="23"/>
                    <a:pt x="187" y="28"/>
                    <a:pt x="186" y="26"/>
                  </a:cubicBezTo>
                  <a:cubicBezTo>
                    <a:pt x="186" y="25"/>
                    <a:pt x="189" y="20"/>
                    <a:pt x="188" y="19"/>
                  </a:cubicBezTo>
                  <a:cubicBezTo>
                    <a:pt x="188" y="19"/>
                    <a:pt x="186" y="17"/>
                    <a:pt x="185" y="16"/>
                  </a:cubicBezTo>
                  <a:cubicBezTo>
                    <a:pt x="184" y="15"/>
                    <a:pt x="181" y="14"/>
                    <a:pt x="179" y="14"/>
                  </a:cubicBezTo>
                  <a:cubicBezTo>
                    <a:pt x="178" y="15"/>
                    <a:pt x="173" y="22"/>
                    <a:pt x="169" y="24"/>
                  </a:cubicBezTo>
                  <a:cubicBezTo>
                    <a:pt x="165" y="25"/>
                    <a:pt x="154" y="28"/>
                    <a:pt x="152" y="27"/>
                  </a:cubicBezTo>
                  <a:cubicBezTo>
                    <a:pt x="150" y="27"/>
                    <a:pt x="148" y="26"/>
                    <a:pt x="146" y="27"/>
                  </a:cubicBezTo>
                  <a:cubicBezTo>
                    <a:pt x="144" y="28"/>
                    <a:pt x="141" y="33"/>
                    <a:pt x="138" y="33"/>
                  </a:cubicBezTo>
                  <a:cubicBezTo>
                    <a:pt x="136" y="33"/>
                    <a:pt x="130" y="35"/>
                    <a:pt x="125" y="35"/>
                  </a:cubicBezTo>
                  <a:cubicBezTo>
                    <a:pt x="120" y="35"/>
                    <a:pt x="121" y="39"/>
                    <a:pt x="119" y="39"/>
                  </a:cubicBezTo>
                  <a:cubicBezTo>
                    <a:pt x="117" y="40"/>
                    <a:pt x="115" y="45"/>
                    <a:pt x="113" y="46"/>
                  </a:cubicBezTo>
                  <a:cubicBezTo>
                    <a:pt x="111" y="47"/>
                    <a:pt x="104" y="56"/>
                    <a:pt x="101" y="57"/>
                  </a:cubicBezTo>
                  <a:cubicBezTo>
                    <a:pt x="99" y="59"/>
                    <a:pt x="93" y="66"/>
                    <a:pt x="91" y="66"/>
                  </a:cubicBezTo>
                  <a:cubicBezTo>
                    <a:pt x="88" y="67"/>
                    <a:pt x="88" y="66"/>
                    <a:pt x="86" y="66"/>
                  </a:cubicBezTo>
                  <a:cubicBezTo>
                    <a:pt x="83" y="67"/>
                    <a:pt x="76" y="68"/>
                    <a:pt x="72" y="68"/>
                  </a:cubicBezTo>
                  <a:cubicBezTo>
                    <a:pt x="69" y="68"/>
                    <a:pt x="68" y="74"/>
                    <a:pt x="66" y="74"/>
                  </a:cubicBezTo>
                  <a:cubicBezTo>
                    <a:pt x="65" y="74"/>
                    <a:pt x="62" y="74"/>
                    <a:pt x="62" y="76"/>
                  </a:cubicBezTo>
                  <a:cubicBezTo>
                    <a:pt x="62" y="77"/>
                    <a:pt x="66" y="78"/>
                    <a:pt x="67" y="81"/>
                  </a:cubicBezTo>
                  <a:cubicBezTo>
                    <a:pt x="67" y="83"/>
                    <a:pt x="69" y="82"/>
                    <a:pt x="70" y="84"/>
                  </a:cubicBezTo>
                  <a:cubicBezTo>
                    <a:pt x="71" y="86"/>
                    <a:pt x="73" y="89"/>
                    <a:pt x="74" y="90"/>
                  </a:cubicBezTo>
                  <a:cubicBezTo>
                    <a:pt x="76" y="91"/>
                    <a:pt x="77" y="91"/>
                    <a:pt x="76" y="93"/>
                  </a:cubicBezTo>
                  <a:cubicBezTo>
                    <a:pt x="76" y="96"/>
                    <a:pt x="76" y="98"/>
                    <a:pt x="77" y="101"/>
                  </a:cubicBezTo>
                  <a:cubicBezTo>
                    <a:pt x="77" y="103"/>
                    <a:pt x="80" y="104"/>
                    <a:pt x="82" y="104"/>
                  </a:cubicBezTo>
                  <a:cubicBezTo>
                    <a:pt x="85" y="104"/>
                    <a:pt x="93" y="104"/>
                    <a:pt x="92" y="106"/>
                  </a:cubicBezTo>
                  <a:cubicBezTo>
                    <a:pt x="91" y="108"/>
                    <a:pt x="92" y="109"/>
                    <a:pt x="94" y="110"/>
                  </a:cubicBezTo>
                  <a:cubicBezTo>
                    <a:pt x="96" y="112"/>
                    <a:pt x="103" y="112"/>
                    <a:pt x="102" y="112"/>
                  </a:cubicBezTo>
                  <a:cubicBezTo>
                    <a:pt x="101" y="113"/>
                    <a:pt x="100" y="115"/>
                    <a:pt x="97" y="114"/>
                  </a:cubicBezTo>
                  <a:cubicBezTo>
                    <a:pt x="95" y="113"/>
                    <a:pt x="90" y="113"/>
                    <a:pt x="89" y="111"/>
                  </a:cubicBezTo>
                  <a:cubicBezTo>
                    <a:pt x="87" y="109"/>
                    <a:pt x="87" y="111"/>
                    <a:pt x="87" y="113"/>
                  </a:cubicBezTo>
                  <a:cubicBezTo>
                    <a:pt x="86" y="115"/>
                    <a:pt x="84" y="118"/>
                    <a:pt x="86" y="117"/>
                  </a:cubicBezTo>
                  <a:cubicBezTo>
                    <a:pt x="88" y="116"/>
                    <a:pt x="90" y="113"/>
                    <a:pt x="92" y="116"/>
                  </a:cubicBezTo>
                  <a:cubicBezTo>
                    <a:pt x="93" y="118"/>
                    <a:pt x="95" y="120"/>
                    <a:pt x="94" y="120"/>
                  </a:cubicBezTo>
                  <a:cubicBezTo>
                    <a:pt x="92" y="120"/>
                    <a:pt x="90" y="119"/>
                    <a:pt x="89" y="121"/>
                  </a:cubicBezTo>
                  <a:cubicBezTo>
                    <a:pt x="88" y="123"/>
                    <a:pt x="88" y="125"/>
                    <a:pt x="85" y="125"/>
                  </a:cubicBezTo>
                  <a:cubicBezTo>
                    <a:pt x="83" y="124"/>
                    <a:pt x="81" y="123"/>
                    <a:pt x="80" y="123"/>
                  </a:cubicBezTo>
                  <a:cubicBezTo>
                    <a:pt x="79" y="123"/>
                    <a:pt x="76" y="126"/>
                    <a:pt x="76" y="125"/>
                  </a:cubicBezTo>
                  <a:cubicBezTo>
                    <a:pt x="75" y="124"/>
                    <a:pt x="75" y="123"/>
                    <a:pt x="74" y="123"/>
                  </a:cubicBezTo>
                  <a:cubicBezTo>
                    <a:pt x="72" y="123"/>
                    <a:pt x="69" y="124"/>
                    <a:pt x="68" y="122"/>
                  </a:cubicBezTo>
                  <a:cubicBezTo>
                    <a:pt x="68" y="120"/>
                    <a:pt x="68" y="118"/>
                    <a:pt x="69" y="117"/>
                  </a:cubicBezTo>
                  <a:cubicBezTo>
                    <a:pt x="71" y="115"/>
                    <a:pt x="74" y="110"/>
                    <a:pt x="73" y="110"/>
                  </a:cubicBezTo>
                  <a:cubicBezTo>
                    <a:pt x="71" y="110"/>
                    <a:pt x="62" y="112"/>
                    <a:pt x="61" y="113"/>
                  </a:cubicBezTo>
                  <a:cubicBezTo>
                    <a:pt x="59" y="114"/>
                    <a:pt x="56" y="115"/>
                    <a:pt x="53" y="117"/>
                  </a:cubicBezTo>
                  <a:cubicBezTo>
                    <a:pt x="50" y="118"/>
                    <a:pt x="49" y="119"/>
                    <a:pt x="48" y="120"/>
                  </a:cubicBezTo>
                  <a:cubicBezTo>
                    <a:pt x="48" y="121"/>
                    <a:pt x="47" y="122"/>
                    <a:pt x="45" y="122"/>
                  </a:cubicBezTo>
                  <a:cubicBezTo>
                    <a:pt x="44" y="122"/>
                    <a:pt x="38" y="125"/>
                    <a:pt x="36" y="126"/>
                  </a:cubicBezTo>
                  <a:cubicBezTo>
                    <a:pt x="35" y="126"/>
                    <a:pt x="32" y="126"/>
                    <a:pt x="30" y="127"/>
                  </a:cubicBezTo>
                  <a:cubicBezTo>
                    <a:pt x="29" y="128"/>
                    <a:pt x="28" y="130"/>
                    <a:pt x="27" y="130"/>
                  </a:cubicBezTo>
                  <a:cubicBezTo>
                    <a:pt x="26" y="131"/>
                    <a:pt x="26" y="132"/>
                    <a:pt x="29" y="133"/>
                  </a:cubicBezTo>
                  <a:cubicBezTo>
                    <a:pt x="31" y="134"/>
                    <a:pt x="33" y="134"/>
                    <a:pt x="32" y="136"/>
                  </a:cubicBezTo>
                  <a:cubicBezTo>
                    <a:pt x="30" y="139"/>
                    <a:pt x="31" y="143"/>
                    <a:pt x="32" y="144"/>
                  </a:cubicBezTo>
                  <a:cubicBezTo>
                    <a:pt x="33" y="145"/>
                    <a:pt x="30" y="151"/>
                    <a:pt x="33" y="152"/>
                  </a:cubicBezTo>
                  <a:cubicBezTo>
                    <a:pt x="36" y="153"/>
                    <a:pt x="37" y="154"/>
                    <a:pt x="43" y="153"/>
                  </a:cubicBezTo>
                  <a:cubicBezTo>
                    <a:pt x="49" y="152"/>
                    <a:pt x="50" y="152"/>
                    <a:pt x="54" y="152"/>
                  </a:cubicBezTo>
                  <a:cubicBezTo>
                    <a:pt x="57" y="152"/>
                    <a:pt x="58" y="152"/>
                    <a:pt x="59" y="151"/>
                  </a:cubicBezTo>
                  <a:cubicBezTo>
                    <a:pt x="61" y="150"/>
                    <a:pt x="60" y="153"/>
                    <a:pt x="63" y="152"/>
                  </a:cubicBezTo>
                  <a:cubicBezTo>
                    <a:pt x="67" y="151"/>
                    <a:pt x="73" y="145"/>
                    <a:pt x="76" y="145"/>
                  </a:cubicBezTo>
                  <a:cubicBezTo>
                    <a:pt x="79" y="145"/>
                    <a:pt x="77" y="147"/>
                    <a:pt x="79" y="147"/>
                  </a:cubicBezTo>
                  <a:cubicBezTo>
                    <a:pt x="81" y="146"/>
                    <a:pt x="82" y="145"/>
                    <a:pt x="81" y="147"/>
                  </a:cubicBezTo>
                  <a:cubicBezTo>
                    <a:pt x="80" y="150"/>
                    <a:pt x="78" y="152"/>
                    <a:pt x="76" y="152"/>
                  </a:cubicBezTo>
                  <a:cubicBezTo>
                    <a:pt x="75" y="153"/>
                    <a:pt x="79" y="154"/>
                    <a:pt x="78" y="156"/>
                  </a:cubicBezTo>
                  <a:cubicBezTo>
                    <a:pt x="77" y="159"/>
                    <a:pt x="76" y="165"/>
                    <a:pt x="72" y="167"/>
                  </a:cubicBezTo>
                  <a:cubicBezTo>
                    <a:pt x="69" y="169"/>
                    <a:pt x="65" y="170"/>
                    <a:pt x="63" y="170"/>
                  </a:cubicBezTo>
                  <a:cubicBezTo>
                    <a:pt x="60" y="170"/>
                    <a:pt x="57" y="172"/>
                    <a:pt x="55" y="173"/>
                  </a:cubicBezTo>
                  <a:cubicBezTo>
                    <a:pt x="52" y="175"/>
                    <a:pt x="47" y="177"/>
                    <a:pt x="47" y="176"/>
                  </a:cubicBezTo>
                  <a:cubicBezTo>
                    <a:pt x="46" y="175"/>
                    <a:pt x="46" y="173"/>
                    <a:pt x="44" y="173"/>
                  </a:cubicBezTo>
                  <a:cubicBezTo>
                    <a:pt x="42" y="173"/>
                    <a:pt x="38" y="172"/>
                    <a:pt x="36" y="174"/>
                  </a:cubicBezTo>
                  <a:cubicBezTo>
                    <a:pt x="33" y="176"/>
                    <a:pt x="31" y="181"/>
                    <a:pt x="29" y="183"/>
                  </a:cubicBezTo>
                  <a:cubicBezTo>
                    <a:pt x="26" y="185"/>
                    <a:pt x="17" y="191"/>
                    <a:pt x="16" y="193"/>
                  </a:cubicBezTo>
                  <a:cubicBezTo>
                    <a:pt x="15" y="196"/>
                    <a:pt x="15" y="198"/>
                    <a:pt x="12" y="199"/>
                  </a:cubicBezTo>
                  <a:cubicBezTo>
                    <a:pt x="9" y="201"/>
                    <a:pt x="6" y="204"/>
                    <a:pt x="9" y="203"/>
                  </a:cubicBezTo>
                  <a:cubicBezTo>
                    <a:pt x="11" y="203"/>
                    <a:pt x="15" y="200"/>
                    <a:pt x="13" y="202"/>
                  </a:cubicBezTo>
                  <a:cubicBezTo>
                    <a:pt x="12" y="204"/>
                    <a:pt x="9" y="206"/>
                    <a:pt x="9" y="207"/>
                  </a:cubicBezTo>
                  <a:cubicBezTo>
                    <a:pt x="8" y="209"/>
                    <a:pt x="11" y="210"/>
                    <a:pt x="14" y="211"/>
                  </a:cubicBezTo>
                  <a:cubicBezTo>
                    <a:pt x="16" y="212"/>
                    <a:pt x="17" y="214"/>
                    <a:pt x="21" y="215"/>
                  </a:cubicBezTo>
                  <a:cubicBezTo>
                    <a:pt x="24" y="215"/>
                    <a:pt x="27" y="214"/>
                    <a:pt x="25" y="216"/>
                  </a:cubicBezTo>
                  <a:cubicBezTo>
                    <a:pt x="24" y="218"/>
                    <a:pt x="20" y="219"/>
                    <a:pt x="19" y="221"/>
                  </a:cubicBezTo>
                  <a:cubicBezTo>
                    <a:pt x="17" y="224"/>
                    <a:pt x="15" y="227"/>
                    <a:pt x="17" y="227"/>
                  </a:cubicBezTo>
                  <a:cubicBezTo>
                    <a:pt x="18" y="228"/>
                    <a:pt x="18" y="228"/>
                    <a:pt x="18" y="230"/>
                  </a:cubicBezTo>
                  <a:cubicBezTo>
                    <a:pt x="19" y="232"/>
                    <a:pt x="23" y="231"/>
                    <a:pt x="26" y="231"/>
                  </a:cubicBezTo>
                  <a:cubicBezTo>
                    <a:pt x="29" y="231"/>
                    <a:pt x="33" y="229"/>
                    <a:pt x="32" y="227"/>
                  </a:cubicBezTo>
                  <a:cubicBezTo>
                    <a:pt x="32" y="226"/>
                    <a:pt x="35" y="221"/>
                    <a:pt x="36" y="221"/>
                  </a:cubicBezTo>
                  <a:cubicBezTo>
                    <a:pt x="37" y="221"/>
                    <a:pt x="35" y="228"/>
                    <a:pt x="35" y="229"/>
                  </a:cubicBezTo>
                  <a:cubicBezTo>
                    <a:pt x="35" y="230"/>
                    <a:pt x="34" y="233"/>
                    <a:pt x="32" y="235"/>
                  </a:cubicBezTo>
                  <a:cubicBezTo>
                    <a:pt x="30" y="237"/>
                    <a:pt x="30" y="238"/>
                    <a:pt x="30" y="240"/>
                  </a:cubicBezTo>
                  <a:cubicBezTo>
                    <a:pt x="31" y="242"/>
                    <a:pt x="32" y="242"/>
                    <a:pt x="31" y="243"/>
                  </a:cubicBezTo>
                  <a:cubicBezTo>
                    <a:pt x="30" y="245"/>
                    <a:pt x="30" y="246"/>
                    <a:pt x="27" y="247"/>
                  </a:cubicBezTo>
                  <a:cubicBezTo>
                    <a:pt x="24" y="248"/>
                    <a:pt x="20" y="250"/>
                    <a:pt x="23" y="250"/>
                  </a:cubicBezTo>
                  <a:cubicBezTo>
                    <a:pt x="26" y="249"/>
                    <a:pt x="29" y="250"/>
                    <a:pt x="31" y="249"/>
                  </a:cubicBezTo>
                  <a:cubicBezTo>
                    <a:pt x="34" y="248"/>
                    <a:pt x="41" y="243"/>
                    <a:pt x="44" y="244"/>
                  </a:cubicBezTo>
                  <a:cubicBezTo>
                    <a:pt x="47" y="245"/>
                    <a:pt x="48" y="247"/>
                    <a:pt x="50" y="246"/>
                  </a:cubicBezTo>
                  <a:cubicBezTo>
                    <a:pt x="52" y="245"/>
                    <a:pt x="52" y="243"/>
                    <a:pt x="54" y="246"/>
                  </a:cubicBezTo>
                  <a:cubicBezTo>
                    <a:pt x="55" y="248"/>
                    <a:pt x="57" y="252"/>
                    <a:pt x="59" y="250"/>
                  </a:cubicBezTo>
                  <a:cubicBezTo>
                    <a:pt x="62" y="248"/>
                    <a:pt x="58" y="247"/>
                    <a:pt x="59" y="246"/>
                  </a:cubicBezTo>
                  <a:cubicBezTo>
                    <a:pt x="60" y="244"/>
                    <a:pt x="64" y="240"/>
                    <a:pt x="65" y="241"/>
                  </a:cubicBezTo>
                  <a:cubicBezTo>
                    <a:pt x="66" y="242"/>
                    <a:pt x="62" y="246"/>
                    <a:pt x="66" y="246"/>
                  </a:cubicBezTo>
                  <a:cubicBezTo>
                    <a:pt x="69" y="247"/>
                    <a:pt x="74" y="244"/>
                    <a:pt x="76" y="243"/>
                  </a:cubicBezTo>
                  <a:cubicBezTo>
                    <a:pt x="78" y="241"/>
                    <a:pt x="80" y="239"/>
                    <a:pt x="79" y="242"/>
                  </a:cubicBezTo>
                  <a:cubicBezTo>
                    <a:pt x="78" y="245"/>
                    <a:pt x="76" y="246"/>
                    <a:pt x="73" y="249"/>
                  </a:cubicBezTo>
                  <a:cubicBezTo>
                    <a:pt x="70" y="251"/>
                    <a:pt x="65" y="253"/>
                    <a:pt x="64" y="256"/>
                  </a:cubicBezTo>
                  <a:cubicBezTo>
                    <a:pt x="63" y="258"/>
                    <a:pt x="61" y="262"/>
                    <a:pt x="58" y="266"/>
                  </a:cubicBezTo>
                  <a:cubicBezTo>
                    <a:pt x="54" y="270"/>
                    <a:pt x="50" y="275"/>
                    <a:pt x="48" y="276"/>
                  </a:cubicBezTo>
                  <a:cubicBezTo>
                    <a:pt x="46" y="276"/>
                    <a:pt x="40" y="276"/>
                    <a:pt x="37" y="279"/>
                  </a:cubicBezTo>
                  <a:cubicBezTo>
                    <a:pt x="34" y="281"/>
                    <a:pt x="29" y="287"/>
                    <a:pt x="26" y="288"/>
                  </a:cubicBezTo>
                  <a:cubicBezTo>
                    <a:pt x="24" y="289"/>
                    <a:pt x="25" y="286"/>
                    <a:pt x="22" y="287"/>
                  </a:cubicBezTo>
                  <a:cubicBezTo>
                    <a:pt x="19" y="288"/>
                    <a:pt x="13" y="288"/>
                    <a:pt x="9" y="291"/>
                  </a:cubicBezTo>
                  <a:cubicBezTo>
                    <a:pt x="5" y="293"/>
                    <a:pt x="4" y="295"/>
                    <a:pt x="3" y="296"/>
                  </a:cubicBezTo>
                  <a:cubicBezTo>
                    <a:pt x="2" y="297"/>
                    <a:pt x="0" y="299"/>
                    <a:pt x="3" y="299"/>
                  </a:cubicBezTo>
                  <a:cubicBezTo>
                    <a:pt x="7" y="299"/>
                    <a:pt x="7" y="300"/>
                    <a:pt x="9" y="297"/>
                  </a:cubicBezTo>
                  <a:cubicBezTo>
                    <a:pt x="11" y="295"/>
                    <a:pt x="14" y="292"/>
                    <a:pt x="14" y="294"/>
                  </a:cubicBezTo>
                  <a:cubicBezTo>
                    <a:pt x="15" y="295"/>
                    <a:pt x="12" y="297"/>
                    <a:pt x="16" y="296"/>
                  </a:cubicBezTo>
                  <a:cubicBezTo>
                    <a:pt x="20" y="294"/>
                    <a:pt x="25" y="293"/>
                    <a:pt x="29" y="291"/>
                  </a:cubicBezTo>
                  <a:cubicBezTo>
                    <a:pt x="32" y="289"/>
                    <a:pt x="31" y="288"/>
                    <a:pt x="36" y="287"/>
                  </a:cubicBezTo>
                  <a:cubicBezTo>
                    <a:pt x="41" y="287"/>
                    <a:pt x="43" y="284"/>
                    <a:pt x="46" y="282"/>
                  </a:cubicBezTo>
                  <a:cubicBezTo>
                    <a:pt x="50" y="281"/>
                    <a:pt x="71" y="274"/>
                    <a:pt x="72" y="273"/>
                  </a:cubicBezTo>
                  <a:cubicBezTo>
                    <a:pt x="74" y="271"/>
                    <a:pt x="73" y="270"/>
                    <a:pt x="77" y="268"/>
                  </a:cubicBezTo>
                  <a:cubicBezTo>
                    <a:pt x="82" y="267"/>
                    <a:pt x="85" y="262"/>
                    <a:pt x="90" y="259"/>
                  </a:cubicBezTo>
                  <a:cubicBezTo>
                    <a:pt x="94" y="257"/>
                    <a:pt x="96" y="258"/>
                    <a:pt x="98" y="257"/>
                  </a:cubicBezTo>
                  <a:cubicBezTo>
                    <a:pt x="101" y="255"/>
                    <a:pt x="99" y="254"/>
                    <a:pt x="101" y="253"/>
                  </a:cubicBezTo>
                  <a:cubicBezTo>
                    <a:pt x="103" y="251"/>
                    <a:pt x="112" y="245"/>
                    <a:pt x="112" y="243"/>
                  </a:cubicBezTo>
                  <a:cubicBezTo>
                    <a:pt x="113" y="242"/>
                    <a:pt x="113" y="242"/>
                    <a:pt x="110" y="241"/>
                  </a:cubicBezTo>
                  <a:cubicBezTo>
                    <a:pt x="108" y="240"/>
                    <a:pt x="105" y="240"/>
                    <a:pt x="109" y="237"/>
                  </a:cubicBezTo>
                  <a:cubicBezTo>
                    <a:pt x="113" y="234"/>
                    <a:pt x="116" y="230"/>
                    <a:pt x="120" y="229"/>
                  </a:cubicBezTo>
                  <a:cubicBezTo>
                    <a:pt x="123" y="229"/>
                    <a:pt x="124" y="225"/>
                    <a:pt x="125" y="223"/>
                  </a:cubicBezTo>
                  <a:cubicBezTo>
                    <a:pt x="127" y="221"/>
                    <a:pt x="131" y="215"/>
                    <a:pt x="135" y="213"/>
                  </a:cubicBezTo>
                  <a:cubicBezTo>
                    <a:pt x="138" y="212"/>
                    <a:pt x="143" y="210"/>
                    <a:pt x="144" y="210"/>
                  </a:cubicBezTo>
                  <a:cubicBezTo>
                    <a:pt x="146" y="209"/>
                    <a:pt x="150" y="204"/>
                    <a:pt x="152" y="204"/>
                  </a:cubicBezTo>
                  <a:cubicBezTo>
                    <a:pt x="153" y="205"/>
                    <a:pt x="153" y="206"/>
                    <a:pt x="155" y="205"/>
                  </a:cubicBezTo>
                  <a:cubicBezTo>
                    <a:pt x="157" y="204"/>
                    <a:pt x="163" y="201"/>
                    <a:pt x="162" y="202"/>
                  </a:cubicBezTo>
                  <a:cubicBezTo>
                    <a:pt x="160" y="204"/>
                    <a:pt x="158" y="208"/>
                    <a:pt x="158" y="209"/>
                  </a:cubicBezTo>
                  <a:cubicBezTo>
                    <a:pt x="158" y="210"/>
                    <a:pt x="161" y="212"/>
                    <a:pt x="159" y="212"/>
                  </a:cubicBezTo>
                  <a:cubicBezTo>
                    <a:pt x="157" y="212"/>
                    <a:pt x="153" y="212"/>
                    <a:pt x="152" y="212"/>
                  </a:cubicBezTo>
                  <a:cubicBezTo>
                    <a:pt x="151" y="212"/>
                    <a:pt x="152" y="210"/>
                    <a:pt x="149" y="211"/>
                  </a:cubicBezTo>
                  <a:cubicBezTo>
                    <a:pt x="146" y="213"/>
                    <a:pt x="142" y="214"/>
                    <a:pt x="142" y="215"/>
                  </a:cubicBezTo>
                  <a:cubicBezTo>
                    <a:pt x="141" y="216"/>
                    <a:pt x="136" y="225"/>
                    <a:pt x="134" y="227"/>
                  </a:cubicBezTo>
                  <a:cubicBezTo>
                    <a:pt x="132" y="229"/>
                    <a:pt x="132" y="231"/>
                    <a:pt x="134" y="230"/>
                  </a:cubicBezTo>
                  <a:cubicBezTo>
                    <a:pt x="136" y="229"/>
                    <a:pt x="138" y="228"/>
                    <a:pt x="137" y="229"/>
                  </a:cubicBezTo>
                  <a:cubicBezTo>
                    <a:pt x="137" y="230"/>
                    <a:pt x="130" y="234"/>
                    <a:pt x="130" y="235"/>
                  </a:cubicBezTo>
                  <a:cubicBezTo>
                    <a:pt x="129" y="237"/>
                    <a:pt x="135" y="236"/>
                    <a:pt x="137" y="235"/>
                  </a:cubicBezTo>
                  <a:cubicBezTo>
                    <a:pt x="139" y="233"/>
                    <a:pt x="142" y="233"/>
                    <a:pt x="145" y="232"/>
                  </a:cubicBezTo>
                  <a:cubicBezTo>
                    <a:pt x="148" y="231"/>
                    <a:pt x="152" y="227"/>
                    <a:pt x="155" y="227"/>
                  </a:cubicBezTo>
                  <a:cubicBezTo>
                    <a:pt x="159" y="227"/>
                    <a:pt x="164" y="227"/>
                    <a:pt x="167" y="225"/>
                  </a:cubicBezTo>
                  <a:cubicBezTo>
                    <a:pt x="171" y="223"/>
                    <a:pt x="176" y="223"/>
                    <a:pt x="176" y="221"/>
                  </a:cubicBezTo>
                  <a:cubicBezTo>
                    <a:pt x="176" y="220"/>
                    <a:pt x="171" y="217"/>
                    <a:pt x="170" y="216"/>
                  </a:cubicBezTo>
                  <a:cubicBezTo>
                    <a:pt x="169" y="215"/>
                    <a:pt x="171" y="210"/>
                    <a:pt x="172" y="211"/>
                  </a:cubicBezTo>
                  <a:cubicBezTo>
                    <a:pt x="174" y="211"/>
                    <a:pt x="175" y="211"/>
                    <a:pt x="177" y="211"/>
                  </a:cubicBezTo>
                  <a:cubicBezTo>
                    <a:pt x="178" y="211"/>
                    <a:pt x="180" y="213"/>
                    <a:pt x="183" y="212"/>
                  </a:cubicBezTo>
                  <a:cubicBezTo>
                    <a:pt x="185" y="211"/>
                    <a:pt x="187" y="211"/>
                    <a:pt x="187" y="212"/>
                  </a:cubicBezTo>
                  <a:cubicBezTo>
                    <a:pt x="187" y="213"/>
                    <a:pt x="184" y="215"/>
                    <a:pt x="187" y="215"/>
                  </a:cubicBezTo>
                  <a:cubicBezTo>
                    <a:pt x="190" y="214"/>
                    <a:pt x="190" y="214"/>
                    <a:pt x="191" y="216"/>
                  </a:cubicBezTo>
                  <a:cubicBezTo>
                    <a:pt x="192" y="218"/>
                    <a:pt x="195" y="220"/>
                    <a:pt x="197" y="219"/>
                  </a:cubicBezTo>
                  <a:cubicBezTo>
                    <a:pt x="200" y="219"/>
                    <a:pt x="202" y="219"/>
                    <a:pt x="203" y="220"/>
                  </a:cubicBezTo>
                  <a:cubicBezTo>
                    <a:pt x="204" y="222"/>
                    <a:pt x="204" y="224"/>
                    <a:pt x="207" y="224"/>
                  </a:cubicBezTo>
                  <a:cubicBezTo>
                    <a:pt x="209" y="224"/>
                    <a:pt x="214" y="225"/>
                    <a:pt x="220" y="225"/>
                  </a:cubicBezTo>
                  <a:cubicBezTo>
                    <a:pt x="226" y="226"/>
                    <a:pt x="232" y="229"/>
                    <a:pt x="235" y="229"/>
                  </a:cubicBezTo>
                  <a:cubicBezTo>
                    <a:pt x="237" y="229"/>
                    <a:pt x="248" y="224"/>
                    <a:pt x="247" y="225"/>
                  </a:cubicBezTo>
                  <a:cubicBezTo>
                    <a:pt x="247" y="227"/>
                    <a:pt x="242" y="229"/>
                    <a:pt x="244" y="232"/>
                  </a:cubicBezTo>
                  <a:cubicBezTo>
                    <a:pt x="246" y="235"/>
                    <a:pt x="248" y="238"/>
                    <a:pt x="251" y="238"/>
                  </a:cubicBezTo>
                  <a:cubicBezTo>
                    <a:pt x="254" y="238"/>
                    <a:pt x="257" y="238"/>
                    <a:pt x="256" y="241"/>
                  </a:cubicBezTo>
                  <a:cubicBezTo>
                    <a:pt x="256" y="244"/>
                    <a:pt x="255" y="249"/>
                    <a:pt x="257" y="249"/>
                  </a:cubicBezTo>
                  <a:cubicBezTo>
                    <a:pt x="259" y="249"/>
                    <a:pt x="261" y="249"/>
                    <a:pt x="262" y="250"/>
                  </a:cubicBezTo>
                  <a:cubicBezTo>
                    <a:pt x="264" y="252"/>
                    <a:pt x="265" y="254"/>
                    <a:pt x="266" y="252"/>
                  </a:cubicBezTo>
                  <a:cubicBezTo>
                    <a:pt x="268" y="251"/>
                    <a:pt x="271" y="249"/>
                    <a:pt x="270" y="247"/>
                  </a:cubicBezTo>
                  <a:cubicBezTo>
                    <a:pt x="269" y="246"/>
                    <a:pt x="269" y="242"/>
                    <a:pt x="270" y="242"/>
                  </a:cubicBezTo>
                  <a:cubicBezTo>
                    <a:pt x="271" y="243"/>
                    <a:pt x="274" y="245"/>
                    <a:pt x="274" y="248"/>
                  </a:cubicBezTo>
                  <a:cubicBezTo>
                    <a:pt x="274" y="250"/>
                    <a:pt x="275" y="253"/>
                    <a:pt x="276" y="253"/>
                  </a:cubicBezTo>
                  <a:cubicBezTo>
                    <a:pt x="277" y="253"/>
                    <a:pt x="280" y="245"/>
                    <a:pt x="279" y="243"/>
                  </a:cubicBezTo>
                  <a:cubicBezTo>
                    <a:pt x="279" y="241"/>
                    <a:pt x="280" y="234"/>
                    <a:pt x="281" y="235"/>
                  </a:cubicBezTo>
                  <a:cubicBezTo>
                    <a:pt x="283" y="236"/>
                    <a:pt x="283" y="238"/>
                    <a:pt x="283" y="241"/>
                  </a:cubicBezTo>
                  <a:cubicBezTo>
                    <a:pt x="283" y="244"/>
                    <a:pt x="280" y="251"/>
                    <a:pt x="282" y="252"/>
                  </a:cubicBezTo>
                  <a:cubicBezTo>
                    <a:pt x="284" y="253"/>
                    <a:pt x="286" y="253"/>
                    <a:pt x="288" y="253"/>
                  </a:cubicBezTo>
                  <a:cubicBezTo>
                    <a:pt x="290" y="253"/>
                    <a:pt x="290" y="256"/>
                    <a:pt x="293" y="258"/>
                  </a:cubicBezTo>
                  <a:cubicBezTo>
                    <a:pt x="296" y="260"/>
                    <a:pt x="295" y="264"/>
                    <a:pt x="294" y="266"/>
                  </a:cubicBezTo>
                  <a:cubicBezTo>
                    <a:pt x="294" y="267"/>
                    <a:pt x="297" y="267"/>
                    <a:pt x="298" y="270"/>
                  </a:cubicBezTo>
                  <a:cubicBezTo>
                    <a:pt x="299" y="272"/>
                    <a:pt x="296" y="276"/>
                    <a:pt x="297" y="278"/>
                  </a:cubicBezTo>
                  <a:cubicBezTo>
                    <a:pt x="299" y="281"/>
                    <a:pt x="302" y="281"/>
                    <a:pt x="302" y="283"/>
                  </a:cubicBezTo>
                  <a:cubicBezTo>
                    <a:pt x="301" y="285"/>
                    <a:pt x="298" y="288"/>
                    <a:pt x="302" y="287"/>
                  </a:cubicBezTo>
                  <a:cubicBezTo>
                    <a:pt x="305" y="286"/>
                    <a:pt x="307" y="285"/>
                    <a:pt x="308" y="286"/>
                  </a:cubicBezTo>
                  <a:cubicBezTo>
                    <a:pt x="309" y="286"/>
                    <a:pt x="310" y="291"/>
                    <a:pt x="308" y="293"/>
                  </a:cubicBezTo>
                  <a:cubicBezTo>
                    <a:pt x="307" y="295"/>
                    <a:pt x="309" y="297"/>
                    <a:pt x="307" y="298"/>
                  </a:cubicBezTo>
                  <a:cubicBezTo>
                    <a:pt x="305" y="300"/>
                    <a:pt x="305" y="301"/>
                    <a:pt x="307" y="302"/>
                  </a:cubicBezTo>
                  <a:cubicBezTo>
                    <a:pt x="309" y="302"/>
                    <a:pt x="313" y="298"/>
                    <a:pt x="312" y="300"/>
                  </a:cubicBezTo>
                  <a:cubicBezTo>
                    <a:pt x="312" y="300"/>
                    <a:pt x="312" y="300"/>
                    <a:pt x="312" y="301"/>
                  </a:cubicBezTo>
                  <a:cubicBezTo>
                    <a:pt x="311" y="302"/>
                    <a:pt x="309" y="303"/>
                    <a:pt x="308" y="305"/>
                  </a:cubicBezTo>
                  <a:cubicBezTo>
                    <a:pt x="308" y="305"/>
                    <a:pt x="308" y="305"/>
                    <a:pt x="308" y="305"/>
                  </a:cubicBezTo>
                  <a:cubicBezTo>
                    <a:pt x="307" y="306"/>
                    <a:pt x="307" y="306"/>
                    <a:pt x="306" y="307"/>
                  </a:cubicBezTo>
                  <a:cubicBezTo>
                    <a:pt x="305" y="310"/>
                    <a:pt x="308" y="312"/>
                    <a:pt x="308" y="313"/>
                  </a:cubicBezTo>
                  <a:cubicBezTo>
                    <a:pt x="308" y="315"/>
                    <a:pt x="310" y="316"/>
                    <a:pt x="306" y="317"/>
                  </a:cubicBezTo>
                  <a:cubicBezTo>
                    <a:pt x="302" y="318"/>
                    <a:pt x="304" y="320"/>
                    <a:pt x="306" y="321"/>
                  </a:cubicBezTo>
                  <a:cubicBezTo>
                    <a:pt x="309" y="322"/>
                    <a:pt x="311" y="322"/>
                    <a:pt x="312" y="321"/>
                  </a:cubicBezTo>
                  <a:cubicBezTo>
                    <a:pt x="312" y="319"/>
                    <a:pt x="316" y="314"/>
                    <a:pt x="317" y="316"/>
                  </a:cubicBezTo>
                  <a:cubicBezTo>
                    <a:pt x="319" y="318"/>
                    <a:pt x="320" y="321"/>
                    <a:pt x="319" y="322"/>
                  </a:cubicBezTo>
                  <a:cubicBezTo>
                    <a:pt x="317" y="322"/>
                    <a:pt x="315" y="322"/>
                    <a:pt x="314" y="324"/>
                  </a:cubicBezTo>
                  <a:cubicBezTo>
                    <a:pt x="313" y="325"/>
                    <a:pt x="316" y="326"/>
                    <a:pt x="317" y="328"/>
                  </a:cubicBezTo>
                  <a:cubicBezTo>
                    <a:pt x="318" y="329"/>
                    <a:pt x="318" y="337"/>
                    <a:pt x="321" y="335"/>
                  </a:cubicBezTo>
                  <a:cubicBezTo>
                    <a:pt x="323" y="334"/>
                    <a:pt x="329" y="332"/>
                    <a:pt x="329" y="332"/>
                  </a:cubicBezTo>
                  <a:cubicBezTo>
                    <a:pt x="329" y="333"/>
                    <a:pt x="324" y="339"/>
                    <a:pt x="322" y="341"/>
                  </a:cubicBezTo>
                  <a:cubicBezTo>
                    <a:pt x="320" y="342"/>
                    <a:pt x="316" y="347"/>
                    <a:pt x="315" y="349"/>
                  </a:cubicBezTo>
                  <a:cubicBezTo>
                    <a:pt x="314" y="351"/>
                    <a:pt x="313" y="351"/>
                    <a:pt x="314" y="353"/>
                  </a:cubicBezTo>
                  <a:cubicBezTo>
                    <a:pt x="315" y="355"/>
                    <a:pt x="317" y="356"/>
                    <a:pt x="319" y="356"/>
                  </a:cubicBezTo>
                  <a:cubicBezTo>
                    <a:pt x="321" y="356"/>
                    <a:pt x="322" y="356"/>
                    <a:pt x="321" y="358"/>
                  </a:cubicBezTo>
                  <a:cubicBezTo>
                    <a:pt x="321" y="359"/>
                    <a:pt x="320" y="360"/>
                    <a:pt x="325" y="361"/>
                  </a:cubicBezTo>
                  <a:cubicBezTo>
                    <a:pt x="330" y="361"/>
                    <a:pt x="333" y="360"/>
                    <a:pt x="334" y="361"/>
                  </a:cubicBezTo>
                  <a:cubicBezTo>
                    <a:pt x="334" y="362"/>
                    <a:pt x="335" y="362"/>
                    <a:pt x="335" y="362"/>
                  </a:cubicBezTo>
                  <a:cubicBezTo>
                    <a:pt x="335" y="362"/>
                    <a:pt x="335" y="362"/>
                    <a:pt x="335" y="362"/>
                  </a:cubicBezTo>
                  <a:cubicBezTo>
                    <a:pt x="335" y="362"/>
                    <a:pt x="335" y="362"/>
                    <a:pt x="334" y="362"/>
                  </a:cubicBezTo>
                  <a:cubicBezTo>
                    <a:pt x="334" y="362"/>
                    <a:pt x="334" y="362"/>
                    <a:pt x="334" y="362"/>
                  </a:cubicBezTo>
                  <a:cubicBezTo>
                    <a:pt x="335" y="362"/>
                    <a:pt x="335" y="362"/>
                    <a:pt x="336" y="362"/>
                  </a:cubicBezTo>
                  <a:cubicBezTo>
                    <a:pt x="339" y="362"/>
                    <a:pt x="341" y="359"/>
                    <a:pt x="340" y="362"/>
                  </a:cubicBezTo>
                  <a:cubicBezTo>
                    <a:pt x="339" y="364"/>
                    <a:pt x="336" y="366"/>
                    <a:pt x="337" y="368"/>
                  </a:cubicBezTo>
                  <a:cubicBezTo>
                    <a:pt x="338" y="370"/>
                    <a:pt x="340" y="368"/>
                    <a:pt x="340" y="370"/>
                  </a:cubicBezTo>
                  <a:cubicBezTo>
                    <a:pt x="340" y="372"/>
                    <a:pt x="340" y="376"/>
                    <a:pt x="343" y="375"/>
                  </a:cubicBezTo>
                  <a:cubicBezTo>
                    <a:pt x="346" y="374"/>
                    <a:pt x="345" y="374"/>
                    <a:pt x="347" y="377"/>
                  </a:cubicBezTo>
                  <a:cubicBezTo>
                    <a:pt x="348" y="378"/>
                    <a:pt x="348" y="378"/>
                    <a:pt x="348" y="379"/>
                  </a:cubicBezTo>
                  <a:cubicBezTo>
                    <a:pt x="348" y="379"/>
                    <a:pt x="348" y="379"/>
                    <a:pt x="348" y="379"/>
                  </a:cubicBezTo>
                  <a:cubicBezTo>
                    <a:pt x="349" y="379"/>
                    <a:pt x="349" y="380"/>
                    <a:pt x="349" y="380"/>
                  </a:cubicBezTo>
                  <a:cubicBezTo>
                    <a:pt x="349" y="380"/>
                    <a:pt x="349" y="380"/>
                    <a:pt x="349" y="380"/>
                  </a:cubicBezTo>
                  <a:cubicBezTo>
                    <a:pt x="349" y="381"/>
                    <a:pt x="349" y="381"/>
                    <a:pt x="349" y="381"/>
                  </a:cubicBezTo>
                  <a:cubicBezTo>
                    <a:pt x="349" y="382"/>
                    <a:pt x="349" y="382"/>
                    <a:pt x="349" y="383"/>
                  </a:cubicBezTo>
                  <a:cubicBezTo>
                    <a:pt x="348" y="385"/>
                    <a:pt x="349" y="389"/>
                    <a:pt x="349" y="391"/>
                  </a:cubicBezTo>
                  <a:cubicBezTo>
                    <a:pt x="349" y="393"/>
                    <a:pt x="347" y="397"/>
                    <a:pt x="346" y="396"/>
                  </a:cubicBezTo>
                  <a:cubicBezTo>
                    <a:pt x="346" y="395"/>
                    <a:pt x="344" y="391"/>
                    <a:pt x="341" y="392"/>
                  </a:cubicBezTo>
                  <a:cubicBezTo>
                    <a:pt x="339" y="393"/>
                    <a:pt x="332" y="392"/>
                    <a:pt x="330" y="391"/>
                  </a:cubicBezTo>
                  <a:cubicBezTo>
                    <a:pt x="328" y="390"/>
                    <a:pt x="327" y="392"/>
                    <a:pt x="327" y="395"/>
                  </a:cubicBezTo>
                  <a:cubicBezTo>
                    <a:pt x="328" y="398"/>
                    <a:pt x="328" y="408"/>
                    <a:pt x="325" y="415"/>
                  </a:cubicBezTo>
                  <a:cubicBezTo>
                    <a:pt x="321" y="421"/>
                    <a:pt x="319" y="432"/>
                    <a:pt x="317" y="435"/>
                  </a:cubicBezTo>
                  <a:cubicBezTo>
                    <a:pt x="315" y="438"/>
                    <a:pt x="310" y="452"/>
                    <a:pt x="307" y="455"/>
                  </a:cubicBezTo>
                  <a:cubicBezTo>
                    <a:pt x="305" y="457"/>
                    <a:pt x="305" y="461"/>
                    <a:pt x="305" y="464"/>
                  </a:cubicBezTo>
                  <a:cubicBezTo>
                    <a:pt x="306" y="467"/>
                    <a:pt x="305" y="468"/>
                    <a:pt x="303" y="473"/>
                  </a:cubicBezTo>
                  <a:cubicBezTo>
                    <a:pt x="301" y="478"/>
                    <a:pt x="297" y="487"/>
                    <a:pt x="298" y="490"/>
                  </a:cubicBezTo>
                  <a:cubicBezTo>
                    <a:pt x="299" y="493"/>
                    <a:pt x="302" y="497"/>
                    <a:pt x="300" y="501"/>
                  </a:cubicBezTo>
                  <a:cubicBezTo>
                    <a:pt x="299" y="505"/>
                    <a:pt x="298" y="508"/>
                    <a:pt x="300" y="511"/>
                  </a:cubicBezTo>
                  <a:cubicBezTo>
                    <a:pt x="301" y="513"/>
                    <a:pt x="304" y="517"/>
                    <a:pt x="304" y="521"/>
                  </a:cubicBezTo>
                  <a:cubicBezTo>
                    <a:pt x="304" y="526"/>
                    <a:pt x="303" y="529"/>
                    <a:pt x="306" y="531"/>
                  </a:cubicBezTo>
                  <a:cubicBezTo>
                    <a:pt x="308" y="534"/>
                    <a:pt x="307" y="541"/>
                    <a:pt x="309" y="546"/>
                  </a:cubicBezTo>
                  <a:cubicBezTo>
                    <a:pt x="311" y="550"/>
                    <a:pt x="313" y="552"/>
                    <a:pt x="314" y="555"/>
                  </a:cubicBezTo>
                  <a:cubicBezTo>
                    <a:pt x="314" y="558"/>
                    <a:pt x="320" y="557"/>
                    <a:pt x="323" y="559"/>
                  </a:cubicBezTo>
                  <a:cubicBezTo>
                    <a:pt x="326" y="561"/>
                    <a:pt x="330" y="561"/>
                    <a:pt x="333" y="562"/>
                  </a:cubicBezTo>
                  <a:cubicBezTo>
                    <a:pt x="336" y="563"/>
                    <a:pt x="335" y="565"/>
                    <a:pt x="336" y="567"/>
                  </a:cubicBezTo>
                  <a:cubicBezTo>
                    <a:pt x="336" y="568"/>
                    <a:pt x="336" y="568"/>
                    <a:pt x="337" y="569"/>
                  </a:cubicBezTo>
                  <a:cubicBezTo>
                    <a:pt x="337" y="569"/>
                    <a:pt x="337" y="569"/>
                    <a:pt x="337" y="569"/>
                  </a:cubicBezTo>
                  <a:cubicBezTo>
                    <a:pt x="337" y="570"/>
                    <a:pt x="337" y="571"/>
                    <a:pt x="337" y="571"/>
                  </a:cubicBezTo>
                  <a:cubicBezTo>
                    <a:pt x="337" y="571"/>
                    <a:pt x="337" y="571"/>
                    <a:pt x="337" y="571"/>
                  </a:cubicBezTo>
                  <a:cubicBezTo>
                    <a:pt x="337" y="572"/>
                    <a:pt x="338" y="573"/>
                    <a:pt x="338" y="574"/>
                  </a:cubicBezTo>
                  <a:cubicBezTo>
                    <a:pt x="338" y="574"/>
                    <a:pt x="338" y="575"/>
                    <a:pt x="338" y="575"/>
                  </a:cubicBezTo>
                  <a:cubicBezTo>
                    <a:pt x="338" y="576"/>
                    <a:pt x="338" y="577"/>
                    <a:pt x="339" y="577"/>
                  </a:cubicBezTo>
                  <a:cubicBezTo>
                    <a:pt x="339" y="578"/>
                    <a:pt x="339" y="578"/>
                    <a:pt x="339" y="578"/>
                  </a:cubicBezTo>
                  <a:cubicBezTo>
                    <a:pt x="339" y="579"/>
                    <a:pt x="339" y="580"/>
                    <a:pt x="339" y="581"/>
                  </a:cubicBezTo>
                  <a:cubicBezTo>
                    <a:pt x="339" y="581"/>
                    <a:pt x="339" y="582"/>
                    <a:pt x="339" y="582"/>
                  </a:cubicBezTo>
                  <a:cubicBezTo>
                    <a:pt x="340" y="583"/>
                    <a:pt x="340" y="584"/>
                    <a:pt x="340" y="584"/>
                  </a:cubicBezTo>
                  <a:cubicBezTo>
                    <a:pt x="340" y="585"/>
                    <a:pt x="340" y="585"/>
                    <a:pt x="340" y="585"/>
                  </a:cubicBezTo>
                  <a:cubicBezTo>
                    <a:pt x="340" y="586"/>
                    <a:pt x="340" y="587"/>
                    <a:pt x="340" y="588"/>
                  </a:cubicBezTo>
                  <a:cubicBezTo>
                    <a:pt x="340" y="588"/>
                    <a:pt x="340" y="588"/>
                    <a:pt x="341" y="588"/>
                  </a:cubicBezTo>
                  <a:cubicBezTo>
                    <a:pt x="341" y="589"/>
                    <a:pt x="341" y="590"/>
                    <a:pt x="341" y="590"/>
                  </a:cubicBezTo>
                  <a:cubicBezTo>
                    <a:pt x="341" y="595"/>
                    <a:pt x="345" y="603"/>
                    <a:pt x="344" y="607"/>
                  </a:cubicBezTo>
                  <a:cubicBezTo>
                    <a:pt x="343" y="611"/>
                    <a:pt x="347" y="614"/>
                    <a:pt x="349" y="616"/>
                  </a:cubicBezTo>
                  <a:cubicBezTo>
                    <a:pt x="351" y="618"/>
                    <a:pt x="356" y="623"/>
                    <a:pt x="353" y="627"/>
                  </a:cubicBezTo>
                  <a:cubicBezTo>
                    <a:pt x="351" y="632"/>
                    <a:pt x="350" y="634"/>
                    <a:pt x="348" y="634"/>
                  </a:cubicBezTo>
                  <a:cubicBezTo>
                    <a:pt x="345" y="634"/>
                    <a:pt x="347" y="636"/>
                    <a:pt x="349" y="638"/>
                  </a:cubicBezTo>
                  <a:cubicBezTo>
                    <a:pt x="350" y="640"/>
                    <a:pt x="355" y="644"/>
                    <a:pt x="357" y="644"/>
                  </a:cubicBezTo>
                  <a:cubicBezTo>
                    <a:pt x="359" y="643"/>
                    <a:pt x="362" y="645"/>
                    <a:pt x="363" y="646"/>
                  </a:cubicBezTo>
                  <a:cubicBezTo>
                    <a:pt x="365" y="648"/>
                    <a:pt x="366" y="654"/>
                    <a:pt x="365" y="657"/>
                  </a:cubicBezTo>
                  <a:cubicBezTo>
                    <a:pt x="364" y="659"/>
                    <a:pt x="363" y="663"/>
                    <a:pt x="365" y="665"/>
                  </a:cubicBezTo>
                  <a:cubicBezTo>
                    <a:pt x="367" y="667"/>
                    <a:pt x="376" y="676"/>
                    <a:pt x="375" y="679"/>
                  </a:cubicBezTo>
                  <a:cubicBezTo>
                    <a:pt x="375" y="682"/>
                    <a:pt x="378" y="687"/>
                    <a:pt x="379" y="686"/>
                  </a:cubicBezTo>
                  <a:cubicBezTo>
                    <a:pt x="381" y="684"/>
                    <a:pt x="385" y="684"/>
                    <a:pt x="385" y="680"/>
                  </a:cubicBezTo>
                  <a:cubicBezTo>
                    <a:pt x="385" y="677"/>
                    <a:pt x="378" y="669"/>
                    <a:pt x="376" y="667"/>
                  </a:cubicBezTo>
                  <a:cubicBezTo>
                    <a:pt x="375" y="666"/>
                    <a:pt x="381" y="666"/>
                    <a:pt x="379" y="663"/>
                  </a:cubicBezTo>
                  <a:cubicBezTo>
                    <a:pt x="377" y="659"/>
                    <a:pt x="374" y="655"/>
                    <a:pt x="375" y="653"/>
                  </a:cubicBezTo>
                  <a:cubicBezTo>
                    <a:pt x="375" y="652"/>
                    <a:pt x="380" y="654"/>
                    <a:pt x="377" y="650"/>
                  </a:cubicBezTo>
                  <a:cubicBezTo>
                    <a:pt x="374" y="645"/>
                    <a:pt x="373" y="640"/>
                    <a:pt x="372" y="638"/>
                  </a:cubicBezTo>
                  <a:cubicBezTo>
                    <a:pt x="371" y="635"/>
                    <a:pt x="369" y="633"/>
                    <a:pt x="368" y="628"/>
                  </a:cubicBezTo>
                  <a:cubicBezTo>
                    <a:pt x="367" y="623"/>
                    <a:pt x="362" y="618"/>
                    <a:pt x="361" y="616"/>
                  </a:cubicBezTo>
                  <a:cubicBezTo>
                    <a:pt x="360" y="613"/>
                    <a:pt x="354" y="609"/>
                    <a:pt x="355" y="607"/>
                  </a:cubicBezTo>
                  <a:cubicBezTo>
                    <a:pt x="356" y="605"/>
                    <a:pt x="357" y="600"/>
                    <a:pt x="357" y="597"/>
                  </a:cubicBezTo>
                  <a:cubicBezTo>
                    <a:pt x="356" y="595"/>
                    <a:pt x="359" y="593"/>
                    <a:pt x="359" y="591"/>
                  </a:cubicBezTo>
                  <a:cubicBezTo>
                    <a:pt x="359" y="589"/>
                    <a:pt x="362" y="587"/>
                    <a:pt x="362" y="588"/>
                  </a:cubicBezTo>
                  <a:cubicBezTo>
                    <a:pt x="362" y="589"/>
                    <a:pt x="366" y="592"/>
                    <a:pt x="366" y="592"/>
                  </a:cubicBezTo>
                  <a:cubicBezTo>
                    <a:pt x="366" y="592"/>
                    <a:pt x="369" y="593"/>
                    <a:pt x="371" y="595"/>
                  </a:cubicBezTo>
                  <a:cubicBezTo>
                    <a:pt x="373" y="597"/>
                    <a:pt x="375" y="595"/>
                    <a:pt x="374" y="598"/>
                  </a:cubicBezTo>
                  <a:cubicBezTo>
                    <a:pt x="373" y="602"/>
                    <a:pt x="372" y="606"/>
                    <a:pt x="374" y="606"/>
                  </a:cubicBezTo>
                  <a:cubicBezTo>
                    <a:pt x="375" y="606"/>
                    <a:pt x="373" y="614"/>
                    <a:pt x="375" y="615"/>
                  </a:cubicBezTo>
                  <a:cubicBezTo>
                    <a:pt x="377" y="616"/>
                    <a:pt x="376" y="622"/>
                    <a:pt x="378" y="625"/>
                  </a:cubicBezTo>
                  <a:cubicBezTo>
                    <a:pt x="381" y="628"/>
                    <a:pt x="383" y="630"/>
                    <a:pt x="387" y="634"/>
                  </a:cubicBezTo>
                  <a:cubicBezTo>
                    <a:pt x="391" y="637"/>
                    <a:pt x="399" y="645"/>
                    <a:pt x="399" y="647"/>
                  </a:cubicBezTo>
                  <a:cubicBezTo>
                    <a:pt x="398" y="648"/>
                    <a:pt x="395" y="651"/>
                    <a:pt x="397" y="653"/>
                  </a:cubicBezTo>
                  <a:cubicBezTo>
                    <a:pt x="398" y="655"/>
                    <a:pt x="402" y="657"/>
                    <a:pt x="405" y="660"/>
                  </a:cubicBezTo>
                  <a:cubicBezTo>
                    <a:pt x="407" y="663"/>
                    <a:pt x="411" y="668"/>
                    <a:pt x="411" y="671"/>
                  </a:cubicBezTo>
                  <a:cubicBezTo>
                    <a:pt x="411" y="673"/>
                    <a:pt x="413" y="676"/>
                    <a:pt x="416" y="679"/>
                  </a:cubicBezTo>
                  <a:cubicBezTo>
                    <a:pt x="418" y="681"/>
                    <a:pt x="420" y="688"/>
                    <a:pt x="420" y="691"/>
                  </a:cubicBezTo>
                  <a:cubicBezTo>
                    <a:pt x="421" y="694"/>
                    <a:pt x="420" y="704"/>
                    <a:pt x="419" y="706"/>
                  </a:cubicBezTo>
                  <a:cubicBezTo>
                    <a:pt x="418" y="707"/>
                    <a:pt x="413" y="711"/>
                    <a:pt x="413" y="713"/>
                  </a:cubicBezTo>
                  <a:cubicBezTo>
                    <a:pt x="413" y="714"/>
                    <a:pt x="411" y="716"/>
                    <a:pt x="415" y="721"/>
                  </a:cubicBezTo>
                  <a:cubicBezTo>
                    <a:pt x="419" y="725"/>
                    <a:pt x="429" y="732"/>
                    <a:pt x="434" y="735"/>
                  </a:cubicBezTo>
                  <a:cubicBezTo>
                    <a:pt x="438" y="738"/>
                    <a:pt x="443" y="737"/>
                    <a:pt x="445" y="739"/>
                  </a:cubicBezTo>
                  <a:cubicBezTo>
                    <a:pt x="447" y="741"/>
                    <a:pt x="451" y="743"/>
                    <a:pt x="455" y="745"/>
                  </a:cubicBezTo>
                  <a:cubicBezTo>
                    <a:pt x="459" y="746"/>
                    <a:pt x="474" y="750"/>
                    <a:pt x="476" y="753"/>
                  </a:cubicBezTo>
                  <a:cubicBezTo>
                    <a:pt x="478" y="755"/>
                    <a:pt x="481" y="758"/>
                    <a:pt x="485" y="758"/>
                  </a:cubicBezTo>
                  <a:cubicBezTo>
                    <a:pt x="488" y="759"/>
                    <a:pt x="495" y="762"/>
                    <a:pt x="499" y="761"/>
                  </a:cubicBezTo>
                  <a:cubicBezTo>
                    <a:pt x="503" y="760"/>
                    <a:pt x="514" y="752"/>
                    <a:pt x="519" y="754"/>
                  </a:cubicBezTo>
                  <a:cubicBezTo>
                    <a:pt x="523" y="756"/>
                    <a:pt x="525" y="756"/>
                    <a:pt x="527" y="758"/>
                  </a:cubicBezTo>
                  <a:cubicBezTo>
                    <a:pt x="529" y="760"/>
                    <a:pt x="531" y="767"/>
                    <a:pt x="535" y="771"/>
                  </a:cubicBezTo>
                  <a:cubicBezTo>
                    <a:pt x="535" y="772"/>
                    <a:pt x="536" y="772"/>
                    <a:pt x="536" y="773"/>
                  </a:cubicBezTo>
                  <a:cubicBezTo>
                    <a:pt x="537" y="774"/>
                    <a:pt x="538" y="775"/>
                    <a:pt x="538" y="776"/>
                  </a:cubicBezTo>
                  <a:cubicBezTo>
                    <a:pt x="539" y="776"/>
                    <a:pt x="539" y="776"/>
                    <a:pt x="539" y="776"/>
                  </a:cubicBezTo>
                  <a:cubicBezTo>
                    <a:pt x="539" y="776"/>
                    <a:pt x="539" y="776"/>
                    <a:pt x="540" y="777"/>
                  </a:cubicBezTo>
                  <a:cubicBezTo>
                    <a:pt x="540" y="777"/>
                    <a:pt x="540" y="777"/>
                    <a:pt x="540" y="777"/>
                  </a:cubicBezTo>
                  <a:cubicBezTo>
                    <a:pt x="540" y="777"/>
                    <a:pt x="541" y="777"/>
                    <a:pt x="541" y="777"/>
                  </a:cubicBezTo>
                  <a:cubicBezTo>
                    <a:pt x="541" y="777"/>
                    <a:pt x="541" y="777"/>
                    <a:pt x="541" y="778"/>
                  </a:cubicBezTo>
                  <a:cubicBezTo>
                    <a:pt x="542" y="778"/>
                    <a:pt x="542" y="778"/>
                    <a:pt x="543" y="778"/>
                  </a:cubicBezTo>
                  <a:cubicBezTo>
                    <a:pt x="543" y="778"/>
                    <a:pt x="543" y="778"/>
                    <a:pt x="543" y="778"/>
                  </a:cubicBezTo>
                  <a:cubicBezTo>
                    <a:pt x="544" y="778"/>
                    <a:pt x="545" y="778"/>
                    <a:pt x="546" y="779"/>
                  </a:cubicBezTo>
                  <a:cubicBezTo>
                    <a:pt x="548" y="779"/>
                    <a:pt x="550" y="779"/>
                    <a:pt x="551" y="779"/>
                  </a:cubicBezTo>
                  <a:cubicBezTo>
                    <a:pt x="552" y="779"/>
                    <a:pt x="553" y="779"/>
                    <a:pt x="554" y="779"/>
                  </a:cubicBezTo>
                  <a:cubicBezTo>
                    <a:pt x="554" y="780"/>
                    <a:pt x="555" y="780"/>
                    <a:pt x="556" y="780"/>
                  </a:cubicBezTo>
                  <a:cubicBezTo>
                    <a:pt x="556" y="780"/>
                    <a:pt x="557" y="780"/>
                    <a:pt x="557" y="780"/>
                  </a:cubicBezTo>
                  <a:cubicBezTo>
                    <a:pt x="558" y="780"/>
                    <a:pt x="558" y="780"/>
                    <a:pt x="558" y="780"/>
                  </a:cubicBezTo>
                  <a:cubicBezTo>
                    <a:pt x="559" y="780"/>
                    <a:pt x="560" y="781"/>
                    <a:pt x="560" y="781"/>
                  </a:cubicBezTo>
                  <a:cubicBezTo>
                    <a:pt x="562" y="782"/>
                    <a:pt x="572" y="789"/>
                    <a:pt x="575" y="789"/>
                  </a:cubicBezTo>
                  <a:cubicBezTo>
                    <a:pt x="576" y="789"/>
                    <a:pt x="577" y="788"/>
                    <a:pt x="577" y="788"/>
                  </a:cubicBezTo>
                  <a:cubicBezTo>
                    <a:pt x="578" y="788"/>
                    <a:pt x="578" y="788"/>
                    <a:pt x="578" y="788"/>
                  </a:cubicBezTo>
                  <a:cubicBezTo>
                    <a:pt x="578" y="788"/>
                    <a:pt x="579" y="788"/>
                    <a:pt x="579" y="788"/>
                  </a:cubicBezTo>
                  <a:cubicBezTo>
                    <a:pt x="580" y="788"/>
                    <a:pt x="580" y="788"/>
                    <a:pt x="581" y="788"/>
                  </a:cubicBezTo>
                  <a:cubicBezTo>
                    <a:pt x="581" y="788"/>
                    <a:pt x="581" y="788"/>
                    <a:pt x="582" y="788"/>
                  </a:cubicBezTo>
                  <a:cubicBezTo>
                    <a:pt x="582" y="788"/>
                    <a:pt x="582" y="788"/>
                    <a:pt x="582" y="788"/>
                  </a:cubicBezTo>
                  <a:cubicBezTo>
                    <a:pt x="583" y="788"/>
                    <a:pt x="583" y="788"/>
                    <a:pt x="583" y="788"/>
                  </a:cubicBezTo>
                  <a:cubicBezTo>
                    <a:pt x="583" y="788"/>
                    <a:pt x="583" y="788"/>
                    <a:pt x="583" y="788"/>
                  </a:cubicBezTo>
                  <a:cubicBezTo>
                    <a:pt x="584" y="788"/>
                    <a:pt x="584" y="788"/>
                    <a:pt x="584" y="788"/>
                  </a:cubicBezTo>
                  <a:cubicBezTo>
                    <a:pt x="584" y="788"/>
                    <a:pt x="584" y="788"/>
                    <a:pt x="584" y="788"/>
                  </a:cubicBezTo>
                  <a:cubicBezTo>
                    <a:pt x="584" y="788"/>
                    <a:pt x="584" y="788"/>
                    <a:pt x="584" y="788"/>
                  </a:cubicBezTo>
                  <a:cubicBezTo>
                    <a:pt x="584" y="789"/>
                    <a:pt x="583" y="789"/>
                    <a:pt x="583" y="790"/>
                  </a:cubicBezTo>
                  <a:cubicBezTo>
                    <a:pt x="582" y="791"/>
                    <a:pt x="582" y="791"/>
                    <a:pt x="581" y="792"/>
                  </a:cubicBezTo>
                  <a:cubicBezTo>
                    <a:pt x="581" y="792"/>
                    <a:pt x="581" y="792"/>
                    <a:pt x="581" y="792"/>
                  </a:cubicBezTo>
                  <a:cubicBezTo>
                    <a:pt x="581" y="792"/>
                    <a:pt x="581" y="792"/>
                    <a:pt x="581" y="792"/>
                  </a:cubicBezTo>
                  <a:cubicBezTo>
                    <a:pt x="581" y="792"/>
                    <a:pt x="581" y="793"/>
                    <a:pt x="581" y="793"/>
                  </a:cubicBezTo>
                  <a:cubicBezTo>
                    <a:pt x="581" y="793"/>
                    <a:pt x="581" y="793"/>
                    <a:pt x="581" y="794"/>
                  </a:cubicBezTo>
                  <a:cubicBezTo>
                    <a:pt x="583" y="795"/>
                    <a:pt x="588" y="798"/>
                    <a:pt x="590" y="801"/>
                  </a:cubicBezTo>
                  <a:cubicBezTo>
                    <a:pt x="592" y="803"/>
                    <a:pt x="591" y="805"/>
                    <a:pt x="593" y="807"/>
                  </a:cubicBezTo>
                  <a:cubicBezTo>
                    <a:pt x="594" y="808"/>
                    <a:pt x="595" y="808"/>
                    <a:pt x="595" y="809"/>
                  </a:cubicBezTo>
                  <a:cubicBezTo>
                    <a:pt x="595" y="809"/>
                    <a:pt x="595" y="809"/>
                    <a:pt x="596" y="809"/>
                  </a:cubicBezTo>
                  <a:cubicBezTo>
                    <a:pt x="596" y="810"/>
                    <a:pt x="596" y="810"/>
                    <a:pt x="596" y="811"/>
                  </a:cubicBezTo>
                  <a:cubicBezTo>
                    <a:pt x="597" y="811"/>
                    <a:pt x="597" y="811"/>
                    <a:pt x="597" y="811"/>
                  </a:cubicBezTo>
                  <a:cubicBezTo>
                    <a:pt x="597" y="812"/>
                    <a:pt x="597" y="813"/>
                    <a:pt x="597" y="814"/>
                  </a:cubicBezTo>
                  <a:cubicBezTo>
                    <a:pt x="596" y="818"/>
                    <a:pt x="594" y="821"/>
                    <a:pt x="596" y="823"/>
                  </a:cubicBezTo>
                  <a:cubicBezTo>
                    <a:pt x="598" y="825"/>
                    <a:pt x="601" y="828"/>
                    <a:pt x="602" y="826"/>
                  </a:cubicBezTo>
                  <a:cubicBezTo>
                    <a:pt x="603" y="824"/>
                    <a:pt x="603" y="823"/>
                    <a:pt x="604" y="826"/>
                  </a:cubicBezTo>
                  <a:cubicBezTo>
                    <a:pt x="606" y="829"/>
                    <a:pt x="604" y="830"/>
                    <a:pt x="609" y="831"/>
                  </a:cubicBezTo>
                  <a:cubicBezTo>
                    <a:pt x="614" y="832"/>
                    <a:pt x="612" y="835"/>
                    <a:pt x="613" y="837"/>
                  </a:cubicBezTo>
                  <a:cubicBezTo>
                    <a:pt x="613" y="838"/>
                    <a:pt x="613" y="838"/>
                    <a:pt x="614" y="838"/>
                  </a:cubicBezTo>
                  <a:cubicBezTo>
                    <a:pt x="614" y="838"/>
                    <a:pt x="614" y="838"/>
                    <a:pt x="614" y="838"/>
                  </a:cubicBezTo>
                  <a:cubicBezTo>
                    <a:pt x="615" y="838"/>
                    <a:pt x="616" y="839"/>
                    <a:pt x="617" y="839"/>
                  </a:cubicBezTo>
                  <a:cubicBezTo>
                    <a:pt x="617" y="839"/>
                    <a:pt x="617" y="839"/>
                    <a:pt x="618" y="839"/>
                  </a:cubicBezTo>
                  <a:cubicBezTo>
                    <a:pt x="618" y="839"/>
                    <a:pt x="618" y="839"/>
                    <a:pt x="619" y="839"/>
                  </a:cubicBezTo>
                  <a:cubicBezTo>
                    <a:pt x="619" y="839"/>
                    <a:pt x="620" y="839"/>
                    <a:pt x="620" y="839"/>
                  </a:cubicBezTo>
                  <a:cubicBezTo>
                    <a:pt x="623" y="841"/>
                    <a:pt x="627" y="840"/>
                    <a:pt x="631" y="842"/>
                  </a:cubicBezTo>
                  <a:cubicBezTo>
                    <a:pt x="635" y="844"/>
                    <a:pt x="633" y="849"/>
                    <a:pt x="637" y="849"/>
                  </a:cubicBezTo>
                  <a:cubicBezTo>
                    <a:pt x="642" y="850"/>
                    <a:pt x="650" y="850"/>
                    <a:pt x="650" y="849"/>
                  </a:cubicBezTo>
                  <a:cubicBezTo>
                    <a:pt x="649" y="847"/>
                    <a:pt x="647" y="842"/>
                    <a:pt x="649" y="841"/>
                  </a:cubicBezTo>
                  <a:cubicBezTo>
                    <a:pt x="651" y="840"/>
                    <a:pt x="655" y="837"/>
                    <a:pt x="656" y="836"/>
                  </a:cubicBezTo>
                  <a:cubicBezTo>
                    <a:pt x="658" y="835"/>
                    <a:pt x="663" y="832"/>
                    <a:pt x="665" y="834"/>
                  </a:cubicBezTo>
                  <a:cubicBezTo>
                    <a:pt x="667" y="836"/>
                    <a:pt x="672" y="837"/>
                    <a:pt x="671" y="841"/>
                  </a:cubicBezTo>
                  <a:cubicBezTo>
                    <a:pt x="670" y="845"/>
                    <a:pt x="670" y="851"/>
                    <a:pt x="673" y="854"/>
                  </a:cubicBezTo>
                  <a:cubicBezTo>
                    <a:pt x="674" y="854"/>
                    <a:pt x="674" y="855"/>
                    <a:pt x="675" y="855"/>
                  </a:cubicBezTo>
                  <a:cubicBezTo>
                    <a:pt x="675" y="856"/>
                    <a:pt x="675" y="856"/>
                    <a:pt x="675" y="856"/>
                  </a:cubicBezTo>
                  <a:cubicBezTo>
                    <a:pt x="675" y="856"/>
                    <a:pt x="675" y="857"/>
                    <a:pt x="676" y="857"/>
                  </a:cubicBezTo>
                  <a:cubicBezTo>
                    <a:pt x="676" y="858"/>
                    <a:pt x="676" y="858"/>
                    <a:pt x="676" y="858"/>
                  </a:cubicBezTo>
                  <a:cubicBezTo>
                    <a:pt x="676" y="859"/>
                    <a:pt x="676" y="859"/>
                    <a:pt x="676" y="860"/>
                  </a:cubicBezTo>
                  <a:cubicBezTo>
                    <a:pt x="675" y="860"/>
                    <a:pt x="675" y="860"/>
                    <a:pt x="675" y="861"/>
                  </a:cubicBezTo>
                  <a:cubicBezTo>
                    <a:pt x="675" y="862"/>
                    <a:pt x="675" y="863"/>
                    <a:pt x="675" y="864"/>
                  </a:cubicBezTo>
                  <a:cubicBezTo>
                    <a:pt x="673" y="869"/>
                    <a:pt x="675" y="871"/>
                    <a:pt x="673" y="872"/>
                  </a:cubicBezTo>
                  <a:cubicBezTo>
                    <a:pt x="672" y="873"/>
                    <a:pt x="670" y="876"/>
                    <a:pt x="671" y="878"/>
                  </a:cubicBezTo>
                  <a:cubicBezTo>
                    <a:pt x="672" y="880"/>
                    <a:pt x="670" y="882"/>
                    <a:pt x="669" y="885"/>
                  </a:cubicBezTo>
                  <a:cubicBezTo>
                    <a:pt x="669" y="888"/>
                    <a:pt x="672" y="890"/>
                    <a:pt x="669" y="893"/>
                  </a:cubicBezTo>
                  <a:cubicBezTo>
                    <a:pt x="665" y="896"/>
                    <a:pt x="663" y="900"/>
                    <a:pt x="660" y="900"/>
                  </a:cubicBezTo>
                  <a:cubicBezTo>
                    <a:pt x="657" y="900"/>
                    <a:pt x="654" y="902"/>
                    <a:pt x="653" y="903"/>
                  </a:cubicBezTo>
                  <a:cubicBezTo>
                    <a:pt x="652" y="903"/>
                    <a:pt x="652" y="910"/>
                    <a:pt x="648" y="913"/>
                  </a:cubicBezTo>
                  <a:cubicBezTo>
                    <a:pt x="647" y="914"/>
                    <a:pt x="646" y="915"/>
                    <a:pt x="645" y="916"/>
                  </a:cubicBezTo>
                  <a:cubicBezTo>
                    <a:pt x="644" y="917"/>
                    <a:pt x="643" y="918"/>
                    <a:pt x="642" y="918"/>
                  </a:cubicBezTo>
                  <a:cubicBezTo>
                    <a:pt x="642" y="919"/>
                    <a:pt x="642" y="919"/>
                    <a:pt x="641" y="919"/>
                  </a:cubicBezTo>
                  <a:cubicBezTo>
                    <a:pt x="640" y="920"/>
                    <a:pt x="639" y="921"/>
                    <a:pt x="638" y="921"/>
                  </a:cubicBezTo>
                  <a:cubicBezTo>
                    <a:pt x="634" y="923"/>
                    <a:pt x="630" y="925"/>
                    <a:pt x="628" y="929"/>
                  </a:cubicBezTo>
                  <a:cubicBezTo>
                    <a:pt x="626" y="933"/>
                    <a:pt x="627" y="934"/>
                    <a:pt x="624" y="935"/>
                  </a:cubicBezTo>
                  <a:cubicBezTo>
                    <a:pt x="620" y="937"/>
                    <a:pt x="617" y="940"/>
                    <a:pt x="616" y="944"/>
                  </a:cubicBezTo>
                  <a:cubicBezTo>
                    <a:pt x="615" y="947"/>
                    <a:pt x="612" y="956"/>
                    <a:pt x="614" y="958"/>
                  </a:cubicBezTo>
                  <a:cubicBezTo>
                    <a:pt x="616" y="960"/>
                    <a:pt x="614" y="964"/>
                    <a:pt x="613" y="964"/>
                  </a:cubicBezTo>
                  <a:cubicBezTo>
                    <a:pt x="612" y="964"/>
                    <a:pt x="612" y="965"/>
                    <a:pt x="612" y="965"/>
                  </a:cubicBezTo>
                  <a:cubicBezTo>
                    <a:pt x="612" y="965"/>
                    <a:pt x="612" y="965"/>
                    <a:pt x="612" y="965"/>
                  </a:cubicBezTo>
                  <a:cubicBezTo>
                    <a:pt x="611" y="965"/>
                    <a:pt x="611" y="965"/>
                    <a:pt x="611" y="965"/>
                  </a:cubicBezTo>
                  <a:cubicBezTo>
                    <a:pt x="610" y="966"/>
                    <a:pt x="610" y="966"/>
                    <a:pt x="610" y="966"/>
                  </a:cubicBezTo>
                  <a:cubicBezTo>
                    <a:pt x="609" y="966"/>
                    <a:pt x="609" y="966"/>
                    <a:pt x="609" y="967"/>
                  </a:cubicBezTo>
                  <a:cubicBezTo>
                    <a:pt x="608" y="967"/>
                    <a:pt x="608" y="967"/>
                    <a:pt x="607" y="968"/>
                  </a:cubicBezTo>
                  <a:cubicBezTo>
                    <a:pt x="607" y="968"/>
                    <a:pt x="606" y="968"/>
                    <a:pt x="606" y="969"/>
                  </a:cubicBezTo>
                  <a:cubicBezTo>
                    <a:pt x="605" y="969"/>
                    <a:pt x="604" y="970"/>
                    <a:pt x="604" y="971"/>
                  </a:cubicBezTo>
                  <a:cubicBezTo>
                    <a:pt x="600" y="974"/>
                    <a:pt x="597" y="976"/>
                    <a:pt x="600" y="979"/>
                  </a:cubicBezTo>
                  <a:cubicBezTo>
                    <a:pt x="602" y="981"/>
                    <a:pt x="603" y="982"/>
                    <a:pt x="601" y="984"/>
                  </a:cubicBezTo>
                  <a:cubicBezTo>
                    <a:pt x="599" y="986"/>
                    <a:pt x="596" y="988"/>
                    <a:pt x="599" y="988"/>
                  </a:cubicBezTo>
                  <a:cubicBezTo>
                    <a:pt x="603" y="989"/>
                    <a:pt x="612" y="995"/>
                    <a:pt x="613" y="999"/>
                  </a:cubicBezTo>
                  <a:cubicBezTo>
                    <a:pt x="613" y="1002"/>
                    <a:pt x="611" y="1003"/>
                    <a:pt x="613" y="1007"/>
                  </a:cubicBezTo>
                  <a:cubicBezTo>
                    <a:pt x="615" y="1010"/>
                    <a:pt x="619" y="1015"/>
                    <a:pt x="619" y="1019"/>
                  </a:cubicBezTo>
                  <a:cubicBezTo>
                    <a:pt x="618" y="1022"/>
                    <a:pt x="625" y="1042"/>
                    <a:pt x="626" y="1047"/>
                  </a:cubicBezTo>
                  <a:cubicBezTo>
                    <a:pt x="627" y="1052"/>
                    <a:pt x="633" y="1056"/>
                    <a:pt x="632" y="1062"/>
                  </a:cubicBezTo>
                  <a:cubicBezTo>
                    <a:pt x="630" y="1069"/>
                    <a:pt x="629" y="1073"/>
                    <a:pt x="630" y="1079"/>
                  </a:cubicBezTo>
                  <a:cubicBezTo>
                    <a:pt x="631" y="1086"/>
                    <a:pt x="631" y="1095"/>
                    <a:pt x="634" y="1097"/>
                  </a:cubicBezTo>
                  <a:cubicBezTo>
                    <a:pt x="636" y="1098"/>
                    <a:pt x="641" y="1105"/>
                    <a:pt x="643" y="1108"/>
                  </a:cubicBezTo>
                  <a:cubicBezTo>
                    <a:pt x="644" y="1112"/>
                    <a:pt x="655" y="1118"/>
                    <a:pt x="658" y="1119"/>
                  </a:cubicBezTo>
                  <a:cubicBezTo>
                    <a:pt x="661" y="1120"/>
                    <a:pt x="671" y="1127"/>
                    <a:pt x="673" y="1130"/>
                  </a:cubicBezTo>
                  <a:cubicBezTo>
                    <a:pt x="675" y="1133"/>
                    <a:pt x="681" y="1136"/>
                    <a:pt x="682" y="1140"/>
                  </a:cubicBezTo>
                  <a:cubicBezTo>
                    <a:pt x="682" y="1141"/>
                    <a:pt x="682" y="1142"/>
                    <a:pt x="682" y="1144"/>
                  </a:cubicBezTo>
                  <a:cubicBezTo>
                    <a:pt x="683" y="1145"/>
                    <a:pt x="683" y="1146"/>
                    <a:pt x="683" y="1147"/>
                  </a:cubicBezTo>
                  <a:cubicBezTo>
                    <a:pt x="683" y="1147"/>
                    <a:pt x="683" y="1147"/>
                    <a:pt x="683" y="1147"/>
                  </a:cubicBezTo>
                  <a:cubicBezTo>
                    <a:pt x="683" y="1148"/>
                    <a:pt x="683" y="1149"/>
                    <a:pt x="683" y="1150"/>
                  </a:cubicBezTo>
                  <a:cubicBezTo>
                    <a:pt x="683" y="1151"/>
                    <a:pt x="683" y="1151"/>
                    <a:pt x="683" y="1151"/>
                  </a:cubicBezTo>
                  <a:cubicBezTo>
                    <a:pt x="683" y="1152"/>
                    <a:pt x="683" y="1153"/>
                    <a:pt x="682" y="1154"/>
                  </a:cubicBezTo>
                  <a:cubicBezTo>
                    <a:pt x="679" y="1158"/>
                    <a:pt x="677" y="1163"/>
                    <a:pt x="677" y="1167"/>
                  </a:cubicBezTo>
                  <a:cubicBezTo>
                    <a:pt x="677" y="1171"/>
                    <a:pt x="678" y="1172"/>
                    <a:pt x="676" y="1179"/>
                  </a:cubicBezTo>
                  <a:cubicBezTo>
                    <a:pt x="674" y="1185"/>
                    <a:pt x="671" y="1199"/>
                    <a:pt x="669" y="1200"/>
                  </a:cubicBezTo>
                  <a:cubicBezTo>
                    <a:pt x="666" y="1201"/>
                    <a:pt x="662" y="1204"/>
                    <a:pt x="662" y="1207"/>
                  </a:cubicBezTo>
                  <a:cubicBezTo>
                    <a:pt x="663" y="1210"/>
                    <a:pt x="663" y="1216"/>
                    <a:pt x="661" y="1222"/>
                  </a:cubicBezTo>
                  <a:cubicBezTo>
                    <a:pt x="658" y="1229"/>
                    <a:pt x="657" y="1234"/>
                    <a:pt x="655" y="1239"/>
                  </a:cubicBezTo>
                  <a:cubicBezTo>
                    <a:pt x="653" y="1243"/>
                    <a:pt x="649" y="1256"/>
                    <a:pt x="648" y="1259"/>
                  </a:cubicBezTo>
                  <a:cubicBezTo>
                    <a:pt x="646" y="1262"/>
                    <a:pt x="644" y="1274"/>
                    <a:pt x="642" y="1275"/>
                  </a:cubicBezTo>
                  <a:cubicBezTo>
                    <a:pt x="639" y="1277"/>
                    <a:pt x="633" y="1286"/>
                    <a:pt x="634" y="1290"/>
                  </a:cubicBezTo>
                  <a:cubicBezTo>
                    <a:pt x="636" y="1293"/>
                    <a:pt x="636" y="1293"/>
                    <a:pt x="633" y="1297"/>
                  </a:cubicBezTo>
                  <a:cubicBezTo>
                    <a:pt x="630" y="1302"/>
                    <a:pt x="628" y="1316"/>
                    <a:pt x="628" y="1322"/>
                  </a:cubicBezTo>
                  <a:cubicBezTo>
                    <a:pt x="629" y="1328"/>
                    <a:pt x="624" y="1340"/>
                    <a:pt x="622" y="1344"/>
                  </a:cubicBezTo>
                  <a:cubicBezTo>
                    <a:pt x="620" y="1349"/>
                    <a:pt x="617" y="1354"/>
                    <a:pt x="615" y="1357"/>
                  </a:cubicBezTo>
                  <a:cubicBezTo>
                    <a:pt x="613" y="1361"/>
                    <a:pt x="603" y="1379"/>
                    <a:pt x="599" y="1384"/>
                  </a:cubicBezTo>
                  <a:cubicBezTo>
                    <a:pt x="595" y="1390"/>
                    <a:pt x="592" y="1400"/>
                    <a:pt x="588" y="1405"/>
                  </a:cubicBezTo>
                  <a:cubicBezTo>
                    <a:pt x="584" y="1410"/>
                    <a:pt x="579" y="1413"/>
                    <a:pt x="581" y="1418"/>
                  </a:cubicBezTo>
                  <a:cubicBezTo>
                    <a:pt x="583" y="1423"/>
                    <a:pt x="584" y="1423"/>
                    <a:pt x="581" y="1429"/>
                  </a:cubicBezTo>
                  <a:cubicBezTo>
                    <a:pt x="579" y="1434"/>
                    <a:pt x="582" y="1433"/>
                    <a:pt x="580" y="1440"/>
                  </a:cubicBezTo>
                  <a:cubicBezTo>
                    <a:pt x="577" y="1447"/>
                    <a:pt x="576" y="1449"/>
                    <a:pt x="572" y="1456"/>
                  </a:cubicBezTo>
                  <a:cubicBezTo>
                    <a:pt x="569" y="1463"/>
                    <a:pt x="567" y="1470"/>
                    <a:pt x="566" y="1476"/>
                  </a:cubicBezTo>
                  <a:cubicBezTo>
                    <a:pt x="564" y="1482"/>
                    <a:pt x="564" y="1488"/>
                    <a:pt x="563" y="1489"/>
                  </a:cubicBezTo>
                  <a:cubicBezTo>
                    <a:pt x="561" y="1490"/>
                    <a:pt x="556" y="1498"/>
                    <a:pt x="556" y="1502"/>
                  </a:cubicBezTo>
                  <a:cubicBezTo>
                    <a:pt x="555" y="1506"/>
                    <a:pt x="554" y="1514"/>
                    <a:pt x="556" y="1514"/>
                  </a:cubicBezTo>
                  <a:cubicBezTo>
                    <a:pt x="558" y="1514"/>
                    <a:pt x="563" y="1504"/>
                    <a:pt x="564" y="1502"/>
                  </a:cubicBezTo>
                  <a:cubicBezTo>
                    <a:pt x="565" y="1500"/>
                    <a:pt x="571" y="1496"/>
                    <a:pt x="570" y="1493"/>
                  </a:cubicBezTo>
                  <a:cubicBezTo>
                    <a:pt x="570" y="1489"/>
                    <a:pt x="570" y="1485"/>
                    <a:pt x="571" y="1487"/>
                  </a:cubicBezTo>
                  <a:cubicBezTo>
                    <a:pt x="572" y="1489"/>
                    <a:pt x="576" y="1483"/>
                    <a:pt x="574" y="1490"/>
                  </a:cubicBezTo>
                  <a:cubicBezTo>
                    <a:pt x="573" y="1496"/>
                    <a:pt x="574" y="1496"/>
                    <a:pt x="571" y="1503"/>
                  </a:cubicBezTo>
                  <a:cubicBezTo>
                    <a:pt x="568" y="1511"/>
                    <a:pt x="567" y="1521"/>
                    <a:pt x="566" y="1522"/>
                  </a:cubicBezTo>
                  <a:cubicBezTo>
                    <a:pt x="565" y="1523"/>
                    <a:pt x="561" y="1526"/>
                    <a:pt x="561" y="1528"/>
                  </a:cubicBezTo>
                  <a:cubicBezTo>
                    <a:pt x="561" y="1530"/>
                    <a:pt x="564" y="1536"/>
                    <a:pt x="563" y="1537"/>
                  </a:cubicBezTo>
                  <a:cubicBezTo>
                    <a:pt x="563" y="1538"/>
                    <a:pt x="560" y="1545"/>
                    <a:pt x="558" y="1545"/>
                  </a:cubicBezTo>
                  <a:cubicBezTo>
                    <a:pt x="556" y="1545"/>
                    <a:pt x="552" y="1548"/>
                    <a:pt x="554" y="1551"/>
                  </a:cubicBezTo>
                  <a:cubicBezTo>
                    <a:pt x="557" y="1554"/>
                    <a:pt x="557" y="1555"/>
                    <a:pt x="554" y="1557"/>
                  </a:cubicBezTo>
                  <a:cubicBezTo>
                    <a:pt x="551" y="1558"/>
                    <a:pt x="548" y="1566"/>
                    <a:pt x="548" y="1566"/>
                  </a:cubicBezTo>
                  <a:cubicBezTo>
                    <a:pt x="548" y="1566"/>
                    <a:pt x="545" y="1573"/>
                    <a:pt x="543" y="1570"/>
                  </a:cubicBezTo>
                  <a:cubicBezTo>
                    <a:pt x="541" y="1567"/>
                    <a:pt x="539" y="1570"/>
                    <a:pt x="538" y="1567"/>
                  </a:cubicBezTo>
                  <a:cubicBezTo>
                    <a:pt x="537" y="1564"/>
                    <a:pt x="534" y="1561"/>
                    <a:pt x="531" y="1564"/>
                  </a:cubicBezTo>
                  <a:cubicBezTo>
                    <a:pt x="528" y="1567"/>
                    <a:pt x="530" y="1571"/>
                    <a:pt x="528" y="1573"/>
                  </a:cubicBezTo>
                  <a:cubicBezTo>
                    <a:pt x="525" y="1574"/>
                    <a:pt x="518" y="1592"/>
                    <a:pt x="521" y="1588"/>
                  </a:cubicBezTo>
                  <a:cubicBezTo>
                    <a:pt x="525" y="1584"/>
                    <a:pt x="528" y="1583"/>
                    <a:pt x="528" y="1586"/>
                  </a:cubicBezTo>
                  <a:cubicBezTo>
                    <a:pt x="528" y="1589"/>
                    <a:pt x="528" y="1595"/>
                    <a:pt x="528" y="1598"/>
                  </a:cubicBezTo>
                  <a:cubicBezTo>
                    <a:pt x="528" y="1601"/>
                    <a:pt x="528" y="1606"/>
                    <a:pt x="530" y="1607"/>
                  </a:cubicBezTo>
                  <a:cubicBezTo>
                    <a:pt x="532" y="1607"/>
                    <a:pt x="540" y="1608"/>
                    <a:pt x="538" y="1610"/>
                  </a:cubicBezTo>
                  <a:cubicBezTo>
                    <a:pt x="536" y="1612"/>
                    <a:pt x="532" y="1609"/>
                    <a:pt x="528" y="1611"/>
                  </a:cubicBezTo>
                  <a:cubicBezTo>
                    <a:pt x="523" y="1613"/>
                    <a:pt x="526" y="1618"/>
                    <a:pt x="526" y="1621"/>
                  </a:cubicBezTo>
                  <a:cubicBezTo>
                    <a:pt x="527" y="1623"/>
                    <a:pt x="523" y="1627"/>
                    <a:pt x="522" y="1629"/>
                  </a:cubicBezTo>
                  <a:cubicBezTo>
                    <a:pt x="520" y="1631"/>
                    <a:pt x="519" y="1637"/>
                    <a:pt x="521" y="1639"/>
                  </a:cubicBezTo>
                  <a:cubicBezTo>
                    <a:pt x="523" y="1640"/>
                    <a:pt x="525" y="1643"/>
                    <a:pt x="520" y="1645"/>
                  </a:cubicBezTo>
                  <a:cubicBezTo>
                    <a:pt x="515" y="1646"/>
                    <a:pt x="517" y="1650"/>
                    <a:pt x="518" y="1654"/>
                  </a:cubicBezTo>
                  <a:cubicBezTo>
                    <a:pt x="519" y="1658"/>
                    <a:pt x="519" y="1662"/>
                    <a:pt x="515" y="1663"/>
                  </a:cubicBezTo>
                  <a:cubicBezTo>
                    <a:pt x="511" y="1663"/>
                    <a:pt x="515" y="1673"/>
                    <a:pt x="513" y="1674"/>
                  </a:cubicBezTo>
                  <a:cubicBezTo>
                    <a:pt x="511" y="1675"/>
                    <a:pt x="510" y="1678"/>
                    <a:pt x="512" y="1682"/>
                  </a:cubicBezTo>
                  <a:cubicBezTo>
                    <a:pt x="513" y="1685"/>
                    <a:pt x="515" y="1687"/>
                    <a:pt x="511" y="1690"/>
                  </a:cubicBezTo>
                  <a:cubicBezTo>
                    <a:pt x="507" y="1693"/>
                    <a:pt x="510" y="1699"/>
                    <a:pt x="507" y="1701"/>
                  </a:cubicBezTo>
                  <a:cubicBezTo>
                    <a:pt x="504" y="1702"/>
                    <a:pt x="508" y="1703"/>
                    <a:pt x="506" y="1707"/>
                  </a:cubicBezTo>
                  <a:cubicBezTo>
                    <a:pt x="503" y="1710"/>
                    <a:pt x="505" y="1720"/>
                    <a:pt x="507" y="1717"/>
                  </a:cubicBezTo>
                  <a:cubicBezTo>
                    <a:pt x="509" y="1714"/>
                    <a:pt x="513" y="1708"/>
                    <a:pt x="515" y="1706"/>
                  </a:cubicBezTo>
                  <a:cubicBezTo>
                    <a:pt x="517" y="1705"/>
                    <a:pt x="512" y="1714"/>
                    <a:pt x="511" y="1717"/>
                  </a:cubicBezTo>
                  <a:cubicBezTo>
                    <a:pt x="510" y="1720"/>
                    <a:pt x="506" y="1726"/>
                    <a:pt x="509" y="1728"/>
                  </a:cubicBezTo>
                  <a:cubicBezTo>
                    <a:pt x="512" y="1730"/>
                    <a:pt x="519" y="1726"/>
                    <a:pt x="515" y="1730"/>
                  </a:cubicBezTo>
                  <a:cubicBezTo>
                    <a:pt x="512" y="1734"/>
                    <a:pt x="520" y="1729"/>
                    <a:pt x="523" y="1726"/>
                  </a:cubicBezTo>
                  <a:cubicBezTo>
                    <a:pt x="527" y="1722"/>
                    <a:pt x="536" y="1716"/>
                    <a:pt x="537" y="1719"/>
                  </a:cubicBezTo>
                  <a:cubicBezTo>
                    <a:pt x="538" y="1721"/>
                    <a:pt x="531" y="1728"/>
                    <a:pt x="536" y="1727"/>
                  </a:cubicBezTo>
                  <a:cubicBezTo>
                    <a:pt x="542" y="1726"/>
                    <a:pt x="543" y="1727"/>
                    <a:pt x="546" y="1722"/>
                  </a:cubicBezTo>
                  <a:cubicBezTo>
                    <a:pt x="549" y="1717"/>
                    <a:pt x="551" y="1716"/>
                    <a:pt x="556" y="1714"/>
                  </a:cubicBezTo>
                  <a:cubicBezTo>
                    <a:pt x="561" y="1712"/>
                    <a:pt x="566" y="1711"/>
                    <a:pt x="567" y="1708"/>
                  </a:cubicBezTo>
                  <a:cubicBezTo>
                    <a:pt x="568" y="1708"/>
                    <a:pt x="568" y="1707"/>
                    <a:pt x="569" y="1706"/>
                  </a:cubicBezTo>
                  <a:cubicBezTo>
                    <a:pt x="569" y="1706"/>
                    <a:pt x="569" y="1706"/>
                    <a:pt x="569" y="1706"/>
                  </a:cubicBezTo>
                  <a:cubicBezTo>
                    <a:pt x="570" y="1706"/>
                    <a:pt x="570" y="1706"/>
                    <a:pt x="571" y="1706"/>
                  </a:cubicBezTo>
                  <a:cubicBezTo>
                    <a:pt x="571" y="1706"/>
                    <a:pt x="571" y="1706"/>
                    <a:pt x="571" y="1706"/>
                  </a:cubicBezTo>
                  <a:cubicBezTo>
                    <a:pt x="572" y="1706"/>
                    <a:pt x="572" y="1706"/>
                    <a:pt x="573" y="1707"/>
                  </a:cubicBezTo>
                  <a:cubicBezTo>
                    <a:pt x="574" y="1707"/>
                    <a:pt x="574" y="1708"/>
                    <a:pt x="574" y="1708"/>
                  </a:cubicBezTo>
                  <a:cubicBezTo>
                    <a:pt x="575" y="1708"/>
                    <a:pt x="575" y="1708"/>
                    <a:pt x="575" y="1708"/>
                  </a:cubicBezTo>
                  <a:cubicBezTo>
                    <a:pt x="575" y="1709"/>
                    <a:pt x="576" y="1709"/>
                    <a:pt x="576" y="1709"/>
                  </a:cubicBezTo>
                  <a:cubicBezTo>
                    <a:pt x="576" y="1709"/>
                    <a:pt x="576" y="1709"/>
                    <a:pt x="576" y="1709"/>
                  </a:cubicBezTo>
                  <a:cubicBezTo>
                    <a:pt x="576" y="1709"/>
                    <a:pt x="576" y="1709"/>
                    <a:pt x="576" y="1709"/>
                  </a:cubicBezTo>
                  <a:cubicBezTo>
                    <a:pt x="577" y="1710"/>
                    <a:pt x="577" y="1710"/>
                    <a:pt x="577" y="1710"/>
                  </a:cubicBezTo>
                  <a:cubicBezTo>
                    <a:pt x="577" y="1710"/>
                    <a:pt x="577" y="1710"/>
                    <a:pt x="577" y="1710"/>
                  </a:cubicBezTo>
                  <a:cubicBezTo>
                    <a:pt x="578" y="1710"/>
                    <a:pt x="578" y="1710"/>
                    <a:pt x="578" y="1710"/>
                  </a:cubicBezTo>
                  <a:cubicBezTo>
                    <a:pt x="578" y="1710"/>
                    <a:pt x="578" y="1710"/>
                    <a:pt x="578" y="1710"/>
                  </a:cubicBezTo>
                  <a:cubicBezTo>
                    <a:pt x="578" y="1710"/>
                    <a:pt x="578" y="1709"/>
                    <a:pt x="578" y="1709"/>
                  </a:cubicBezTo>
                  <a:cubicBezTo>
                    <a:pt x="578" y="1709"/>
                    <a:pt x="578" y="1709"/>
                    <a:pt x="578" y="1709"/>
                  </a:cubicBezTo>
                  <a:cubicBezTo>
                    <a:pt x="578" y="1708"/>
                    <a:pt x="578" y="1707"/>
                    <a:pt x="578" y="1707"/>
                  </a:cubicBezTo>
                  <a:cubicBezTo>
                    <a:pt x="577" y="1700"/>
                    <a:pt x="576" y="1696"/>
                    <a:pt x="577" y="1692"/>
                  </a:cubicBezTo>
                  <a:cubicBezTo>
                    <a:pt x="578" y="1688"/>
                    <a:pt x="575" y="1680"/>
                    <a:pt x="577" y="1677"/>
                  </a:cubicBezTo>
                  <a:cubicBezTo>
                    <a:pt x="579" y="1675"/>
                    <a:pt x="584" y="1678"/>
                    <a:pt x="584" y="1673"/>
                  </a:cubicBezTo>
                  <a:cubicBezTo>
                    <a:pt x="584" y="1668"/>
                    <a:pt x="581" y="1667"/>
                    <a:pt x="584" y="1665"/>
                  </a:cubicBezTo>
                  <a:cubicBezTo>
                    <a:pt x="586" y="1663"/>
                    <a:pt x="585" y="1669"/>
                    <a:pt x="590" y="1667"/>
                  </a:cubicBezTo>
                  <a:cubicBezTo>
                    <a:pt x="594" y="1665"/>
                    <a:pt x="594" y="1662"/>
                    <a:pt x="597" y="1660"/>
                  </a:cubicBezTo>
                  <a:cubicBezTo>
                    <a:pt x="600" y="1657"/>
                    <a:pt x="607" y="1647"/>
                    <a:pt x="606" y="1641"/>
                  </a:cubicBezTo>
                  <a:cubicBezTo>
                    <a:pt x="606" y="1634"/>
                    <a:pt x="616" y="1623"/>
                    <a:pt x="621" y="1621"/>
                  </a:cubicBezTo>
                  <a:cubicBezTo>
                    <a:pt x="626" y="1620"/>
                    <a:pt x="630" y="1616"/>
                    <a:pt x="632" y="1614"/>
                  </a:cubicBezTo>
                  <a:cubicBezTo>
                    <a:pt x="634" y="1612"/>
                    <a:pt x="641" y="1596"/>
                    <a:pt x="638" y="1593"/>
                  </a:cubicBezTo>
                  <a:cubicBezTo>
                    <a:pt x="635" y="1590"/>
                    <a:pt x="632" y="1590"/>
                    <a:pt x="628" y="1587"/>
                  </a:cubicBezTo>
                  <a:cubicBezTo>
                    <a:pt x="624" y="1584"/>
                    <a:pt x="619" y="1573"/>
                    <a:pt x="621" y="1570"/>
                  </a:cubicBezTo>
                  <a:cubicBezTo>
                    <a:pt x="624" y="1566"/>
                    <a:pt x="626" y="1562"/>
                    <a:pt x="631" y="1557"/>
                  </a:cubicBezTo>
                  <a:cubicBezTo>
                    <a:pt x="635" y="1552"/>
                    <a:pt x="647" y="1548"/>
                    <a:pt x="649" y="1548"/>
                  </a:cubicBezTo>
                  <a:cubicBezTo>
                    <a:pt x="651" y="1548"/>
                    <a:pt x="652" y="1545"/>
                    <a:pt x="654" y="1542"/>
                  </a:cubicBezTo>
                  <a:cubicBezTo>
                    <a:pt x="656" y="1540"/>
                    <a:pt x="659" y="1538"/>
                    <a:pt x="660" y="1536"/>
                  </a:cubicBezTo>
                  <a:cubicBezTo>
                    <a:pt x="660" y="1534"/>
                    <a:pt x="663" y="1521"/>
                    <a:pt x="665" y="1518"/>
                  </a:cubicBezTo>
                  <a:cubicBezTo>
                    <a:pt x="667" y="1515"/>
                    <a:pt x="678" y="1508"/>
                    <a:pt x="676" y="1507"/>
                  </a:cubicBezTo>
                  <a:cubicBezTo>
                    <a:pt x="674" y="1506"/>
                    <a:pt x="670" y="1505"/>
                    <a:pt x="672" y="1503"/>
                  </a:cubicBezTo>
                  <a:cubicBezTo>
                    <a:pt x="674" y="1501"/>
                    <a:pt x="680" y="1496"/>
                    <a:pt x="678" y="1495"/>
                  </a:cubicBezTo>
                  <a:cubicBezTo>
                    <a:pt x="677" y="1493"/>
                    <a:pt x="673" y="1484"/>
                    <a:pt x="673" y="1478"/>
                  </a:cubicBezTo>
                  <a:cubicBezTo>
                    <a:pt x="674" y="1473"/>
                    <a:pt x="676" y="1468"/>
                    <a:pt x="680" y="1471"/>
                  </a:cubicBezTo>
                  <a:cubicBezTo>
                    <a:pt x="684" y="1473"/>
                    <a:pt x="690" y="1477"/>
                    <a:pt x="696" y="1476"/>
                  </a:cubicBezTo>
                  <a:cubicBezTo>
                    <a:pt x="702" y="1476"/>
                    <a:pt x="705" y="1476"/>
                    <a:pt x="709" y="1472"/>
                  </a:cubicBezTo>
                  <a:cubicBezTo>
                    <a:pt x="713" y="1468"/>
                    <a:pt x="712" y="1460"/>
                    <a:pt x="713" y="1457"/>
                  </a:cubicBezTo>
                  <a:cubicBezTo>
                    <a:pt x="715" y="1453"/>
                    <a:pt x="715" y="1442"/>
                    <a:pt x="718" y="1440"/>
                  </a:cubicBezTo>
                  <a:cubicBezTo>
                    <a:pt x="722" y="1438"/>
                    <a:pt x="723" y="1437"/>
                    <a:pt x="729" y="1437"/>
                  </a:cubicBezTo>
                  <a:cubicBezTo>
                    <a:pt x="736" y="1437"/>
                    <a:pt x="744" y="1436"/>
                    <a:pt x="750" y="1435"/>
                  </a:cubicBezTo>
                  <a:cubicBezTo>
                    <a:pt x="757" y="1433"/>
                    <a:pt x="776" y="1427"/>
                    <a:pt x="781" y="1419"/>
                  </a:cubicBezTo>
                  <a:cubicBezTo>
                    <a:pt x="787" y="1411"/>
                    <a:pt x="792" y="1405"/>
                    <a:pt x="793" y="1400"/>
                  </a:cubicBezTo>
                  <a:cubicBezTo>
                    <a:pt x="793" y="1395"/>
                    <a:pt x="792" y="1393"/>
                    <a:pt x="790" y="1393"/>
                  </a:cubicBezTo>
                  <a:cubicBezTo>
                    <a:pt x="787" y="1392"/>
                    <a:pt x="785" y="1390"/>
                    <a:pt x="787" y="1387"/>
                  </a:cubicBezTo>
                  <a:cubicBezTo>
                    <a:pt x="789" y="1384"/>
                    <a:pt x="794" y="1380"/>
                    <a:pt x="791" y="1377"/>
                  </a:cubicBezTo>
                  <a:cubicBezTo>
                    <a:pt x="789" y="1374"/>
                    <a:pt x="781" y="1365"/>
                    <a:pt x="779" y="1363"/>
                  </a:cubicBezTo>
                  <a:cubicBezTo>
                    <a:pt x="777" y="1361"/>
                    <a:pt x="775" y="1356"/>
                    <a:pt x="778" y="1356"/>
                  </a:cubicBezTo>
                  <a:cubicBezTo>
                    <a:pt x="778" y="1356"/>
                    <a:pt x="779" y="1356"/>
                    <a:pt x="780" y="1357"/>
                  </a:cubicBezTo>
                  <a:cubicBezTo>
                    <a:pt x="780" y="1357"/>
                    <a:pt x="780" y="1357"/>
                    <a:pt x="781" y="1357"/>
                  </a:cubicBezTo>
                  <a:cubicBezTo>
                    <a:pt x="781" y="1357"/>
                    <a:pt x="782" y="1357"/>
                    <a:pt x="782" y="1358"/>
                  </a:cubicBezTo>
                  <a:cubicBezTo>
                    <a:pt x="783" y="1358"/>
                    <a:pt x="783" y="1358"/>
                    <a:pt x="784" y="1359"/>
                  </a:cubicBezTo>
                  <a:cubicBezTo>
                    <a:pt x="784" y="1359"/>
                    <a:pt x="785" y="1359"/>
                    <a:pt x="785" y="1360"/>
                  </a:cubicBezTo>
                  <a:cubicBezTo>
                    <a:pt x="786" y="1360"/>
                    <a:pt x="786" y="1360"/>
                    <a:pt x="786" y="1360"/>
                  </a:cubicBezTo>
                  <a:cubicBezTo>
                    <a:pt x="787" y="1361"/>
                    <a:pt x="787" y="1361"/>
                    <a:pt x="788" y="1361"/>
                  </a:cubicBezTo>
                  <a:cubicBezTo>
                    <a:pt x="789" y="1363"/>
                    <a:pt x="795" y="1362"/>
                    <a:pt x="797" y="1363"/>
                  </a:cubicBezTo>
                  <a:cubicBezTo>
                    <a:pt x="798" y="1365"/>
                    <a:pt x="800" y="1369"/>
                    <a:pt x="806" y="1369"/>
                  </a:cubicBezTo>
                  <a:cubicBezTo>
                    <a:pt x="812" y="1368"/>
                    <a:pt x="826" y="1367"/>
                    <a:pt x="830" y="1365"/>
                  </a:cubicBezTo>
                  <a:cubicBezTo>
                    <a:pt x="833" y="1362"/>
                    <a:pt x="839" y="1357"/>
                    <a:pt x="843" y="1351"/>
                  </a:cubicBezTo>
                  <a:cubicBezTo>
                    <a:pt x="844" y="1350"/>
                    <a:pt x="845" y="1349"/>
                    <a:pt x="846" y="1347"/>
                  </a:cubicBezTo>
                  <a:cubicBezTo>
                    <a:pt x="846" y="1347"/>
                    <a:pt x="847" y="1346"/>
                    <a:pt x="847" y="1346"/>
                  </a:cubicBezTo>
                  <a:cubicBezTo>
                    <a:pt x="848" y="1345"/>
                    <a:pt x="848" y="1344"/>
                    <a:pt x="849" y="1343"/>
                  </a:cubicBezTo>
                  <a:cubicBezTo>
                    <a:pt x="849" y="1342"/>
                    <a:pt x="849" y="1342"/>
                    <a:pt x="850" y="1341"/>
                  </a:cubicBezTo>
                  <a:cubicBezTo>
                    <a:pt x="850" y="1340"/>
                    <a:pt x="851" y="1339"/>
                    <a:pt x="851" y="1338"/>
                  </a:cubicBezTo>
                  <a:cubicBezTo>
                    <a:pt x="851" y="1338"/>
                    <a:pt x="851" y="1338"/>
                    <a:pt x="851" y="1338"/>
                  </a:cubicBezTo>
                  <a:cubicBezTo>
                    <a:pt x="851" y="1338"/>
                    <a:pt x="852" y="1338"/>
                    <a:pt x="852" y="1337"/>
                  </a:cubicBezTo>
                  <a:cubicBezTo>
                    <a:pt x="852" y="1336"/>
                    <a:pt x="852" y="1335"/>
                    <a:pt x="853" y="1335"/>
                  </a:cubicBezTo>
                  <a:cubicBezTo>
                    <a:pt x="853" y="1333"/>
                    <a:pt x="856" y="1330"/>
                    <a:pt x="859" y="1328"/>
                  </a:cubicBezTo>
                  <a:cubicBezTo>
                    <a:pt x="861" y="1325"/>
                    <a:pt x="866" y="1324"/>
                    <a:pt x="867" y="1317"/>
                  </a:cubicBezTo>
                  <a:cubicBezTo>
                    <a:pt x="867" y="1311"/>
                    <a:pt x="870" y="1304"/>
                    <a:pt x="872" y="1302"/>
                  </a:cubicBezTo>
                  <a:cubicBezTo>
                    <a:pt x="875" y="1299"/>
                    <a:pt x="880" y="1298"/>
                    <a:pt x="879" y="1300"/>
                  </a:cubicBezTo>
                  <a:cubicBezTo>
                    <a:pt x="878" y="1303"/>
                    <a:pt x="870" y="1313"/>
                    <a:pt x="873" y="1312"/>
                  </a:cubicBezTo>
                  <a:cubicBezTo>
                    <a:pt x="876" y="1310"/>
                    <a:pt x="884" y="1303"/>
                    <a:pt x="888" y="1299"/>
                  </a:cubicBezTo>
                  <a:cubicBezTo>
                    <a:pt x="893" y="1295"/>
                    <a:pt x="898" y="1278"/>
                    <a:pt x="903" y="1276"/>
                  </a:cubicBezTo>
                  <a:cubicBezTo>
                    <a:pt x="907" y="1274"/>
                    <a:pt x="910" y="1274"/>
                    <a:pt x="912" y="1271"/>
                  </a:cubicBezTo>
                  <a:cubicBezTo>
                    <a:pt x="915" y="1267"/>
                    <a:pt x="913" y="1263"/>
                    <a:pt x="915" y="1259"/>
                  </a:cubicBezTo>
                  <a:cubicBezTo>
                    <a:pt x="918" y="1255"/>
                    <a:pt x="913" y="1251"/>
                    <a:pt x="916" y="1247"/>
                  </a:cubicBezTo>
                  <a:cubicBezTo>
                    <a:pt x="918" y="1243"/>
                    <a:pt x="916" y="1237"/>
                    <a:pt x="921" y="1232"/>
                  </a:cubicBezTo>
                  <a:cubicBezTo>
                    <a:pt x="925" y="1226"/>
                    <a:pt x="938" y="1215"/>
                    <a:pt x="944" y="1212"/>
                  </a:cubicBezTo>
                  <a:cubicBezTo>
                    <a:pt x="951" y="1210"/>
                    <a:pt x="952" y="1207"/>
                    <a:pt x="957" y="1206"/>
                  </a:cubicBezTo>
                  <a:cubicBezTo>
                    <a:pt x="962" y="1204"/>
                    <a:pt x="964" y="1200"/>
                    <a:pt x="971" y="1197"/>
                  </a:cubicBezTo>
                  <a:cubicBezTo>
                    <a:pt x="977" y="1194"/>
                    <a:pt x="992" y="1195"/>
                    <a:pt x="999" y="1194"/>
                  </a:cubicBezTo>
                  <a:cubicBezTo>
                    <a:pt x="1007" y="1192"/>
                    <a:pt x="1013" y="1184"/>
                    <a:pt x="1014" y="1182"/>
                  </a:cubicBezTo>
                  <a:cubicBezTo>
                    <a:pt x="1016" y="1180"/>
                    <a:pt x="1025" y="1163"/>
                    <a:pt x="1029" y="1159"/>
                  </a:cubicBezTo>
                  <a:cubicBezTo>
                    <a:pt x="1034" y="1155"/>
                    <a:pt x="1038" y="1144"/>
                    <a:pt x="1040" y="1137"/>
                  </a:cubicBezTo>
                  <a:cubicBezTo>
                    <a:pt x="1042" y="1130"/>
                    <a:pt x="1048" y="1118"/>
                    <a:pt x="1048" y="1115"/>
                  </a:cubicBezTo>
                  <a:cubicBezTo>
                    <a:pt x="1049" y="1111"/>
                    <a:pt x="1051" y="1112"/>
                    <a:pt x="1053" y="1103"/>
                  </a:cubicBezTo>
                  <a:cubicBezTo>
                    <a:pt x="1054" y="1093"/>
                    <a:pt x="1054" y="1077"/>
                    <a:pt x="1059" y="1074"/>
                  </a:cubicBezTo>
                  <a:cubicBezTo>
                    <a:pt x="1063" y="1072"/>
                    <a:pt x="1065" y="1070"/>
                    <a:pt x="1070" y="1065"/>
                  </a:cubicBezTo>
                  <a:cubicBezTo>
                    <a:pt x="1074" y="1059"/>
                    <a:pt x="1084" y="1044"/>
                    <a:pt x="1092" y="1038"/>
                  </a:cubicBezTo>
                  <a:cubicBezTo>
                    <a:pt x="1100" y="1033"/>
                    <a:pt x="1112" y="1020"/>
                    <a:pt x="1113" y="1012"/>
                  </a:cubicBezTo>
                  <a:cubicBezTo>
                    <a:pt x="1114" y="1005"/>
                    <a:pt x="1115" y="998"/>
                    <a:pt x="1113" y="993"/>
                  </a:cubicBezTo>
                  <a:cubicBezTo>
                    <a:pt x="1112" y="989"/>
                    <a:pt x="1114" y="986"/>
                    <a:pt x="1111" y="98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57" name="Freeform 59"/>
            <p:cNvSpPr>
              <a:spLocks noChangeArrowheads="1"/>
            </p:cNvSpPr>
            <p:nvPr/>
          </p:nvSpPr>
          <p:spPr bwMode="auto">
            <a:xfrm>
              <a:off x="2746578" y="4084025"/>
              <a:ext cx="114934" cy="91594"/>
            </a:xfrm>
            <a:custGeom>
              <a:avLst/>
              <a:gdLst>
                <a:gd name="T0" fmla="*/ 143973011 w 77"/>
                <a:gd name="T1" fmla="*/ 113630675 h 66"/>
                <a:gd name="T2" fmla="*/ 108952672 w 77"/>
                <a:gd name="T3" fmla="*/ 86667335 h 66"/>
                <a:gd name="T4" fmla="*/ 89497372 w 77"/>
                <a:gd name="T5" fmla="*/ 50074161 h 66"/>
                <a:gd name="T6" fmla="*/ 83659951 w 77"/>
                <a:gd name="T7" fmla="*/ 34666936 h 66"/>
                <a:gd name="T8" fmla="*/ 91443201 w 77"/>
                <a:gd name="T9" fmla="*/ 15407219 h 66"/>
                <a:gd name="T10" fmla="*/ 87551565 w 77"/>
                <a:gd name="T11" fmla="*/ 5777361 h 66"/>
                <a:gd name="T12" fmla="*/ 87551565 w 77"/>
                <a:gd name="T13" fmla="*/ 3852499 h 66"/>
                <a:gd name="T14" fmla="*/ 85605758 w 77"/>
                <a:gd name="T15" fmla="*/ 1926249 h 66"/>
                <a:gd name="T16" fmla="*/ 85605758 w 77"/>
                <a:gd name="T17" fmla="*/ 1926249 h 66"/>
                <a:gd name="T18" fmla="*/ 83659951 w 77"/>
                <a:gd name="T19" fmla="*/ 0 h 66"/>
                <a:gd name="T20" fmla="*/ 81714145 w 77"/>
                <a:gd name="T21" fmla="*/ 0 h 66"/>
                <a:gd name="T22" fmla="*/ 79769733 w 77"/>
                <a:gd name="T23" fmla="*/ 3852499 h 66"/>
                <a:gd name="T24" fmla="*/ 68096286 w 77"/>
                <a:gd name="T25" fmla="*/ 13482358 h 66"/>
                <a:gd name="T26" fmla="*/ 64204673 w 77"/>
                <a:gd name="T27" fmla="*/ 5777361 h 66"/>
                <a:gd name="T28" fmla="*/ 52531227 w 77"/>
                <a:gd name="T29" fmla="*/ 15407219 h 66"/>
                <a:gd name="T30" fmla="*/ 46693806 w 77"/>
                <a:gd name="T31" fmla="*/ 26963329 h 66"/>
                <a:gd name="T32" fmla="*/ 58367252 w 77"/>
                <a:gd name="T33" fmla="*/ 34666936 h 66"/>
                <a:gd name="T34" fmla="*/ 60313059 w 77"/>
                <a:gd name="T35" fmla="*/ 50074161 h 66"/>
                <a:gd name="T36" fmla="*/ 38911963 w 77"/>
                <a:gd name="T37" fmla="*/ 63556514 h 66"/>
                <a:gd name="T38" fmla="*/ 36966156 w 77"/>
                <a:gd name="T39" fmla="*/ 77038867 h 66"/>
                <a:gd name="T40" fmla="*/ 48639613 w 77"/>
                <a:gd name="T41" fmla="*/ 94372351 h 66"/>
                <a:gd name="T42" fmla="*/ 31130130 w 77"/>
                <a:gd name="T43" fmla="*/ 92446102 h 66"/>
                <a:gd name="T44" fmla="*/ 23346903 w 77"/>
                <a:gd name="T45" fmla="*/ 98223461 h 66"/>
                <a:gd name="T46" fmla="*/ 9727642 w 77"/>
                <a:gd name="T47" fmla="*/ 94372351 h 66"/>
                <a:gd name="T48" fmla="*/ 5837423 w 77"/>
                <a:gd name="T49" fmla="*/ 113630675 h 66"/>
                <a:gd name="T50" fmla="*/ 27238517 w 77"/>
                <a:gd name="T51" fmla="*/ 115556923 h 66"/>
                <a:gd name="T52" fmla="*/ 54477034 w 77"/>
                <a:gd name="T53" fmla="*/ 121335669 h 66"/>
                <a:gd name="T54" fmla="*/ 73932312 w 77"/>
                <a:gd name="T55" fmla="*/ 119409421 h 66"/>
                <a:gd name="T56" fmla="*/ 75878119 w 77"/>
                <a:gd name="T57" fmla="*/ 119409421 h 66"/>
                <a:gd name="T58" fmla="*/ 79769733 w 77"/>
                <a:gd name="T59" fmla="*/ 117483172 h 66"/>
                <a:gd name="T60" fmla="*/ 81714145 w 77"/>
                <a:gd name="T61" fmla="*/ 117483172 h 66"/>
                <a:gd name="T62" fmla="*/ 85605758 w 77"/>
                <a:gd name="T63" fmla="*/ 117483172 h 66"/>
                <a:gd name="T64" fmla="*/ 87551565 w 77"/>
                <a:gd name="T65" fmla="*/ 117483172 h 66"/>
                <a:gd name="T66" fmla="*/ 89497372 w 77"/>
                <a:gd name="T67" fmla="*/ 117483172 h 66"/>
                <a:gd name="T68" fmla="*/ 91443201 w 77"/>
                <a:gd name="T69" fmla="*/ 119409421 h 66"/>
                <a:gd name="T70" fmla="*/ 95333419 w 77"/>
                <a:gd name="T71" fmla="*/ 119409421 h 66"/>
                <a:gd name="T72" fmla="*/ 116735900 w 77"/>
                <a:gd name="T73" fmla="*/ 127113028 h 66"/>
                <a:gd name="T74" fmla="*/ 134245371 w 77"/>
                <a:gd name="T75" fmla="*/ 119409421 h 66"/>
                <a:gd name="T76" fmla="*/ 143973011 w 77"/>
                <a:gd name="T77" fmla="*/ 113630675 h 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7"/>
                <a:gd name="T118" fmla="*/ 0 h 66"/>
                <a:gd name="T119" fmla="*/ 77 w 77"/>
                <a:gd name="T120" fmla="*/ 66 h 6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7" h="66">
                  <a:moveTo>
                    <a:pt x="74" y="59"/>
                  </a:moveTo>
                  <a:cubicBezTo>
                    <a:pt x="69" y="56"/>
                    <a:pt x="57" y="49"/>
                    <a:pt x="56" y="45"/>
                  </a:cubicBezTo>
                  <a:cubicBezTo>
                    <a:pt x="55" y="40"/>
                    <a:pt x="47" y="30"/>
                    <a:pt x="46" y="26"/>
                  </a:cubicBezTo>
                  <a:cubicBezTo>
                    <a:pt x="46" y="23"/>
                    <a:pt x="41" y="22"/>
                    <a:pt x="43" y="18"/>
                  </a:cubicBezTo>
                  <a:cubicBezTo>
                    <a:pt x="46" y="14"/>
                    <a:pt x="49" y="16"/>
                    <a:pt x="47" y="8"/>
                  </a:cubicBezTo>
                  <a:cubicBezTo>
                    <a:pt x="46" y="6"/>
                    <a:pt x="46" y="4"/>
                    <a:pt x="45" y="3"/>
                  </a:cubicBezTo>
                  <a:cubicBezTo>
                    <a:pt x="45" y="3"/>
                    <a:pt x="45" y="2"/>
                    <a:pt x="45" y="2"/>
                  </a:cubicBezTo>
                  <a:cubicBezTo>
                    <a:pt x="44" y="2"/>
                    <a:pt x="44" y="1"/>
                    <a:pt x="44" y="1"/>
                  </a:cubicBezTo>
                  <a:cubicBezTo>
                    <a:pt x="44" y="1"/>
                    <a:pt x="44" y="1"/>
                    <a:pt x="44" y="1"/>
                  </a:cubicBezTo>
                  <a:cubicBezTo>
                    <a:pt x="43" y="1"/>
                    <a:pt x="43" y="0"/>
                    <a:pt x="43" y="0"/>
                  </a:cubicBezTo>
                  <a:cubicBezTo>
                    <a:pt x="42" y="0"/>
                    <a:pt x="42" y="0"/>
                    <a:pt x="42" y="0"/>
                  </a:cubicBezTo>
                  <a:cubicBezTo>
                    <a:pt x="42" y="0"/>
                    <a:pt x="41" y="1"/>
                    <a:pt x="41" y="2"/>
                  </a:cubicBezTo>
                  <a:cubicBezTo>
                    <a:pt x="40" y="4"/>
                    <a:pt x="37" y="9"/>
                    <a:pt x="35" y="7"/>
                  </a:cubicBezTo>
                  <a:cubicBezTo>
                    <a:pt x="34" y="5"/>
                    <a:pt x="36" y="0"/>
                    <a:pt x="33" y="3"/>
                  </a:cubicBezTo>
                  <a:cubicBezTo>
                    <a:pt x="31" y="6"/>
                    <a:pt x="28" y="8"/>
                    <a:pt x="27" y="8"/>
                  </a:cubicBezTo>
                  <a:cubicBezTo>
                    <a:pt x="25" y="8"/>
                    <a:pt x="23" y="11"/>
                    <a:pt x="24" y="14"/>
                  </a:cubicBezTo>
                  <a:cubicBezTo>
                    <a:pt x="25" y="16"/>
                    <a:pt x="28" y="15"/>
                    <a:pt x="30" y="18"/>
                  </a:cubicBezTo>
                  <a:cubicBezTo>
                    <a:pt x="32" y="20"/>
                    <a:pt x="35" y="22"/>
                    <a:pt x="31" y="26"/>
                  </a:cubicBezTo>
                  <a:cubicBezTo>
                    <a:pt x="27" y="29"/>
                    <a:pt x="22" y="32"/>
                    <a:pt x="20" y="33"/>
                  </a:cubicBezTo>
                  <a:cubicBezTo>
                    <a:pt x="18" y="34"/>
                    <a:pt x="15" y="37"/>
                    <a:pt x="19" y="40"/>
                  </a:cubicBezTo>
                  <a:cubicBezTo>
                    <a:pt x="24" y="43"/>
                    <a:pt x="27" y="50"/>
                    <a:pt x="25" y="49"/>
                  </a:cubicBezTo>
                  <a:cubicBezTo>
                    <a:pt x="24" y="49"/>
                    <a:pt x="17" y="46"/>
                    <a:pt x="16" y="48"/>
                  </a:cubicBezTo>
                  <a:cubicBezTo>
                    <a:pt x="15" y="50"/>
                    <a:pt x="15" y="52"/>
                    <a:pt x="12" y="51"/>
                  </a:cubicBezTo>
                  <a:cubicBezTo>
                    <a:pt x="10" y="50"/>
                    <a:pt x="7" y="48"/>
                    <a:pt x="5" y="49"/>
                  </a:cubicBezTo>
                  <a:cubicBezTo>
                    <a:pt x="3" y="51"/>
                    <a:pt x="0" y="58"/>
                    <a:pt x="3" y="59"/>
                  </a:cubicBezTo>
                  <a:cubicBezTo>
                    <a:pt x="6" y="61"/>
                    <a:pt x="11" y="57"/>
                    <a:pt x="14" y="60"/>
                  </a:cubicBezTo>
                  <a:cubicBezTo>
                    <a:pt x="17" y="63"/>
                    <a:pt x="24" y="62"/>
                    <a:pt x="28" y="63"/>
                  </a:cubicBezTo>
                  <a:cubicBezTo>
                    <a:pt x="29" y="63"/>
                    <a:pt x="34" y="62"/>
                    <a:pt x="38" y="62"/>
                  </a:cubicBezTo>
                  <a:cubicBezTo>
                    <a:pt x="38" y="62"/>
                    <a:pt x="38" y="62"/>
                    <a:pt x="39" y="62"/>
                  </a:cubicBezTo>
                  <a:cubicBezTo>
                    <a:pt x="39" y="62"/>
                    <a:pt x="40" y="62"/>
                    <a:pt x="41" y="61"/>
                  </a:cubicBezTo>
                  <a:cubicBezTo>
                    <a:pt x="41" y="61"/>
                    <a:pt x="41" y="61"/>
                    <a:pt x="42" y="61"/>
                  </a:cubicBezTo>
                  <a:cubicBezTo>
                    <a:pt x="42" y="61"/>
                    <a:pt x="43" y="61"/>
                    <a:pt x="44" y="61"/>
                  </a:cubicBezTo>
                  <a:cubicBezTo>
                    <a:pt x="44" y="61"/>
                    <a:pt x="44" y="61"/>
                    <a:pt x="45" y="61"/>
                  </a:cubicBezTo>
                  <a:cubicBezTo>
                    <a:pt x="45" y="61"/>
                    <a:pt x="46" y="61"/>
                    <a:pt x="46" y="61"/>
                  </a:cubicBezTo>
                  <a:cubicBezTo>
                    <a:pt x="46" y="61"/>
                    <a:pt x="47" y="61"/>
                    <a:pt x="47" y="62"/>
                  </a:cubicBezTo>
                  <a:cubicBezTo>
                    <a:pt x="48" y="62"/>
                    <a:pt x="48" y="62"/>
                    <a:pt x="49" y="62"/>
                  </a:cubicBezTo>
                  <a:cubicBezTo>
                    <a:pt x="52" y="64"/>
                    <a:pt x="57" y="66"/>
                    <a:pt x="60" y="66"/>
                  </a:cubicBezTo>
                  <a:cubicBezTo>
                    <a:pt x="62" y="65"/>
                    <a:pt x="66" y="62"/>
                    <a:pt x="69" y="62"/>
                  </a:cubicBezTo>
                  <a:cubicBezTo>
                    <a:pt x="71" y="63"/>
                    <a:pt x="77" y="61"/>
                    <a:pt x="74" y="5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58" name="Freeform 60"/>
            <p:cNvSpPr>
              <a:spLocks noChangeArrowheads="1"/>
            </p:cNvSpPr>
            <p:nvPr/>
          </p:nvSpPr>
          <p:spPr bwMode="auto">
            <a:xfrm>
              <a:off x="2798601" y="4175618"/>
              <a:ext cx="26616" cy="11308"/>
            </a:xfrm>
            <a:custGeom>
              <a:avLst/>
              <a:gdLst>
                <a:gd name="T0" fmla="*/ 7637085 w 18"/>
                <a:gd name="T1" fmla="*/ 3995964 h 8"/>
                <a:gd name="T2" fmla="*/ 22911258 w 18"/>
                <a:gd name="T3" fmla="*/ 13985168 h 8"/>
                <a:gd name="T4" fmla="*/ 7637085 w 18"/>
                <a:gd name="T5" fmla="*/ 3995964 h 8"/>
                <a:gd name="T6" fmla="*/ 0 60000 65536"/>
                <a:gd name="T7" fmla="*/ 0 60000 65536"/>
                <a:gd name="T8" fmla="*/ 0 60000 65536"/>
                <a:gd name="T9" fmla="*/ 0 w 18"/>
                <a:gd name="T10" fmla="*/ 0 h 8"/>
                <a:gd name="T11" fmla="*/ 18 w 18"/>
                <a:gd name="T12" fmla="*/ 8 h 8"/>
              </a:gdLst>
              <a:ahLst/>
              <a:cxnLst>
                <a:cxn ang="T6">
                  <a:pos x="T0" y="T1"/>
                </a:cxn>
                <a:cxn ang="T7">
                  <a:pos x="T2" y="T3"/>
                </a:cxn>
                <a:cxn ang="T8">
                  <a:pos x="T4" y="T5"/>
                </a:cxn>
              </a:cxnLst>
              <a:rect l="T9" t="T10" r="T11" b="T12"/>
              <a:pathLst>
                <a:path w="18" h="8">
                  <a:moveTo>
                    <a:pt x="4" y="2"/>
                  </a:moveTo>
                  <a:cubicBezTo>
                    <a:pt x="0" y="4"/>
                    <a:pt x="11" y="8"/>
                    <a:pt x="12" y="7"/>
                  </a:cubicBezTo>
                  <a:cubicBezTo>
                    <a:pt x="18" y="2"/>
                    <a:pt x="7" y="0"/>
                    <a:pt x="4"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59" name="Freeform 61"/>
            <p:cNvSpPr>
              <a:spLocks noChangeArrowheads="1"/>
            </p:cNvSpPr>
            <p:nvPr/>
          </p:nvSpPr>
          <p:spPr bwMode="auto">
            <a:xfrm>
              <a:off x="2762306" y="4177880"/>
              <a:ext cx="27826" cy="14700"/>
            </a:xfrm>
            <a:custGeom>
              <a:avLst/>
              <a:gdLst>
                <a:gd name="T0" fmla="*/ 5619386 w 19"/>
                <a:gd name="T1" fmla="*/ 4321800 h 10"/>
                <a:gd name="T2" fmla="*/ 13110986 w 19"/>
                <a:gd name="T3" fmla="*/ 17287199 h 10"/>
                <a:gd name="T4" fmla="*/ 31841356 w 19"/>
                <a:gd name="T5" fmla="*/ 4321800 h 10"/>
                <a:gd name="T6" fmla="*/ 5619386 w 19"/>
                <a:gd name="T7" fmla="*/ 4321800 h 10"/>
                <a:gd name="T8" fmla="*/ 0 60000 65536"/>
                <a:gd name="T9" fmla="*/ 0 60000 65536"/>
                <a:gd name="T10" fmla="*/ 0 60000 65536"/>
                <a:gd name="T11" fmla="*/ 0 60000 65536"/>
                <a:gd name="T12" fmla="*/ 0 w 19"/>
                <a:gd name="T13" fmla="*/ 0 h 10"/>
                <a:gd name="T14" fmla="*/ 19 w 19"/>
                <a:gd name="T15" fmla="*/ 10 h 10"/>
              </a:gdLst>
              <a:ahLst/>
              <a:cxnLst>
                <a:cxn ang="T8">
                  <a:pos x="T0" y="T1"/>
                </a:cxn>
                <a:cxn ang="T9">
                  <a:pos x="T2" y="T3"/>
                </a:cxn>
                <a:cxn ang="T10">
                  <a:pos x="T4" y="T5"/>
                </a:cxn>
                <a:cxn ang="T11">
                  <a:pos x="T6" y="T7"/>
                </a:cxn>
              </a:cxnLst>
              <a:rect l="T12" t="T13" r="T14" b="T15"/>
              <a:pathLst>
                <a:path w="19" h="10">
                  <a:moveTo>
                    <a:pt x="3" y="2"/>
                  </a:moveTo>
                  <a:cubicBezTo>
                    <a:pt x="0" y="3"/>
                    <a:pt x="5" y="5"/>
                    <a:pt x="7" y="8"/>
                  </a:cubicBezTo>
                  <a:cubicBezTo>
                    <a:pt x="10" y="10"/>
                    <a:pt x="15" y="3"/>
                    <a:pt x="17" y="2"/>
                  </a:cubicBezTo>
                  <a:cubicBezTo>
                    <a:pt x="19" y="0"/>
                    <a:pt x="6" y="0"/>
                    <a:pt x="3"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60" name="Freeform 62"/>
            <p:cNvSpPr>
              <a:spLocks noChangeArrowheads="1"/>
            </p:cNvSpPr>
            <p:nvPr/>
          </p:nvSpPr>
          <p:spPr bwMode="auto">
            <a:xfrm>
              <a:off x="2689717" y="4096463"/>
              <a:ext cx="42343" cy="47493"/>
            </a:xfrm>
            <a:custGeom>
              <a:avLst/>
              <a:gdLst>
                <a:gd name="T0" fmla="*/ 29787273 w 29"/>
                <a:gd name="T1" fmla="*/ 23414049 h 34"/>
                <a:gd name="T2" fmla="*/ 5584687 w 29"/>
                <a:gd name="T3" fmla="*/ 1951403 h 34"/>
                <a:gd name="T4" fmla="*/ 7447159 w 29"/>
                <a:gd name="T5" fmla="*/ 15609830 h 34"/>
                <a:gd name="T6" fmla="*/ 16755426 w 29"/>
                <a:gd name="T7" fmla="*/ 25365452 h 34"/>
                <a:gd name="T8" fmla="*/ 22340111 w 29"/>
                <a:gd name="T9" fmla="*/ 33171063 h 34"/>
                <a:gd name="T10" fmla="*/ 22340111 w 29"/>
                <a:gd name="T11" fmla="*/ 48779501 h 34"/>
                <a:gd name="T12" fmla="*/ 39095537 w 29"/>
                <a:gd name="T13" fmla="*/ 64389326 h 34"/>
                <a:gd name="T14" fmla="*/ 52128754 w 29"/>
                <a:gd name="T15" fmla="*/ 50730904 h 34"/>
                <a:gd name="T16" fmla="*/ 29787273 w 29"/>
                <a:gd name="T17" fmla="*/ 23414049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34"/>
                <a:gd name="T29" fmla="*/ 29 w 29"/>
                <a:gd name="T30" fmla="*/ 34 h 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34">
                  <a:moveTo>
                    <a:pt x="16" y="12"/>
                  </a:moveTo>
                  <a:cubicBezTo>
                    <a:pt x="13" y="8"/>
                    <a:pt x="6" y="2"/>
                    <a:pt x="3" y="1"/>
                  </a:cubicBezTo>
                  <a:cubicBezTo>
                    <a:pt x="0" y="0"/>
                    <a:pt x="4" y="6"/>
                    <a:pt x="4" y="8"/>
                  </a:cubicBezTo>
                  <a:cubicBezTo>
                    <a:pt x="5" y="11"/>
                    <a:pt x="8" y="13"/>
                    <a:pt x="9" y="13"/>
                  </a:cubicBezTo>
                  <a:cubicBezTo>
                    <a:pt x="11" y="12"/>
                    <a:pt x="13" y="17"/>
                    <a:pt x="12" y="17"/>
                  </a:cubicBezTo>
                  <a:cubicBezTo>
                    <a:pt x="11" y="18"/>
                    <a:pt x="11" y="22"/>
                    <a:pt x="12" y="25"/>
                  </a:cubicBezTo>
                  <a:cubicBezTo>
                    <a:pt x="14" y="29"/>
                    <a:pt x="18" y="32"/>
                    <a:pt x="21" y="33"/>
                  </a:cubicBezTo>
                  <a:cubicBezTo>
                    <a:pt x="24" y="34"/>
                    <a:pt x="28" y="27"/>
                    <a:pt x="28" y="26"/>
                  </a:cubicBezTo>
                  <a:cubicBezTo>
                    <a:pt x="29" y="25"/>
                    <a:pt x="19" y="15"/>
                    <a:pt x="16" y="1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61" name="Freeform 63"/>
            <p:cNvSpPr>
              <a:spLocks noChangeArrowheads="1"/>
            </p:cNvSpPr>
            <p:nvPr/>
          </p:nvSpPr>
          <p:spPr bwMode="auto">
            <a:xfrm>
              <a:off x="2735690" y="4107771"/>
              <a:ext cx="26616" cy="29400"/>
            </a:xfrm>
            <a:custGeom>
              <a:avLst/>
              <a:gdLst>
                <a:gd name="T0" fmla="*/ 13364554 w 18"/>
                <a:gd name="T1" fmla="*/ 7840000 h 21"/>
                <a:gd name="T2" fmla="*/ 1909617 w 18"/>
                <a:gd name="T3" fmla="*/ 17639999 h 21"/>
                <a:gd name="T4" fmla="*/ 19093403 w 18"/>
                <a:gd name="T5" fmla="*/ 39199997 h 21"/>
                <a:gd name="T6" fmla="*/ 32457957 w 18"/>
                <a:gd name="T7" fmla="*/ 3920000 h 21"/>
                <a:gd name="T8" fmla="*/ 13364554 w 18"/>
                <a:gd name="T9" fmla="*/ 7840000 h 21"/>
                <a:gd name="T10" fmla="*/ 0 60000 65536"/>
                <a:gd name="T11" fmla="*/ 0 60000 65536"/>
                <a:gd name="T12" fmla="*/ 0 60000 65536"/>
                <a:gd name="T13" fmla="*/ 0 60000 65536"/>
                <a:gd name="T14" fmla="*/ 0 60000 65536"/>
                <a:gd name="T15" fmla="*/ 0 w 18"/>
                <a:gd name="T16" fmla="*/ 0 h 21"/>
                <a:gd name="T17" fmla="*/ 18 w 18"/>
                <a:gd name="T18" fmla="*/ 21 h 21"/>
              </a:gdLst>
              <a:ahLst/>
              <a:cxnLst>
                <a:cxn ang="T10">
                  <a:pos x="T0" y="T1"/>
                </a:cxn>
                <a:cxn ang="T11">
                  <a:pos x="T2" y="T3"/>
                </a:cxn>
                <a:cxn ang="T12">
                  <a:pos x="T4" y="T5"/>
                </a:cxn>
                <a:cxn ang="T13">
                  <a:pos x="T6" y="T7"/>
                </a:cxn>
                <a:cxn ang="T14">
                  <a:pos x="T8" y="T9"/>
                </a:cxn>
              </a:cxnLst>
              <a:rect l="T15" t="T16" r="T17" b="T18"/>
              <a:pathLst>
                <a:path w="18" h="21">
                  <a:moveTo>
                    <a:pt x="7" y="4"/>
                  </a:moveTo>
                  <a:cubicBezTo>
                    <a:pt x="4" y="6"/>
                    <a:pt x="2" y="5"/>
                    <a:pt x="1" y="9"/>
                  </a:cubicBezTo>
                  <a:cubicBezTo>
                    <a:pt x="0" y="13"/>
                    <a:pt x="6" y="18"/>
                    <a:pt x="10" y="20"/>
                  </a:cubicBezTo>
                  <a:cubicBezTo>
                    <a:pt x="13" y="21"/>
                    <a:pt x="18" y="3"/>
                    <a:pt x="17" y="2"/>
                  </a:cubicBezTo>
                  <a:cubicBezTo>
                    <a:pt x="16" y="0"/>
                    <a:pt x="10" y="2"/>
                    <a:pt x="7" y="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62" name="Freeform 64"/>
            <p:cNvSpPr>
              <a:spLocks noChangeArrowheads="1"/>
            </p:cNvSpPr>
            <p:nvPr/>
          </p:nvSpPr>
          <p:spPr bwMode="auto">
            <a:xfrm>
              <a:off x="2905066" y="2653581"/>
              <a:ext cx="171795" cy="53147"/>
            </a:xfrm>
            <a:custGeom>
              <a:avLst/>
              <a:gdLst>
                <a:gd name="T0" fmla="*/ 197280322 w 116"/>
                <a:gd name="T1" fmla="*/ 68712252 h 39"/>
                <a:gd name="T2" fmla="*/ 185787947 w 116"/>
                <a:gd name="T3" fmla="*/ 55711683 h 39"/>
                <a:gd name="T4" fmla="*/ 181957156 w 116"/>
                <a:gd name="T5" fmla="*/ 50140789 h 39"/>
                <a:gd name="T6" fmla="*/ 174295529 w 116"/>
                <a:gd name="T7" fmla="*/ 46427314 h 39"/>
                <a:gd name="T8" fmla="*/ 153227559 w 116"/>
                <a:gd name="T9" fmla="*/ 38998991 h 39"/>
                <a:gd name="T10" fmla="*/ 134073600 w 116"/>
                <a:gd name="T11" fmla="*/ 29713260 h 39"/>
                <a:gd name="T12" fmla="*/ 95767067 w 116"/>
                <a:gd name="T13" fmla="*/ 9285734 h 39"/>
                <a:gd name="T14" fmla="*/ 47883534 w 116"/>
                <a:gd name="T15" fmla="*/ 5570895 h 39"/>
                <a:gd name="T16" fmla="*/ 5746190 w 116"/>
                <a:gd name="T17" fmla="*/ 22284943 h 39"/>
                <a:gd name="T18" fmla="*/ 24898773 w 116"/>
                <a:gd name="T19" fmla="*/ 25998423 h 39"/>
                <a:gd name="T20" fmla="*/ 38306544 w 116"/>
                <a:gd name="T21" fmla="*/ 35284154 h 39"/>
                <a:gd name="T22" fmla="*/ 36391148 w 116"/>
                <a:gd name="T23" fmla="*/ 20427524 h 39"/>
                <a:gd name="T24" fmla="*/ 49798930 w 116"/>
                <a:gd name="T25" fmla="*/ 14856630 h 39"/>
                <a:gd name="T26" fmla="*/ 57460513 w 116"/>
                <a:gd name="T27" fmla="*/ 20427524 h 39"/>
                <a:gd name="T28" fmla="*/ 68951504 w 116"/>
                <a:gd name="T29" fmla="*/ 25998423 h 39"/>
                <a:gd name="T30" fmla="*/ 88105462 w 116"/>
                <a:gd name="T31" fmla="*/ 35284154 h 39"/>
                <a:gd name="T32" fmla="*/ 111090234 w 116"/>
                <a:gd name="T33" fmla="*/ 35284154 h 39"/>
                <a:gd name="T34" fmla="*/ 124496621 w 116"/>
                <a:gd name="T35" fmla="*/ 50140789 h 39"/>
                <a:gd name="T36" fmla="*/ 141735184 w 116"/>
                <a:gd name="T37" fmla="*/ 57569102 h 39"/>
                <a:gd name="T38" fmla="*/ 134073600 w 116"/>
                <a:gd name="T39" fmla="*/ 68712252 h 39"/>
                <a:gd name="T40" fmla="*/ 147481371 w 116"/>
                <a:gd name="T41" fmla="*/ 72425727 h 39"/>
                <a:gd name="T42" fmla="*/ 197280322 w 116"/>
                <a:gd name="T43" fmla="*/ 68712252 h 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6"/>
                <a:gd name="T67" fmla="*/ 0 h 39"/>
                <a:gd name="T68" fmla="*/ 116 w 116"/>
                <a:gd name="T69" fmla="*/ 39 h 3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6" h="39">
                  <a:moveTo>
                    <a:pt x="103" y="37"/>
                  </a:moveTo>
                  <a:cubicBezTo>
                    <a:pt x="116" y="36"/>
                    <a:pt x="100" y="30"/>
                    <a:pt x="97" y="30"/>
                  </a:cubicBezTo>
                  <a:cubicBezTo>
                    <a:pt x="94" y="30"/>
                    <a:pt x="94" y="28"/>
                    <a:pt x="95" y="27"/>
                  </a:cubicBezTo>
                  <a:cubicBezTo>
                    <a:pt x="97" y="26"/>
                    <a:pt x="94" y="25"/>
                    <a:pt x="91" y="25"/>
                  </a:cubicBezTo>
                  <a:cubicBezTo>
                    <a:pt x="89" y="24"/>
                    <a:pt x="83" y="23"/>
                    <a:pt x="80" y="21"/>
                  </a:cubicBezTo>
                  <a:cubicBezTo>
                    <a:pt x="77" y="18"/>
                    <a:pt x="76" y="16"/>
                    <a:pt x="70" y="16"/>
                  </a:cubicBezTo>
                  <a:cubicBezTo>
                    <a:pt x="64" y="15"/>
                    <a:pt x="56" y="11"/>
                    <a:pt x="50" y="5"/>
                  </a:cubicBezTo>
                  <a:cubicBezTo>
                    <a:pt x="45" y="0"/>
                    <a:pt x="32" y="2"/>
                    <a:pt x="25" y="3"/>
                  </a:cubicBezTo>
                  <a:cubicBezTo>
                    <a:pt x="17" y="3"/>
                    <a:pt x="7" y="9"/>
                    <a:pt x="3" y="12"/>
                  </a:cubicBezTo>
                  <a:cubicBezTo>
                    <a:pt x="0" y="15"/>
                    <a:pt x="9" y="13"/>
                    <a:pt x="13" y="14"/>
                  </a:cubicBezTo>
                  <a:cubicBezTo>
                    <a:pt x="17" y="15"/>
                    <a:pt x="18" y="18"/>
                    <a:pt x="20" y="19"/>
                  </a:cubicBezTo>
                  <a:cubicBezTo>
                    <a:pt x="23" y="19"/>
                    <a:pt x="19" y="13"/>
                    <a:pt x="19" y="11"/>
                  </a:cubicBezTo>
                  <a:cubicBezTo>
                    <a:pt x="19" y="10"/>
                    <a:pt x="22" y="8"/>
                    <a:pt x="26" y="8"/>
                  </a:cubicBezTo>
                  <a:cubicBezTo>
                    <a:pt x="29" y="8"/>
                    <a:pt x="31" y="9"/>
                    <a:pt x="30" y="11"/>
                  </a:cubicBezTo>
                  <a:cubicBezTo>
                    <a:pt x="30" y="13"/>
                    <a:pt x="32" y="13"/>
                    <a:pt x="36" y="14"/>
                  </a:cubicBezTo>
                  <a:cubicBezTo>
                    <a:pt x="41" y="15"/>
                    <a:pt x="43" y="17"/>
                    <a:pt x="46" y="19"/>
                  </a:cubicBezTo>
                  <a:cubicBezTo>
                    <a:pt x="49" y="22"/>
                    <a:pt x="54" y="18"/>
                    <a:pt x="58" y="19"/>
                  </a:cubicBezTo>
                  <a:cubicBezTo>
                    <a:pt x="62" y="20"/>
                    <a:pt x="64" y="25"/>
                    <a:pt x="65" y="27"/>
                  </a:cubicBezTo>
                  <a:cubicBezTo>
                    <a:pt x="65" y="30"/>
                    <a:pt x="68" y="29"/>
                    <a:pt x="74" y="31"/>
                  </a:cubicBezTo>
                  <a:cubicBezTo>
                    <a:pt x="79" y="33"/>
                    <a:pt x="72" y="35"/>
                    <a:pt x="70" y="37"/>
                  </a:cubicBezTo>
                  <a:cubicBezTo>
                    <a:pt x="68" y="38"/>
                    <a:pt x="71" y="38"/>
                    <a:pt x="77" y="39"/>
                  </a:cubicBezTo>
                  <a:cubicBezTo>
                    <a:pt x="83" y="39"/>
                    <a:pt x="100" y="37"/>
                    <a:pt x="103" y="3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63" name="Freeform 65"/>
            <p:cNvSpPr>
              <a:spLocks noChangeArrowheads="1"/>
            </p:cNvSpPr>
            <p:nvPr/>
          </p:nvSpPr>
          <p:spPr bwMode="auto">
            <a:xfrm>
              <a:off x="2990963" y="2725951"/>
              <a:ext cx="30246" cy="10177"/>
            </a:xfrm>
            <a:custGeom>
              <a:avLst/>
              <a:gdLst>
                <a:gd name="T0" fmla="*/ 3993703 w 20"/>
                <a:gd name="T1" fmla="*/ 4227817 h 7"/>
                <a:gd name="T2" fmla="*/ 9985670 w 20"/>
                <a:gd name="T3" fmla="*/ 12681998 h 7"/>
                <a:gd name="T4" fmla="*/ 31953864 w 20"/>
                <a:gd name="T5" fmla="*/ 10568088 h 7"/>
                <a:gd name="T6" fmla="*/ 17974489 w 20"/>
                <a:gd name="T7" fmla="*/ 2113908 h 7"/>
                <a:gd name="T8" fmla="*/ 3993703 w 20"/>
                <a:gd name="T9" fmla="*/ 4227817 h 7"/>
                <a:gd name="T10" fmla="*/ 0 60000 65536"/>
                <a:gd name="T11" fmla="*/ 0 60000 65536"/>
                <a:gd name="T12" fmla="*/ 0 60000 65536"/>
                <a:gd name="T13" fmla="*/ 0 60000 65536"/>
                <a:gd name="T14" fmla="*/ 0 60000 65536"/>
                <a:gd name="T15" fmla="*/ 0 w 20"/>
                <a:gd name="T16" fmla="*/ 0 h 7"/>
                <a:gd name="T17" fmla="*/ 20 w 20"/>
                <a:gd name="T18" fmla="*/ 7 h 7"/>
              </a:gdLst>
              <a:ahLst/>
              <a:cxnLst>
                <a:cxn ang="T10">
                  <a:pos x="T0" y="T1"/>
                </a:cxn>
                <a:cxn ang="T11">
                  <a:pos x="T2" y="T3"/>
                </a:cxn>
                <a:cxn ang="T12">
                  <a:pos x="T4" y="T5"/>
                </a:cxn>
                <a:cxn ang="T13">
                  <a:pos x="T6" y="T7"/>
                </a:cxn>
                <a:cxn ang="T14">
                  <a:pos x="T8" y="T9"/>
                </a:cxn>
              </a:cxnLst>
              <a:rect l="T15" t="T16" r="T17" b="T18"/>
              <a:pathLst>
                <a:path w="20" h="7">
                  <a:moveTo>
                    <a:pt x="2" y="2"/>
                  </a:moveTo>
                  <a:cubicBezTo>
                    <a:pt x="5" y="4"/>
                    <a:pt x="5" y="5"/>
                    <a:pt x="5" y="6"/>
                  </a:cubicBezTo>
                  <a:cubicBezTo>
                    <a:pt x="4" y="7"/>
                    <a:pt x="13" y="5"/>
                    <a:pt x="16" y="5"/>
                  </a:cubicBezTo>
                  <a:cubicBezTo>
                    <a:pt x="20" y="4"/>
                    <a:pt x="13" y="2"/>
                    <a:pt x="9" y="1"/>
                  </a:cubicBezTo>
                  <a:cubicBezTo>
                    <a:pt x="5" y="0"/>
                    <a:pt x="0" y="1"/>
                    <a:pt x="2"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64" name="Freeform 66"/>
            <p:cNvSpPr>
              <a:spLocks noChangeArrowheads="1"/>
            </p:cNvSpPr>
            <p:nvPr/>
          </p:nvSpPr>
          <p:spPr bwMode="auto">
            <a:xfrm>
              <a:off x="3055084" y="2724821"/>
              <a:ext cx="31455" cy="6785"/>
            </a:xfrm>
            <a:custGeom>
              <a:avLst/>
              <a:gdLst>
                <a:gd name="T0" fmla="*/ 7837000 w 21"/>
                <a:gd name="T1" fmla="*/ 3682898 h 5"/>
                <a:gd name="T2" fmla="*/ 33306200 w 21"/>
                <a:gd name="T3" fmla="*/ 7365796 h 5"/>
                <a:gd name="T4" fmla="*/ 17632200 w 21"/>
                <a:gd name="T5" fmla="*/ 0 h 5"/>
                <a:gd name="T6" fmla="*/ 7837000 w 21"/>
                <a:gd name="T7" fmla="*/ 3682898 h 5"/>
                <a:gd name="T8" fmla="*/ 0 60000 65536"/>
                <a:gd name="T9" fmla="*/ 0 60000 65536"/>
                <a:gd name="T10" fmla="*/ 0 60000 65536"/>
                <a:gd name="T11" fmla="*/ 0 60000 65536"/>
                <a:gd name="T12" fmla="*/ 0 w 21"/>
                <a:gd name="T13" fmla="*/ 0 h 5"/>
                <a:gd name="T14" fmla="*/ 21 w 21"/>
                <a:gd name="T15" fmla="*/ 5 h 5"/>
              </a:gdLst>
              <a:ahLst/>
              <a:cxnLst>
                <a:cxn ang="T8">
                  <a:pos x="T0" y="T1"/>
                </a:cxn>
                <a:cxn ang="T9">
                  <a:pos x="T2" y="T3"/>
                </a:cxn>
                <a:cxn ang="T10">
                  <a:pos x="T4" y="T5"/>
                </a:cxn>
                <a:cxn ang="T11">
                  <a:pos x="T6" y="T7"/>
                </a:cxn>
              </a:cxnLst>
              <a:rect l="T12" t="T13" r="T14" b="T15"/>
              <a:pathLst>
                <a:path w="21" h="5">
                  <a:moveTo>
                    <a:pt x="4" y="2"/>
                  </a:moveTo>
                  <a:cubicBezTo>
                    <a:pt x="7" y="4"/>
                    <a:pt x="15" y="5"/>
                    <a:pt x="17" y="4"/>
                  </a:cubicBezTo>
                  <a:cubicBezTo>
                    <a:pt x="21" y="2"/>
                    <a:pt x="14" y="0"/>
                    <a:pt x="9" y="0"/>
                  </a:cubicBezTo>
                  <a:cubicBezTo>
                    <a:pt x="5" y="0"/>
                    <a:pt x="0" y="1"/>
                    <a:pt x="4"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65" name="Freeform 67"/>
            <p:cNvSpPr>
              <a:spLocks noChangeArrowheads="1"/>
            </p:cNvSpPr>
            <p:nvPr/>
          </p:nvSpPr>
          <p:spPr bwMode="auto">
            <a:xfrm>
              <a:off x="3073231" y="2704466"/>
              <a:ext cx="73799" cy="27139"/>
            </a:xfrm>
            <a:custGeom>
              <a:avLst/>
              <a:gdLst>
                <a:gd name="T0" fmla="*/ 17122382 w 50"/>
                <a:gd name="T1" fmla="*/ 25777980 h 20"/>
                <a:gd name="T2" fmla="*/ 17122382 w 50"/>
                <a:gd name="T3" fmla="*/ 25777980 h 20"/>
                <a:gd name="T4" fmla="*/ 20926435 w 50"/>
                <a:gd name="T5" fmla="*/ 29460741 h 20"/>
                <a:gd name="T6" fmla="*/ 20926435 w 50"/>
                <a:gd name="T7" fmla="*/ 29460741 h 20"/>
                <a:gd name="T8" fmla="*/ 24731873 w 50"/>
                <a:gd name="T9" fmla="*/ 33143502 h 20"/>
                <a:gd name="T10" fmla="*/ 24731873 w 50"/>
                <a:gd name="T11" fmla="*/ 33143502 h 20"/>
                <a:gd name="T12" fmla="*/ 24731873 w 50"/>
                <a:gd name="T13" fmla="*/ 33143502 h 20"/>
                <a:gd name="T14" fmla="*/ 30437953 w 50"/>
                <a:gd name="T15" fmla="*/ 34984882 h 20"/>
                <a:gd name="T16" fmla="*/ 30437953 w 50"/>
                <a:gd name="T17" fmla="*/ 34984882 h 20"/>
                <a:gd name="T18" fmla="*/ 34243385 w 50"/>
                <a:gd name="T19" fmla="*/ 36826263 h 20"/>
                <a:gd name="T20" fmla="*/ 47560340 w 50"/>
                <a:gd name="T21" fmla="*/ 29460741 h 20"/>
                <a:gd name="T22" fmla="*/ 53267799 w 50"/>
                <a:gd name="T23" fmla="*/ 34984882 h 20"/>
                <a:gd name="T24" fmla="*/ 72292202 w 50"/>
                <a:gd name="T25" fmla="*/ 31302121 h 20"/>
                <a:gd name="T26" fmla="*/ 93218653 w 50"/>
                <a:gd name="T27" fmla="*/ 33143502 h 20"/>
                <a:gd name="T28" fmla="*/ 87511173 w 50"/>
                <a:gd name="T29" fmla="*/ 25777980 h 20"/>
                <a:gd name="T30" fmla="*/ 77998282 w 50"/>
                <a:gd name="T31" fmla="*/ 11048285 h 20"/>
                <a:gd name="T32" fmla="*/ 51365772 w 50"/>
                <a:gd name="T33" fmla="*/ 7365524 h 20"/>
                <a:gd name="T34" fmla="*/ 49462367 w 50"/>
                <a:gd name="T35" fmla="*/ 7365524 h 20"/>
                <a:gd name="T36" fmla="*/ 47560340 w 50"/>
                <a:gd name="T37" fmla="*/ 7365524 h 20"/>
                <a:gd name="T38" fmla="*/ 43754897 w 50"/>
                <a:gd name="T39" fmla="*/ 7365524 h 20"/>
                <a:gd name="T40" fmla="*/ 41852870 w 50"/>
                <a:gd name="T41" fmla="*/ 5524143 h 20"/>
                <a:gd name="T42" fmla="*/ 38048817 w 50"/>
                <a:gd name="T43" fmla="*/ 5524143 h 20"/>
                <a:gd name="T44" fmla="*/ 36145411 w 50"/>
                <a:gd name="T45" fmla="*/ 5524143 h 20"/>
                <a:gd name="T46" fmla="*/ 32341358 w 50"/>
                <a:gd name="T47" fmla="*/ 5524143 h 20"/>
                <a:gd name="T48" fmla="*/ 28535926 w 50"/>
                <a:gd name="T49" fmla="*/ 5524143 h 20"/>
                <a:gd name="T50" fmla="*/ 26633899 w 50"/>
                <a:gd name="T51" fmla="*/ 5524143 h 20"/>
                <a:gd name="T52" fmla="*/ 24731873 w 50"/>
                <a:gd name="T53" fmla="*/ 5524143 h 20"/>
                <a:gd name="T54" fmla="*/ 20926435 w 50"/>
                <a:gd name="T55" fmla="*/ 3682762 h 20"/>
                <a:gd name="T56" fmla="*/ 20926435 w 50"/>
                <a:gd name="T57" fmla="*/ 3682762 h 20"/>
                <a:gd name="T58" fmla="*/ 17122382 w 50"/>
                <a:gd name="T59" fmla="*/ 3682762 h 20"/>
                <a:gd name="T60" fmla="*/ 13316950 w 50"/>
                <a:gd name="T61" fmla="*/ 3682762 h 20"/>
                <a:gd name="T62" fmla="*/ 3805434 w 50"/>
                <a:gd name="T63" fmla="*/ 9206905 h 20"/>
                <a:gd name="T64" fmla="*/ 11414923 w 50"/>
                <a:gd name="T65" fmla="*/ 20253833 h 20"/>
                <a:gd name="T66" fmla="*/ 13316950 w 50"/>
                <a:gd name="T67" fmla="*/ 22095214 h 20"/>
                <a:gd name="T68" fmla="*/ 15218976 w 50"/>
                <a:gd name="T69" fmla="*/ 23936599 h 20"/>
                <a:gd name="T70" fmla="*/ 17122382 w 50"/>
                <a:gd name="T71" fmla="*/ 25777980 h 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
                <a:gd name="T109" fmla="*/ 0 h 20"/>
                <a:gd name="T110" fmla="*/ 50 w 50"/>
                <a:gd name="T111" fmla="*/ 20 h 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 h="20">
                  <a:moveTo>
                    <a:pt x="9" y="14"/>
                  </a:moveTo>
                  <a:cubicBezTo>
                    <a:pt x="9" y="14"/>
                    <a:pt x="9" y="14"/>
                    <a:pt x="9" y="14"/>
                  </a:cubicBezTo>
                  <a:cubicBezTo>
                    <a:pt x="10" y="15"/>
                    <a:pt x="10" y="15"/>
                    <a:pt x="11" y="16"/>
                  </a:cubicBezTo>
                  <a:cubicBezTo>
                    <a:pt x="11" y="16"/>
                    <a:pt x="11" y="16"/>
                    <a:pt x="11" y="16"/>
                  </a:cubicBezTo>
                  <a:cubicBezTo>
                    <a:pt x="12" y="17"/>
                    <a:pt x="13" y="17"/>
                    <a:pt x="13" y="18"/>
                  </a:cubicBezTo>
                  <a:cubicBezTo>
                    <a:pt x="13" y="18"/>
                    <a:pt x="13" y="18"/>
                    <a:pt x="13" y="18"/>
                  </a:cubicBezTo>
                  <a:cubicBezTo>
                    <a:pt x="13" y="18"/>
                    <a:pt x="13" y="18"/>
                    <a:pt x="13" y="18"/>
                  </a:cubicBezTo>
                  <a:cubicBezTo>
                    <a:pt x="14" y="18"/>
                    <a:pt x="15" y="19"/>
                    <a:pt x="16" y="19"/>
                  </a:cubicBezTo>
                  <a:cubicBezTo>
                    <a:pt x="16" y="19"/>
                    <a:pt x="16" y="19"/>
                    <a:pt x="16" y="19"/>
                  </a:cubicBezTo>
                  <a:cubicBezTo>
                    <a:pt x="17" y="20"/>
                    <a:pt x="18" y="20"/>
                    <a:pt x="18" y="20"/>
                  </a:cubicBezTo>
                  <a:cubicBezTo>
                    <a:pt x="21" y="20"/>
                    <a:pt x="23" y="17"/>
                    <a:pt x="25" y="16"/>
                  </a:cubicBezTo>
                  <a:cubicBezTo>
                    <a:pt x="27" y="15"/>
                    <a:pt x="27" y="17"/>
                    <a:pt x="28" y="19"/>
                  </a:cubicBezTo>
                  <a:cubicBezTo>
                    <a:pt x="30" y="20"/>
                    <a:pt x="34" y="18"/>
                    <a:pt x="38" y="17"/>
                  </a:cubicBezTo>
                  <a:cubicBezTo>
                    <a:pt x="42" y="15"/>
                    <a:pt x="47" y="18"/>
                    <a:pt x="49" y="18"/>
                  </a:cubicBezTo>
                  <a:cubicBezTo>
                    <a:pt x="50" y="18"/>
                    <a:pt x="49" y="14"/>
                    <a:pt x="46" y="14"/>
                  </a:cubicBezTo>
                  <a:cubicBezTo>
                    <a:pt x="43" y="13"/>
                    <a:pt x="43" y="9"/>
                    <a:pt x="41" y="6"/>
                  </a:cubicBezTo>
                  <a:cubicBezTo>
                    <a:pt x="39" y="4"/>
                    <a:pt x="31" y="3"/>
                    <a:pt x="27" y="4"/>
                  </a:cubicBezTo>
                  <a:cubicBezTo>
                    <a:pt x="27" y="4"/>
                    <a:pt x="26" y="4"/>
                    <a:pt x="26" y="4"/>
                  </a:cubicBezTo>
                  <a:cubicBezTo>
                    <a:pt x="25" y="4"/>
                    <a:pt x="25" y="4"/>
                    <a:pt x="25" y="4"/>
                  </a:cubicBezTo>
                  <a:cubicBezTo>
                    <a:pt x="24" y="4"/>
                    <a:pt x="24" y="4"/>
                    <a:pt x="23" y="4"/>
                  </a:cubicBezTo>
                  <a:cubicBezTo>
                    <a:pt x="23" y="4"/>
                    <a:pt x="22" y="4"/>
                    <a:pt x="22" y="3"/>
                  </a:cubicBezTo>
                  <a:cubicBezTo>
                    <a:pt x="21" y="3"/>
                    <a:pt x="21" y="3"/>
                    <a:pt x="20" y="3"/>
                  </a:cubicBezTo>
                  <a:cubicBezTo>
                    <a:pt x="20" y="3"/>
                    <a:pt x="19" y="3"/>
                    <a:pt x="19" y="3"/>
                  </a:cubicBezTo>
                  <a:cubicBezTo>
                    <a:pt x="18" y="3"/>
                    <a:pt x="18" y="3"/>
                    <a:pt x="17" y="3"/>
                  </a:cubicBezTo>
                  <a:cubicBezTo>
                    <a:pt x="17" y="3"/>
                    <a:pt x="16" y="3"/>
                    <a:pt x="15" y="3"/>
                  </a:cubicBezTo>
                  <a:cubicBezTo>
                    <a:pt x="15" y="3"/>
                    <a:pt x="15" y="3"/>
                    <a:pt x="14" y="3"/>
                  </a:cubicBezTo>
                  <a:cubicBezTo>
                    <a:pt x="14" y="3"/>
                    <a:pt x="13" y="3"/>
                    <a:pt x="13" y="3"/>
                  </a:cubicBezTo>
                  <a:cubicBezTo>
                    <a:pt x="12" y="2"/>
                    <a:pt x="12" y="2"/>
                    <a:pt x="11" y="2"/>
                  </a:cubicBezTo>
                  <a:cubicBezTo>
                    <a:pt x="11" y="2"/>
                    <a:pt x="11" y="2"/>
                    <a:pt x="11" y="2"/>
                  </a:cubicBezTo>
                  <a:cubicBezTo>
                    <a:pt x="10" y="2"/>
                    <a:pt x="9" y="2"/>
                    <a:pt x="9" y="2"/>
                  </a:cubicBezTo>
                  <a:cubicBezTo>
                    <a:pt x="8" y="2"/>
                    <a:pt x="8" y="2"/>
                    <a:pt x="7" y="2"/>
                  </a:cubicBezTo>
                  <a:cubicBezTo>
                    <a:pt x="3" y="0"/>
                    <a:pt x="0" y="3"/>
                    <a:pt x="2" y="5"/>
                  </a:cubicBezTo>
                  <a:cubicBezTo>
                    <a:pt x="4" y="6"/>
                    <a:pt x="5" y="8"/>
                    <a:pt x="6" y="11"/>
                  </a:cubicBezTo>
                  <a:cubicBezTo>
                    <a:pt x="7" y="11"/>
                    <a:pt x="7" y="12"/>
                    <a:pt x="7" y="12"/>
                  </a:cubicBezTo>
                  <a:cubicBezTo>
                    <a:pt x="7" y="12"/>
                    <a:pt x="8" y="13"/>
                    <a:pt x="8" y="13"/>
                  </a:cubicBezTo>
                  <a:cubicBezTo>
                    <a:pt x="8" y="13"/>
                    <a:pt x="8" y="13"/>
                    <a:pt x="9" y="1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66" name="Freeform 68"/>
            <p:cNvSpPr>
              <a:spLocks noChangeArrowheads="1"/>
            </p:cNvSpPr>
            <p:nvPr/>
          </p:nvSpPr>
          <p:spPr bwMode="auto">
            <a:xfrm>
              <a:off x="3163968" y="2725951"/>
              <a:ext cx="35085" cy="11308"/>
            </a:xfrm>
            <a:custGeom>
              <a:avLst/>
              <a:gdLst>
                <a:gd name="T0" fmla="*/ 16256154 w 23"/>
                <a:gd name="T1" fmla="*/ 0 h 8"/>
                <a:gd name="T2" fmla="*/ 2031307 w 23"/>
                <a:gd name="T3" fmla="*/ 7991928 h 8"/>
                <a:gd name="T4" fmla="*/ 18287460 w 23"/>
                <a:gd name="T5" fmla="*/ 9989202 h 8"/>
                <a:gd name="T6" fmla="*/ 16256154 w 23"/>
                <a:gd name="T7" fmla="*/ 0 h 8"/>
                <a:gd name="T8" fmla="*/ 0 60000 65536"/>
                <a:gd name="T9" fmla="*/ 0 60000 65536"/>
                <a:gd name="T10" fmla="*/ 0 60000 65536"/>
                <a:gd name="T11" fmla="*/ 0 60000 65536"/>
                <a:gd name="T12" fmla="*/ 0 w 23"/>
                <a:gd name="T13" fmla="*/ 0 h 8"/>
                <a:gd name="T14" fmla="*/ 23 w 23"/>
                <a:gd name="T15" fmla="*/ 8 h 8"/>
              </a:gdLst>
              <a:ahLst/>
              <a:cxnLst>
                <a:cxn ang="T8">
                  <a:pos x="T0" y="T1"/>
                </a:cxn>
                <a:cxn ang="T9">
                  <a:pos x="T2" y="T3"/>
                </a:cxn>
                <a:cxn ang="T10">
                  <a:pos x="T4" y="T5"/>
                </a:cxn>
                <a:cxn ang="T11">
                  <a:pos x="T6" y="T7"/>
                </a:cxn>
              </a:cxnLst>
              <a:rect l="T12" t="T13" r="T14" b="T15"/>
              <a:pathLst>
                <a:path w="23" h="8">
                  <a:moveTo>
                    <a:pt x="8" y="0"/>
                  </a:moveTo>
                  <a:cubicBezTo>
                    <a:pt x="2" y="1"/>
                    <a:pt x="1" y="2"/>
                    <a:pt x="1" y="4"/>
                  </a:cubicBezTo>
                  <a:cubicBezTo>
                    <a:pt x="0" y="6"/>
                    <a:pt x="3" y="8"/>
                    <a:pt x="9" y="5"/>
                  </a:cubicBezTo>
                  <a:cubicBezTo>
                    <a:pt x="23" y="0"/>
                    <a:pt x="14" y="0"/>
                    <a:pt x="8" y="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67" name="Freeform 69"/>
            <p:cNvSpPr>
              <a:spLocks noChangeArrowheads="1"/>
            </p:cNvSpPr>
            <p:nvPr/>
          </p:nvSpPr>
          <p:spPr bwMode="auto">
            <a:xfrm>
              <a:off x="3225669" y="2736128"/>
              <a:ext cx="6049" cy="6785"/>
            </a:xfrm>
            <a:custGeom>
              <a:avLst/>
              <a:gdLst>
                <a:gd name="T0" fmla="*/ 5992180 w 4"/>
                <a:gd name="T1" fmla="*/ 7365796 h 5"/>
                <a:gd name="T2" fmla="*/ 3995257 w 4"/>
                <a:gd name="T3" fmla="*/ 1841449 h 5"/>
                <a:gd name="T4" fmla="*/ 5992180 w 4"/>
                <a:gd name="T5" fmla="*/ 7365796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3" y="4"/>
                  </a:moveTo>
                  <a:cubicBezTo>
                    <a:pt x="4" y="3"/>
                    <a:pt x="4" y="0"/>
                    <a:pt x="2" y="1"/>
                  </a:cubicBezTo>
                  <a:cubicBezTo>
                    <a:pt x="0" y="2"/>
                    <a:pt x="2" y="5"/>
                    <a:pt x="3" y="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68" name="Freeform 70"/>
            <p:cNvSpPr>
              <a:spLocks noChangeArrowheads="1"/>
            </p:cNvSpPr>
            <p:nvPr/>
          </p:nvSpPr>
          <p:spPr bwMode="auto">
            <a:xfrm>
              <a:off x="3238977" y="2742913"/>
              <a:ext cx="9678" cy="5654"/>
            </a:xfrm>
            <a:custGeom>
              <a:avLst/>
              <a:gdLst>
                <a:gd name="T0" fmla="*/ 10015584 w 7"/>
                <a:gd name="T1" fmla="*/ 1998689 h 4"/>
                <a:gd name="T2" fmla="*/ 5007792 w 7"/>
                <a:gd name="T3" fmla="*/ 7991928 h 4"/>
                <a:gd name="T4" fmla="*/ 10015584 w 7"/>
                <a:gd name="T5" fmla="*/ 1998689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6" y="1"/>
                  </a:moveTo>
                  <a:cubicBezTo>
                    <a:pt x="5" y="0"/>
                    <a:pt x="0" y="3"/>
                    <a:pt x="3" y="4"/>
                  </a:cubicBezTo>
                  <a:cubicBezTo>
                    <a:pt x="4" y="4"/>
                    <a:pt x="7" y="3"/>
                    <a:pt x="6"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69" name="Freeform 71"/>
            <p:cNvSpPr>
              <a:spLocks noChangeArrowheads="1"/>
            </p:cNvSpPr>
            <p:nvPr/>
          </p:nvSpPr>
          <p:spPr bwMode="auto">
            <a:xfrm>
              <a:off x="3245027" y="2768921"/>
              <a:ext cx="3630" cy="7915"/>
            </a:xfrm>
            <a:custGeom>
              <a:avLst/>
              <a:gdLst>
                <a:gd name="T0" fmla="*/ 2556438 w 3"/>
                <a:gd name="T1" fmla="*/ 2505889 h 5"/>
                <a:gd name="T2" fmla="*/ 1278784 w 3"/>
                <a:gd name="T3" fmla="*/ 7517667 h 5"/>
                <a:gd name="T4" fmla="*/ 2556438 w 3"/>
                <a:gd name="T5" fmla="*/ 2505889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2" y="1"/>
                  </a:moveTo>
                  <a:cubicBezTo>
                    <a:pt x="0" y="1"/>
                    <a:pt x="0" y="5"/>
                    <a:pt x="1" y="3"/>
                  </a:cubicBezTo>
                  <a:cubicBezTo>
                    <a:pt x="3" y="1"/>
                    <a:pt x="3" y="0"/>
                    <a:pt x="2"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70" name="Freeform 72"/>
            <p:cNvSpPr>
              <a:spLocks noChangeArrowheads="1"/>
            </p:cNvSpPr>
            <p:nvPr/>
          </p:nvSpPr>
          <p:spPr bwMode="auto">
            <a:xfrm>
              <a:off x="3236558" y="2799452"/>
              <a:ext cx="9678" cy="5654"/>
            </a:xfrm>
            <a:custGeom>
              <a:avLst/>
              <a:gdLst>
                <a:gd name="T0" fmla="*/ 6816162 w 6"/>
                <a:gd name="T1" fmla="*/ 5993240 h 4"/>
                <a:gd name="T2" fmla="*/ 6816162 w 6"/>
                <a:gd name="T3" fmla="*/ 1998689 h 4"/>
                <a:gd name="T4" fmla="*/ 6816162 w 6"/>
                <a:gd name="T5" fmla="*/ 5993240 h 4"/>
                <a:gd name="T6" fmla="*/ 0 60000 65536"/>
                <a:gd name="T7" fmla="*/ 0 60000 65536"/>
                <a:gd name="T8" fmla="*/ 0 60000 65536"/>
                <a:gd name="T9" fmla="*/ 0 w 6"/>
                <a:gd name="T10" fmla="*/ 0 h 4"/>
                <a:gd name="T11" fmla="*/ 6 w 6"/>
                <a:gd name="T12" fmla="*/ 4 h 4"/>
              </a:gdLst>
              <a:ahLst/>
              <a:cxnLst>
                <a:cxn ang="T6">
                  <a:pos x="T0" y="T1"/>
                </a:cxn>
                <a:cxn ang="T7">
                  <a:pos x="T2" y="T3"/>
                </a:cxn>
                <a:cxn ang="T8">
                  <a:pos x="T4" y="T5"/>
                </a:cxn>
              </a:cxnLst>
              <a:rect l="T9" t="T10" r="T11" b="T12"/>
              <a:pathLst>
                <a:path w="6" h="4">
                  <a:moveTo>
                    <a:pt x="3" y="3"/>
                  </a:moveTo>
                  <a:cubicBezTo>
                    <a:pt x="6" y="2"/>
                    <a:pt x="6" y="0"/>
                    <a:pt x="3" y="1"/>
                  </a:cubicBezTo>
                  <a:cubicBezTo>
                    <a:pt x="0" y="2"/>
                    <a:pt x="1" y="4"/>
                    <a:pt x="3" y="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71" name="Freeform 73"/>
            <p:cNvSpPr>
              <a:spLocks noChangeArrowheads="1"/>
            </p:cNvSpPr>
            <p:nvPr/>
          </p:nvSpPr>
          <p:spPr bwMode="auto">
            <a:xfrm>
              <a:off x="3240187" y="2791537"/>
              <a:ext cx="6049" cy="4523"/>
            </a:xfrm>
            <a:custGeom>
              <a:avLst/>
              <a:gdLst>
                <a:gd name="T0" fmla="*/ 3995257 w 4"/>
                <a:gd name="T1" fmla="*/ 4545615 h 3"/>
                <a:gd name="T2" fmla="*/ 5992180 w 4"/>
                <a:gd name="T3" fmla="*/ 0 h 3"/>
                <a:gd name="T4" fmla="*/ 3995257 w 4"/>
                <a:gd name="T5" fmla="*/ 4545615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2" y="2"/>
                  </a:moveTo>
                  <a:cubicBezTo>
                    <a:pt x="4" y="2"/>
                    <a:pt x="4" y="0"/>
                    <a:pt x="3" y="0"/>
                  </a:cubicBezTo>
                  <a:cubicBezTo>
                    <a:pt x="1" y="0"/>
                    <a:pt x="0" y="3"/>
                    <a:pt x="2"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72" name="Freeform 74"/>
            <p:cNvSpPr>
              <a:spLocks noChangeArrowheads="1"/>
            </p:cNvSpPr>
            <p:nvPr/>
          </p:nvSpPr>
          <p:spPr bwMode="auto">
            <a:xfrm>
              <a:off x="3225669" y="2816414"/>
              <a:ext cx="8469" cy="7915"/>
            </a:xfrm>
            <a:custGeom>
              <a:avLst/>
              <a:gdLst>
                <a:gd name="T0" fmla="*/ 6959044 w 6"/>
                <a:gd name="T1" fmla="*/ 6961243 h 6"/>
                <a:gd name="T2" fmla="*/ 3479522 w 6"/>
                <a:gd name="T3" fmla="*/ 3479962 h 6"/>
                <a:gd name="T4" fmla="*/ 6959044 w 6"/>
                <a:gd name="T5" fmla="*/ 6961243 h 6"/>
                <a:gd name="T6" fmla="*/ 0 60000 65536"/>
                <a:gd name="T7" fmla="*/ 0 60000 65536"/>
                <a:gd name="T8" fmla="*/ 0 60000 65536"/>
                <a:gd name="T9" fmla="*/ 0 w 6"/>
                <a:gd name="T10" fmla="*/ 0 h 6"/>
                <a:gd name="T11" fmla="*/ 6 w 6"/>
                <a:gd name="T12" fmla="*/ 6 h 6"/>
              </a:gdLst>
              <a:ahLst/>
              <a:cxnLst>
                <a:cxn ang="T6">
                  <a:pos x="T0" y="T1"/>
                </a:cxn>
                <a:cxn ang="T7">
                  <a:pos x="T2" y="T3"/>
                </a:cxn>
                <a:cxn ang="T8">
                  <a:pos x="T4" y="T5"/>
                </a:cxn>
              </a:cxnLst>
              <a:rect l="T9" t="T10" r="T11" b="T12"/>
              <a:pathLst>
                <a:path w="6" h="6">
                  <a:moveTo>
                    <a:pt x="4" y="4"/>
                  </a:moveTo>
                  <a:cubicBezTo>
                    <a:pt x="6" y="1"/>
                    <a:pt x="3" y="0"/>
                    <a:pt x="2" y="2"/>
                  </a:cubicBezTo>
                  <a:cubicBezTo>
                    <a:pt x="0" y="3"/>
                    <a:pt x="2" y="6"/>
                    <a:pt x="4" y="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73" name="Freeform 75"/>
            <p:cNvSpPr>
              <a:spLocks noChangeArrowheads="1"/>
            </p:cNvSpPr>
            <p:nvPr/>
          </p:nvSpPr>
          <p:spPr bwMode="auto">
            <a:xfrm>
              <a:off x="3261964" y="2798322"/>
              <a:ext cx="13308" cy="10177"/>
            </a:xfrm>
            <a:custGeom>
              <a:avLst/>
              <a:gdLst>
                <a:gd name="T0" fmla="*/ 3819234 w 9"/>
                <a:gd name="T1" fmla="*/ 4227817 h 7"/>
                <a:gd name="T2" fmla="*/ 11456320 w 9"/>
                <a:gd name="T3" fmla="*/ 8454180 h 7"/>
                <a:gd name="T4" fmla="*/ 3819234 w 9"/>
                <a:gd name="T5" fmla="*/ 4227817 h 7"/>
                <a:gd name="T6" fmla="*/ 0 60000 65536"/>
                <a:gd name="T7" fmla="*/ 0 60000 65536"/>
                <a:gd name="T8" fmla="*/ 0 60000 65536"/>
                <a:gd name="T9" fmla="*/ 0 w 9"/>
                <a:gd name="T10" fmla="*/ 0 h 7"/>
                <a:gd name="T11" fmla="*/ 9 w 9"/>
                <a:gd name="T12" fmla="*/ 7 h 7"/>
              </a:gdLst>
              <a:ahLst/>
              <a:cxnLst>
                <a:cxn ang="T6">
                  <a:pos x="T0" y="T1"/>
                </a:cxn>
                <a:cxn ang="T7">
                  <a:pos x="T2" y="T3"/>
                </a:cxn>
                <a:cxn ang="T8">
                  <a:pos x="T4" y="T5"/>
                </a:cxn>
              </a:cxnLst>
              <a:rect l="T9" t="T10" r="T11" b="T12"/>
              <a:pathLst>
                <a:path w="9" h="7">
                  <a:moveTo>
                    <a:pt x="2" y="2"/>
                  </a:moveTo>
                  <a:cubicBezTo>
                    <a:pt x="0" y="4"/>
                    <a:pt x="4" y="7"/>
                    <a:pt x="6" y="4"/>
                  </a:cubicBezTo>
                  <a:cubicBezTo>
                    <a:pt x="9" y="1"/>
                    <a:pt x="5" y="0"/>
                    <a:pt x="2"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74" name="Freeform 76"/>
            <p:cNvSpPr>
              <a:spLocks noChangeArrowheads="1"/>
            </p:cNvSpPr>
            <p:nvPr/>
          </p:nvSpPr>
          <p:spPr bwMode="auto">
            <a:xfrm>
              <a:off x="3016370" y="2629835"/>
              <a:ext cx="8469" cy="9046"/>
            </a:xfrm>
            <a:custGeom>
              <a:avLst/>
              <a:gdLst>
                <a:gd name="T0" fmla="*/ 5219283 w 6"/>
                <a:gd name="T1" fmla="*/ 0 h 7"/>
                <a:gd name="T2" fmla="*/ 1739761 w 6"/>
                <a:gd name="T3" fmla="*/ 6679826 h 7"/>
                <a:gd name="T4" fmla="*/ 6959044 w 6"/>
                <a:gd name="T5" fmla="*/ 8349458 h 7"/>
                <a:gd name="T6" fmla="*/ 5219283 w 6"/>
                <a:gd name="T7" fmla="*/ 0 h 7"/>
                <a:gd name="T8" fmla="*/ 0 60000 65536"/>
                <a:gd name="T9" fmla="*/ 0 60000 65536"/>
                <a:gd name="T10" fmla="*/ 0 60000 65536"/>
                <a:gd name="T11" fmla="*/ 0 60000 65536"/>
                <a:gd name="T12" fmla="*/ 0 w 6"/>
                <a:gd name="T13" fmla="*/ 0 h 7"/>
                <a:gd name="T14" fmla="*/ 6 w 6"/>
                <a:gd name="T15" fmla="*/ 7 h 7"/>
              </a:gdLst>
              <a:ahLst/>
              <a:cxnLst>
                <a:cxn ang="T8">
                  <a:pos x="T0" y="T1"/>
                </a:cxn>
                <a:cxn ang="T9">
                  <a:pos x="T2" y="T3"/>
                </a:cxn>
                <a:cxn ang="T10">
                  <a:pos x="T4" y="T5"/>
                </a:cxn>
                <a:cxn ang="T11">
                  <a:pos x="T6" y="T7"/>
                </a:cxn>
              </a:cxnLst>
              <a:rect l="T12" t="T13" r="T14" b="T15"/>
              <a:pathLst>
                <a:path w="6" h="7">
                  <a:moveTo>
                    <a:pt x="3" y="0"/>
                  </a:moveTo>
                  <a:cubicBezTo>
                    <a:pt x="0" y="0"/>
                    <a:pt x="1" y="2"/>
                    <a:pt x="1" y="4"/>
                  </a:cubicBezTo>
                  <a:cubicBezTo>
                    <a:pt x="0" y="5"/>
                    <a:pt x="3" y="7"/>
                    <a:pt x="4" y="5"/>
                  </a:cubicBezTo>
                  <a:cubicBezTo>
                    <a:pt x="6" y="4"/>
                    <a:pt x="6" y="0"/>
                    <a:pt x="3" y="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75" name="Freeform 77"/>
            <p:cNvSpPr>
              <a:spLocks noChangeArrowheads="1"/>
            </p:cNvSpPr>
            <p:nvPr/>
          </p:nvSpPr>
          <p:spPr bwMode="auto">
            <a:xfrm>
              <a:off x="3016370" y="2642273"/>
              <a:ext cx="8469" cy="3392"/>
            </a:xfrm>
            <a:custGeom>
              <a:avLst/>
              <a:gdLst>
                <a:gd name="T0" fmla="*/ 5219283 w 6"/>
                <a:gd name="T1" fmla="*/ 3835221 h 3"/>
                <a:gd name="T2" fmla="*/ 6959044 w 6"/>
                <a:gd name="T3" fmla="*/ 0 h 3"/>
                <a:gd name="T4" fmla="*/ 5219283 w 6"/>
                <a:gd name="T5" fmla="*/ 3835221 h 3"/>
                <a:gd name="T6" fmla="*/ 0 60000 65536"/>
                <a:gd name="T7" fmla="*/ 0 60000 65536"/>
                <a:gd name="T8" fmla="*/ 0 60000 65536"/>
                <a:gd name="T9" fmla="*/ 0 w 6"/>
                <a:gd name="T10" fmla="*/ 0 h 3"/>
                <a:gd name="T11" fmla="*/ 6 w 6"/>
                <a:gd name="T12" fmla="*/ 3 h 3"/>
              </a:gdLst>
              <a:ahLst/>
              <a:cxnLst>
                <a:cxn ang="T6">
                  <a:pos x="T0" y="T1"/>
                </a:cxn>
                <a:cxn ang="T7">
                  <a:pos x="T2" y="T3"/>
                </a:cxn>
                <a:cxn ang="T8">
                  <a:pos x="T4" y="T5"/>
                </a:cxn>
              </a:cxnLst>
              <a:rect l="T9" t="T10" r="T11" b="T12"/>
              <a:pathLst>
                <a:path w="6" h="3">
                  <a:moveTo>
                    <a:pt x="3" y="3"/>
                  </a:moveTo>
                  <a:cubicBezTo>
                    <a:pt x="5" y="2"/>
                    <a:pt x="6" y="0"/>
                    <a:pt x="4" y="0"/>
                  </a:cubicBezTo>
                  <a:cubicBezTo>
                    <a:pt x="3" y="0"/>
                    <a:pt x="0" y="3"/>
                    <a:pt x="3" y="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76" name="Freeform 78"/>
            <p:cNvSpPr>
              <a:spLocks noChangeArrowheads="1"/>
            </p:cNvSpPr>
            <p:nvPr/>
          </p:nvSpPr>
          <p:spPr bwMode="auto">
            <a:xfrm>
              <a:off x="3241397" y="2517887"/>
              <a:ext cx="10888" cy="7915"/>
            </a:xfrm>
            <a:custGeom>
              <a:avLst/>
              <a:gdLst>
                <a:gd name="T0" fmla="*/ 8451065 w 7"/>
                <a:gd name="T1" fmla="*/ 1739981 h 6"/>
                <a:gd name="T2" fmla="*/ 4225532 w 7"/>
                <a:gd name="T3" fmla="*/ 8701223 h 6"/>
                <a:gd name="T4" fmla="*/ 8451065 w 7"/>
                <a:gd name="T5" fmla="*/ 1739981 h 6"/>
                <a:gd name="T6" fmla="*/ 0 60000 65536"/>
                <a:gd name="T7" fmla="*/ 0 60000 65536"/>
                <a:gd name="T8" fmla="*/ 0 60000 65536"/>
                <a:gd name="T9" fmla="*/ 0 w 7"/>
                <a:gd name="T10" fmla="*/ 0 h 6"/>
                <a:gd name="T11" fmla="*/ 7 w 7"/>
                <a:gd name="T12" fmla="*/ 6 h 6"/>
              </a:gdLst>
              <a:ahLst/>
              <a:cxnLst>
                <a:cxn ang="T6">
                  <a:pos x="T0" y="T1"/>
                </a:cxn>
                <a:cxn ang="T7">
                  <a:pos x="T2" y="T3"/>
                </a:cxn>
                <a:cxn ang="T8">
                  <a:pos x="T4" y="T5"/>
                </a:cxn>
              </a:cxnLst>
              <a:rect l="T9" t="T10" r="T11" b="T12"/>
              <a:pathLst>
                <a:path w="7" h="6">
                  <a:moveTo>
                    <a:pt x="4" y="1"/>
                  </a:moveTo>
                  <a:cubicBezTo>
                    <a:pt x="2" y="2"/>
                    <a:pt x="0" y="6"/>
                    <a:pt x="2" y="5"/>
                  </a:cubicBezTo>
                  <a:cubicBezTo>
                    <a:pt x="5" y="4"/>
                    <a:pt x="7" y="0"/>
                    <a:pt x="4"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77" name="Freeform 79"/>
            <p:cNvSpPr>
              <a:spLocks noChangeArrowheads="1"/>
            </p:cNvSpPr>
            <p:nvPr/>
          </p:nvSpPr>
          <p:spPr bwMode="auto">
            <a:xfrm>
              <a:off x="3318826" y="2225013"/>
              <a:ext cx="41134" cy="14700"/>
            </a:xfrm>
            <a:custGeom>
              <a:avLst/>
              <a:gdLst>
                <a:gd name="T0" fmla="*/ 9423046 w 28"/>
                <a:gd name="T1" fmla="*/ 3572100 h 11"/>
                <a:gd name="T2" fmla="*/ 47116613 w 28"/>
                <a:gd name="T3" fmla="*/ 16072445 h 11"/>
                <a:gd name="T4" fmla="*/ 33923792 w 28"/>
                <a:gd name="T5" fmla="*/ 3572100 h 11"/>
                <a:gd name="T6" fmla="*/ 9423046 w 28"/>
                <a:gd name="T7" fmla="*/ 3572100 h 11"/>
                <a:gd name="T8" fmla="*/ 0 60000 65536"/>
                <a:gd name="T9" fmla="*/ 0 60000 65536"/>
                <a:gd name="T10" fmla="*/ 0 60000 65536"/>
                <a:gd name="T11" fmla="*/ 0 60000 65536"/>
                <a:gd name="T12" fmla="*/ 0 w 28"/>
                <a:gd name="T13" fmla="*/ 0 h 11"/>
                <a:gd name="T14" fmla="*/ 28 w 28"/>
                <a:gd name="T15" fmla="*/ 11 h 11"/>
              </a:gdLst>
              <a:ahLst/>
              <a:cxnLst>
                <a:cxn ang="T8">
                  <a:pos x="T0" y="T1"/>
                </a:cxn>
                <a:cxn ang="T9">
                  <a:pos x="T2" y="T3"/>
                </a:cxn>
                <a:cxn ang="T10">
                  <a:pos x="T4" y="T5"/>
                </a:cxn>
                <a:cxn ang="T11">
                  <a:pos x="T6" y="T7"/>
                </a:cxn>
              </a:cxnLst>
              <a:rect l="T12" t="T13" r="T14" b="T15"/>
              <a:pathLst>
                <a:path w="28" h="11">
                  <a:moveTo>
                    <a:pt x="5" y="2"/>
                  </a:moveTo>
                  <a:cubicBezTo>
                    <a:pt x="9" y="3"/>
                    <a:pt x="19" y="11"/>
                    <a:pt x="25" y="9"/>
                  </a:cubicBezTo>
                  <a:cubicBezTo>
                    <a:pt x="28" y="9"/>
                    <a:pt x="24" y="5"/>
                    <a:pt x="18" y="2"/>
                  </a:cubicBezTo>
                  <a:cubicBezTo>
                    <a:pt x="11" y="0"/>
                    <a:pt x="0" y="0"/>
                    <a:pt x="5"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78" name="Freeform 80"/>
            <p:cNvSpPr>
              <a:spLocks noChangeArrowheads="1"/>
            </p:cNvSpPr>
            <p:nvPr/>
          </p:nvSpPr>
          <p:spPr bwMode="auto">
            <a:xfrm>
              <a:off x="3349072" y="2274768"/>
              <a:ext cx="18147" cy="20354"/>
            </a:xfrm>
            <a:custGeom>
              <a:avLst/>
              <a:gdLst>
                <a:gd name="T0" fmla="*/ 19970871 w 12"/>
                <a:gd name="T1" fmla="*/ 16570871 h 15"/>
                <a:gd name="T2" fmla="*/ 19970871 w 12"/>
                <a:gd name="T3" fmla="*/ 5524076 h 15"/>
                <a:gd name="T4" fmla="*/ 5991828 w 12"/>
                <a:gd name="T5" fmla="*/ 16570871 h 15"/>
                <a:gd name="T6" fmla="*/ 3993609 w 12"/>
                <a:gd name="T7" fmla="*/ 27619025 h 15"/>
                <a:gd name="T8" fmla="*/ 19970871 w 12"/>
                <a:gd name="T9" fmla="*/ 16570871 h 15"/>
                <a:gd name="T10" fmla="*/ 0 60000 65536"/>
                <a:gd name="T11" fmla="*/ 0 60000 65536"/>
                <a:gd name="T12" fmla="*/ 0 60000 65536"/>
                <a:gd name="T13" fmla="*/ 0 60000 65536"/>
                <a:gd name="T14" fmla="*/ 0 60000 65536"/>
                <a:gd name="T15" fmla="*/ 0 w 12"/>
                <a:gd name="T16" fmla="*/ 0 h 15"/>
                <a:gd name="T17" fmla="*/ 12 w 12"/>
                <a:gd name="T18" fmla="*/ 15 h 15"/>
              </a:gdLst>
              <a:ahLst/>
              <a:cxnLst>
                <a:cxn ang="T10">
                  <a:pos x="T0" y="T1"/>
                </a:cxn>
                <a:cxn ang="T11">
                  <a:pos x="T2" y="T3"/>
                </a:cxn>
                <a:cxn ang="T12">
                  <a:pos x="T4" y="T5"/>
                </a:cxn>
                <a:cxn ang="T13">
                  <a:pos x="T6" y="T7"/>
                </a:cxn>
                <a:cxn ang="T14">
                  <a:pos x="T8" y="T9"/>
                </a:cxn>
              </a:cxnLst>
              <a:rect l="T15" t="T16" r="T17" b="T18"/>
              <a:pathLst>
                <a:path w="12" h="15">
                  <a:moveTo>
                    <a:pt x="10" y="9"/>
                  </a:moveTo>
                  <a:cubicBezTo>
                    <a:pt x="9" y="9"/>
                    <a:pt x="10" y="5"/>
                    <a:pt x="10" y="3"/>
                  </a:cubicBezTo>
                  <a:cubicBezTo>
                    <a:pt x="10" y="0"/>
                    <a:pt x="6" y="5"/>
                    <a:pt x="3" y="9"/>
                  </a:cubicBezTo>
                  <a:cubicBezTo>
                    <a:pt x="0" y="13"/>
                    <a:pt x="0" y="15"/>
                    <a:pt x="2" y="15"/>
                  </a:cubicBezTo>
                  <a:cubicBezTo>
                    <a:pt x="3" y="15"/>
                    <a:pt x="12" y="10"/>
                    <a:pt x="10" y="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79" name="Freeform 81"/>
            <p:cNvSpPr>
              <a:spLocks noChangeArrowheads="1"/>
            </p:cNvSpPr>
            <p:nvPr/>
          </p:nvSpPr>
          <p:spPr bwMode="auto">
            <a:xfrm>
              <a:off x="3385367" y="2188828"/>
              <a:ext cx="95576" cy="96117"/>
            </a:xfrm>
            <a:custGeom>
              <a:avLst/>
              <a:gdLst>
                <a:gd name="T0" fmla="*/ 47201761 w 65"/>
                <a:gd name="T1" fmla="*/ 29106733 h 69"/>
                <a:gd name="T2" fmla="*/ 30208739 w 65"/>
                <a:gd name="T3" fmla="*/ 56273018 h 69"/>
                <a:gd name="T4" fmla="*/ 32096699 w 65"/>
                <a:gd name="T5" fmla="*/ 65975259 h 69"/>
                <a:gd name="T6" fmla="*/ 22656901 w 65"/>
                <a:gd name="T7" fmla="*/ 69856155 h 69"/>
                <a:gd name="T8" fmla="*/ 7551841 w 65"/>
                <a:gd name="T9" fmla="*/ 81498844 h 69"/>
                <a:gd name="T10" fmla="*/ 13215723 w 65"/>
                <a:gd name="T11" fmla="*/ 87320188 h 69"/>
                <a:gd name="T12" fmla="*/ 3775921 w 65"/>
                <a:gd name="T13" fmla="*/ 100903347 h 69"/>
                <a:gd name="T14" fmla="*/ 16993016 w 65"/>
                <a:gd name="T15" fmla="*/ 106724691 h 69"/>
                <a:gd name="T16" fmla="*/ 52865640 w 65"/>
                <a:gd name="T17" fmla="*/ 102843795 h 69"/>
                <a:gd name="T18" fmla="*/ 56641560 w 65"/>
                <a:gd name="T19" fmla="*/ 110605588 h 69"/>
                <a:gd name="T20" fmla="*/ 56641560 w 65"/>
                <a:gd name="T21" fmla="*/ 122248276 h 69"/>
                <a:gd name="T22" fmla="*/ 67969318 w 65"/>
                <a:gd name="T23" fmla="*/ 126129173 h 69"/>
                <a:gd name="T24" fmla="*/ 79298450 w 65"/>
                <a:gd name="T25" fmla="*/ 114486484 h 69"/>
                <a:gd name="T26" fmla="*/ 84962329 w 65"/>
                <a:gd name="T27" fmla="*/ 110605588 h 69"/>
                <a:gd name="T28" fmla="*/ 94402148 w 65"/>
                <a:gd name="T29" fmla="*/ 100903347 h 69"/>
                <a:gd name="T30" fmla="*/ 98178068 w 65"/>
                <a:gd name="T31" fmla="*/ 108665139 h 69"/>
                <a:gd name="T32" fmla="*/ 92514189 w 65"/>
                <a:gd name="T33" fmla="*/ 122248276 h 69"/>
                <a:gd name="T34" fmla="*/ 103841947 w 65"/>
                <a:gd name="T35" fmla="*/ 118367380 h 69"/>
                <a:gd name="T36" fmla="*/ 109507200 w 65"/>
                <a:gd name="T37" fmla="*/ 130010069 h 69"/>
                <a:gd name="T38" fmla="*/ 120834958 w 65"/>
                <a:gd name="T39" fmla="*/ 106724691 h 69"/>
                <a:gd name="T40" fmla="*/ 113283119 w 65"/>
                <a:gd name="T41" fmla="*/ 106724691 h 69"/>
                <a:gd name="T42" fmla="*/ 117059039 w 65"/>
                <a:gd name="T43" fmla="*/ 97022451 h 69"/>
                <a:gd name="T44" fmla="*/ 105729906 w 65"/>
                <a:gd name="T45" fmla="*/ 100903347 h 69"/>
                <a:gd name="T46" fmla="*/ 115171079 w 65"/>
                <a:gd name="T47" fmla="*/ 87320188 h 69"/>
                <a:gd name="T48" fmla="*/ 113283119 w 65"/>
                <a:gd name="T49" fmla="*/ 87320188 h 69"/>
                <a:gd name="T50" fmla="*/ 109507200 w 65"/>
                <a:gd name="T51" fmla="*/ 75677499 h 69"/>
                <a:gd name="T52" fmla="*/ 115171079 w 65"/>
                <a:gd name="T53" fmla="*/ 62094362 h 69"/>
                <a:gd name="T54" fmla="*/ 94402148 w 65"/>
                <a:gd name="T55" fmla="*/ 58213466 h 69"/>
                <a:gd name="T56" fmla="*/ 83074369 w 65"/>
                <a:gd name="T57" fmla="*/ 60153914 h 69"/>
                <a:gd name="T58" fmla="*/ 75521156 w 65"/>
                <a:gd name="T59" fmla="*/ 50451673 h 69"/>
                <a:gd name="T60" fmla="*/ 71745237 w 65"/>
                <a:gd name="T61" fmla="*/ 42689870 h 69"/>
                <a:gd name="T62" fmla="*/ 56641560 w 65"/>
                <a:gd name="T63" fmla="*/ 52392122 h 69"/>
                <a:gd name="T64" fmla="*/ 64193398 w 65"/>
                <a:gd name="T65" fmla="*/ 32987629 h 69"/>
                <a:gd name="T66" fmla="*/ 77410490 w 65"/>
                <a:gd name="T67" fmla="*/ 17464039 h 69"/>
                <a:gd name="T68" fmla="*/ 79298450 w 65"/>
                <a:gd name="T69" fmla="*/ 9702243 h 69"/>
                <a:gd name="T70" fmla="*/ 86850288 w 65"/>
                <a:gd name="T71" fmla="*/ 1940449 h 69"/>
                <a:gd name="T72" fmla="*/ 66081358 w 65"/>
                <a:gd name="T73" fmla="*/ 9702243 h 69"/>
                <a:gd name="T74" fmla="*/ 47201761 w 65"/>
                <a:gd name="T75" fmla="*/ 29106733 h 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5"/>
                <a:gd name="T115" fmla="*/ 0 h 69"/>
                <a:gd name="T116" fmla="*/ 65 w 65"/>
                <a:gd name="T117" fmla="*/ 69 h 6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5" h="69">
                  <a:moveTo>
                    <a:pt x="25" y="15"/>
                  </a:moveTo>
                  <a:cubicBezTo>
                    <a:pt x="21" y="19"/>
                    <a:pt x="17" y="27"/>
                    <a:pt x="16" y="29"/>
                  </a:cubicBezTo>
                  <a:cubicBezTo>
                    <a:pt x="15" y="31"/>
                    <a:pt x="16" y="31"/>
                    <a:pt x="17" y="34"/>
                  </a:cubicBezTo>
                  <a:cubicBezTo>
                    <a:pt x="18" y="37"/>
                    <a:pt x="13" y="35"/>
                    <a:pt x="12" y="36"/>
                  </a:cubicBezTo>
                  <a:cubicBezTo>
                    <a:pt x="11" y="37"/>
                    <a:pt x="7" y="40"/>
                    <a:pt x="4" y="42"/>
                  </a:cubicBezTo>
                  <a:cubicBezTo>
                    <a:pt x="1" y="45"/>
                    <a:pt x="6" y="44"/>
                    <a:pt x="7" y="45"/>
                  </a:cubicBezTo>
                  <a:cubicBezTo>
                    <a:pt x="9" y="45"/>
                    <a:pt x="4" y="49"/>
                    <a:pt x="2" y="52"/>
                  </a:cubicBezTo>
                  <a:cubicBezTo>
                    <a:pt x="0" y="54"/>
                    <a:pt x="5" y="55"/>
                    <a:pt x="9" y="55"/>
                  </a:cubicBezTo>
                  <a:cubicBezTo>
                    <a:pt x="12" y="55"/>
                    <a:pt x="26" y="53"/>
                    <a:pt x="28" y="53"/>
                  </a:cubicBezTo>
                  <a:cubicBezTo>
                    <a:pt x="31" y="53"/>
                    <a:pt x="33" y="56"/>
                    <a:pt x="30" y="57"/>
                  </a:cubicBezTo>
                  <a:cubicBezTo>
                    <a:pt x="28" y="59"/>
                    <a:pt x="29" y="60"/>
                    <a:pt x="30" y="63"/>
                  </a:cubicBezTo>
                  <a:cubicBezTo>
                    <a:pt x="30" y="67"/>
                    <a:pt x="34" y="65"/>
                    <a:pt x="36" y="65"/>
                  </a:cubicBezTo>
                  <a:cubicBezTo>
                    <a:pt x="38" y="65"/>
                    <a:pt x="41" y="61"/>
                    <a:pt x="42" y="59"/>
                  </a:cubicBezTo>
                  <a:cubicBezTo>
                    <a:pt x="42" y="58"/>
                    <a:pt x="44" y="57"/>
                    <a:pt x="45" y="57"/>
                  </a:cubicBezTo>
                  <a:cubicBezTo>
                    <a:pt x="46" y="57"/>
                    <a:pt x="49" y="53"/>
                    <a:pt x="50" y="52"/>
                  </a:cubicBezTo>
                  <a:cubicBezTo>
                    <a:pt x="51" y="51"/>
                    <a:pt x="51" y="54"/>
                    <a:pt x="52" y="56"/>
                  </a:cubicBezTo>
                  <a:cubicBezTo>
                    <a:pt x="53" y="58"/>
                    <a:pt x="49" y="62"/>
                    <a:pt x="49" y="63"/>
                  </a:cubicBezTo>
                  <a:cubicBezTo>
                    <a:pt x="49" y="65"/>
                    <a:pt x="53" y="61"/>
                    <a:pt x="55" y="61"/>
                  </a:cubicBezTo>
                  <a:cubicBezTo>
                    <a:pt x="57" y="61"/>
                    <a:pt x="55" y="65"/>
                    <a:pt x="58" y="67"/>
                  </a:cubicBezTo>
                  <a:cubicBezTo>
                    <a:pt x="60" y="69"/>
                    <a:pt x="64" y="57"/>
                    <a:pt x="64" y="55"/>
                  </a:cubicBezTo>
                  <a:cubicBezTo>
                    <a:pt x="65" y="53"/>
                    <a:pt x="62" y="54"/>
                    <a:pt x="60" y="55"/>
                  </a:cubicBezTo>
                  <a:cubicBezTo>
                    <a:pt x="59" y="55"/>
                    <a:pt x="62" y="51"/>
                    <a:pt x="62" y="50"/>
                  </a:cubicBezTo>
                  <a:cubicBezTo>
                    <a:pt x="63" y="48"/>
                    <a:pt x="55" y="53"/>
                    <a:pt x="56" y="52"/>
                  </a:cubicBezTo>
                  <a:cubicBezTo>
                    <a:pt x="56" y="50"/>
                    <a:pt x="60" y="47"/>
                    <a:pt x="61" y="45"/>
                  </a:cubicBezTo>
                  <a:cubicBezTo>
                    <a:pt x="62" y="43"/>
                    <a:pt x="61" y="44"/>
                    <a:pt x="60" y="45"/>
                  </a:cubicBezTo>
                  <a:cubicBezTo>
                    <a:pt x="59" y="46"/>
                    <a:pt x="60" y="42"/>
                    <a:pt x="58" y="39"/>
                  </a:cubicBezTo>
                  <a:cubicBezTo>
                    <a:pt x="57" y="36"/>
                    <a:pt x="60" y="33"/>
                    <a:pt x="61" y="32"/>
                  </a:cubicBezTo>
                  <a:cubicBezTo>
                    <a:pt x="62" y="32"/>
                    <a:pt x="52" y="30"/>
                    <a:pt x="50" y="30"/>
                  </a:cubicBezTo>
                  <a:cubicBezTo>
                    <a:pt x="48" y="31"/>
                    <a:pt x="47" y="30"/>
                    <a:pt x="44" y="31"/>
                  </a:cubicBezTo>
                  <a:cubicBezTo>
                    <a:pt x="42" y="32"/>
                    <a:pt x="40" y="27"/>
                    <a:pt x="40" y="26"/>
                  </a:cubicBezTo>
                  <a:cubicBezTo>
                    <a:pt x="40" y="25"/>
                    <a:pt x="40" y="22"/>
                    <a:pt x="38" y="22"/>
                  </a:cubicBezTo>
                  <a:cubicBezTo>
                    <a:pt x="37" y="22"/>
                    <a:pt x="31" y="26"/>
                    <a:pt x="30" y="27"/>
                  </a:cubicBezTo>
                  <a:cubicBezTo>
                    <a:pt x="29" y="28"/>
                    <a:pt x="34" y="18"/>
                    <a:pt x="34" y="17"/>
                  </a:cubicBezTo>
                  <a:cubicBezTo>
                    <a:pt x="34" y="16"/>
                    <a:pt x="41" y="9"/>
                    <a:pt x="41" y="9"/>
                  </a:cubicBezTo>
                  <a:cubicBezTo>
                    <a:pt x="42" y="8"/>
                    <a:pt x="41" y="6"/>
                    <a:pt x="42" y="5"/>
                  </a:cubicBezTo>
                  <a:cubicBezTo>
                    <a:pt x="42" y="4"/>
                    <a:pt x="46" y="2"/>
                    <a:pt x="46" y="1"/>
                  </a:cubicBezTo>
                  <a:cubicBezTo>
                    <a:pt x="46" y="0"/>
                    <a:pt x="36" y="3"/>
                    <a:pt x="35" y="5"/>
                  </a:cubicBezTo>
                  <a:cubicBezTo>
                    <a:pt x="34" y="6"/>
                    <a:pt x="29" y="11"/>
                    <a:pt x="25" y="1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80" name="Freeform 82"/>
            <p:cNvSpPr>
              <a:spLocks noChangeArrowheads="1"/>
            </p:cNvSpPr>
            <p:nvPr/>
          </p:nvSpPr>
          <p:spPr bwMode="auto">
            <a:xfrm>
              <a:off x="3154289" y="1962671"/>
              <a:ext cx="18147" cy="21485"/>
            </a:xfrm>
            <a:custGeom>
              <a:avLst/>
              <a:gdLst>
                <a:gd name="T0" fmla="*/ 15975850 w 12"/>
                <a:gd name="T1" fmla="*/ 0 h 15"/>
                <a:gd name="T2" fmla="*/ 7988631 w 12"/>
                <a:gd name="T3" fmla="*/ 28722584 h 15"/>
                <a:gd name="T4" fmla="*/ 23964484 w 12"/>
                <a:gd name="T5" fmla="*/ 10258372 h 15"/>
                <a:gd name="T6" fmla="*/ 15975850 w 12"/>
                <a:gd name="T7" fmla="*/ 0 h 15"/>
                <a:gd name="T8" fmla="*/ 0 60000 65536"/>
                <a:gd name="T9" fmla="*/ 0 60000 65536"/>
                <a:gd name="T10" fmla="*/ 0 60000 65536"/>
                <a:gd name="T11" fmla="*/ 0 60000 65536"/>
                <a:gd name="T12" fmla="*/ 0 w 12"/>
                <a:gd name="T13" fmla="*/ 0 h 15"/>
                <a:gd name="T14" fmla="*/ 12 w 12"/>
                <a:gd name="T15" fmla="*/ 15 h 15"/>
              </a:gdLst>
              <a:ahLst/>
              <a:cxnLst>
                <a:cxn ang="T8">
                  <a:pos x="T0" y="T1"/>
                </a:cxn>
                <a:cxn ang="T9">
                  <a:pos x="T2" y="T3"/>
                </a:cxn>
                <a:cxn ang="T10">
                  <a:pos x="T4" y="T5"/>
                </a:cxn>
                <a:cxn ang="T11">
                  <a:pos x="T6" y="T7"/>
                </a:cxn>
              </a:cxnLst>
              <a:rect l="T12" t="T13" r="T14" b="T15"/>
              <a:pathLst>
                <a:path w="12" h="15">
                  <a:moveTo>
                    <a:pt x="8" y="0"/>
                  </a:moveTo>
                  <a:cubicBezTo>
                    <a:pt x="4" y="1"/>
                    <a:pt x="0" y="14"/>
                    <a:pt x="4" y="14"/>
                  </a:cubicBezTo>
                  <a:cubicBezTo>
                    <a:pt x="7" y="15"/>
                    <a:pt x="11" y="7"/>
                    <a:pt x="12" y="5"/>
                  </a:cubicBezTo>
                  <a:cubicBezTo>
                    <a:pt x="12" y="3"/>
                    <a:pt x="12" y="0"/>
                    <a:pt x="8" y="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81" name="Freeform 83"/>
            <p:cNvSpPr>
              <a:spLocks noChangeArrowheads="1"/>
            </p:cNvSpPr>
            <p:nvPr/>
          </p:nvSpPr>
          <p:spPr bwMode="auto">
            <a:xfrm>
              <a:off x="3109526" y="1952494"/>
              <a:ext cx="38715" cy="24877"/>
            </a:xfrm>
            <a:custGeom>
              <a:avLst/>
              <a:gdLst>
                <a:gd name="T0" fmla="*/ 48404780 w 26"/>
                <a:gd name="T1" fmla="*/ 3820001 h 18"/>
                <a:gd name="T2" fmla="*/ 42595419 w 26"/>
                <a:gd name="T3" fmla="*/ 3820001 h 18"/>
                <a:gd name="T4" fmla="*/ 27105674 w 26"/>
                <a:gd name="T5" fmla="*/ 5730003 h 18"/>
                <a:gd name="T6" fmla="*/ 7744875 w 26"/>
                <a:gd name="T7" fmla="*/ 19101387 h 18"/>
                <a:gd name="T8" fmla="*/ 1935523 w 26"/>
                <a:gd name="T9" fmla="*/ 30561392 h 18"/>
                <a:gd name="T10" fmla="*/ 7744875 w 26"/>
                <a:gd name="T11" fmla="*/ 28651392 h 18"/>
                <a:gd name="T12" fmla="*/ 11617314 w 26"/>
                <a:gd name="T13" fmla="*/ 28651392 h 18"/>
                <a:gd name="T14" fmla="*/ 27105674 w 26"/>
                <a:gd name="T15" fmla="*/ 24831392 h 18"/>
                <a:gd name="T16" fmla="*/ 48404780 w 26"/>
                <a:gd name="T17" fmla="*/ 3820001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18"/>
                <a:gd name="T29" fmla="*/ 26 w 26"/>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18">
                  <a:moveTo>
                    <a:pt x="25" y="2"/>
                  </a:moveTo>
                  <a:cubicBezTo>
                    <a:pt x="26" y="0"/>
                    <a:pt x="24" y="2"/>
                    <a:pt x="22" y="2"/>
                  </a:cubicBezTo>
                  <a:cubicBezTo>
                    <a:pt x="20" y="3"/>
                    <a:pt x="18" y="2"/>
                    <a:pt x="14" y="3"/>
                  </a:cubicBezTo>
                  <a:cubicBezTo>
                    <a:pt x="11" y="3"/>
                    <a:pt x="7" y="8"/>
                    <a:pt x="4" y="10"/>
                  </a:cubicBezTo>
                  <a:cubicBezTo>
                    <a:pt x="2" y="13"/>
                    <a:pt x="0" y="15"/>
                    <a:pt x="1" y="16"/>
                  </a:cubicBezTo>
                  <a:cubicBezTo>
                    <a:pt x="2" y="18"/>
                    <a:pt x="2" y="16"/>
                    <a:pt x="4" y="15"/>
                  </a:cubicBezTo>
                  <a:cubicBezTo>
                    <a:pt x="5" y="14"/>
                    <a:pt x="4" y="16"/>
                    <a:pt x="6" y="15"/>
                  </a:cubicBezTo>
                  <a:cubicBezTo>
                    <a:pt x="8" y="15"/>
                    <a:pt x="10" y="14"/>
                    <a:pt x="14" y="13"/>
                  </a:cubicBezTo>
                  <a:cubicBezTo>
                    <a:pt x="19" y="12"/>
                    <a:pt x="25" y="4"/>
                    <a:pt x="25"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82" name="Freeform 84"/>
            <p:cNvSpPr>
              <a:spLocks noChangeArrowheads="1"/>
            </p:cNvSpPr>
            <p:nvPr/>
          </p:nvSpPr>
          <p:spPr bwMode="auto">
            <a:xfrm>
              <a:off x="3074442" y="1882385"/>
              <a:ext cx="93157" cy="72370"/>
            </a:xfrm>
            <a:custGeom>
              <a:avLst/>
              <a:gdLst>
                <a:gd name="T0" fmla="*/ 106923210 w 63"/>
                <a:gd name="T1" fmla="*/ 63918022 h 52"/>
                <a:gd name="T2" fmla="*/ 97376400 w 63"/>
                <a:gd name="T3" fmla="*/ 67792599 h 52"/>
                <a:gd name="T4" fmla="*/ 95468143 w 63"/>
                <a:gd name="T5" fmla="*/ 42612011 h 52"/>
                <a:gd name="T6" fmla="*/ 80192397 w 63"/>
                <a:gd name="T7" fmla="*/ 34864248 h 52"/>
                <a:gd name="T8" fmla="*/ 74464863 w 63"/>
                <a:gd name="T9" fmla="*/ 23243300 h 52"/>
                <a:gd name="T10" fmla="*/ 64918053 w 63"/>
                <a:gd name="T11" fmla="*/ 13558243 h 52"/>
                <a:gd name="T12" fmla="*/ 57280882 w 63"/>
                <a:gd name="T13" fmla="*/ 21306006 h 52"/>
                <a:gd name="T14" fmla="*/ 59190520 w 63"/>
                <a:gd name="T15" fmla="*/ 7747766 h 52"/>
                <a:gd name="T16" fmla="*/ 51551967 w 63"/>
                <a:gd name="T17" fmla="*/ 0 h 52"/>
                <a:gd name="T18" fmla="*/ 43914784 w 63"/>
                <a:gd name="T19" fmla="*/ 11620954 h 52"/>
                <a:gd name="T20" fmla="*/ 30550079 w 63"/>
                <a:gd name="T21" fmla="*/ 54232970 h 52"/>
                <a:gd name="T22" fmla="*/ 11456454 w 63"/>
                <a:gd name="T23" fmla="*/ 65855311 h 52"/>
                <a:gd name="T24" fmla="*/ 1909639 w 63"/>
                <a:gd name="T25" fmla="*/ 77476259 h 52"/>
                <a:gd name="T26" fmla="*/ 21003264 w 63"/>
                <a:gd name="T27" fmla="*/ 81350837 h 52"/>
                <a:gd name="T28" fmla="*/ 21003264 w 63"/>
                <a:gd name="T29" fmla="*/ 98782281 h 52"/>
                <a:gd name="T30" fmla="*/ 43914784 w 63"/>
                <a:gd name="T31" fmla="*/ 94909095 h 52"/>
                <a:gd name="T32" fmla="*/ 59190520 w 63"/>
                <a:gd name="T33" fmla="*/ 77476259 h 52"/>
                <a:gd name="T34" fmla="*/ 61098777 w 63"/>
                <a:gd name="T35" fmla="*/ 69728496 h 52"/>
                <a:gd name="T36" fmla="*/ 76374502 w 63"/>
                <a:gd name="T37" fmla="*/ 58107548 h 52"/>
                <a:gd name="T38" fmla="*/ 76374502 w 63"/>
                <a:gd name="T39" fmla="*/ 67792599 h 52"/>
                <a:gd name="T40" fmla="*/ 84011673 w 63"/>
                <a:gd name="T41" fmla="*/ 75540362 h 52"/>
                <a:gd name="T42" fmla="*/ 103105315 w 63"/>
                <a:gd name="T43" fmla="*/ 83286733 h 52"/>
                <a:gd name="T44" fmla="*/ 120289297 w 63"/>
                <a:gd name="T45" fmla="*/ 69728496 h 52"/>
                <a:gd name="T46" fmla="*/ 106923210 w 63"/>
                <a:gd name="T47" fmla="*/ 63918022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3"/>
                <a:gd name="T73" fmla="*/ 0 h 52"/>
                <a:gd name="T74" fmla="*/ 63 w 63"/>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3" h="52">
                  <a:moveTo>
                    <a:pt x="56" y="33"/>
                  </a:moveTo>
                  <a:cubicBezTo>
                    <a:pt x="53" y="32"/>
                    <a:pt x="54" y="34"/>
                    <a:pt x="51" y="35"/>
                  </a:cubicBezTo>
                  <a:cubicBezTo>
                    <a:pt x="48" y="37"/>
                    <a:pt x="54" y="23"/>
                    <a:pt x="50" y="22"/>
                  </a:cubicBezTo>
                  <a:cubicBezTo>
                    <a:pt x="47" y="21"/>
                    <a:pt x="42" y="21"/>
                    <a:pt x="42" y="18"/>
                  </a:cubicBezTo>
                  <a:cubicBezTo>
                    <a:pt x="42" y="15"/>
                    <a:pt x="41" y="13"/>
                    <a:pt x="39" y="12"/>
                  </a:cubicBezTo>
                  <a:cubicBezTo>
                    <a:pt x="37" y="11"/>
                    <a:pt x="36" y="8"/>
                    <a:pt x="34" y="7"/>
                  </a:cubicBezTo>
                  <a:cubicBezTo>
                    <a:pt x="32" y="6"/>
                    <a:pt x="32" y="11"/>
                    <a:pt x="30" y="11"/>
                  </a:cubicBezTo>
                  <a:cubicBezTo>
                    <a:pt x="27" y="12"/>
                    <a:pt x="30" y="6"/>
                    <a:pt x="31" y="4"/>
                  </a:cubicBezTo>
                  <a:cubicBezTo>
                    <a:pt x="32" y="2"/>
                    <a:pt x="30" y="0"/>
                    <a:pt x="27" y="0"/>
                  </a:cubicBezTo>
                  <a:cubicBezTo>
                    <a:pt x="25" y="0"/>
                    <a:pt x="24" y="4"/>
                    <a:pt x="23" y="6"/>
                  </a:cubicBezTo>
                  <a:cubicBezTo>
                    <a:pt x="22" y="8"/>
                    <a:pt x="16" y="25"/>
                    <a:pt x="16" y="28"/>
                  </a:cubicBezTo>
                  <a:cubicBezTo>
                    <a:pt x="15" y="31"/>
                    <a:pt x="12" y="31"/>
                    <a:pt x="6" y="34"/>
                  </a:cubicBezTo>
                  <a:cubicBezTo>
                    <a:pt x="0" y="36"/>
                    <a:pt x="0" y="37"/>
                    <a:pt x="1" y="40"/>
                  </a:cubicBezTo>
                  <a:cubicBezTo>
                    <a:pt x="1" y="42"/>
                    <a:pt x="9" y="41"/>
                    <a:pt x="11" y="42"/>
                  </a:cubicBezTo>
                  <a:cubicBezTo>
                    <a:pt x="14" y="42"/>
                    <a:pt x="6" y="51"/>
                    <a:pt x="11" y="51"/>
                  </a:cubicBezTo>
                  <a:cubicBezTo>
                    <a:pt x="13" y="52"/>
                    <a:pt x="23" y="49"/>
                    <a:pt x="23" y="49"/>
                  </a:cubicBezTo>
                  <a:cubicBezTo>
                    <a:pt x="24" y="48"/>
                    <a:pt x="29" y="41"/>
                    <a:pt x="31" y="40"/>
                  </a:cubicBezTo>
                  <a:cubicBezTo>
                    <a:pt x="33" y="39"/>
                    <a:pt x="32" y="37"/>
                    <a:pt x="32" y="36"/>
                  </a:cubicBezTo>
                  <a:cubicBezTo>
                    <a:pt x="32" y="35"/>
                    <a:pt x="38" y="30"/>
                    <a:pt x="40" y="30"/>
                  </a:cubicBezTo>
                  <a:cubicBezTo>
                    <a:pt x="42" y="29"/>
                    <a:pt x="41" y="34"/>
                    <a:pt x="40" y="35"/>
                  </a:cubicBezTo>
                  <a:cubicBezTo>
                    <a:pt x="39" y="36"/>
                    <a:pt x="40" y="38"/>
                    <a:pt x="44" y="39"/>
                  </a:cubicBezTo>
                  <a:cubicBezTo>
                    <a:pt x="48" y="39"/>
                    <a:pt x="50" y="43"/>
                    <a:pt x="54" y="43"/>
                  </a:cubicBezTo>
                  <a:cubicBezTo>
                    <a:pt x="58" y="43"/>
                    <a:pt x="63" y="37"/>
                    <a:pt x="63" y="36"/>
                  </a:cubicBezTo>
                  <a:cubicBezTo>
                    <a:pt x="63" y="35"/>
                    <a:pt x="59" y="33"/>
                    <a:pt x="56" y="3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83" name="Freeform 85"/>
            <p:cNvSpPr>
              <a:spLocks noChangeArrowheads="1"/>
            </p:cNvSpPr>
            <p:nvPr/>
          </p:nvSpPr>
          <p:spPr bwMode="auto">
            <a:xfrm>
              <a:off x="3190584" y="1940056"/>
              <a:ext cx="18147" cy="12439"/>
            </a:xfrm>
            <a:custGeom>
              <a:avLst/>
              <a:gdLst>
                <a:gd name="T0" fmla="*/ 5991828 w 12"/>
                <a:gd name="T1" fmla="*/ 1910077 h 9"/>
                <a:gd name="T2" fmla="*/ 5991828 w 12"/>
                <a:gd name="T3" fmla="*/ 15282001 h 9"/>
                <a:gd name="T4" fmla="*/ 19970871 w 12"/>
                <a:gd name="T5" fmla="*/ 11461848 h 9"/>
                <a:gd name="T6" fmla="*/ 13979046 w 12"/>
                <a:gd name="T7" fmla="*/ 7640310 h 9"/>
                <a:gd name="T8" fmla="*/ 5991828 w 12"/>
                <a:gd name="T9" fmla="*/ 1910077 h 9"/>
                <a:gd name="T10" fmla="*/ 0 60000 65536"/>
                <a:gd name="T11" fmla="*/ 0 60000 65536"/>
                <a:gd name="T12" fmla="*/ 0 60000 65536"/>
                <a:gd name="T13" fmla="*/ 0 60000 65536"/>
                <a:gd name="T14" fmla="*/ 0 60000 65536"/>
                <a:gd name="T15" fmla="*/ 0 w 12"/>
                <a:gd name="T16" fmla="*/ 0 h 9"/>
                <a:gd name="T17" fmla="*/ 12 w 12"/>
                <a:gd name="T18" fmla="*/ 9 h 9"/>
              </a:gdLst>
              <a:ahLst/>
              <a:cxnLst>
                <a:cxn ang="T10">
                  <a:pos x="T0" y="T1"/>
                </a:cxn>
                <a:cxn ang="T11">
                  <a:pos x="T2" y="T3"/>
                </a:cxn>
                <a:cxn ang="T12">
                  <a:pos x="T4" y="T5"/>
                </a:cxn>
                <a:cxn ang="T13">
                  <a:pos x="T6" y="T7"/>
                </a:cxn>
                <a:cxn ang="T14">
                  <a:pos x="T8" y="T9"/>
                </a:cxn>
              </a:cxnLst>
              <a:rect l="T15" t="T16" r="T17" b="T18"/>
              <a:pathLst>
                <a:path w="12" h="9">
                  <a:moveTo>
                    <a:pt x="3" y="1"/>
                  </a:moveTo>
                  <a:cubicBezTo>
                    <a:pt x="0" y="2"/>
                    <a:pt x="1" y="7"/>
                    <a:pt x="3" y="8"/>
                  </a:cubicBezTo>
                  <a:cubicBezTo>
                    <a:pt x="4" y="9"/>
                    <a:pt x="8" y="7"/>
                    <a:pt x="10" y="6"/>
                  </a:cubicBezTo>
                  <a:cubicBezTo>
                    <a:pt x="12" y="5"/>
                    <a:pt x="8" y="4"/>
                    <a:pt x="7" y="4"/>
                  </a:cubicBezTo>
                  <a:cubicBezTo>
                    <a:pt x="6" y="4"/>
                    <a:pt x="5" y="0"/>
                    <a:pt x="3"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84" name="Freeform 86"/>
            <p:cNvSpPr>
              <a:spLocks noChangeArrowheads="1"/>
            </p:cNvSpPr>
            <p:nvPr/>
          </p:nvSpPr>
          <p:spPr bwMode="auto">
            <a:xfrm>
              <a:off x="3206312" y="1935532"/>
              <a:ext cx="14518" cy="10177"/>
            </a:xfrm>
            <a:custGeom>
              <a:avLst/>
              <a:gdLst>
                <a:gd name="T0" fmla="*/ 14725621 w 10"/>
                <a:gd name="T1" fmla="*/ 12681998 h 7"/>
                <a:gd name="T2" fmla="*/ 11043536 w 10"/>
                <a:gd name="T3" fmla="*/ 4227817 h 7"/>
                <a:gd name="T4" fmla="*/ 3680727 w 10"/>
                <a:gd name="T5" fmla="*/ 4227817 h 7"/>
                <a:gd name="T6" fmla="*/ 14725621 w 10"/>
                <a:gd name="T7" fmla="*/ 12681998 h 7"/>
                <a:gd name="T8" fmla="*/ 0 60000 65536"/>
                <a:gd name="T9" fmla="*/ 0 60000 65536"/>
                <a:gd name="T10" fmla="*/ 0 60000 65536"/>
                <a:gd name="T11" fmla="*/ 0 60000 65536"/>
                <a:gd name="T12" fmla="*/ 0 w 10"/>
                <a:gd name="T13" fmla="*/ 0 h 7"/>
                <a:gd name="T14" fmla="*/ 10 w 10"/>
                <a:gd name="T15" fmla="*/ 7 h 7"/>
              </a:gdLst>
              <a:ahLst/>
              <a:cxnLst>
                <a:cxn ang="T8">
                  <a:pos x="T0" y="T1"/>
                </a:cxn>
                <a:cxn ang="T9">
                  <a:pos x="T2" y="T3"/>
                </a:cxn>
                <a:cxn ang="T10">
                  <a:pos x="T4" y="T5"/>
                </a:cxn>
                <a:cxn ang="T11">
                  <a:pos x="T6" y="T7"/>
                </a:cxn>
              </a:cxnLst>
              <a:rect l="T12" t="T13" r="T14" b="T15"/>
              <a:pathLst>
                <a:path w="10" h="7">
                  <a:moveTo>
                    <a:pt x="8" y="6"/>
                  </a:moveTo>
                  <a:cubicBezTo>
                    <a:pt x="10" y="6"/>
                    <a:pt x="7" y="3"/>
                    <a:pt x="6" y="2"/>
                  </a:cubicBezTo>
                  <a:cubicBezTo>
                    <a:pt x="4" y="0"/>
                    <a:pt x="3" y="1"/>
                    <a:pt x="2" y="2"/>
                  </a:cubicBezTo>
                  <a:cubicBezTo>
                    <a:pt x="0" y="3"/>
                    <a:pt x="3" y="7"/>
                    <a:pt x="8" y="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85" name="Freeform 87"/>
            <p:cNvSpPr>
              <a:spLocks noChangeArrowheads="1"/>
            </p:cNvSpPr>
            <p:nvPr/>
          </p:nvSpPr>
          <p:spPr bwMode="auto">
            <a:xfrm>
              <a:off x="3255915" y="1821323"/>
              <a:ext cx="20567" cy="18093"/>
            </a:xfrm>
            <a:custGeom>
              <a:avLst/>
              <a:gdLst>
                <a:gd name="T0" fmla="*/ 9422801 w 14"/>
                <a:gd name="T1" fmla="*/ 25181284 h 13"/>
                <a:gd name="T2" fmla="*/ 20730437 w 14"/>
                <a:gd name="T3" fmla="*/ 17433302 h 13"/>
                <a:gd name="T4" fmla="*/ 16960768 w 14"/>
                <a:gd name="T5" fmla="*/ 1937343 h 13"/>
                <a:gd name="T6" fmla="*/ 0 w 14"/>
                <a:gd name="T7" fmla="*/ 11622667 h 13"/>
                <a:gd name="T8" fmla="*/ 9422801 w 14"/>
                <a:gd name="T9" fmla="*/ 25181284 h 13"/>
                <a:gd name="T10" fmla="*/ 0 60000 65536"/>
                <a:gd name="T11" fmla="*/ 0 60000 65536"/>
                <a:gd name="T12" fmla="*/ 0 60000 65536"/>
                <a:gd name="T13" fmla="*/ 0 60000 65536"/>
                <a:gd name="T14" fmla="*/ 0 60000 65536"/>
                <a:gd name="T15" fmla="*/ 0 w 14"/>
                <a:gd name="T16" fmla="*/ 0 h 13"/>
                <a:gd name="T17" fmla="*/ 14 w 14"/>
                <a:gd name="T18" fmla="*/ 13 h 13"/>
              </a:gdLst>
              <a:ahLst/>
              <a:cxnLst>
                <a:cxn ang="T10">
                  <a:pos x="T0" y="T1"/>
                </a:cxn>
                <a:cxn ang="T11">
                  <a:pos x="T2" y="T3"/>
                </a:cxn>
                <a:cxn ang="T12">
                  <a:pos x="T4" y="T5"/>
                </a:cxn>
                <a:cxn ang="T13">
                  <a:pos x="T6" y="T7"/>
                </a:cxn>
                <a:cxn ang="T14">
                  <a:pos x="T8" y="T9"/>
                </a:cxn>
              </a:cxnLst>
              <a:rect l="T15" t="T16" r="T17" b="T18"/>
              <a:pathLst>
                <a:path w="14" h="13">
                  <a:moveTo>
                    <a:pt x="5" y="13"/>
                  </a:moveTo>
                  <a:cubicBezTo>
                    <a:pt x="8" y="13"/>
                    <a:pt x="10" y="12"/>
                    <a:pt x="11" y="9"/>
                  </a:cubicBezTo>
                  <a:cubicBezTo>
                    <a:pt x="13" y="7"/>
                    <a:pt x="14" y="1"/>
                    <a:pt x="9" y="1"/>
                  </a:cubicBezTo>
                  <a:cubicBezTo>
                    <a:pt x="5" y="0"/>
                    <a:pt x="1" y="4"/>
                    <a:pt x="0" y="6"/>
                  </a:cubicBezTo>
                  <a:cubicBezTo>
                    <a:pt x="0" y="7"/>
                    <a:pt x="0" y="13"/>
                    <a:pt x="5" y="1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86" name="Freeform 88"/>
            <p:cNvSpPr>
              <a:spLocks noChangeArrowheads="1"/>
            </p:cNvSpPr>
            <p:nvPr/>
          </p:nvSpPr>
          <p:spPr bwMode="auto">
            <a:xfrm>
              <a:off x="3199053" y="1770438"/>
              <a:ext cx="26616" cy="12439"/>
            </a:xfrm>
            <a:custGeom>
              <a:avLst/>
              <a:gdLst>
                <a:gd name="T0" fmla="*/ 32457957 w 18"/>
                <a:gd name="T1" fmla="*/ 1910077 h 9"/>
                <a:gd name="T2" fmla="*/ 7637085 w 18"/>
                <a:gd name="T3" fmla="*/ 3820155 h 9"/>
                <a:gd name="T4" fmla="*/ 15274170 w 18"/>
                <a:gd name="T5" fmla="*/ 13371925 h 9"/>
                <a:gd name="T6" fmla="*/ 30548341 w 18"/>
                <a:gd name="T7" fmla="*/ 15282001 h 9"/>
                <a:gd name="T8" fmla="*/ 32457957 w 18"/>
                <a:gd name="T9" fmla="*/ 1910077 h 9"/>
                <a:gd name="T10" fmla="*/ 0 60000 65536"/>
                <a:gd name="T11" fmla="*/ 0 60000 65536"/>
                <a:gd name="T12" fmla="*/ 0 60000 65536"/>
                <a:gd name="T13" fmla="*/ 0 60000 65536"/>
                <a:gd name="T14" fmla="*/ 0 60000 65536"/>
                <a:gd name="T15" fmla="*/ 0 w 18"/>
                <a:gd name="T16" fmla="*/ 0 h 9"/>
                <a:gd name="T17" fmla="*/ 18 w 18"/>
                <a:gd name="T18" fmla="*/ 9 h 9"/>
              </a:gdLst>
              <a:ahLst/>
              <a:cxnLst>
                <a:cxn ang="T10">
                  <a:pos x="T0" y="T1"/>
                </a:cxn>
                <a:cxn ang="T11">
                  <a:pos x="T2" y="T3"/>
                </a:cxn>
                <a:cxn ang="T12">
                  <a:pos x="T4" y="T5"/>
                </a:cxn>
                <a:cxn ang="T13">
                  <a:pos x="T6" y="T7"/>
                </a:cxn>
                <a:cxn ang="T14">
                  <a:pos x="T8" y="T9"/>
                </a:cxn>
              </a:cxnLst>
              <a:rect l="T15" t="T16" r="T17" b="T18"/>
              <a:pathLst>
                <a:path w="18" h="9">
                  <a:moveTo>
                    <a:pt x="17" y="1"/>
                  </a:moveTo>
                  <a:cubicBezTo>
                    <a:pt x="17" y="0"/>
                    <a:pt x="8" y="2"/>
                    <a:pt x="4" y="2"/>
                  </a:cubicBezTo>
                  <a:cubicBezTo>
                    <a:pt x="0" y="2"/>
                    <a:pt x="5" y="4"/>
                    <a:pt x="8" y="7"/>
                  </a:cubicBezTo>
                  <a:cubicBezTo>
                    <a:pt x="11" y="9"/>
                    <a:pt x="15" y="8"/>
                    <a:pt x="16" y="8"/>
                  </a:cubicBezTo>
                  <a:cubicBezTo>
                    <a:pt x="18" y="7"/>
                    <a:pt x="18" y="3"/>
                    <a:pt x="17"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87" name="Freeform 89"/>
            <p:cNvSpPr>
              <a:spLocks noChangeArrowheads="1"/>
            </p:cNvSpPr>
            <p:nvPr/>
          </p:nvSpPr>
          <p:spPr bwMode="auto">
            <a:xfrm>
              <a:off x="3355121" y="1977371"/>
              <a:ext cx="22987" cy="14700"/>
            </a:xfrm>
            <a:custGeom>
              <a:avLst/>
              <a:gdLst>
                <a:gd name="T0" fmla="*/ 16407189 w 15"/>
                <a:gd name="T1" fmla="*/ 1785382 h 11"/>
                <a:gd name="T2" fmla="*/ 4101439 w 15"/>
                <a:gd name="T3" fmla="*/ 7142864 h 11"/>
                <a:gd name="T4" fmla="*/ 14355038 w 15"/>
                <a:gd name="T5" fmla="*/ 17859163 h 11"/>
                <a:gd name="T6" fmla="*/ 24610071 w 15"/>
                <a:gd name="T7" fmla="*/ 10714963 h 11"/>
                <a:gd name="T8" fmla="*/ 18457908 w 15"/>
                <a:gd name="T9" fmla="*/ 7142864 h 11"/>
                <a:gd name="T10" fmla="*/ 16407189 w 15"/>
                <a:gd name="T11" fmla="*/ 1785382 h 11"/>
                <a:gd name="T12" fmla="*/ 0 60000 65536"/>
                <a:gd name="T13" fmla="*/ 0 60000 65536"/>
                <a:gd name="T14" fmla="*/ 0 60000 65536"/>
                <a:gd name="T15" fmla="*/ 0 60000 65536"/>
                <a:gd name="T16" fmla="*/ 0 60000 65536"/>
                <a:gd name="T17" fmla="*/ 0 60000 65536"/>
                <a:gd name="T18" fmla="*/ 0 w 15"/>
                <a:gd name="T19" fmla="*/ 0 h 11"/>
                <a:gd name="T20" fmla="*/ 15 w 1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5" h="11">
                  <a:moveTo>
                    <a:pt x="8" y="1"/>
                  </a:moveTo>
                  <a:cubicBezTo>
                    <a:pt x="8" y="0"/>
                    <a:pt x="4" y="3"/>
                    <a:pt x="2" y="4"/>
                  </a:cubicBezTo>
                  <a:cubicBezTo>
                    <a:pt x="0" y="5"/>
                    <a:pt x="4" y="9"/>
                    <a:pt x="7" y="10"/>
                  </a:cubicBezTo>
                  <a:cubicBezTo>
                    <a:pt x="10" y="11"/>
                    <a:pt x="10" y="7"/>
                    <a:pt x="12" y="6"/>
                  </a:cubicBezTo>
                  <a:cubicBezTo>
                    <a:pt x="15" y="4"/>
                    <a:pt x="10" y="4"/>
                    <a:pt x="9" y="4"/>
                  </a:cubicBezTo>
                  <a:cubicBezTo>
                    <a:pt x="7" y="4"/>
                    <a:pt x="7" y="2"/>
                    <a:pt x="8"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88" name="Freeform 90"/>
            <p:cNvSpPr>
              <a:spLocks noChangeArrowheads="1"/>
            </p:cNvSpPr>
            <p:nvPr/>
          </p:nvSpPr>
          <p:spPr bwMode="auto">
            <a:xfrm>
              <a:off x="3105896" y="1639267"/>
              <a:ext cx="339961" cy="344890"/>
            </a:xfrm>
            <a:custGeom>
              <a:avLst/>
              <a:gdLst>
                <a:gd name="T0" fmla="*/ 36249355 w 230"/>
                <a:gd name="T1" fmla="*/ 136213554 h 249"/>
                <a:gd name="T2" fmla="*/ 41971845 w 230"/>
                <a:gd name="T3" fmla="*/ 157316938 h 249"/>
                <a:gd name="T4" fmla="*/ 59143470 w 230"/>
                <a:gd name="T5" fmla="*/ 170746868 h 249"/>
                <a:gd name="T6" fmla="*/ 114470566 w 230"/>
                <a:gd name="T7" fmla="*/ 182258478 h 249"/>
                <a:gd name="T8" fmla="*/ 173612634 w 230"/>
                <a:gd name="T9" fmla="*/ 174583596 h 249"/>
                <a:gd name="T10" fmla="*/ 200323156 w 230"/>
                <a:gd name="T11" fmla="*/ 184176842 h 249"/>
                <a:gd name="T12" fmla="*/ 238478616 w 230"/>
                <a:gd name="T13" fmla="*/ 216790408 h 249"/>
                <a:gd name="T14" fmla="*/ 246109984 w 230"/>
                <a:gd name="T15" fmla="*/ 276263834 h 249"/>
                <a:gd name="T16" fmla="*/ 207954524 w 230"/>
                <a:gd name="T17" fmla="*/ 312715513 h 249"/>
                <a:gd name="T18" fmla="*/ 181244045 w 230"/>
                <a:gd name="T19" fmla="*/ 341493737 h 249"/>
                <a:gd name="T20" fmla="*/ 144996039 w 230"/>
                <a:gd name="T21" fmla="*/ 351085555 h 249"/>
                <a:gd name="T22" fmla="*/ 152626026 w 230"/>
                <a:gd name="T23" fmla="*/ 395212159 h 249"/>
                <a:gd name="T24" fmla="*/ 215585892 w 230"/>
                <a:gd name="T25" fmla="*/ 397130523 h 249"/>
                <a:gd name="T26" fmla="*/ 227032254 w 230"/>
                <a:gd name="T27" fmla="*/ 423988998 h 249"/>
                <a:gd name="T28" fmla="*/ 249926359 w 230"/>
                <a:gd name="T29" fmla="*/ 441255655 h 249"/>
                <a:gd name="T30" fmla="*/ 312884801 w 230"/>
                <a:gd name="T31" fmla="*/ 475788970 h 249"/>
                <a:gd name="T32" fmla="*/ 303345936 w 230"/>
                <a:gd name="T33" fmla="*/ 433582201 h 249"/>
                <a:gd name="T34" fmla="*/ 286175703 w 230"/>
                <a:gd name="T35" fmla="*/ 408640704 h 249"/>
                <a:gd name="T36" fmla="*/ 309068426 w 230"/>
                <a:gd name="T37" fmla="*/ 416315543 h 249"/>
                <a:gd name="T38" fmla="*/ 337686402 w 230"/>
                <a:gd name="T39" fmla="*/ 452767222 h 249"/>
                <a:gd name="T40" fmla="*/ 351041642 w 230"/>
                <a:gd name="T41" fmla="*/ 445092382 h 249"/>
                <a:gd name="T42" fmla="*/ 368211961 w 230"/>
                <a:gd name="T43" fmla="*/ 425907361 h 249"/>
                <a:gd name="T44" fmla="*/ 351041642 w 230"/>
                <a:gd name="T45" fmla="*/ 383700592 h 249"/>
                <a:gd name="T46" fmla="*/ 326240041 w 230"/>
                <a:gd name="T47" fmla="*/ 370270662 h 249"/>
                <a:gd name="T48" fmla="*/ 326240041 w 230"/>
                <a:gd name="T49" fmla="*/ 343412100 h 249"/>
                <a:gd name="T50" fmla="*/ 326240041 w 230"/>
                <a:gd name="T51" fmla="*/ 324227079 h 249"/>
                <a:gd name="T52" fmla="*/ 349134145 w 230"/>
                <a:gd name="T53" fmla="*/ 331900534 h 249"/>
                <a:gd name="T54" fmla="*/ 360580507 w 230"/>
                <a:gd name="T55" fmla="*/ 339575373 h 249"/>
                <a:gd name="T56" fmla="*/ 366304465 w 230"/>
                <a:gd name="T57" fmla="*/ 360678758 h 249"/>
                <a:gd name="T58" fmla="*/ 391106066 w 230"/>
                <a:gd name="T59" fmla="*/ 347248827 h 249"/>
                <a:gd name="T60" fmla="*/ 425446532 w 230"/>
                <a:gd name="T61" fmla="*/ 343412100 h 249"/>
                <a:gd name="T62" fmla="*/ 436894275 w 230"/>
                <a:gd name="T63" fmla="*/ 305042058 h 249"/>
                <a:gd name="T64" fmla="*/ 410183796 w 230"/>
                <a:gd name="T65" fmla="*/ 299286968 h 249"/>
                <a:gd name="T66" fmla="*/ 381567201 w 230"/>
                <a:gd name="T67" fmla="*/ 299286968 h 249"/>
                <a:gd name="T68" fmla="*/ 391106066 w 230"/>
                <a:gd name="T69" fmla="*/ 268590380 h 249"/>
                <a:gd name="T70" fmla="*/ 366304465 w 230"/>
                <a:gd name="T71" fmla="*/ 257078813 h 249"/>
                <a:gd name="T72" fmla="*/ 337686402 w 230"/>
                <a:gd name="T73" fmla="*/ 237893792 h 249"/>
                <a:gd name="T74" fmla="*/ 341502777 w 230"/>
                <a:gd name="T75" fmla="*/ 224465247 h 249"/>
                <a:gd name="T76" fmla="*/ 362488090 w 230"/>
                <a:gd name="T77" fmla="*/ 207198590 h 249"/>
                <a:gd name="T78" fmla="*/ 362488090 w 230"/>
                <a:gd name="T79" fmla="*/ 164991778 h 249"/>
                <a:gd name="T80" fmla="*/ 352949139 w 230"/>
                <a:gd name="T81" fmla="*/ 153480211 h 249"/>
                <a:gd name="T82" fmla="*/ 314792298 w 230"/>
                <a:gd name="T83" fmla="*/ 132376826 h 249"/>
                <a:gd name="T84" fmla="*/ 272820463 w 230"/>
                <a:gd name="T85" fmla="*/ 111273442 h 249"/>
                <a:gd name="T86" fmla="*/ 251833855 w 230"/>
                <a:gd name="T87" fmla="*/ 94006784 h 249"/>
                <a:gd name="T88" fmla="*/ 200323156 w 230"/>
                <a:gd name="T89" fmla="*/ 67148288 h 249"/>
                <a:gd name="T90" fmla="*/ 177429008 w 230"/>
                <a:gd name="T91" fmla="*/ 92088421 h 249"/>
                <a:gd name="T92" fmla="*/ 154534904 w 230"/>
                <a:gd name="T93" fmla="*/ 72903378 h 249"/>
                <a:gd name="T94" fmla="*/ 152626026 w 230"/>
                <a:gd name="T95" fmla="*/ 61391812 h 249"/>
                <a:gd name="T96" fmla="*/ 165981265 w 230"/>
                <a:gd name="T97" fmla="*/ 21103390 h 249"/>
                <a:gd name="T98" fmla="*/ 144996039 w 230"/>
                <a:gd name="T99" fmla="*/ 17266663 h 249"/>
                <a:gd name="T100" fmla="*/ 141179664 w 230"/>
                <a:gd name="T101" fmla="*/ 30696598 h 249"/>
                <a:gd name="T102" fmla="*/ 99207830 w 230"/>
                <a:gd name="T103" fmla="*/ 57555085 h 249"/>
                <a:gd name="T104" fmla="*/ 93483958 w 230"/>
                <a:gd name="T105" fmla="*/ 88251672 h 249"/>
                <a:gd name="T106" fmla="*/ 116378063 w 230"/>
                <a:gd name="T107" fmla="*/ 126621736 h 249"/>
                <a:gd name="T108" fmla="*/ 83945072 w 230"/>
                <a:gd name="T109" fmla="*/ 130458463 h 249"/>
                <a:gd name="T110" fmla="*/ 74406207 w 230"/>
                <a:gd name="T111" fmla="*/ 86333309 h 249"/>
                <a:gd name="T112" fmla="*/ 125916928 w 230"/>
                <a:gd name="T113" fmla="*/ 1918364 h 249"/>
                <a:gd name="T114" fmla="*/ 43880723 w 230"/>
                <a:gd name="T115" fmla="*/ 21103390 h 249"/>
                <a:gd name="T116" fmla="*/ 5723874 w 230"/>
                <a:gd name="T117" fmla="*/ 99761875 h 24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30"/>
                <a:gd name="T178" fmla="*/ 0 h 249"/>
                <a:gd name="T179" fmla="*/ 230 w 230"/>
                <a:gd name="T180" fmla="*/ 249 h 24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30" h="249">
                  <a:moveTo>
                    <a:pt x="5" y="55"/>
                  </a:moveTo>
                  <a:cubicBezTo>
                    <a:pt x="4" y="57"/>
                    <a:pt x="5" y="61"/>
                    <a:pt x="6" y="63"/>
                  </a:cubicBezTo>
                  <a:cubicBezTo>
                    <a:pt x="7" y="65"/>
                    <a:pt x="9" y="64"/>
                    <a:pt x="13" y="65"/>
                  </a:cubicBezTo>
                  <a:cubicBezTo>
                    <a:pt x="17" y="67"/>
                    <a:pt x="19" y="69"/>
                    <a:pt x="19" y="71"/>
                  </a:cubicBezTo>
                  <a:cubicBezTo>
                    <a:pt x="20" y="72"/>
                    <a:pt x="13" y="70"/>
                    <a:pt x="11" y="70"/>
                  </a:cubicBezTo>
                  <a:cubicBezTo>
                    <a:pt x="9" y="70"/>
                    <a:pt x="11" y="73"/>
                    <a:pt x="13" y="76"/>
                  </a:cubicBezTo>
                  <a:cubicBezTo>
                    <a:pt x="15" y="79"/>
                    <a:pt x="15" y="77"/>
                    <a:pt x="19" y="78"/>
                  </a:cubicBezTo>
                  <a:cubicBezTo>
                    <a:pt x="23" y="79"/>
                    <a:pt x="22" y="81"/>
                    <a:pt x="22" y="82"/>
                  </a:cubicBezTo>
                  <a:cubicBezTo>
                    <a:pt x="23" y="84"/>
                    <a:pt x="16" y="80"/>
                    <a:pt x="17" y="81"/>
                  </a:cubicBezTo>
                  <a:cubicBezTo>
                    <a:pt x="18" y="82"/>
                    <a:pt x="21" y="86"/>
                    <a:pt x="22" y="87"/>
                  </a:cubicBezTo>
                  <a:cubicBezTo>
                    <a:pt x="24" y="88"/>
                    <a:pt x="25" y="86"/>
                    <a:pt x="27" y="86"/>
                  </a:cubicBezTo>
                  <a:cubicBezTo>
                    <a:pt x="28" y="85"/>
                    <a:pt x="30" y="89"/>
                    <a:pt x="31" y="89"/>
                  </a:cubicBezTo>
                  <a:cubicBezTo>
                    <a:pt x="32" y="89"/>
                    <a:pt x="35" y="88"/>
                    <a:pt x="36" y="88"/>
                  </a:cubicBezTo>
                  <a:cubicBezTo>
                    <a:pt x="38" y="87"/>
                    <a:pt x="39" y="91"/>
                    <a:pt x="41" y="92"/>
                  </a:cubicBezTo>
                  <a:cubicBezTo>
                    <a:pt x="44" y="93"/>
                    <a:pt x="52" y="93"/>
                    <a:pt x="55" y="93"/>
                  </a:cubicBezTo>
                  <a:cubicBezTo>
                    <a:pt x="57" y="94"/>
                    <a:pt x="58" y="95"/>
                    <a:pt x="60" y="95"/>
                  </a:cubicBezTo>
                  <a:cubicBezTo>
                    <a:pt x="61" y="95"/>
                    <a:pt x="62" y="93"/>
                    <a:pt x="63" y="93"/>
                  </a:cubicBezTo>
                  <a:cubicBezTo>
                    <a:pt x="65" y="93"/>
                    <a:pt x="64" y="95"/>
                    <a:pt x="65" y="94"/>
                  </a:cubicBezTo>
                  <a:cubicBezTo>
                    <a:pt x="65" y="94"/>
                    <a:pt x="79" y="93"/>
                    <a:pt x="81" y="92"/>
                  </a:cubicBezTo>
                  <a:cubicBezTo>
                    <a:pt x="83" y="92"/>
                    <a:pt x="89" y="91"/>
                    <a:pt x="91" y="91"/>
                  </a:cubicBezTo>
                  <a:cubicBezTo>
                    <a:pt x="93" y="91"/>
                    <a:pt x="96" y="97"/>
                    <a:pt x="98" y="98"/>
                  </a:cubicBezTo>
                  <a:cubicBezTo>
                    <a:pt x="100" y="99"/>
                    <a:pt x="100" y="97"/>
                    <a:pt x="100" y="96"/>
                  </a:cubicBezTo>
                  <a:cubicBezTo>
                    <a:pt x="101" y="94"/>
                    <a:pt x="103" y="93"/>
                    <a:pt x="105" y="93"/>
                  </a:cubicBezTo>
                  <a:cubicBezTo>
                    <a:pt x="108" y="93"/>
                    <a:pt x="106" y="95"/>
                    <a:pt x="105" y="96"/>
                  </a:cubicBezTo>
                  <a:cubicBezTo>
                    <a:pt x="104" y="98"/>
                    <a:pt x="104" y="101"/>
                    <a:pt x="105" y="103"/>
                  </a:cubicBezTo>
                  <a:cubicBezTo>
                    <a:pt x="107" y="105"/>
                    <a:pt x="109" y="106"/>
                    <a:pt x="112" y="108"/>
                  </a:cubicBezTo>
                  <a:cubicBezTo>
                    <a:pt x="115" y="110"/>
                    <a:pt x="119" y="110"/>
                    <a:pt x="122" y="110"/>
                  </a:cubicBezTo>
                  <a:cubicBezTo>
                    <a:pt x="125" y="110"/>
                    <a:pt x="127" y="112"/>
                    <a:pt x="125" y="113"/>
                  </a:cubicBezTo>
                  <a:cubicBezTo>
                    <a:pt x="122" y="114"/>
                    <a:pt x="122" y="120"/>
                    <a:pt x="122" y="122"/>
                  </a:cubicBezTo>
                  <a:cubicBezTo>
                    <a:pt x="123" y="125"/>
                    <a:pt x="123" y="127"/>
                    <a:pt x="125" y="128"/>
                  </a:cubicBezTo>
                  <a:cubicBezTo>
                    <a:pt x="128" y="128"/>
                    <a:pt x="128" y="128"/>
                    <a:pt x="127" y="133"/>
                  </a:cubicBezTo>
                  <a:cubicBezTo>
                    <a:pt x="126" y="138"/>
                    <a:pt x="130" y="141"/>
                    <a:pt x="129" y="144"/>
                  </a:cubicBezTo>
                  <a:cubicBezTo>
                    <a:pt x="129" y="147"/>
                    <a:pt x="126" y="146"/>
                    <a:pt x="125" y="147"/>
                  </a:cubicBezTo>
                  <a:cubicBezTo>
                    <a:pt x="123" y="148"/>
                    <a:pt x="126" y="150"/>
                    <a:pt x="127" y="152"/>
                  </a:cubicBezTo>
                  <a:cubicBezTo>
                    <a:pt x="128" y="153"/>
                    <a:pt x="122" y="153"/>
                    <a:pt x="119" y="154"/>
                  </a:cubicBezTo>
                  <a:cubicBezTo>
                    <a:pt x="116" y="155"/>
                    <a:pt x="110" y="160"/>
                    <a:pt x="109" y="163"/>
                  </a:cubicBezTo>
                  <a:cubicBezTo>
                    <a:pt x="108" y="165"/>
                    <a:pt x="112" y="171"/>
                    <a:pt x="113" y="173"/>
                  </a:cubicBezTo>
                  <a:cubicBezTo>
                    <a:pt x="114" y="175"/>
                    <a:pt x="109" y="177"/>
                    <a:pt x="106" y="178"/>
                  </a:cubicBezTo>
                  <a:cubicBezTo>
                    <a:pt x="103" y="179"/>
                    <a:pt x="103" y="178"/>
                    <a:pt x="101" y="178"/>
                  </a:cubicBezTo>
                  <a:cubicBezTo>
                    <a:pt x="99" y="177"/>
                    <a:pt x="98" y="178"/>
                    <a:pt x="95" y="178"/>
                  </a:cubicBezTo>
                  <a:cubicBezTo>
                    <a:pt x="91" y="179"/>
                    <a:pt x="90" y="177"/>
                    <a:pt x="89" y="176"/>
                  </a:cubicBezTo>
                  <a:cubicBezTo>
                    <a:pt x="87" y="175"/>
                    <a:pt x="80" y="175"/>
                    <a:pt x="79" y="176"/>
                  </a:cubicBezTo>
                  <a:cubicBezTo>
                    <a:pt x="77" y="177"/>
                    <a:pt x="76" y="178"/>
                    <a:pt x="74" y="179"/>
                  </a:cubicBezTo>
                  <a:cubicBezTo>
                    <a:pt x="72" y="181"/>
                    <a:pt x="74" y="182"/>
                    <a:pt x="76" y="183"/>
                  </a:cubicBezTo>
                  <a:cubicBezTo>
                    <a:pt x="77" y="184"/>
                    <a:pt x="75" y="188"/>
                    <a:pt x="73" y="190"/>
                  </a:cubicBezTo>
                  <a:cubicBezTo>
                    <a:pt x="72" y="192"/>
                    <a:pt x="67" y="193"/>
                    <a:pt x="66" y="195"/>
                  </a:cubicBezTo>
                  <a:cubicBezTo>
                    <a:pt x="65" y="197"/>
                    <a:pt x="68" y="204"/>
                    <a:pt x="70" y="205"/>
                  </a:cubicBezTo>
                  <a:cubicBezTo>
                    <a:pt x="71" y="206"/>
                    <a:pt x="77" y="207"/>
                    <a:pt x="80" y="206"/>
                  </a:cubicBezTo>
                  <a:cubicBezTo>
                    <a:pt x="83" y="206"/>
                    <a:pt x="92" y="202"/>
                    <a:pt x="94" y="202"/>
                  </a:cubicBezTo>
                  <a:cubicBezTo>
                    <a:pt x="96" y="202"/>
                    <a:pt x="100" y="203"/>
                    <a:pt x="102" y="204"/>
                  </a:cubicBezTo>
                  <a:cubicBezTo>
                    <a:pt x="105" y="205"/>
                    <a:pt x="105" y="205"/>
                    <a:pt x="106" y="203"/>
                  </a:cubicBezTo>
                  <a:cubicBezTo>
                    <a:pt x="108" y="202"/>
                    <a:pt x="112" y="205"/>
                    <a:pt x="113" y="207"/>
                  </a:cubicBezTo>
                  <a:cubicBezTo>
                    <a:pt x="114" y="208"/>
                    <a:pt x="112" y="212"/>
                    <a:pt x="113" y="213"/>
                  </a:cubicBezTo>
                  <a:cubicBezTo>
                    <a:pt x="114" y="215"/>
                    <a:pt x="116" y="214"/>
                    <a:pt x="119" y="214"/>
                  </a:cubicBezTo>
                  <a:cubicBezTo>
                    <a:pt x="122" y="214"/>
                    <a:pt x="123" y="216"/>
                    <a:pt x="124" y="217"/>
                  </a:cubicBezTo>
                  <a:cubicBezTo>
                    <a:pt x="126" y="218"/>
                    <a:pt x="121" y="219"/>
                    <a:pt x="119" y="221"/>
                  </a:cubicBezTo>
                  <a:cubicBezTo>
                    <a:pt x="117" y="223"/>
                    <a:pt x="120" y="224"/>
                    <a:pt x="123" y="225"/>
                  </a:cubicBezTo>
                  <a:cubicBezTo>
                    <a:pt x="127" y="227"/>
                    <a:pt x="124" y="229"/>
                    <a:pt x="126" y="230"/>
                  </a:cubicBezTo>
                  <a:cubicBezTo>
                    <a:pt x="127" y="232"/>
                    <a:pt x="130" y="234"/>
                    <a:pt x="132" y="234"/>
                  </a:cubicBezTo>
                  <a:cubicBezTo>
                    <a:pt x="134" y="234"/>
                    <a:pt x="131" y="231"/>
                    <a:pt x="131" y="230"/>
                  </a:cubicBezTo>
                  <a:cubicBezTo>
                    <a:pt x="132" y="230"/>
                    <a:pt x="135" y="233"/>
                    <a:pt x="139" y="234"/>
                  </a:cubicBezTo>
                  <a:cubicBezTo>
                    <a:pt x="143" y="236"/>
                    <a:pt x="141" y="236"/>
                    <a:pt x="142" y="237"/>
                  </a:cubicBezTo>
                  <a:cubicBezTo>
                    <a:pt x="143" y="238"/>
                    <a:pt x="151" y="239"/>
                    <a:pt x="153" y="239"/>
                  </a:cubicBezTo>
                  <a:cubicBezTo>
                    <a:pt x="155" y="239"/>
                    <a:pt x="160" y="247"/>
                    <a:pt x="164" y="248"/>
                  </a:cubicBezTo>
                  <a:cubicBezTo>
                    <a:pt x="168" y="249"/>
                    <a:pt x="169" y="244"/>
                    <a:pt x="171" y="243"/>
                  </a:cubicBezTo>
                  <a:cubicBezTo>
                    <a:pt x="172" y="242"/>
                    <a:pt x="170" y="240"/>
                    <a:pt x="171" y="238"/>
                  </a:cubicBezTo>
                  <a:cubicBezTo>
                    <a:pt x="171" y="237"/>
                    <a:pt x="170" y="233"/>
                    <a:pt x="167" y="233"/>
                  </a:cubicBezTo>
                  <a:cubicBezTo>
                    <a:pt x="164" y="232"/>
                    <a:pt x="163" y="229"/>
                    <a:pt x="159" y="226"/>
                  </a:cubicBezTo>
                  <a:cubicBezTo>
                    <a:pt x="156" y="223"/>
                    <a:pt x="159" y="224"/>
                    <a:pt x="159" y="222"/>
                  </a:cubicBezTo>
                  <a:cubicBezTo>
                    <a:pt x="159" y="221"/>
                    <a:pt x="158" y="221"/>
                    <a:pt x="156" y="222"/>
                  </a:cubicBezTo>
                  <a:cubicBezTo>
                    <a:pt x="154" y="223"/>
                    <a:pt x="153" y="222"/>
                    <a:pt x="152" y="219"/>
                  </a:cubicBezTo>
                  <a:cubicBezTo>
                    <a:pt x="151" y="217"/>
                    <a:pt x="149" y="214"/>
                    <a:pt x="150" y="213"/>
                  </a:cubicBezTo>
                  <a:cubicBezTo>
                    <a:pt x="150" y="212"/>
                    <a:pt x="151" y="213"/>
                    <a:pt x="152" y="214"/>
                  </a:cubicBezTo>
                  <a:cubicBezTo>
                    <a:pt x="152" y="214"/>
                    <a:pt x="154" y="214"/>
                    <a:pt x="154" y="213"/>
                  </a:cubicBezTo>
                  <a:cubicBezTo>
                    <a:pt x="155" y="212"/>
                    <a:pt x="157" y="216"/>
                    <a:pt x="159" y="218"/>
                  </a:cubicBezTo>
                  <a:cubicBezTo>
                    <a:pt x="161" y="220"/>
                    <a:pt x="162" y="218"/>
                    <a:pt x="162" y="217"/>
                  </a:cubicBezTo>
                  <a:cubicBezTo>
                    <a:pt x="163" y="216"/>
                    <a:pt x="164" y="220"/>
                    <a:pt x="166" y="222"/>
                  </a:cubicBezTo>
                  <a:cubicBezTo>
                    <a:pt x="168" y="224"/>
                    <a:pt x="171" y="226"/>
                    <a:pt x="172" y="227"/>
                  </a:cubicBezTo>
                  <a:cubicBezTo>
                    <a:pt x="173" y="229"/>
                    <a:pt x="178" y="230"/>
                    <a:pt x="179" y="231"/>
                  </a:cubicBezTo>
                  <a:cubicBezTo>
                    <a:pt x="181" y="232"/>
                    <a:pt x="178" y="234"/>
                    <a:pt x="177" y="236"/>
                  </a:cubicBezTo>
                  <a:cubicBezTo>
                    <a:pt x="177" y="237"/>
                    <a:pt x="179" y="237"/>
                    <a:pt x="180" y="237"/>
                  </a:cubicBezTo>
                  <a:cubicBezTo>
                    <a:pt x="182" y="237"/>
                    <a:pt x="182" y="238"/>
                    <a:pt x="184" y="239"/>
                  </a:cubicBezTo>
                  <a:cubicBezTo>
                    <a:pt x="185" y="240"/>
                    <a:pt x="187" y="236"/>
                    <a:pt x="188" y="235"/>
                  </a:cubicBezTo>
                  <a:cubicBezTo>
                    <a:pt x="189" y="234"/>
                    <a:pt x="184" y="234"/>
                    <a:pt x="184" y="232"/>
                  </a:cubicBezTo>
                  <a:cubicBezTo>
                    <a:pt x="184" y="231"/>
                    <a:pt x="185" y="229"/>
                    <a:pt x="186" y="227"/>
                  </a:cubicBezTo>
                  <a:cubicBezTo>
                    <a:pt x="187" y="225"/>
                    <a:pt x="186" y="223"/>
                    <a:pt x="186" y="222"/>
                  </a:cubicBezTo>
                  <a:cubicBezTo>
                    <a:pt x="186" y="221"/>
                    <a:pt x="188" y="222"/>
                    <a:pt x="188" y="223"/>
                  </a:cubicBezTo>
                  <a:cubicBezTo>
                    <a:pt x="189" y="224"/>
                    <a:pt x="191" y="222"/>
                    <a:pt x="193" y="222"/>
                  </a:cubicBezTo>
                  <a:cubicBezTo>
                    <a:pt x="194" y="222"/>
                    <a:pt x="191" y="220"/>
                    <a:pt x="192" y="218"/>
                  </a:cubicBezTo>
                  <a:cubicBezTo>
                    <a:pt x="193" y="217"/>
                    <a:pt x="191" y="215"/>
                    <a:pt x="190" y="214"/>
                  </a:cubicBezTo>
                  <a:cubicBezTo>
                    <a:pt x="190" y="213"/>
                    <a:pt x="190" y="211"/>
                    <a:pt x="188" y="209"/>
                  </a:cubicBezTo>
                  <a:cubicBezTo>
                    <a:pt x="186" y="208"/>
                    <a:pt x="187" y="202"/>
                    <a:pt x="184" y="200"/>
                  </a:cubicBezTo>
                  <a:cubicBezTo>
                    <a:pt x="182" y="199"/>
                    <a:pt x="182" y="195"/>
                    <a:pt x="182" y="194"/>
                  </a:cubicBezTo>
                  <a:cubicBezTo>
                    <a:pt x="181" y="193"/>
                    <a:pt x="179" y="195"/>
                    <a:pt x="179" y="196"/>
                  </a:cubicBezTo>
                  <a:cubicBezTo>
                    <a:pt x="178" y="197"/>
                    <a:pt x="178" y="193"/>
                    <a:pt x="176" y="193"/>
                  </a:cubicBezTo>
                  <a:cubicBezTo>
                    <a:pt x="174" y="193"/>
                    <a:pt x="173" y="193"/>
                    <a:pt x="171" y="193"/>
                  </a:cubicBezTo>
                  <a:cubicBezTo>
                    <a:pt x="169" y="193"/>
                    <a:pt x="171" y="189"/>
                    <a:pt x="173" y="189"/>
                  </a:cubicBezTo>
                  <a:cubicBezTo>
                    <a:pt x="176" y="188"/>
                    <a:pt x="174" y="187"/>
                    <a:pt x="172" y="185"/>
                  </a:cubicBezTo>
                  <a:cubicBezTo>
                    <a:pt x="171" y="184"/>
                    <a:pt x="173" y="183"/>
                    <a:pt x="171" y="182"/>
                  </a:cubicBezTo>
                  <a:cubicBezTo>
                    <a:pt x="169" y="182"/>
                    <a:pt x="170" y="180"/>
                    <a:pt x="171" y="179"/>
                  </a:cubicBezTo>
                  <a:cubicBezTo>
                    <a:pt x="172" y="178"/>
                    <a:pt x="167" y="179"/>
                    <a:pt x="166" y="178"/>
                  </a:cubicBezTo>
                  <a:cubicBezTo>
                    <a:pt x="166" y="177"/>
                    <a:pt x="168" y="175"/>
                    <a:pt x="170" y="174"/>
                  </a:cubicBezTo>
                  <a:cubicBezTo>
                    <a:pt x="172" y="174"/>
                    <a:pt x="170" y="172"/>
                    <a:pt x="169" y="171"/>
                  </a:cubicBezTo>
                  <a:cubicBezTo>
                    <a:pt x="168" y="171"/>
                    <a:pt x="170" y="170"/>
                    <a:pt x="171" y="169"/>
                  </a:cubicBezTo>
                  <a:cubicBezTo>
                    <a:pt x="172" y="169"/>
                    <a:pt x="173" y="166"/>
                    <a:pt x="175" y="165"/>
                  </a:cubicBezTo>
                  <a:cubicBezTo>
                    <a:pt x="177" y="165"/>
                    <a:pt x="178" y="164"/>
                    <a:pt x="179" y="164"/>
                  </a:cubicBezTo>
                  <a:cubicBezTo>
                    <a:pt x="180" y="163"/>
                    <a:pt x="180" y="166"/>
                    <a:pt x="181" y="168"/>
                  </a:cubicBezTo>
                  <a:cubicBezTo>
                    <a:pt x="181" y="170"/>
                    <a:pt x="182" y="171"/>
                    <a:pt x="183" y="173"/>
                  </a:cubicBezTo>
                  <a:cubicBezTo>
                    <a:pt x="184" y="174"/>
                    <a:pt x="186" y="172"/>
                    <a:pt x="188" y="171"/>
                  </a:cubicBezTo>
                  <a:cubicBezTo>
                    <a:pt x="189" y="170"/>
                    <a:pt x="187" y="172"/>
                    <a:pt x="187" y="174"/>
                  </a:cubicBezTo>
                  <a:cubicBezTo>
                    <a:pt x="186" y="175"/>
                    <a:pt x="188" y="174"/>
                    <a:pt x="191" y="174"/>
                  </a:cubicBezTo>
                  <a:cubicBezTo>
                    <a:pt x="194" y="174"/>
                    <a:pt x="190" y="176"/>
                    <a:pt x="189" y="177"/>
                  </a:cubicBezTo>
                  <a:cubicBezTo>
                    <a:pt x="188" y="178"/>
                    <a:pt x="190" y="179"/>
                    <a:pt x="192" y="180"/>
                  </a:cubicBezTo>
                  <a:cubicBezTo>
                    <a:pt x="194" y="181"/>
                    <a:pt x="193" y="181"/>
                    <a:pt x="191" y="182"/>
                  </a:cubicBezTo>
                  <a:cubicBezTo>
                    <a:pt x="189" y="184"/>
                    <a:pt x="192" y="183"/>
                    <a:pt x="194" y="183"/>
                  </a:cubicBezTo>
                  <a:cubicBezTo>
                    <a:pt x="197" y="183"/>
                    <a:pt x="192" y="188"/>
                    <a:pt x="192" y="188"/>
                  </a:cubicBezTo>
                  <a:cubicBezTo>
                    <a:pt x="192" y="188"/>
                    <a:pt x="196" y="187"/>
                    <a:pt x="198" y="186"/>
                  </a:cubicBezTo>
                  <a:cubicBezTo>
                    <a:pt x="201" y="185"/>
                    <a:pt x="203" y="190"/>
                    <a:pt x="205" y="190"/>
                  </a:cubicBezTo>
                  <a:cubicBezTo>
                    <a:pt x="208" y="191"/>
                    <a:pt x="202" y="185"/>
                    <a:pt x="203" y="185"/>
                  </a:cubicBezTo>
                  <a:cubicBezTo>
                    <a:pt x="204" y="185"/>
                    <a:pt x="203" y="182"/>
                    <a:pt x="205" y="181"/>
                  </a:cubicBezTo>
                  <a:cubicBezTo>
                    <a:pt x="207" y="181"/>
                    <a:pt x="207" y="178"/>
                    <a:pt x="207" y="177"/>
                  </a:cubicBezTo>
                  <a:cubicBezTo>
                    <a:pt x="208" y="175"/>
                    <a:pt x="210" y="179"/>
                    <a:pt x="212" y="181"/>
                  </a:cubicBezTo>
                  <a:cubicBezTo>
                    <a:pt x="214" y="183"/>
                    <a:pt x="214" y="180"/>
                    <a:pt x="216" y="179"/>
                  </a:cubicBezTo>
                  <a:cubicBezTo>
                    <a:pt x="218" y="177"/>
                    <a:pt x="221" y="179"/>
                    <a:pt x="223" y="179"/>
                  </a:cubicBezTo>
                  <a:cubicBezTo>
                    <a:pt x="225" y="178"/>
                    <a:pt x="225" y="175"/>
                    <a:pt x="223" y="173"/>
                  </a:cubicBezTo>
                  <a:cubicBezTo>
                    <a:pt x="221" y="171"/>
                    <a:pt x="219" y="167"/>
                    <a:pt x="218" y="165"/>
                  </a:cubicBezTo>
                  <a:cubicBezTo>
                    <a:pt x="217" y="162"/>
                    <a:pt x="221" y="163"/>
                    <a:pt x="224" y="163"/>
                  </a:cubicBezTo>
                  <a:cubicBezTo>
                    <a:pt x="227" y="163"/>
                    <a:pt x="228" y="161"/>
                    <a:pt x="229" y="159"/>
                  </a:cubicBezTo>
                  <a:cubicBezTo>
                    <a:pt x="230" y="158"/>
                    <a:pt x="229" y="157"/>
                    <a:pt x="227" y="158"/>
                  </a:cubicBezTo>
                  <a:cubicBezTo>
                    <a:pt x="226" y="158"/>
                    <a:pt x="225" y="153"/>
                    <a:pt x="224" y="152"/>
                  </a:cubicBezTo>
                  <a:cubicBezTo>
                    <a:pt x="223" y="152"/>
                    <a:pt x="222" y="155"/>
                    <a:pt x="222" y="156"/>
                  </a:cubicBezTo>
                  <a:cubicBezTo>
                    <a:pt x="221" y="157"/>
                    <a:pt x="217" y="156"/>
                    <a:pt x="215" y="156"/>
                  </a:cubicBezTo>
                  <a:cubicBezTo>
                    <a:pt x="214" y="155"/>
                    <a:pt x="217" y="151"/>
                    <a:pt x="217" y="150"/>
                  </a:cubicBezTo>
                  <a:cubicBezTo>
                    <a:pt x="216" y="149"/>
                    <a:pt x="213" y="153"/>
                    <a:pt x="211" y="154"/>
                  </a:cubicBezTo>
                  <a:cubicBezTo>
                    <a:pt x="210" y="155"/>
                    <a:pt x="210" y="152"/>
                    <a:pt x="209" y="152"/>
                  </a:cubicBezTo>
                  <a:cubicBezTo>
                    <a:pt x="208" y="151"/>
                    <a:pt x="203" y="155"/>
                    <a:pt x="200" y="156"/>
                  </a:cubicBezTo>
                  <a:cubicBezTo>
                    <a:pt x="197" y="158"/>
                    <a:pt x="200" y="153"/>
                    <a:pt x="202" y="153"/>
                  </a:cubicBezTo>
                  <a:cubicBezTo>
                    <a:pt x="204" y="152"/>
                    <a:pt x="202" y="149"/>
                    <a:pt x="202" y="149"/>
                  </a:cubicBezTo>
                  <a:cubicBezTo>
                    <a:pt x="201" y="148"/>
                    <a:pt x="205" y="149"/>
                    <a:pt x="206" y="148"/>
                  </a:cubicBezTo>
                  <a:cubicBezTo>
                    <a:pt x="207" y="148"/>
                    <a:pt x="207" y="142"/>
                    <a:pt x="205" y="140"/>
                  </a:cubicBezTo>
                  <a:cubicBezTo>
                    <a:pt x="203" y="137"/>
                    <a:pt x="200" y="141"/>
                    <a:pt x="199" y="139"/>
                  </a:cubicBezTo>
                  <a:cubicBezTo>
                    <a:pt x="197" y="138"/>
                    <a:pt x="202" y="134"/>
                    <a:pt x="201" y="134"/>
                  </a:cubicBezTo>
                  <a:cubicBezTo>
                    <a:pt x="201" y="133"/>
                    <a:pt x="199" y="134"/>
                    <a:pt x="196" y="135"/>
                  </a:cubicBezTo>
                  <a:cubicBezTo>
                    <a:pt x="193" y="137"/>
                    <a:pt x="195" y="134"/>
                    <a:pt x="192" y="134"/>
                  </a:cubicBezTo>
                  <a:cubicBezTo>
                    <a:pt x="189" y="135"/>
                    <a:pt x="189" y="132"/>
                    <a:pt x="187" y="131"/>
                  </a:cubicBezTo>
                  <a:cubicBezTo>
                    <a:pt x="185" y="130"/>
                    <a:pt x="186" y="129"/>
                    <a:pt x="188" y="129"/>
                  </a:cubicBezTo>
                  <a:cubicBezTo>
                    <a:pt x="191" y="128"/>
                    <a:pt x="187" y="126"/>
                    <a:pt x="184" y="126"/>
                  </a:cubicBezTo>
                  <a:cubicBezTo>
                    <a:pt x="181" y="126"/>
                    <a:pt x="180" y="125"/>
                    <a:pt x="177" y="124"/>
                  </a:cubicBezTo>
                  <a:cubicBezTo>
                    <a:pt x="174" y="123"/>
                    <a:pt x="172" y="123"/>
                    <a:pt x="172" y="122"/>
                  </a:cubicBezTo>
                  <a:cubicBezTo>
                    <a:pt x="172" y="121"/>
                    <a:pt x="177" y="122"/>
                    <a:pt x="180" y="122"/>
                  </a:cubicBezTo>
                  <a:cubicBezTo>
                    <a:pt x="182" y="122"/>
                    <a:pt x="177" y="119"/>
                    <a:pt x="176" y="118"/>
                  </a:cubicBezTo>
                  <a:cubicBezTo>
                    <a:pt x="174" y="118"/>
                    <a:pt x="176" y="118"/>
                    <a:pt x="179" y="117"/>
                  </a:cubicBezTo>
                  <a:cubicBezTo>
                    <a:pt x="181" y="116"/>
                    <a:pt x="176" y="115"/>
                    <a:pt x="178" y="114"/>
                  </a:cubicBezTo>
                  <a:cubicBezTo>
                    <a:pt x="181" y="114"/>
                    <a:pt x="176" y="112"/>
                    <a:pt x="174" y="111"/>
                  </a:cubicBezTo>
                  <a:cubicBezTo>
                    <a:pt x="172" y="111"/>
                    <a:pt x="181" y="111"/>
                    <a:pt x="183" y="111"/>
                  </a:cubicBezTo>
                  <a:cubicBezTo>
                    <a:pt x="186" y="111"/>
                    <a:pt x="189" y="110"/>
                    <a:pt x="190" y="108"/>
                  </a:cubicBezTo>
                  <a:cubicBezTo>
                    <a:pt x="190" y="106"/>
                    <a:pt x="182" y="106"/>
                    <a:pt x="179" y="105"/>
                  </a:cubicBezTo>
                  <a:cubicBezTo>
                    <a:pt x="176" y="104"/>
                    <a:pt x="181" y="102"/>
                    <a:pt x="183" y="100"/>
                  </a:cubicBezTo>
                  <a:cubicBezTo>
                    <a:pt x="186" y="99"/>
                    <a:pt x="188" y="98"/>
                    <a:pt x="189" y="98"/>
                  </a:cubicBezTo>
                  <a:cubicBezTo>
                    <a:pt x="190" y="98"/>
                    <a:pt x="190" y="89"/>
                    <a:pt x="190" y="86"/>
                  </a:cubicBezTo>
                  <a:cubicBezTo>
                    <a:pt x="189" y="84"/>
                    <a:pt x="187" y="86"/>
                    <a:pt x="183" y="87"/>
                  </a:cubicBezTo>
                  <a:cubicBezTo>
                    <a:pt x="180" y="88"/>
                    <a:pt x="178" y="88"/>
                    <a:pt x="173" y="88"/>
                  </a:cubicBezTo>
                  <a:cubicBezTo>
                    <a:pt x="169" y="88"/>
                    <a:pt x="173" y="86"/>
                    <a:pt x="177" y="85"/>
                  </a:cubicBezTo>
                  <a:cubicBezTo>
                    <a:pt x="180" y="84"/>
                    <a:pt x="183" y="81"/>
                    <a:pt x="185" y="80"/>
                  </a:cubicBezTo>
                  <a:cubicBezTo>
                    <a:pt x="186" y="79"/>
                    <a:pt x="184" y="78"/>
                    <a:pt x="182" y="77"/>
                  </a:cubicBezTo>
                  <a:cubicBezTo>
                    <a:pt x="180" y="77"/>
                    <a:pt x="178" y="74"/>
                    <a:pt x="175" y="74"/>
                  </a:cubicBezTo>
                  <a:cubicBezTo>
                    <a:pt x="173" y="73"/>
                    <a:pt x="170" y="73"/>
                    <a:pt x="168" y="72"/>
                  </a:cubicBezTo>
                  <a:cubicBezTo>
                    <a:pt x="166" y="70"/>
                    <a:pt x="167" y="69"/>
                    <a:pt x="165" y="69"/>
                  </a:cubicBezTo>
                  <a:cubicBezTo>
                    <a:pt x="162" y="69"/>
                    <a:pt x="162" y="67"/>
                    <a:pt x="162" y="66"/>
                  </a:cubicBezTo>
                  <a:cubicBezTo>
                    <a:pt x="162" y="65"/>
                    <a:pt x="164" y="64"/>
                    <a:pt x="162" y="62"/>
                  </a:cubicBezTo>
                  <a:cubicBezTo>
                    <a:pt x="161" y="59"/>
                    <a:pt x="157" y="61"/>
                    <a:pt x="154" y="61"/>
                  </a:cubicBezTo>
                  <a:cubicBezTo>
                    <a:pt x="151" y="62"/>
                    <a:pt x="146" y="58"/>
                    <a:pt x="143" y="58"/>
                  </a:cubicBezTo>
                  <a:cubicBezTo>
                    <a:pt x="140" y="58"/>
                    <a:pt x="141" y="56"/>
                    <a:pt x="140" y="55"/>
                  </a:cubicBezTo>
                  <a:cubicBezTo>
                    <a:pt x="139" y="54"/>
                    <a:pt x="137" y="54"/>
                    <a:pt x="136" y="54"/>
                  </a:cubicBezTo>
                  <a:cubicBezTo>
                    <a:pt x="135" y="54"/>
                    <a:pt x="137" y="52"/>
                    <a:pt x="137" y="51"/>
                  </a:cubicBezTo>
                  <a:cubicBezTo>
                    <a:pt x="136" y="50"/>
                    <a:pt x="134" y="50"/>
                    <a:pt x="132" y="49"/>
                  </a:cubicBezTo>
                  <a:cubicBezTo>
                    <a:pt x="130" y="48"/>
                    <a:pt x="133" y="45"/>
                    <a:pt x="132" y="43"/>
                  </a:cubicBezTo>
                  <a:cubicBezTo>
                    <a:pt x="131" y="42"/>
                    <a:pt x="129" y="38"/>
                    <a:pt x="126" y="38"/>
                  </a:cubicBezTo>
                  <a:cubicBezTo>
                    <a:pt x="123" y="37"/>
                    <a:pt x="123" y="37"/>
                    <a:pt x="121" y="36"/>
                  </a:cubicBezTo>
                  <a:cubicBezTo>
                    <a:pt x="118" y="35"/>
                    <a:pt x="107" y="34"/>
                    <a:pt x="105" y="35"/>
                  </a:cubicBezTo>
                  <a:cubicBezTo>
                    <a:pt x="104" y="35"/>
                    <a:pt x="102" y="37"/>
                    <a:pt x="101" y="38"/>
                  </a:cubicBezTo>
                  <a:cubicBezTo>
                    <a:pt x="100" y="39"/>
                    <a:pt x="105" y="41"/>
                    <a:pt x="104" y="42"/>
                  </a:cubicBezTo>
                  <a:cubicBezTo>
                    <a:pt x="104" y="43"/>
                    <a:pt x="100" y="41"/>
                    <a:pt x="98" y="41"/>
                  </a:cubicBezTo>
                  <a:cubicBezTo>
                    <a:pt x="96" y="40"/>
                    <a:pt x="95" y="46"/>
                    <a:pt x="93" y="48"/>
                  </a:cubicBezTo>
                  <a:cubicBezTo>
                    <a:pt x="90" y="49"/>
                    <a:pt x="93" y="39"/>
                    <a:pt x="93" y="37"/>
                  </a:cubicBezTo>
                  <a:cubicBezTo>
                    <a:pt x="94" y="35"/>
                    <a:pt x="92" y="34"/>
                    <a:pt x="91" y="34"/>
                  </a:cubicBezTo>
                  <a:cubicBezTo>
                    <a:pt x="90" y="34"/>
                    <a:pt x="86" y="37"/>
                    <a:pt x="85" y="38"/>
                  </a:cubicBezTo>
                  <a:cubicBezTo>
                    <a:pt x="84" y="39"/>
                    <a:pt x="82" y="38"/>
                    <a:pt x="81" y="38"/>
                  </a:cubicBezTo>
                  <a:cubicBezTo>
                    <a:pt x="80" y="37"/>
                    <a:pt x="77" y="42"/>
                    <a:pt x="75" y="44"/>
                  </a:cubicBezTo>
                  <a:cubicBezTo>
                    <a:pt x="73" y="47"/>
                    <a:pt x="70" y="49"/>
                    <a:pt x="68" y="48"/>
                  </a:cubicBezTo>
                  <a:cubicBezTo>
                    <a:pt x="66" y="48"/>
                    <a:pt x="72" y="40"/>
                    <a:pt x="74" y="37"/>
                  </a:cubicBezTo>
                  <a:cubicBezTo>
                    <a:pt x="76" y="34"/>
                    <a:pt x="78" y="34"/>
                    <a:pt x="80" y="32"/>
                  </a:cubicBezTo>
                  <a:cubicBezTo>
                    <a:pt x="82" y="31"/>
                    <a:pt x="82" y="23"/>
                    <a:pt x="81" y="22"/>
                  </a:cubicBezTo>
                  <a:cubicBezTo>
                    <a:pt x="81" y="21"/>
                    <a:pt x="84" y="19"/>
                    <a:pt x="85" y="18"/>
                  </a:cubicBezTo>
                  <a:cubicBezTo>
                    <a:pt x="86" y="17"/>
                    <a:pt x="85" y="17"/>
                    <a:pt x="84" y="15"/>
                  </a:cubicBezTo>
                  <a:cubicBezTo>
                    <a:pt x="84" y="14"/>
                    <a:pt x="87" y="13"/>
                    <a:pt x="87" y="11"/>
                  </a:cubicBezTo>
                  <a:cubicBezTo>
                    <a:pt x="88" y="8"/>
                    <a:pt x="88" y="5"/>
                    <a:pt x="89" y="3"/>
                  </a:cubicBezTo>
                  <a:cubicBezTo>
                    <a:pt x="89" y="1"/>
                    <a:pt x="83" y="2"/>
                    <a:pt x="81" y="3"/>
                  </a:cubicBezTo>
                  <a:cubicBezTo>
                    <a:pt x="79" y="3"/>
                    <a:pt x="75" y="3"/>
                    <a:pt x="74" y="4"/>
                  </a:cubicBezTo>
                  <a:cubicBezTo>
                    <a:pt x="73" y="6"/>
                    <a:pt x="76" y="9"/>
                    <a:pt x="76" y="9"/>
                  </a:cubicBezTo>
                  <a:cubicBezTo>
                    <a:pt x="75" y="10"/>
                    <a:pt x="73" y="9"/>
                    <a:pt x="71" y="8"/>
                  </a:cubicBezTo>
                  <a:cubicBezTo>
                    <a:pt x="69" y="7"/>
                    <a:pt x="65" y="9"/>
                    <a:pt x="65" y="9"/>
                  </a:cubicBezTo>
                  <a:cubicBezTo>
                    <a:pt x="64" y="10"/>
                    <a:pt x="70" y="11"/>
                    <a:pt x="71" y="12"/>
                  </a:cubicBezTo>
                  <a:cubicBezTo>
                    <a:pt x="71" y="14"/>
                    <a:pt x="73" y="14"/>
                    <a:pt x="74" y="16"/>
                  </a:cubicBezTo>
                  <a:cubicBezTo>
                    <a:pt x="75" y="18"/>
                    <a:pt x="69" y="20"/>
                    <a:pt x="66" y="20"/>
                  </a:cubicBezTo>
                  <a:cubicBezTo>
                    <a:pt x="63" y="20"/>
                    <a:pt x="63" y="18"/>
                    <a:pt x="60" y="20"/>
                  </a:cubicBezTo>
                  <a:cubicBezTo>
                    <a:pt x="57" y="21"/>
                    <a:pt x="58" y="19"/>
                    <a:pt x="55" y="19"/>
                  </a:cubicBezTo>
                  <a:cubicBezTo>
                    <a:pt x="53" y="20"/>
                    <a:pt x="53" y="26"/>
                    <a:pt x="52" y="30"/>
                  </a:cubicBezTo>
                  <a:cubicBezTo>
                    <a:pt x="51" y="33"/>
                    <a:pt x="53" y="34"/>
                    <a:pt x="55" y="36"/>
                  </a:cubicBezTo>
                  <a:cubicBezTo>
                    <a:pt x="57" y="38"/>
                    <a:pt x="56" y="39"/>
                    <a:pt x="54" y="40"/>
                  </a:cubicBezTo>
                  <a:cubicBezTo>
                    <a:pt x="53" y="40"/>
                    <a:pt x="50" y="38"/>
                    <a:pt x="49" y="39"/>
                  </a:cubicBezTo>
                  <a:cubicBezTo>
                    <a:pt x="48" y="39"/>
                    <a:pt x="49" y="43"/>
                    <a:pt x="49" y="46"/>
                  </a:cubicBezTo>
                  <a:cubicBezTo>
                    <a:pt x="48" y="48"/>
                    <a:pt x="52" y="51"/>
                    <a:pt x="54" y="52"/>
                  </a:cubicBezTo>
                  <a:cubicBezTo>
                    <a:pt x="57" y="53"/>
                    <a:pt x="56" y="53"/>
                    <a:pt x="56" y="55"/>
                  </a:cubicBezTo>
                  <a:cubicBezTo>
                    <a:pt x="57" y="57"/>
                    <a:pt x="64" y="60"/>
                    <a:pt x="65" y="62"/>
                  </a:cubicBezTo>
                  <a:cubicBezTo>
                    <a:pt x="65" y="64"/>
                    <a:pt x="62" y="65"/>
                    <a:pt x="61" y="66"/>
                  </a:cubicBezTo>
                  <a:cubicBezTo>
                    <a:pt x="59" y="67"/>
                    <a:pt x="59" y="65"/>
                    <a:pt x="58" y="65"/>
                  </a:cubicBezTo>
                  <a:cubicBezTo>
                    <a:pt x="57" y="65"/>
                    <a:pt x="56" y="68"/>
                    <a:pt x="54" y="69"/>
                  </a:cubicBezTo>
                  <a:cubicBezTo>
                    <a:pt x="52" y="70"/>
                    <a:pt x="53" y="65"/>
                    <a:pt x="53" y="64"/>
                  </a:cubicBezTo>
                  <a:cubicBezTo>
                    <a:pt x="52" y="63"/>
                    <a:pt x="47" y="67"/>
                    <a:pt x="44" y="68"/>
                  </a:cubicBezTo>
                  <a:cubicBezTo>
                    <a:pt x="41" y="69"/>
                    <a:pt x="47" y="63"/>
                    <a:pt x="48" y="62"/>
                  </a:cubicBezTo>
                  <a:cubicBezTo>
                    <a:pt x="49" y="61"/>
                    <a:pt x="49" y="60"/>
                    <a:pt x="48" y="60"/>
                  </a:cubicBezTo>
                  <a:cubicBezTo>
                    <a:pt x="46" y="60"/>
                    <a:pt x="49" y="57"/>
                    <a:pt x="46" y="55"/>
                  </a:cubicBezTo>
                  <a:cubicBezTo>
                    <a:pt x="43" y="53"/>
                    <a:pt x="40" y="49"/>
                    <a:pt x="39" y="45"/>
                  </a:cubicBezTo>
                  <a:cubicBezTo>
                    <a:pt x="38" y="42"/>
                    <a:pt x="44" y="35"/>
                    <a:pt x="44" y="33"/>
                  </a:cubicBezTo>
                  <a:cubicBezTo>
                    <a:pt x="45" y="30"/>
                    <a:pt x="44" y="26"/>
                    <a:pt x="45" y="21"/>
                  </a:cubicBezTo>
                  <a:cubicBezTo>
                    <a:pt x="47" y="17"/>
                    <a:pt x="57" y="9"/>
                    <a:pt x="59" y="8"/>
                  </a:cubicBezTo>
                  <a:cubicBezTo>
                    <a:pt x="61" y="6"/>
                    <a:pt x="65" y="2"/>
                    <a:pt x="66" y="1"/>
                  </a:cubicBezTo>
                  <a:cubicBezTo>
                    <a:pt x="66" y="0"/>
                    <a:pt x="65" y="0"/>
                    <a:pt x="63" y="1"/>
                  </a:cubicBezTo>
                  <a:cubicBezTo>
                    <a:pt x="61" y="2"/>
                    <a:pt x="46" y="1"/>
                    <a:pt x="44" y="2"/>
                  </a:cubicBezTo>
                  <a:cubicBezTo>
                    <a:pt x="42" y="2"/>
                    <a:pt x="31" y="6"/>
                    <a:pt x="30" y="7"/>
                  </a:cubicBezTo>
                  <a:cubicBezTo>
                    <a:pt x="28" y="8"/>
                    <a:pt x="25" y="9"/>
                    <a:pt x="23" y="11"/>
                  </a:cubicBezTo>
                  <a:cubicBezTo>
                    <a:pt x="21" y="13"/>
                    <a:pt x="17" y="16"/>
                    <a:pt x="15" y="17"/>
                  </a:cubicBezTo>
                  <a:cubicBezTo>
                    <a:pt x="13" y="18"/>
                    <a:pt x="13" y="25"/>
                    <a:pt x="13" y="27"/>
                  </a:cubicBezTo>
                  <a:cubicBezTo>
                    <a:pt x="12" y="30"/>
                    <a:pt x="5" y="39"/>
                    <a:pt x="3" y="42"/>
                  </a:cubicBezTo>
                  <a:cubicBezTo>
                    <a:pt x="0" y="44"/>
                    <a:pt x="1" y="49"/>
                    <a:pt x="3" y="52"/>
                  </a:cubicBezTo>
                  <a:cubicBezTo>
                    <a:pt x="6" y="54"/>
                    <a:pt x="6" y="54"/>
                    <a:pt x="5" y="5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89" name="Freeform 91"/>
            <p:cNvSpPr>
              <a:spLocks noChangeArrowheads="1"/>
            </p:cNvSpPr>
            <p:nvPr/>
          </p:nvSpPr>
          <p:spPr bwMode="auto">
            <a:xfrm>
              <a:off x="3232929" y="1639267"/>
              <a:ext cx="61701" cy="42970"/>
            </a:xfrm>
            <a:custGeom>
              <a:avLst/>
              <a:gdLst>
                <a:gd name="T0" fmla="*/ 3769735 w 42"/>
                <a:gd name="T1" fmla="*/ 57640797 h 31"/>
                <a:gd name="T2" fmla="*/ 45229960 w 42"/>
                <a:gd name="T3" fmla="*/ 55719623 h 31"/>
                <a:gd name="T4" fmla="*/ 64077256 w 42"/>
                <a:gd name="T5" fmla="*/ 59561972 h 31"/>
                <a:gd name="T6" fmla="*/ 73500217 w 42"/>
                <a:gd name="T7" fmla="*/ 42270005 h 31"/>
                <a:gd name="T8" fmla="*/ 73500217 w 42"/>
                <a:gd name="T9" fmla="*/ 26899224 h 31"/>
                <a:gd name="T10" fmla="*/ 73500217 w 42"/>
                <a:gd name="T11" fmla="*/ 17291961 h 31"/>
                <a:gd name="T12" fmla="*/ 67845616 w 42"/>
                <a:gd name="T13" fmla="*/ 11528438 h 31"/>
                <a:gd name="T14" fmla="*/ 45229960 w 42"/>
                <a:gd name="T15" fmla="*/ 11528438 h 31"/>
                <a:gd name="T16" fmla="*/ 32038628 w 42"/>
                <a:gd name="T17" fmla="*/ 3842350 h 31"/>
                <a:gd name="T18" fmla="*/ 16961061 w 42"/>
                <a:gd name="T19" fmla="*/ 5763526 h 31"/>
                <a:gd name="T20" fmla="*/ 9422964 w 42"/>
                <a:gd name="T21" fmla="*/ 13449612 h 31"/>
                <a:gd name="T22" fmla="*/ 5653230 w 42"/>
                <a:gd name="T23" fmla="*/ 38427657 h 31"/>
                <a:gd name="T24" fmla="*/ 3769735 w 42"/>
                <a:gd name="T25" fmla="*/ 57640797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31"/>
                <a:gd name="T41" fmla="*/ 42 w 42"/>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31">
                  <a:moveTo>
                    <a:pt x="2" y="30"/>
                  </a:moveTo>
                  <a:cubicBezTo>
                    <a:pt x="4" y="31"/>
                    <a:pt x="21" y="30"/>
                    <a:pt x="24" y="29"/>
                  </a:cubicBezTo>
                  <a:cubicBezTo>
                    <a:pt x="27" y="29"/>
                    <a:pt x="29" y="31"/>
                    <a:pt x="34" y="31"/>
                  </a:cubicBezTo>
                  <a:cubicBezTo>
                    <a:pt x="42" y="30"/>
                    <a:pt x="40" y="25"/>
                    <a:pt x="39" y="22"/>
                  </a:cubicBezTo>
                  <a:cubicBezTo>
                    <a:pt x="39" y="19"/>
                    <a:pt x="40" y="16"/>
                    <a:pt x="39" y="14"/>
                  </a:cubicBezTo>
                  <a:cubicBezTo>
                    <a:pt x="38" y="13"/>
                    <a:pt x="39" y="10"/>
                    <a:pt x="39" y="9"/>
                  </a:cubicBezTo>
                  <a:cubicBezTo>
                    <a:pt x="40" y="8"/>
                    <a:pt x="38" y="6"/>
                    <a:pt x="36" y="6"/>
                  </a:cubicBezTo>
                  <a:cubicBezTo>
                    <a:pt x="33" y="5"/>
                    <a:pt x="26" y="6"/>
                    <a:pt x="24" y="6"/>
                  </a:cubicBezTo>
                  <a:cubicBezTo>
                    <a:pt x="23" y="6"/>
                    <a:pt x="18" y="4"/>
                    <a:pt x="17" y="2"/>
                  </a:cubicBezTo>
                  <a:cubicBezTo>
                    <a:pt x="17" y="0"/>
                    <a:pt x="13" y="2"/>
                    <a:pt x="9" y="3"/>
                  </a:cubicBezTo>
                  <a:cubicBezTo>
                    <a:pt x="6" y="4"/>
                    <a:pt x="6" y="6"/>
                    <a:pt x="5" y="7"/>
                  </a:cubicBezTo>
                  <a:cubicBezTo>
                    <a:pt x="5" y="9"/>
                    <a:pt x="3" y="16"/>
                    <a:pt x="3" y="20"/>
                  </a:cubicBezTo>
                  <a:cubicBezTo>
                    <a:pt x="3" y="23"/>
                    <a:pt x="0" y="29"/>
                    <a:pt x="2" y="3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90" name="Freeform 92"/>
            <p:cNvSpPr>
              <a:spLocks noChangeArrowheads="1"/>
            </p:cNvSpPr>
            <p:nvPr/>
          </p:nvSpPr>
          <p:spPr bwMode="auto">
            <a:xfrm>
              <a:off x="2947409" y="1768176"/>
              <a:ext cx="59281" cy="42970"/>
            </a:xfrm>
            <a:custGeom>
              <a:avLst/>
              <a:gdLst>
                <a:gd name="T0" fmla="*/ 63295225 w 40"/>
                <a:gd name="T1" fmla="*/ 17291961 h 31"/>
                <a:gd name="T2" fmla="*/ 55622743 w 40"/>
                <a:gd name="T3" fmla="*/ 15370786 h 31"/>
                <a:gd name="T4" fmla="*/ 51786502 w 40"/>
                <a:gd name="T5" fmla="*/ 9607261 h 31"/>
                <a:gd name="T6" fmla="*/ 42195890 w 40"/>
                <a:gd name="T7" fmla="*/ 1921175 h 31"/>
                <a:gd name="T8" fmla="*/ 36442913 w 40"/>
                <a:gd name="T9" fmla="*/ 7686086 h 31"/>
                <a:gd name="T10" fmla="*/ 28770432 w 40"/>
                <a:gd name="T11" fmla="*/ 17291961 h 31"/>
                <a:gd name="T12" fmla="*/ 26852311 w 40"/>
                <a:gd name="T13" fmla="*/ 23056875 h 31"/>
                <a:gd name="T14" fmla="*/ 19179824 w 40"/>
                <a:gd name="T15" fmla="*/ 34583922 h 31"/>
                <a:gd name="T16" fmla="*/ 3836242 w 40"/>
                <a:gd name="T17" fmla="*/ 36505096 h 31"/>
                <a:gd name="T18" fmla="*/ 5754364 w 40"/>
                <a:gd name="T19" fmla="*/ 46112365 h 31"/>
                <a:gd name="T20" fmla="*/ 15343584 w 40"/>
                <a:gd name="T21" fmla="*/ 49954714 h 31"/>
                <a:gd name="T22" fmla="*/ 32606673 w 40"/>
                <a:gd name="T23" fmla="*/ 55719623 h 31"/>
                <a:gd name="T24" fmla="*/ 49868382 w 40"/>
                <a:gd name="T25" fmla="*/ 59561972 h 31"/>
                <a:gd name="T26" fmla="*/ 72884442 w 40"/>
                <a:gd name="T27" fmla="*/ 49954714 h 31"/>
                <a:gd name="T28" fmla="*/ 70966321 w 40"/>
                <a:gd name="T29" fmla="*/ 46112365 h 31"/>
                <a:gd name="T30" fmla="*/ 67130081 w 40"/>
                <a:gd name="T31" fmla="*/ 34583922 h 31"/>
                <a:gd name="T32" fmla="*/ 67130081 w 40"/>
                <a:gd name="T33" fmla="*/ 28820399 h 31"/>
                <a:gd name="T34" fmla="*/ 63295225 w 40"/>
                <a:gd name="T35" fmla="*/ 17291961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1"/>
                <a:gd name="T56" fmla="*/ 40 w 40"/>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1">
                  <a:moveTo>
                    <a:pt x="33" y="9"/>
                  </a:moveTo>
                  <a:cubicBezTo>
                    <a:pt x="32" y="7"/>
                    <a:pt x="31" y="7"/>
                    <a:pt x="29" y="8"/>
                  </a:cubicBezTo>
                  <a:cubicBezTo>
                    <a:pt x="28" y="8"/>
                    <a:pt x="26" y="6"/>
                    <a:pt x="27" y="5"/>
                  </a:cubicBezTo>
                  <a:cubicBezTo>
                    <a:pt x="28" y="3"/>
                    <a:pt x="23" y="2"/>
                    <a:pt x="22" y="1"/>
                  </a:cubicBezTo>
                  <a:cubicBezTo>
                    <a:pt x="21" y="0"/>
                    <a:pt x="20" y="3"/>
                    <a:pt x="19" y="4"/>
                  </a:cubicBezTo>
                  <a:cubicBezTo>
                    <a:pt x="17" y="5"/>
                    <a:pt x="16" y="9"/>
                    <a:pt x="15" y="9"/>
                  </a:cubicBezTo>
                  <a:cubicBezTo>
                    <a:pt x="14" y="10"/>
                    <a:pt x="13" y="10"/>
                    <a:pt x="14" y="12"/>
                  </a:cubicBezTo>
                  <a:cubicBezTo>
                    <a:pt x="15" y="13"/>
                    <a:pt x="12" y="17"/>
                    <a:pt x="10" y="18"/>
                  </a:cubicBezTo>
                  <a:cubicBezTo>
                    <a:pt x="7" y="19"/>
                    <a:pt x="3" y="19"/>
                    <a:pt x="2" y="19"/>
                  </a:cubicBezTo>
                  <a:cubicBezTo>
                    <a:pt x="0" y="19"/>
                    <a:pt x="1" y="23"/>
                    <a:pt x="3" y="24"/>
                  </a:cubicBezTo>
                  <a:cubicBezTo>
                    <a:pt x="4" y="25"/>
                    <a:pt x="7" y="25"/>
                    <a:pt x="8" y="26"/>
                  </a:cubicBezTo>
                  <a:cubicBezTo>
                    <a:pt x="9" y="26"/>
                    <a:pt x="15" y="28"/>
                    <a:pt x="17" y="29"/>
                  </a:cubicBezTo>
                  <a:cubicBezTo>
                    <a:pt x="20" y="29"/>
                    <a:pt x="24" y="31"/>
                    <a:pt x="26" y="31"/>
                  </a:cubicBezTo>
                  <a:cubicBezTo>
                    <a:pt x="29" y="31"/>
                    <a:pt x="36" y="27"/>
                    <a:pt x="38" y="26"/>
                  </a:cubicBezTo>
                  <a:cubicBezTo>
                    <a:pt x="40" y="25"/>
                    <a:pt x="39" y="25"/>
                    <a:pt x="37" y="24"/>
                  </a:cubicBezTo>
                  <a:cubicBezTo>
                    <a:pt x="35" y="22"/>
                    <a:pt x="36" y="19"/>
                    <a:pt x="35" y="18"/>
                  </a:cubicBezTo>
                  <a:cubicBezTo>
                    <a:pt x="33" y="18"/>
                    <a:pt x="34" y="15"/>
                    <a:pt x="35" y="15"/>
                  </a:cubicBezTo>
                  <a:cubicBezTo>
                    <a:pt x="36" y="15"/>
                    <a:pt x="34" y="11"/>
                    <a:pt x="33" y="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91" name="Freeform 93"/>
            <p:cNvSpPr>
              <a:spLocks noChangeArrowheads="1"/>
            </p:cNvSpPr>
            <p:nvPr/>
          </p:nvSpPr>
          <p:spPr bwMode="auto">
            <a:xfrm>
              <a:off x="2644953" y="1617782"/>
              <a:ext cx="152438" cy="118732"/>
            </a:xfrm>
            <a:custGeom>
              <a:avLst/>
              <a:gdLst>
                <a:gd name="T0" fmla="*/ 13388918 w 103"/>
                <a:gd name="T1" fmla="*/ 134630909 h 85"/>
                <a:gd name="T2" fmla="*/ 21039726 w 103"/>
                <a:gd name="T3" fmla="*/ 159996245 h 85"/>
                <a:gd name="T4" fmla="*/ 32515942 w 103"/>
                <a:gd name="T5" fmla="*/ 161947640 h 85"/>
                <a:gd name="T6" fmla="*/ 43992154 w 103"/>
                <a:gd name="T7" fmla="*/ 159996245 h 85"/>
                <a:gd name="T8" fmla="*/ 49730270 w 103"/>
                <a:gd name="T9" fmla="*/ 150240669 h 85"/>
                <a:gd name="T10" fmla="*/ 63119183 w 103"/>
                <a:gd name="T11" fmla="*/ 150240669 h 85"/>
                <a:gd name="T12" fmla="*/ 89897009 w 103"/>
                <a:gd name="T13" fmla="*/ 136582303 h 85"/>
                <a:gd name="T14" fmla="*/ 112850836 w 103"/>
                <a:gd name="T15" fmla="*/ 93657208 h 85"/>
                <a:gd name="T16" fmla="*/ 130065153 w 103"/>
                <a:gd name="T17" fmla="*/ 81950216 h 85"/>
                <a:gd name="T18" fmla="*/ 147279469 w 103"/>
                <a:gd name="T19" fmla="*/ 74144637 h 85"/>
                <a:gd name="T20" fmla="*/ 170231892 w 103"/>
                <a:gd name="T21" fmla="*/ 68291850 h 85"/>
                <a:gd name="T22" fmla="*/ 195097059 w 103"/>
                <a:gd name="T23" fmla="*/ 48779300 h 85"/>
                <a:gd name="T24" fmla="*/ 187446252 w 103"/>
                <a:gd name="T25" fmla="*/ 42926502 h 85"/>
                <a:gd name="T26" fmla="*/ 181708146 w 103"/>
                <a:gd name="T27" fmla="*/ 37072319 h 85"/>
                <a:gd name="T28" fmla="*/ 170231892 w 103"/>
                <a:gd name="T29" fmla="*/ 21462553 h 85"/>
                <a:gd name="T30" fmla="*/ 154930277 w 103"/>
                <a:gd name="T31" fmla="*/ 19511158 h 85"/>
                <a:gd name="T32" fmla="*/ 149192171 w 103"/>
                <a:gd name="T33" fmla="*/ 27316742 h 85"/>
                <a:gd name="T34" fmla="*/ 145366768 w 103"/>
                <a:gd name="T35" fmla="*/ 21462553 h 85"/>
                <a:gd name="T36" fmla="*/ 139628662 w 103"/>
                <a:gd name="T37" fmla="*/ 17561160 h 85"/>
                <a:gd name="T38" fmla="*/ 126239749 w 103"/>
                <a:gd name="T39" fmla="*/ 11706976 h 85"/>
                <a:gd name="T40" fmla="*/ 110938134 w 103"/>
                <a:gd name="T41" fmla="*/ 15609766 h 85"/>
                <a:gd name="T42" fmla="*/ 118588942 w 103"/>
                <a:gd name="T43" fmla="*/ 5854187 h 85"/>
                <a:gd name="T44" fmla="*/ 116676240 w 103"/>
                <a:gd name="T45" fmla="*/ 1951395 h 85"/>
                <a:gd name="T46" fmla="*/ 91809733 w 103"/>
                <a:gd name="T47" fmla="*/ 3902791 h 85"/>
                <a:gd name="T48" fmla="*/ 72682692 w 103"/>
                <a:gd name="T49" fmla="*/ 11706976 h 85"/>
                <a:gd name="T50" fmla="*/ 53555674 w 103"/>
                <a:gd name="T51" fmla="*/ 23413953 h 85"/>
                <a:gd name="T52" fmla="*/ 57381077 w 103"/>
                <a:gd name="T53" fmla="*/ 25365348 h 85"/>
                <a:gd name="T54" fmla="*/ 55468376 w 103"/>
                <a:gd name="T55" fmla="*/ 33169529 h 85"/>
                <a:gd name="T56" fmla="*/ 57381077 w 103"/>
                <a:gd name="T57" fmla="*/ 39023713 h 85"/>
                <a:gd name="T58" fmla="*/ 53555674 w 103"/>
                <a:gd name="T59" fmla="*/ 46827906 h 85"/>
                <a:gd name="T60" fmla="*/ 42079452 w 103"/>
                <a:gd name="T61" fmla="*/ 52682090 h 85"/>
                <a:gd name="T62" fmla="*/ 28690539 w 103"/>
                <a:gd name="T63" fmla="*/ 78047426 h 85"/>
                <a:gd name="T64" fmla="*/ 22952433 w 103"/>
                <a:gd name="T65" fmla="*/ 85851608 h 85"/>
                <a:gd name="T66" fmla="*/ 19127024 w 103"/>
                <a:gd name="T67" fmla="*/ 91705814 h 85"/>
                <a:gd name="T68" fmla="*/ 7650810 w 103"/>
                <a:gd name="T69" fmla="*/ 115119756 h 85"/>
                <a:gd name="T70" fmla="*/ 1912703 w 103"/>
                <a:gd name="T71" fmla="*/ 124875332 h 85"/>
                <a:gd name="T72" fmla="*/ 13388918 w 103"/>
                <a:gd name="T73" fmla="*/ 134630909 h 8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3"/>
                <a:gd name="T112" fmla="*/ 0 h 85"/>
                <a:gd name="T113" fmla="*/ 103 w 103"/>
                <a:gd name="T114" fmla="*/ 85 h 8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3" h="85">
                  <a:moveTo>
                    <a:pt x="7" y="69"/>
                  </a:moveTo>
                  <a:cubicBezTo>
                    <a:pt x="10" y="71"/>
                    <a:pt x="10" y="79"/>
                    <a:pt x="11" y="82"/>
                  </a:cubicBezTo>
                  <a:cubicBezTo>
                    <a:pt x="11" y="85"/>
                    <a:pt x="15" y="83"/>
                    <a:pt x="17" y="83"/>
                  </a:cubicBezTo>
                  <a:cubicBezTo>
                    <a:pt x="19" y="83"/>
                    <a:pt x="21" y="82"/>
                    <a:pt x="23" y="82"/>
                  </a:cubicBezTo>
                  <a:cubicBezTo>
                    <a:pt x="24" y="81"/>
                    <a:pt x="24" y="79"/>
                    <a:pt x="26" y="77"/>
                  </a:cubicBezTo>
                  <a:cubicBezTo>
                    <a:pt x="28" y="74"/>
                    <a:pt x="28" y="77"/>
                    <a:pt x="33" y="77"/>
                  </a:cubicBezTo>
                  <a:cubicBezTo>
                    <a:pt x="39" y="76"/>
                    <a:pt x="44" y="73"/>
                    <a:pt x="47" y="70"/>
                  </a:cubicBezTo>
                  <a:cubicBezTo>
                    <a:pt x="51" y="67"/>
                    <a:pt x="58" y="49"/>
                    <a:pt x="59" y="48"/>
                  </a:cubicBezTo>
                  <a:cubicBezTo>
                    <a:pt x="60" y="46"/>
                    <a:pt x="65" y="42"/>
                    <a:pt x="68" y="42"/>
                  </a:cubicBezTo>
                  <a:cubicBezTo>
                    <a:pt x="72" y="42"/>
                    <a:pt x="74" y="40"/>
                    <a:pt x="77" y="38"/>
                  </a:cubicBezTo>
                  <a:cubicBezTo>
                    <a:pt x="81" y="37"/>
                    <a:pt x="86" y="36"/>
                    <a:pt x="89" y="35"/>
                  </a:cubicBezTo>
                  <a:cubicBezTo>
                    <a:pt x="93" y="34"/>
                    <a:pt x="101" y="27"/>
                    <a:pt x="102" y="25"/>
                  </a:cubicBezTo>
                  <a:cubicBezTo>
                    <a:pt x="103" y="24"/>
                    <a:pt x="100" y="22"/>
                    <a:pt x="98" y="22"/>
                  </a:cubicBezTo>
                  <a:cubicBezTo>
                    <a:pt x="96" y="22"/>
                    <a:pt x="97" y="19"/>
                    <a:pt x="95" y="19"/>
                  </a:cubicBezTo>
                  <a:cubicBezTo>
                    <a:pt x="94" y="18"/>
                    <a:pt x="91" y="14"/>
                    <a:pt x="89" y="11"/>
                  </a:cubicBezTo>
                  <a:cubicBezTo>
                    <a:pt x="88" y="9"/>
                    <a:pt x="83" y="10"/>
                    <a:pt x="81" y="10"/>
                  </a:cubicBezTo>
                  <a:cubicBezTo>
                    <a:pt x="78" y="11"/>
                    <a:pt x="80" y="13"/>
                    <a:pt x="78" y="14"/>
                  </a:cubicBezTo>
                  <a:cubicBezTo>
                    <a:pt x="75" y="15"/>
                    <a:pt x="75" y="12"/>
                    <a:pt x="76" y="11"/>
                  </a:cubicBezTo>
                  <a:cubicBezTo>
                    <a:pt x="76" y="10"/>
                    <a:pt x="76" y="9"/>
                    <a:pt x="73" y="9"/>
                  </a:cubicBezTo>
                  <a:cubicBezTo>
                    <a:pt x="70" y="10"/>
                    <a:pt x="69" y="7"/>
                    <a:pt x="66" y="6"/>
                  </a:cubicBezTo>
                  <a:cubicBezTo>
                    <a:pt x="63" y="6"/>
                    <a:pt x="62" y="8"/>
                    <a:pt x="58" y="8"/>
                  </a:cubicBezTo>
                  <a:cubicBezTo>
                    <a:pt x="55" y="8"/>
                    <a:pt x="60" y="4"/>
                    <a:pt x="62" y="3"/>
                  </a:cubicBezTo>
                  <a:cubicBezTo>
                    <a:pt x="64" y="1"/>
                    <a:pt x="64" y="0"/>
                    <a:pt x="61" y="1"/>
                  </a:cubicBezTo>
                  <a:cubicBezTo>
                    <a:pt x="58" y="3"/>
                    <a:pt x="51" y="2"/>
                    <a:pt x="48" y="2"/>
                  </a:cubicBezTo>
                  <a:cubicBezTo>
                    <a:pt x="45" y="2"/>
                    <a:pt x="43" y="6"/>
                    <a:pt x="38" y="6"/>
                  </a:cubicBezTo>
                  <a:cubicBezTo>
                    <a:pt x="33" y="6"/>
                    <a:pt x="30" y="10"/>
                    <a:pt x="28" y="12"/>
                  </a:cubicBezTo>
                  <a:cubicBezTo>
                    <a:pt x="25" y="13"/>
                    <a:pt x="29" y="13"/>
                    <a:pt x="30" y="13"/>
                  </a:cubicBezTo>
                  <a:cubicBezTo>
                    <a:pt x="30" y="13"/>
                    <a:pt x="29" y="16"/>
                    <a:pt x="29" y="17"/>
                  </a:cubicBezTo>
                  <a:cubicBezTo>
                    <a:pt x="28" y="19"/>
                    <a:pt x="30" y="20"/>
                    <a:pt x="30" y="20"/>
                  </a:cubicBezTo>
                  <a:cubicBezTo>
                    <a:pt x="30" y="20"/>
                    <a:pt x="30" y="24"/>
                    <a:pt x="28" y="24"/>
                  </a:cubicBezTo>
                  <a:cubicBezTo>
                    <a:pt x="26" y="24"/>
                    <a:pt x="26" y="25"/>
                    <a:pt x="22" y="27"/>
                  </a:cubicBezTo>
                  <a:cubicBezTo>
                    <a:pt x="19" y="30"/>
                    <a:pt x="16" y="39"/>
                    <a:pt x="15" y="40"/>
                  </a:cubicBezTo>
                  <a:cubicBezTo>
                    <a:pt x="15" y="41"/>
                    <a:pt x="14" y="43"/>
                    <a:pt x="12" y="44"/>
                  </a:cubicBezTo>
                  <a:cubicBezTo>
                    <a:pt x="9" y="45"/>
                    <a:pt x="11" y="45"/>
                    <a:pt x="10" y="47"/>
                  </a:cubicBezTo>
                  <a:cubicBezTo>
                    <a:pt x="10" y="49"/>
                    <a:pt x="5" y="58"/>
                    <a:pt x="4" y="59"/>
                  </a:cubicBezTo>
                  <a:cubicBezTo>
                    <a:pt x="2" y="60"/>
                    <a:pt x="2" y="61"/>
                    <a:pt x="1" y="64"/>
                  </a:cubicBezTo>
                  <a:cubicBezTo>
                    <a:pt x="0" y="67"/>
                    <a:pt x="5" y="67"/>
                    <a:pt x="7" y="6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92" name="Freeform 94"/>
            <p:cNvSpPr>
              <a:spLocks noChangeArrowheads="1"/>
            </p:cNvSpPr>
            <p:nvPr/>
          </p:nvSpPr>
          <p:spPr bwMode="auto">
            <a:xfrm>
              <a:off x="2722382" y="1658490"/>
              <a:ext cx="221398" cy="149264"/>
            </a:xfrm>
            <a:custGeom>
              <a:avLst/>
              <a:gdLst>
                <a:gd name="T0" fmla="*/ 45658309 w 150"/>
                <a:gd name="T1" fmla="*/ 28651780 h 108"/>
                <a:gd name="T2" fmla="*/ 22828465 w 150"/>
                <a:gd name="T3" fmla="*/ 40113317 h 108"/>
                <a:gd name="T4" fmla="*/ 26633897 w 150"/>
                <a:gd name="T5" fmla="*/ 53483509 h 108"/>
                <a:gd name="T6" fmla="*/ 1902027 w 150"/>
                <a:gd name="T7" fmla="*/ 72585149 h 108"/>
                <a:gd name="T8" fmla="*/ 7609487 w 150"/>
                <a:gd name="T9" fmla="*/ 84045304 h 108"/>
                <a:gd name="T10" fmla="*/ 19024407 w 150"/>
                <a:gd name="T11" fmla="*/ 91686811 h 108"/>
                <a:gd name="T12" fmla="*/ 49462362 w 150"/>
                <a:gd name="T13" fmla="*/ 87865356 h 108"/>
                <a:gd name="T14" fmla="*/ 41852866 w 150"/>
                <a:gd name="T15" fmla="*/ 93596837 h 108"/>
                <a:gd name="T16" fmla="*/ 9511514 w 150"/>
                <a:gd name="T17" fmla="*/ 103146966 h 108"/>
                <a:gd name="T18" fmla="*/ 19024407 w 150"/>
                <a:gd name="T19" fmla="*/ 126068658 h 108"/>
                <a:gd name="T20" fmla="*/ 38048813 w 150"/>
                <a:gd name="T21" fmla="*/ 124158633 h 108"/>
                <a:gd name="T22" fmla="*/ 79901679 w 150"/>
                <a:gd name="T23" fmla="*/ 120338581 h 108"/>
                <a:gd name="T24" fmla="*/ 112243045 w 150"/>
                <a:gd name="T25" fmla="*/ 127978684 h 108"/>
                <a:gd name="T26" fmla="*/ 100828129 w 150"/>
                <a:gd name="T27" fmla="*/ 137528813 h 108"/>
                <a:gd name="T28" fmla="*/ 77998274 w 150"/>
                <a:gd name="T29" fmla="*/ 143260273 h 108"/>
                <a:gd name="T30" fmla="*/ 30437949 w 150"/>
                <a:gd name="T31" fmla="*/ 145170299 h 108"/>
                <a:gd name="T32" fmla="*/ 9511514 w 150"/>
                <a:gd name="T33" fmla="*/ 162360531 h 108"/>
                <a:gd name="T34" fmla="*/ 22828465 w 150"/>
                <a:gd name="T35" fmla="*/ 181462215 h 108"/>
                <a:gd name="T36" fmla="*/ 55169820 w 150"/>
                <a:gd name="T37" fmla="*/ 191012344 h 108"/>
                <a:gd name="T38" fmla="*/ 66584736 w 150"/>
                <a:gd name="T39" fmla="*/ 206293933 h 108"/>
                <a:gd name="T40" fmla="*/ 112243045 w 150"/>
                <a:gd name="T41" fmla="*/ 204383907 h 108"/>
                <a:gd name="T42" fmla="*/ 161705385 w 150"/>
                <a:gd name="T43" fmla="*/ 189102318 h 108"/>
                <a:gd name="T44" fmla="*/ 186435909 w 150"/>
                <a:gd name="T45" fmla="*/ 187192292 h 108"/>
                <a:gd name="T46" fmla="*/ 197850825 w 150"/>
                <a:gd name="T47" fmla="*/ 196743804 h 108"/>
                <a:gd name="T48" fmla="*/ 233996222 w 150"/>
                <a:gd name="T49" fmla="*/ 198653829 h 108"/>
                <a:gd name="T50" fmla="*/ 264435540 w 150"/>
                <a:gd name="T51" fmla="*/ 181462215 h 108"/>
                <a:gd name="T52" fmla="*/ 253020624 w 150"/>
                <a:gd name="T53" fmla="*/ 170002017 h 108"/>
                <a:gd name="T54" fmla="*/ 233996222 w 150"/>
                <a:gd name="T55" fmla="*/ 173822068 h 108"/>
                <a:gd name="T56" fmla="*/ 233996222 w 150"/>
                <a:gd name="T57" fmla="*/ 168091991 h 108"/>
                <a:gd name="T58" fmla="*/ 233996222 w 150"/>
                <a:gd name="T59" fmla="*/ 158540480 h 108"/>
                <a:gd name="T60" fmla="*/ 249216571 w 150"/>
                <a:gd name="T61" fmla="*/ 164270557 h 108"/>
                <a:gd name="T62" fmla="*/ 258728082 w 150"/>
                <a:gd name="T63" fmla="*/ 158540480 h 108"/>
                <a:gd name="T64" fmla="*/ 277752483 w 150"/>
                <a:gd name="T65" fmla="*/ 162360531 h 108"/>
                <a:gd name="T66" fmla="*/ 277752483 w 150"/>
                <a:gd name="T67" fmla="*/ 150900376 h 108"/>
                <a:gd name="T68" fmla="*/ 273947051 w 150"/>
                <a:gd name="T69" fmla="*/ 143260273 h 108"/>
                <a:gd name="T70" fmla="*/ 258728082 w 150"/>
                <a:gd name="T71" fmla="*/ 137528813 h 108"/>
                <a:gd name="T72" fmla="*/ 233996222 w 150"/>
                <a:gd name="T73" fmla="*/ 110787070 h 108"/>
                <a:gd name="T74" fmla="*/ 251118597 w 150"/>
                <a:gd name="T75" fmla="*/ 38201909 h 108"/>
                <a:gd name="T76" fmla="*/ 237801654 w 150"/>
                <a:gd name="T77" fmla="*/ 13371568 h 108"/>
                <a:gd name="T78" fmla="*/ 220679279 w 150"/>
                <a:gd name="T79" fmla="*/ 9550132 h 108"/>
                <a:gd name="T80" fmla="*/ 209265742 w 150"/>
                <a:gd name="T81" fmla="*/ 13371568 h 108"/>
                <a:gd name="T82" fmla="*/ 207363716 w 150"/>
                <a:gd name="T83" fmla="*/ 34381858 h 108"/>
                <a:gd name="T84" fmla="*/ 197850825 w 150"/>
                <a:gd name="T85" fmla="*/ 80225253 h 108"/>
                <a:gd name="T86" fmla="*/ 182631856 w 150"/>
                <a:gd name="T87" fmla="*/ 80225253 h 108"/>
                <a:gd name="T88" fmla="*/ 176924355 w 150"/>
                <a:gd name="T89" fmla="*/ 19101646 h 108"/>
                <a:gd name="T90" fmla="*/ 161705385 w 150"/>
                <a:gd name="T91" fmla="*/ 19101646 h 108"/>
                <a:gd name="T92" fmla="*/ 169314870 w 150"/>
                <a:gd name="T93" fmla="*/ 38201909 h 108"/>
                <a:gd name="T94" fmla="*/ 131266067 w 150"/>
                <a:gd name="T95" fmla="*/ 42023343 h 108"/>
                <a:gd name="T96" fmla="*/ 142680984 w 150"/>
                <a:gd name="T97" fmla="*/ 17191620 h 108"/>
                <a:gd name="T98" fmla="*/ 127462015 w 150"/>
                <a:gd name="T99" fmla="*/ 19101646 h 108"/>
                <a:gd name="T100" fmla="*/ 106535587 w 150"/>
                <a:gd name="T101" fmla="*/ 34381858 h 108"/>
                <a:gd name="T102" fmla="*/ 106535587 w 150"/>
                <a:gd name="T103" fmla="*/ 21011672 h 108"/>
                <a:gd name="T104" fmla="*/ 112243045 w 150"/>
                <a:gd name="T105" fmla="*/ 1910027 h 108"/>
                <a:gd name="T106" fmla="*/ 81803706 w 150"/>
                <a:gd name="T107" fmla="*/ 11460160 h 1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0"/>
                <a:gd name="T163" fmla="*/ 0 h 108"/>
                <a:gd name="T164" fmla="*/ 150 w 150"/>
                <a:gd name="T165" fmla="*/ 108 h 1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0" h="108">
                  <a:moveTo>
                    <a:pt x="30" y="12"/>
                  </a:moveTo>
                  <a:cubicBezTo>
                    <a:pt x="29" y="12"/>
                    <a:pt x="26" y="14"/>
                    <a:pt x="24" y="15"/>
                  </a:cubicBezTo>
                  <a:cubicBezTo>
                    <a:pt x="23" y="17"/>
                    <a:pt x="22" y="18"/>
                    <a:pt x="20" y="18"/>
                  </a:cubicBezTo>
                  <a:cubicBezTo>
                    <a:pt x="17" y="18"/>
                    <a:pt x="12" y="19"/>
                    <a:pt x="12" y="21"/>
                  </a:cubicBezTo>
                  <a:cubicBezTo>
                    <a:pt x="12" y="22"/>
                    <a:pt x="13" y="24"/>
                    <a:pt x="13" y="25"/>
                  </a:cubicBezTo>
                  <a:cubicBezTo>
                    <a:pt x="12" y="26"/>
                    <a:pt x="15" y="26"/>
                    <a:pt x="14" y="28"/>
                  </a:cubicBezTo>
                  <a:cubicBezTo>
                    <a:pt x="13" y="29"/>
                    <a:pt x="6" y="31"/>
                    <a:pt x="5" y="32"/>
                  </a:cubicBezTo>
                  <a:cubicBezTo>
                    <a:pt x="4" y="33"/>
                    <a:pt x="2" y="37"/>
                    <a:pt x="1" y="38"/>
                  </a:cubicBezTo>
                  <a:cubicBezTo>
                    <a:pt x="0" y="40"/>
                    <a:pt x="1" y="41"/>
                    <a:pt x="2" y="41"/>
                  </a:cubicBezTo>
                  <a:cubicBezTo>
                    <a:pt x="4" y="41"/>
                    <a:pt x="1" y="44"/>
                    <a:pt x="4" y="44"/>
                  </a:cubicBezTo>
                  <a:cubicBezTo>
                    <a:pt x="7" y="44"/>
                    <a:pt x="9" y="44"/>
                    <a:pt x="9" y="44"/>
                  </a:cubicBezTo>
                  <a:cubicBezTo>
                    <a:pt x="9" y="45"/>
                    <a:pt x="8" y="48"/>
                    <a:pt x="10" y="48"/>
                  </a:cubicBezTo>
                  <a:cubicBezTo>
                    <a:pt x="12" y="47"/>
                    <a:pt x="16" y="49"/>
                    <a:pt x="19" y="47"/>
                  </a:cubicBezTo>
                  <a:cubicBezTo>
                    <a:pt x="21" y="46"/>
                    <a:pt x="23" y="46"/>
                    <a:pt x="26" y="46"/>
                  </a:cubicBezTo>
                  <a:cubicBezTo>
                    <a:pt x="30" y="46"/>
                    <a:pt x="34" y="48"/>
                    <a:pt x="32" y="48"/>
                  </a:cubicBezTo>
                  <a:cubicBezTo>
                    <a:pt x="30" y="48"/>
                    <a:pt x="24" y="48"/>
                    <a:pt x="22" y="49"/>
                  </a:cubicBezTo>
                  <a:cubicBezTo>
                    <a:pt x="21" y="49"/>
                    <a:pt x="19" y="50"/>
                    <a:pt x="15" y="51"/>
                  </a:cubicBezTo>
                  <a:cubicBezTo>
                    <a:pt x="11" y="51"/>
                    <a:pt x="5" y="54"/>
                    <a:pt x="5" y="54"/>
                  </a:cubicBezTo>
                  <a:cubicBezTo>
                    <a:pt x="4" y="54"/>
                    <a:pt x="3" y="61"/>
                    <a:pt x="4" y="62"/>
                  </a:cubicBezTo>
                  <a:cubicBezTo>
                    <a:pt x="4" y="63"/>
                    <a:pt x="7" y="66"/>
                    <a:pt x="10" y="66"/>
                  </a:cubicBezTo>
                  <a:cubicBezTo>
                    <a:pt x="14" y="66"/>
                    <a:pt x="14" y="67"/>
                    <a:pt x="16" y="66"/>
                  </a:cubicBezTo>
                  <a:cubicBezTo>
                    <a:pt x="17" y="65"/>
                    <a:pt x="17" y="65"/>
                    <a:pt x="20" y="65"/>
                  </a:cubicBezTo>
                  <a:cubicBezTo>
                    <a:pt x="23" y="66"/>
                    <a:pt x="24" y="66"/>
                    <a:pt x="28" y="65"/>
                  </a:cubicBezTo>
                  <a:cubicBezTo>
                    <a:pt x="32" y="64"/>
                    <a:pt x="40" y="62"/>
                    <a:pt x="42" y="63"/>
                  </a:cubicBezTo>
                  <a:cubicBezTo>
                    <a:pt x="43" y="64"/>
                    <a:pt x="46" y="65"/>
                    <a:pt x="49" y="65"/>
                  </a:cubicBezTo>
                  <a:cubicBezTo>
                    <a:pt x="52" y="65"/>
                    <a:pt x="62" y="66"/>
                    <a:pt x="59" y="67"/>
                  </a:cubicBezTo>
                  <a:cubicBezTo>
                    <a:pt x="57" y="67"/>
                    <a:pt x="51" y="70"/>
                    <a:pt x="52" y="70"/>
                  </a:cubicBezTo>
                  <a:cubicBezTo>
                    <a:pt x="53" y="70"/>
                    <a:pt x="54" y="72"/>
                    <a:pt x="53" y="72"/>
                  </a:cubicBezTo>
                  <a:cubicBezTo>
                    <a:pt x="52" y="72"/>
                    <a:pt x="51" y="75"/>
                    <a:pt x="50" y="75"/>
                  </a:cubicBezTo>
                  <a:cubicBezTo>
                    <a:pt x="49" y="75"/>
                    <a:pt x="44" y="75"/>
                    <a:pt x="41" y="75"/>
                  </a:cubicBezTo>
                  <a:cubicBezTo>
                    <a:pt x="38" y="74"/>
                    <a:pt x="29" y="76"/>
                    <a:pt x="26" y="77"/>
                  </a:cubicBezTo>
                  <a:cubicBezTo>
                    <a:pt x="23" y="77"/>
                    <a:pt x="20" y="75"/>
                    <a:pt x="16" y="76"/>
                  </a:cubicBezTo>
                  <a:cubicBezTo>
                    <a:pt x="12" y="76"/>
                    <a:pt x="6" y="77"/>
                    <a:pt x="7" y="78"/>
                  </a:cubicBezTo>
                  <a:cubicBezTo>
                    <a:pt x="8" y="80"/>
                    <a:pt x="4" y="84"/>
                    <a:pt x="5" y="85"/>
                  </a:cubicBezTo>
                  <a:cubicBezTo>
                    <a:pt x="6" y="86"/>
                    <a:pt x="9" y="87"/>
                    <a:pt x="9" y="89"/>
                  </a:cubicBezTo>
                  <a:cubicBezTo>
                    <a:pt x="8" y="91"/>
                    <a:pt x="9" y="94"/>
                    <a:pt x="12" y="95"/>
                  </a:cubicBezTo>
                  <a:cubicBezTo>
                    <a:pt x="16" y="97"/>
                    <a:pt x="24" y="95"/>
                    <a:pt x="26" y="96"/>
                  </a:cubicBezTo>
                  <a:cubicBezTo>
                    <a:pt x="28" y="97"/>
                    <a:pt x="30" y="98"/>
                    <a:pt x="29" y="100"/>
                  </a:cubicBezTo>
                  <a:cubicBezTo>
                    <a:pt x="28" y="102"/>
                    <a:pt x="27" y="103"/>
                    <a:pt x="28" y="104"/>
                  </a:cubicBezTo>
                  <a:cubicBezTo>
                    <a:pt x="29" y="106"/>
                    <a:pt x="30" y="108"/>
                    <a:pt x="35" y="108"/>
                  </a:cubicBezTo>
                  <a:cubicBezTo>
                    <a:pt x="39" y="108"/>
                    <a:pt x="48" y="105"/>
                    <a:pt x="51" y="105"/>
                  </a:cubicBezTo>
                  <a:cubicBezTo>
                    <a:pt x="54" y="106"/>
                    <a:pt x="55" y="108"/>
                    <a:pt x="59" y="107"/>
                  </a:cubicBezTo>
                  <a:cubicBezTo>
                    <a:pt x="63" y="106"/>
                    <a:pt x="68" y="102"/>
                    <a:pt x="71" y="101"/>
                  </a:cubicBezTo>
                  <a:cubicBezTo>
                    <a:pt x="74" y="101"/>
                    <a:pt x="84" y="100"/>
                    <a:pt x="85" y="99"/>
                  </a:cubicBezTo>
                  <a:cubicBezTo>
                    <a:pt x="86" y="98"/>
                    <a:pt x="89" y="96"/>
                    <a:pt x="91" y="97"/>
                  </a:cubicBezTo>
                  <a:cubicBezTo>
                    <a:pt x="94" y="97"/>
                    <a:pt x="94" y="98"/>
                    <a:pt x="98" y="98"/>
                  </a:cubicBezTo>
                  <a:cubicBezTo>
                    <a:pt x="101" y="98"/>
                    <a:pt x="108" y="98"/>
                    <a:pt x="107" y="99"/>
                  </a:cubicBezTo>
                  <a:cubicBezTo>
                    <a:pt x="105" y="100"/>
                    <a:pt x="102" y="103"/>
                    <a:pt x="104" y="103"/>
                  </a:cubicBezTo>
                  <a:cubicBezTo>
                    <a:pt x="107" y="103"/>
                    <a:pt x="112" y="101"/>
                    <a:pt x="115" y="102"/>
                  </a:cubicBezTo>
                  <a:cubicBezTo>
                    <a:pt x="118" y="104"/>
                    <a:pt x="120" y="105"/>
                    <a:pt x="123" y="104"/>
                  </a:cubicBezTo>
                  <a:cubicBezTo>
                    <a:pt x="126" y="104"/>
                    <a:pt x="135" y="99"/>
                    <a:pt x="135" y="98"/>
                  </a:cubicBezTo>
                  <a:cubicBezTo>
                    <a:pt x="136" y="97"/>
                    <a:pt x="139" y="95"/>
                    <a:pt x="139" y="95"/>
                  </a:cubicBezTo>
                  <a:cubicBezTo>
                    <a:pt x="139" y="95"/>
                    <a:pt x="136" y="96"/>
                    <a:pt x="136" y="95"/>
                  </a:cubicBezTo>
                  <a:cubicBezTo>
                    <a:pt x="135" y="93"/>
                    <a:pt x="135" y="89"/>
                    <a:pt x="133" y="89"/>
                  </a:cubicBezTo>
                  <a:cubicBezTo>
                    <a:pt x="132" y="89"/>
                    <a:pt x="128" y="92"/>
                    <a:pt x="127" y="92"/>
                  </a:cubicBezTo>
                  <a:cubicBezTo>
                    <a:pt x="125" y="92"/>
                    <a:pt x="125" y="91"/>
                    <a:pt x="123" y="91"/>
                  </a:cubicBezTo>
                  <a:cubicBezTo>
                    <a:pt x="122" y="92"/>
                    <a:pt x="118" y="94"/>
                    <a:pt x="120" y="92"/>
                  </a:cubicBezTo>
                  <a:cubicBezTo>
                    <a:pt x="122" y="90"/>
                    <a:pt x="124" y="89"/>
                    <a:pt x="123" y="88"/>
                  </a:cubicBezTo>
                  <a:cubicBezTo>
                    <a:pt x="121" y="88"/>
                    <a:pt x="119" y="89"/>
                    <a:pt x="119" y="87"/>
                  </a:cubicBezTo>
                  <a:cubicBezTo>
                    <a:pt x="120" y="85"/>
                    <a:pt x="122" y="82"/>
                    <a:pt x="123" y="83"/>
                  </a:cubicBezTo>
                  <a:cubicBezTo>
                    <a:pt x="123" y="84"/>
                    <a:pt x="124" y="87"/>
                    <a:pt x="126" y="88"/>
                  </a:cubicBezTo>
                  <a:cubicBezTo>
                    <a:pt x="129" y="88"/>
                    <a:pt x="133" y="88"/>
                    <a:pt x="131" y="86"/>
                  </a:cubicBezTo>
                  <a:cubicBezTo>
                    <a:pt x="129" y="85"/>
                    <a:pt x="127" y="85"/>
                    <a:pt x="130" y="85"/>
                  </a:cubicBezTo>
                  <a:cubicBezTo>
                    <a:pt x="134" y="84"/>
                    <a:pt x="134" y="82"/>
                    <a:pt x="136" y="83"/>
                  </a:cubicBezTo>
                  <a:cubicBezTo>
                    <a:pt x="138" y="84"/>
                    <a:pt x="141" y="83"/>
                    <a:pt x="142" y="84"/>
                  </a:cubicBezTo>
                  <a:cubicBezTo>
                    <a:pt x="143" y="85"/>
                    <a:pt x="144" y="86"/>
                    <a:pt x="146" y="85"/>
                  </a:cubicBezTo>
                  <a:cubicBezTo>
                    <a:pt x="147" y="84"/>
                    <a:pt x="149" y="82"/>
                    <a:pt x="148" y="81"/>
                  </a:cubicBezTo>
                  <a:cubicBezTo>
                    <a:pt x="147" y="81"/>
                    <a:pt x="144" y="80"/>
                    <a:pt x="146" y="79"/>
                  </a:cubicBezTo>
                  <a:cubicBezTo>
                    <a:pt x="147" y="78"/>
                    <a:pt x="150" y="78"/>
                    <a:pt x="149" y="77"/>
                  </a:cubicBezTo>
                  <a:cubicBezTo>
                    <a:pt x="148" y="76"/>
                    <a:pt x="146" y="74"/>
                    <a:pt x="144" y="75"/>
                  </a:cubicBezTo>
                  <a:cubicBezTo>
                    <a:pt x="143" y="76"/>
                    <a:pt x="140" y="78"/>
                    <a:pt x="139" y="76"/>
                  </a:cubicBezTo>
                  <a:cubicBezTo>
                    <a:pt x="137" y="75"/>
                    <a:pt x="138" y="76"/>
                    <a:pt x="136" y="72"/>
                  </a:cubicBezTo>
                  <a:cubicBezTo>
                    <a:pt x="134" y="69"/>
                    <a:pt x="134" y="67"/>
                    <a:pt x="131" y="66"/>
                  </a:cubicBezTo>
                  <a:cubicBezTo>
                    <a:pt x="129" y="64"/>
                    <a:pt x="124" y="61"/>
                    <a:pt x="123" y="58"/>
                  </a:cubicBezTo>
                  <a:cubicBezTo>
                    <a:pt x="122" y="56"/>
                    <a:pt x="129" y="33"/>
                    <a:pt x="129" y="31"/>
                  </a:cubicBezTo>
                  <a:cubicBezTo>
                    <a:pt x="130" y="28"/>
                    <a:pt x="131" y="22"/>
                    <a:pt x="132" y="20"/>
                  </a:cubicBezTo>
                  <a:cubicBezTo>
                    <a:pt x="132" y="19"/>
                    <a:pt x="131" y="17"/>
                    <a:pt x="130" y="15"/>
                  </a:cubicBezTo>
                  <a:cubicBezTo>
                    <a:pt x="129" y="13"/>
                    <a:pt x="126" y="9"/>
                    <a:pt x="125" y="7"/>
                  </a:cubicBezTo>
                  <a:cubicBezTo>
                    <a:pt x="124" y="5"/>
                    <a:pt x="121" y="2"/>
                    <a:pt x="120" y="2"/>
                  </a:cubicBezTo>
                  <a:cubicBezTo>
                    <a:pt x="119" y="3"/>
                    <a:pt x="118" y="6"/>
                    <a:pt x="116" y="5"/>
                  </a:cubicBezTo>
                  <a:cubicBezTo>
                    <a:pt x="114" y="4"/>
                    <a:pt x="111" y="2"/>
                    <a:pt x="110" y="3"/>
                  </a:cubicBezTo>
                  <a:cubicBezTo>
                    <a:pt x="110" y="4"/>
                    <a:pt x="112" y="6"/>
                    <a:pt x="110" y="7"/>
                  </a:cubicBezTo>
                  <a:cubicBezTo>
                    <a:pt x="109" y="7"/>
                    <a:pt x="108" y="7"/>
                    <a:pt x="108" y="9"/>
                  </a:cubicBezTo>
                  <a:cubicBezTo>
                    <a:pt x="107" y="11"/>
                    <a:pt x="109" y="16"/>
                    <a:pt x="109" y="18"/>
                  </a:cubicBezTo>
                  <a:cubicBezTo>
                    <a:pt x="109" y="20"/>
                    <a:pt x="108" y="30"/>
                    <a:pt x="106" y="32"/>
                  </a:cubicBezTo>
                  <a:cubicBezTo>
                    <a:pt x="105" y="34"/>
                    <a:pt x="104" y="41"/>
                    <a:pt x="104" y="42"/>
                  </a:cubicBezTo>
                  <a:cubicBezTo>
                    <a:pt x="103" y="43"/>
                    <a:pt x="101" y="43"/>
                    <a:pt x="100" y="43"/>
                  </a:cubicBezTo>
                  <a:cubicBezTo>
                    <a:pt x="99" y="43"/>
                    <a:pt x="96" y="42"/>
                    <a:pt x="96" y="42"/>
                  </a:cubicBezTo>
                  <a:cubicBezTo>
                    <a:pt x="96" y="41"/>
                    <a:pt x="99" y="21"/>
                    <a:pt x="99" y="20"/>
                  </a:cubicBezTo>
                  <a:cubicBezTo>
                    <a:pt x="99" y="19"/>
                    <a:pt x="93" y="12"/>
                    <a:pt x="93" y="10"/>
                  </a:cubicBezTo>
                  <a:cubicBezTo>
                    <a:pt x="94" y="8"/>
                    <a:pt x="86" y="4"/>
                    <a:pt x="85" y="5"/>
                  </a:cubicBezTo>
                  <a:cubicBezTo>
                    <a:pt x="84" y="5"/>
                    <a:pt x="84" y="9"/>
                    <a:pt x="85" y="10"/>
                  </a:cubicBezTo>
                  <a:cubicBezTo>
                    <a:pt x="86" y="12"/>
                    <a:pt x="90" y="11"/>
                    <a:pt x="89" y="14"/>
                  </a:cubicBezTo>
                  <a:cubicBezTo>
                    <a:pt x="89" y="18"/>
                    <a:pt x="92" y="20"/>
                    <a:pt x="89" y="20"/>
                  </a:cubicBezTo>
                  <a:cubicBezTo>
                    <a:pt x="85" y="20"/>
                    <a:pt x="84" y="19"/>
                    <a:pt x="81" y="19"/>
                  </a:cubicBezTo>
                  <a:cubicBezTo>
                    <a:pt x="79" y="19"/>
                    <a:pt x="71" y="24"/>
                    <a:pt x="69" y="22"/>
                  </a:cubicBezTo>
                  <a:cubicBezTo>
                    <a:pt x="68" y="21"/>
                    <a:pt x="80" y="17"/>
                    <a:pt x="80" y="14"/>
                  </a:cubicBezTo>
                  <a:cubicBezTo>
                    <a:pt x="79" y="11"/>
                    <a:pt x="75" y="11"/>
                    <a:pt x="75" y="9"/>
                  </a:cubicBezTo>
                  <a:cubicBezTo>
                    <a:pt x="74" y="7"/>
                    <a:pt x="70" y="5"/>
                    <a:pt x="68" y="6"/>
                  </a:cubicBezTo>
                  <a:cubicBezTo>
                    <a:pt x="67" y="6"/>
                    <a:pt x="68" y="9"/>
                    <a:pt x="67" y="10"/>
                  </a:cubicBezTo>
                  <a:cubicBezTo>
                    <a:pt x="66" y="11"/>
                    <a:pt x="63" y="20"/>
                    <a:pt x="61" y="19"/>
                  </a:cubicBezTo>
                  <a:cubicBezTo>
                    <a:pt x="59" y="19"/>
                    <a:pt x="58" y="17"/>
                    <a:pt x="56" y="18"/>
                  </a:cubicBezTo>
                  <a:cubicBezTo>
                    <a:pt x="55" y="18"/>
                    <a:pt x="51" y="20"/>
                    <a:pt x="50" y="18"/>
                  </a:cubicBezTo>
                  <a:cubicBezTo>
                    <a:pt x="48" y="17"/>
                    <a:pt x="54" y="12"/>
                    <a:pt x="56" y="11"/>
                  </a:cubicBezTo>
                  <a:cubicBezTo>
                    <a:pt x="57" y="10"/>
                    <a:pt x="59" y="9"/>
                    <a:pt x="59" y="7"/>
                  </a:cubicBezTo>
                  <a:cubicBezTo>
                    <a:pt x="60" y="5"/>
                    <a:pt x="61" y="2"/>
                    <a:pt x="59" y="1"/>
                  </a:cubicBezTo>
                  <a:cubicBezTo>
                    <a:pt x="58" y="1"/>
                    <a:pt x="54" y="0"/>
                    <a:pt x="52" y="1"/>
                  </a:cubicBezTo>
                  <a:cubicBezTo>
                    <a:pt x="51" y="2"/>
                    <a:pt x="45" y="5"/>
                    <a:pt x="43" y="6"/>
                  </a:cubicBezTo>
                  <a:cubicBezTo>
                    <a:pt x="40" y="7"/>
                    <a:pt x="32" y="11"/>
                    <a:pt x="30" y="1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93" name="Freeform 95"/>
            <p:cNvSpPr>
              <a:spLocks noChangeArrowheads="1"/>
            </p:cNvSpPr>
            <p:nvPr/>
          </p:nvSpPr>
          <p:spPr bwMode="auto">
            <a:xfrm>
              <a:off x="2899016" y="1640397"/>
              <a:ext cx="43554" cy="36185"/>
            </a:xfrm>
            <a:custGeom>
              <a:avLst/>
              <a:gdLst>
                <a:gd name="T0" fmla="*/ 15757919 w 29"/>
                <a:gd name="T1" fmla="*/ 27116485 h 26"/>
                <a:gd name="T2" fmla="*/ 23635477 w 29"/>
                <a:gd name="T3" fmla="*/ 42612011 h 26"/>
                <a:gd name="T4" fmla="*/ 31514434 w 29"/>
                <a:gd name="T5" fmla="*/ 38738825 h 26"/>
                <a:gd name="T6" fmla="*/ 39393390 w 29"/>
                <a:gd name="T7" fmla="*/ 32926959 h 26"/>
                <a:gd name="T8" fmla="*/ 51211836 w 29"/>
                <a:gd name="T9" fmla="*/ 17432820 h 26"/>
                <a:gd name="T10" fmla="*/ 55151314 w 29"/>
                <a:gd name="T11" fmla="*/ 3873187 h 26"/>
                <a:gd name="T12" fmla="*/ 15757919 w 29"/>
                <a:gd name="T13" fmla="*/ 3873187 h 26"/>
                <a:gd name="T14" fmla="*/ 3939480 w 29"/>
                <a:gd name="T15" fmla="*/ 15495531 h 26"/>
                <a:gd name="T16" fmla="*/ 15757919 w 29"/>
                <a:gd name="T17" fmla="*/ 27116485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26"/>
                <a:gd name="T29" fmla="*/ 29 w 29"/>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26">
                  <a:moveTo>
                    <a:pt x="8" y="14"/>
                  </a:moveTo>
                  <a:cubicBezTo>
                    <a:pt x="10" y="16"/>
                    <a:pt x="11" y="19"/>
                    <a:pt x="12" y="22"/>
                  </a:cubicBezTo>
                  <a:cubicBezTo>
                    <a:pt x="13" y="26"/>
                    <a:pt x="15" y="21"/>
                    <a:pt x="16" y="20"/>
                  </a:cubicBezTo>
                  <a:cubicBezTo>
                    <a:pt x="17" y="18"/>
                    <a:pt x="18" y="18"/>
                    <a:pt x="20" y="17"/>
                  </a:cubicBezTo>
                  <a:cubicBezTo>
                    <a:pt x="21" y="16"/>
                    <a:pt x="23" y="12"/>
                    <a:pt x="26" y="9"/>
                  </a:cubicBezTo>
                  <a:cubicBezTo>
                    <a:pt x="28" y="6"/>
                    <a:pt x="29" y="4"/>
                    <a:pt x="28" y="2"/>
                  </a:cubicBezTo>
                  <a:cubicBezTo>
                    <a:pt x="26" y="0"/>
                    <a:pt x="9" y="1"/>
                    <a:pt x="8" y="2"/>
                  </a:cubicBezTo>
                  <a:cubicBezTo>
                    <a:pt x="7" y="2"/>
                    <a:pt x="4" y="5"/>
                    <a:pt x="2" y="8"/>
                  </a:cubicBezTo>
                  <a:cubicBezTo>
                    <a:pt x="0" y="10"/>
                    <a:pt x="5" y="12"/>
                    <a:pt x="8" y="1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94" name="Freeform 96"/>
            <p:cNvSpPr>
              <a:spLocks noChangeArrowheads="1"/>
            </p:cNvSpPr>
            <p:nvPr/>
          </p:nvSpPr>
          <p:spPr bwMode="auto">
            <a:xfrm>
              <a:off x="2493725" y="1779484"/>
              <a:ext cx="12099" cy="10177"/>
            </a:xfrm>
            <a:custGeom>
              <a:avLst/>
              <a:gdLst>
                <a:gd name="T0" fmla="*/ 11982947 w 8"/>
                <a:gd name="T1" fmla="*/ 11328273 h 8"/>
                <a:gd name="T2" fmla="*/ 9986022 w 8"/>
                <a:gd name="T3" fmla="*/ 0 h 8"/>
                <a:gd name="T4" fmla="*/ 1996922 w 8"/>
                <a:gd name="T5" fmla="*/ 9710128 h 8"/>
                <a:gd name="T6" fmla="*/ 11982947 w 8"/>
                <a:gd name="T7" fmla="*/ 11328273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6" y="7"/>
                  </a:moveTo>
                  <a:cubicBezTo>
                    <a:pt x="8" y="7"/>
                    <a:pt x="6" y="0"/>
                    <a:pt x="5" y="0"/>
                  </a:cubicBezTo>
                  <a:cubicBezTo>
                    <a:pt x="4" y="0"/>
                    <a:pt x="1" y="4"/>
                    <a:pt x="1" y="6"/>
                  </a:cubicBezTo>
                  <a:cubicBezTo>
                    <a:pt x="0" y="8"/>
                    <a:pt x="4" y="7"/>
                    <a:pt x="6" y="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95" name="Freeform 97"/>
            <p:cNvSpPr>
              <a:spLocks noChangeArrowheads="1"/>
            </p:cNvSpPr>
            <p:nvPr/>
          </p:nvSpPr>
          <p:spPr bwMode="auto">
            <a:xfrm>
              <a:off x="3033307" y="1632482"/>
              <a:ext cx="87107" cy="74632"/>
            </a:xfrm>
            <a:custGeom>
              <a:avLst/>
              <a:gdLst>
                <a:gd name="T0" fmla="*/ 51393761 w 59"/>
                <a:gd name="T1" fmla="*/ 5730080 h 54"/>
                <a:gd name="T2" fmla="*/ 34262504 w 59"/>
                <a:gd name="T3" fmla="*/ 3820053 h 54"/>
                <a:gd name="T4" fmla="*/ 32358572 w 59"/>
                <a:gd name="T5" fmla="*/ 13371568 h 54"/>
                <a:gd name="T6" fmla="*/ 24745604 w 59"/>
                <a:gd name="T7" fmla="*/ 22921703 h 54"/>
                <a:gd name="T8" fmla="*/ 20937736 w 59"/>
                <a:gd name="T9" fmla="*/ 19101646 h 54"/>
                <a:gd name="T10" fmla="*/ 15227320 w 59"/>
                <a:gd name="T11" fmla="*/ 32471832 h 54"/>
                <a:gd name="T12" fmla="*/ 13324768 w 59"/>
                <a:gd name="T13" fmla="*/ 47753432 h 54"/>
                <a:gd name="T14" fmla="*/ 7614350 w 59"/>
                <a:gd name="T15" fmla="*/ 51573483 h 54"/>
                <a:gd name="T16" fmla="*/ 9516902 w 59"/>
                <a:gd name="T17" fmla="*/ 66855072 h 54"/>
                <a:gd name="T18" fmla="*/ 3806485 w 59"/>
                <a:gd name="T19" fmla="*/ 70675124 h 54"/>
                <a:gd name="T20" fmla="*/ 7614350 w 59"/>
                <a:gd name="T21" fmla="*/ 74495175 h 54"/>
                <a:gd name="T22" fmla="*/ 13324768 w 59"/>
                <a:gd name="T23" fmla="*/ 80225253 h 54"/>
                <a:gd name="T24" fmla="*/ 9516902 w 59"/>
                <a:gd name="T25" fmla="*/ 93596837 h 54"/>
                <a:gd name="T26" fmla="*/ 15227320 w 59"/>
                <a:gd name="T27" fmla="*/ 99326915 h 54"/>
                <a:gd name="T28" fmla="*/ 11420836 w 59"/>
                <a:gd name="T29" fmla="*/ 101236941 h 54"/>
                <a:gd name="T30" fmla="*/ 26648156 w 59"/>
                <a:gd name="T31" fmla="*/ 103146966 h 54"/>
                <a:gd name="T32" fmla="*/ 34262504 w 59"/>
                <a:gd name="T33" fmla="*/ 93596837 h 54"/>
                <a:gd name="T34" fmla="*/ 30456020 w 59"/>
                <a:gd name="T35" fmla="*/ 80225253 h 54"/>
                <a:gd name="T36" fmla="*/ 30456020 w 59"/>
                <a:gd name="T37" fmla="*/ 72585149 h 54"/>
                <a:gd name="T38" fmla="*/ 45683345 w 59"/>
                <a:gd name="T39" fmla="*/ 66855072 h 54"/>
                <a:gd name="T40" fmla="*/ 51393761 w 59"/>
                <a:gd name="T41" fmla="*/ 66855072 h 54"/>
                <a:gd name="T42" fmla="*/ 66621076 w 59"/>
                <a:gd name="T43" fmla="*/ 64945046 h 54"/>
                <a:gd name="T44" fmla="*/ 81848390 w 59"/>
                <a:gd name="T45" fmla="*/ 53483509 h 54"/>
                <a:gd name="T46" fmla="*/ 85656254 w 59"/>
                <a:gd name="T47" fmla="*/ 42023343 h 54"/>
                <a:gd name="T48" fmla="*/ 98979658 w 59"/>
                <a:gd name="T49" fmla="*/ 28651780 h 54"/>
                <a:gd name="T50" fmla="*/ 110400489 w 59"/>
                <a:gd name="T51" fmla="*/ 13371568 h 54"/>
                <a:gd name="T52" fmla="*/ 106594005 w 59"/>
                <a:gd name="T53" fmla="*/ 7640106 h 54"/>
                <a:gd name="T54" fmla="*/ 97077106 w 59"/>
                <a:gd name="T55" fmla="*/ 3820053 h 54"/>
                <a:gd name="T56" fmla="*/ 87558806 w 59"/>
                <a:gd name="T57" fmla="*/ 5730080 h 54"/>
                <a:gd name="T58" fmla="*/ 81848390 w 59"/>
                <a:gd name="T59" fmla="*/ 9550132 h 54"/>
                <a:gd name="T60" fmla="*/ 76137975 w 59"/>
                <a:gd name="T61" fmla="*/ 1910027 h 54"/>
                <a:gd name="T62" fmla="*/ 57104176 w 59"/>
                <a:gd name="T63" fmla="*/ 1910027 h 54"/>
                <a:gd name="T64" fmla="*/ 51393761 w 59"/>
                <a:gd name="T65" fmla="*/ 5730080 h 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54"/>
                <a:gd name="T101" fmla="*/ 59 w 59"/>
                <a:gd name="T102" fmla="*/ 54 h 5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54">
                  <a:moveTo>
                    <a:pt x="27" y="3"/>
                  </a:moveTo>
                  <a:cubicBezTo>
                    <a:pt x="27" y="5"/>
                    <a:pt x="21" y="2"/>
                    <a:pt x="18" y="2"/>
                  </a:cubicBezTo>
                  <a:cubicBezTo>
                    <a:pt x="15" y="3"/>
                    <a:pt x="15" y="6"/>
                    <a:pt x="17" y="7"/>
                  </a:cubicBezTo>
                  <a:cubicBezTo>
                    <a:pt x="18" y="9"/>
                    <a:pt x="15" y="11"/>
                    <a:pt x="13" y="12"/>
                  </a:cubicBezTo>
                  <a:cubicBezTo>
                    <a:pt x="11" y="12"/>
                    <a:pt x="13" y="11"/>
                    <a:pt x="11" y="10"/>
                  </a:cubicBezTo>
                  <a:cubicBezTo>
                    <a:pt x="10" y="9"/>
                    <a:pt x="9" y="14"/>
                    <a:pt x="8" y="17"/>
                  </a:cubicBezTo>
                  <a:cubicBezTo>
                    <a:pt x="7" y="19"/>
                    <a:pt x="8" y="22"/>
                    <a:pt x="7" y="25"/>
                  </a:cubicBezTo>
                  <a:cubicBezTo>
                    <a:pt x="7" y="27"/>
                    <a:pt x="5" y="26"/>
                    <a:pt x="4" y="27"/>
                  </a:cubicBezTo>
                  <a:cubicBezTo>
                    <a:pt x="2" y="28"/>
                    <a:pt x="5" y="34"/>
                    <a:pt x="5" y="35"/>
                  </a:cubicBezTo>
                  <a:cubicBezTo>
                    <a:pt x="4" y="37"/>
                    <a:pt x="3" y="36"/>
                    <a:pt x="2" y="37"/>
                  </a:cubicBezTo>
                  <a:cubicBezTo>
                    <a:pt x="0" y="37"/>
                    <a:pt x="2" y="38"/>
                    <a:pt x="4" y="39"/>
                  </a:cubicBezTo>
                  <a:cubicBezTo>
                    <a:pt x="7" y="40"/>
                    <a:pt x="6" y="40"/>
                    <a:pt x="7" y="42"/>
                  </a:cubicBezTo>
                  <a:cubicBezTo>
                    <a:pt x="9" y="45"/>
                    <a:pt x="5" y="48"/>
                    <a:pt x="5" y="49"/>
                  </a:cubicBezTo>
                  <a:cubicBezTo>
                    <a:pt x="5" y="50"/>
                    <a:pt x="6" y="51"/>
                    <a:pt x="8" y="52"/>
                  </a:cubicBezTo>
                  <a:cubicBezTo>
                    <a:pt x="10" y="53"/>
                    <a:pt x="7" y="53"/>
                    <a:pt x="6" y="53"/>
                  </a:cubicBezTo>
                  <a:cubicBezTo>
                    <a:pt x="5" y="54"/>
                    <a:pt x="12" y="54"/>
                    <a:pt x="14" y="54"/>
                  </a:cubicBezTo>
                  <a:cubicBezTo>
                    <a:pt x="17" y="54"/>
                    <a:pt x="18" y="50"/>
                    <a:pt x="18" y="49"/>
                  </a:cubicBezTo>
                  <a:cubicBezTo>
                    <a:pt x="19" y="48"/>
                    <a:pt x="17" y="45"/>
                    <a:pt x="16" y="42"/>
                  </a:cubicBezTo>
                  <a:cubicBezTo>
                    <a:pt x="16" y="40"/>
                    <a:pt x="15" y="38"/>
                    <a:pt x="16" y="38"/>
                  </a:cubicBezTo>
                  <a:cubicBezTo>
                    <a:pt x="17" y="38"/>
                    <a:pt x="23" y="35"/>
                    <a:pt x="24" y="35"/>
                  </a:cubicBezTo>
                  <a:cubicBezTo>
                    <a:pt x="25" y="34"/>
                    <a:pt x="26" y="35"/>
                    <a:pt x="27" y="35"/>
                  </a:cubicBezTo>
                  <a:cubicBezTo>
                    <a:pt x="28" y="36"/>
                    <a:pt x="33" y="34"/>
                    <a:pt x="35" y="34"/>
                  </a:cubicBezTo>
                  <a:cubicBezTo>
                    <a:pt x="37" y="34"/>
                    <a:pt x="42" y="29"/>
                    <a:pt x="43" y="28"/>
                  </a:cubicBezTo>
                  <a:cubicBezTo>
                    <a:pt x="44" y="26"/>
                    <a:pt x="44" y="24"/>
                    <a:pt x="45" y="22"/>
                  </a:cubicBezTo>
                  <a:cubicBezTo>
                    <a:pt x="46" y="20"/>
                    <a:pt x="50" y="17"/>
                    <a:pt x="52" y="15"/>
                  </a:cubicBezTo>
                  <a:cubicBezTo>
                    <a:pt x="54" y="12"/>
                    <a:pt x="57" y="8"/>
                    <a:pt x="58" y="7"/>
                  </a:cubicBezTo>
                  <a:cubicBezTo>
                    <a:pt x="59" y="6"/>
                    <a:pt x="59" y="5"/>
                    <a:pt x="56" y="4"/>
                  </a:cubicBezTo>
                  <a:cubicBezTo>
                    <a:pt x="53" y="3"/>
                    <a:pt x="53" y="2"/>
                    <a:pt x="51" y="2"/>
                  </a:cubicBezTo>
                  <a:cubicBezTo>
                    <a:pt x="49" y="3"/>
                    <a:pt x="51" y="4"/>
                    <a:pt x="46" y="3"/>
                  </a:cubicBezTo>
                  <a:cubicBezTo>
                    <a:pt x="42" y="3"/>
                    <a:pt x="45" y="5"/>
                    <a:pt x="43" y="5"/>
                  </a:cubicBezTo>
                  <a:cubicBezTo>
                    <a:pt x="41" y="5"/>
                    <a:pt x="41" y="3"/>
                    <a:pt x="40" y="1"/>
                  </a:cubicBezTo>
                  <a:cubicBezTo>
                    <a:pt x="39" y="0"/>
                    <a:pt x="33" y="1"/>
                    <a:pt x="30" y="1"/>
                  </a:cubicBezTo>
                  <a:cubicBezTo>
                    <a:pt x="26" y="0"/>
                    <a:pt x="28" y="1"/>
                    <a:pt x="27" y="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96" name="Freeform 98"/>
            <p:cNvSpPr>
              <a:spLocks noChangeArrowheads="1"/>
            </p:cNvSpPr>
            <p:nvPr/>
          </p:nvSpPr>
          <p:spPr bwMode="auto">
            <a:xfrm>
              <a:off x="2947409" y="1635874"/>
              <a:ext cx="82268" cy="92724"/>
            </a:xfrm>
            <a:custGeom>
              <a:avLst/>
              <a:gdLst>
                <a:gd name="T0" fmla="*/ 1884884 w 56"/>
                <a:gd name="T1" fmla="*/ 68950664 h 67"/>
                <a:gd name="T2" fmla="*/ 0 w 56"/>
                <a:gd name="T3" fmla="*/ 76612154 h 67"/>
                <a:gd name="T4" fmla="*/ 9423046 w 56"/>
                <a:gd name="T5" fmla="*/ 93849144 h 67"/>
                <a:gd name="T6" fmla="*/ 16961209 w 56"/>
                <a:gd name="T7" fmla="*/ 91933771 h 67"/>
                <a:gd name="T8" fmla="*/ 20730976 w 56"/>
                <a:gd name="T9" fmla="*/ 101510634 h 67"/>
                <a:gd name="T10" fmla="*/ 28269142 w 56"/>
                <a:gd name="T11" fmla="*/ 101510634 h 67"/>
                <a:gd name="T12" fmla="*/ 35808675 w 56"/>
                <a:gd name="T13" fmla="*/ 113001485 h 67"/>
                <a:gd name="T14" fmla="*/ 37692186 w 56"/>
                <a:gd name="T15" fmla="*/ 126409093 h 67"/>
                <a:gd name="T16" fmla="*/ 47116613 w 56"/>
                <a:gd name="T17" fmla="*/ 124493720 h 67"/>
                <a:gd name="T18" fmla="*/ 56539657 w 56"/>
                <a:gd name="T19" fmla="*/ 118747603 h 67"/>
                <a:gd name="T20" fmla="*/ 69731094 w 56"/>
                <a:gd name="T21" fmla="*/ 113001485 h 67"/>
                <a:gd name="T22" fmla="*/ 77270627 w 56"/>
                <a:gd name="T23" fmla="*/ 107256751 h 67"/>
                <a:gd name="T24" fmla="*/ 86693671 w 56"/>
                <a:gd name="T25" fmla="*/ 105341379 h 67"/>
                <a:gd name="T26" fmla="*/ 94231853 w 56"/>
                <a:gd name="T27" fmla="*/ 99595261 h 67"/>
                <a:gd name="T28" fmla="*/ 92346970 w 56"/>
                <a:gd name="T29" fmla="*/ 88103005 h 67"/>
                <a:gd name="T30" fmla="*/ 103654897 w 56"/>
                <a:gd name="T31" fmla="*/ 80441515 h 67"/>
                <a:gd name="T32" fmla="*/ 101770013 w 56"/>
                <a:gd name="T33" fmla="*/ 63204546 h 67"/>
                <a:gd name="T34" fmla="*/ 92346970 w 56"/>
                <a:gd name="T35" fmla="*/ 59373801 h 67"/>
                <a:gd name="T36" fmla="*/ 90462086 w 56"/>
                <a:gd name="T37" fmla="*/ 47882950 h 67"/>
                <a:gd name="T38" fmla="*/ 82923904 w 56"/>
                <a:gd name="T39" fmla="*/ 57458429 h 67"/>
                <a:gd name="T40" fmla="*/ 75385744 w 56"/>
                <a:gd name="T41" fmla="*/ 47882950 h 67"/>
                <a:gd name="T42" fmla="*/ 79155511 w 56"/>
                <a:gd name="T43" fmla="*/ 44052194 h 67"/>
                <a:gd name="T44" fmla="*/ 84808788 w 56"/>
                <a:gd name="T45" fmla="*/ 32559959 h 67"/>
                <a:gd name="T46" fmla="*/ 92346970 w 56"/>
                <a:gd name="T47" fmla="*/ 32559959 h 67"/>
                <a:gd name="T48" fmla="*/ 98001620 w 56"/>
                <a:gd name="T49" fmla="*/ 28729214 h 67"/>
                <a:gd name="T50" fmla="*/ 94231853 w 56"/>
                <a:gd name="T51" fmla="*/ 19152346 h 67"/>
                <a:gd name="T52" fmla="*/ 101770013 w 56"/>
                <a:gd name="T53" fmla="*/ 15322985 h 67"/>
                <a:gd name="T54" fmla="*/ 96116736 w 56"/>
                <a:gd name="T55" fmla="*/ 3830746 h 67"/>
                <a:gd name="T56" fmla="*/ 88578554 w 56"/>
                <a:gd name="T57" fmla="*/ 7661493 h 67"/>
                <a:gd name="T58" fmla="*/ 71615977 w 56"/>
                <a:gd name="T59" fmla="*/ 11492240 h 67"/>
                <a:gd name="T60" fmla="*/ 60308050 w 56"/>
                <a:gd name="T61" fmla="*/ 7661493 h 67"/>
                <a:gd name="T62" fmla="*/ 64077817 w 56"/>
                <a:gd name="T63" fmla="*/ 1915373 h 67"/>
                <a:gd name="T64" fmla="*/ 50885007 w 56"/>
                <a:gd name="T65" fmla="*/ 3830746 h 67"/>
                <a:gd name="T66" fmla="*/ 39577069 w 56"/>
                <a:gd name="T67" fmla="*/ 1915373 h 67"/>
                <a:gd name="T68" fmla="*/ 30154025 w 56"/>
                <a:gd name="T69" fmla="*/ 21067719 h 67"/>
                <a:gd name="T70" fmla="*/ 30154025 w 56"/>
                <a:gd name="T71" fmla="*/ 30644587 h 67"/>
                <a:gd name="T72" fmla="*/ 41461952 w 56"/>
                <a:gd name="T73" fmla="*/ 34475332 h 67"/>
                <a:gd name="T74" fmla="*/ 39577069 w 56"/>
                <a:gd name="T75" fmla="*/ 47882950 h 67"/>
                <a:gd name="T76" fmla="*/ 43346836 w 56"/>
                <a:gd name="T77" fmla="*/ 55543056 h 67"/>
                <a:gd name="T78" fmla="*/ 33923792 w 56"/>
                <a:gd name="T79" fmla="*/ 61289174 h 67"/>
                <a:gd name="T80" fmla="*/ 24500748 w 56"/>
                <a:gd name="T81" fmla="*/ 59373801 h 67"/>
                <a:gd name="T82" fmla="*/ 16961209 w 56"/>
                <a:gd name="T83" fmla="*/ 51712311 h 67"/>
                <a:gd name="T84" fmla="*/ 22615865 w 56"/>
                <a:gd name="T85" fmla="*/ 45967578 h 67"/>
                <a:gd name="T86" fmla="*/ 15077699 w 56"/>
                <a:gd name="T87" fmla="*/ 38306077 h 67"/>
                <a:gd name="T88" fmla="*/ 5653280 w 56"/>
                <a:gd name="T89" fmla="*/ 45967578 h 67"/>
                <a:gd name="T90" fmla="*/ 1884884 w 56"/>
                <a:gd name="T91" fmla="*/ 53627684 h 67"/>
                <a:gd name="T92" fmla="*/ 1884884 w 56"/>
                <a:gd name="T93" fmla="*/ 68950664 h 6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6"/>
                <a:gd name="T142" fmla="*/ 0 h 67"/>
                <a:gd name="T143" fmla="*/ 56 w 56"/>
                <a:gd name="T144" fmla="*/ 67 h 6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6" h="67">
                  <a:moveTo>
                    <a:pt x="1" y="36"/>
                  </a:moveTo>
                  <a:cubicBezTo>
                    <a:pt x="2" y="39"/>
                    <a:pt x="1" y="39"/>
                    <a:pt x="0" y="40"/>
                  </a:cubicBezTo>
                  <a:cubicBezTo>
                    <a:pt x="0" y="42"/>
                    <a:pt x="4" y="48"/>
                    <a:pt x="5" y="49"/>
                  </a:cubicBezTo>
                  <a:cubicBezTo>
                    <a:pt x="6" y="49"/>
                    <a:pt x="8" y="48"/>
                    <a:pt x="9" y="48"/>
                  </a:cubicBezTo>
                  <a:cubicBezTo>
                    <a:pt x="10" y="48"/>
                    <a:pt x="10" y="52"/>
                    <a:pt x="11" y="53"/>
                  </a:cubicBezTo>
                  <a:cubicBezTo>
                    <a:pt x="12" y="54"/>
                    <a:pt x="14" y="53"/>
                    <a:pt x="15" y="53"/>
                  </a:cubicBezTo>
                  <a:cubicBezTo>
                    <a:pt x="16" y="53"/>
                    <a:pt x="18" y="57"/>
                    <a:pt x="19" y="59"/>
                  </a:cubicBezTo>
                  <a:cubicBezTo>
                    <a:pt x="19" y="61"/>
                    <a:pt x="19" y="64"/>
                    <a:pt x="20" y="66"/>
                  </a:cubicBezTo>
                  <a:cubicBezTo>
                    <a:pt x="20" y="67"/>
                    <a:pt x="23" y="66"/>
                    <a:pt x="25" y="65"/>
                  </a:cubicBezTo>
                  <a:cubicBezTo>
                    <a:pt x="27" y="65"/>
                    <a:pt x="28" y="64"/>
                    <a:pt x="30" y="62"/>
                  </a:cubicBezTo>
                  <a:cubicBezTo>
                    <a:pt x="32" y="60"/>
                    <a:pt x="34" y="61"/>
                    <a:pt x="37" y="59"/>
                  </a:cubicBezTo>
                  <a:cubicBezTo>
                    <a:pt x="39" y="58"/>
                    <a:pt x="39" y="57"/>
                    <a:pt x="41" y="56"/>
                  </a:cubicBezTo>
                  <a:cubicBezTo>
                    <a:pt x="42" y="55"/>
                    <a:pt x="43" y="56"/>
                    <a:pt x="46" y="55"/>
                  </a:cubicBezTo>
                  <a:cubicBezTo>
                    <a:pt x="48" y="55"/>
                    <a:pt x="49" y="53"/>
                    <a:pt x="50" y="52"/>
                  </a:cubicBezTo>
                  <a:cubicBezTo>
                    <a:pt x="51" y="51"/>
                    <a:pt x="48" y="48"/>
                    <a:pt x="49" y="46"/>
                  </a:cubicBezTo>
                  <a:cubicBezTo>
                    <a:pt x="49" y="44"/>
                    <a:pt x="53" y="43"/>
                    <a:pt x="55" y="42"/>
                  </a:cubicBezTo>
                  <a:cubicBezTo>
                    <a:pt x="56" y="40"/>
                    <a:pt x="55" y="36"/>
                    <a:pt x="54" y="33"/>
                  </a:cubicBezTo>
                  <a:cubicBezTo>
                    <a:pt x="52" y="31"/>
                    <a:pt x="51" y="31"/>
                    <a:pt x="49" y="31"/>
                  </a:cubicBezTo>
                  <a:cubicBezTo>
                    <a:pt x="47" y="30"/>
                    <a:pt x="50" y="26"/>
                    <a:pt x="48" y="25"/>
                  </a:cubicBezTo>
                  <a:cubicBezTo>
                    <a:pt x="45" y="24"/>
                    <a:pt x="46" y="28"/>
                    <a:pt x="44" y="30"/>
                  </a:cubicBezTo>
                  <a:cubicBezTo>
                    <a:pt x="43" y="32"/>
                    <a:pt x="41" y="27"/>
                    <a:pt x="40" y="25"/>
                  </a:cubicBezTo>
                  <a:cubicBezTo>
                    <a:pt x="39" y="24"/>
                    <a:pt x="40" y="23"/>
                    <a:pt x="42" y="23"/>
                  </a:cubicBezTo>
                  <a:cubicBezTo>
                    <a:pt x="43" y="23"/>
                    <a:pt x="44" y="18"/>
                    <a:pt x="45" y="17"/>
                  </a:cubicBezTo>
                  <a:cubicBezTo>
                    <a:pt x="47" y="16"/>
                    <a:pt x="47" y="17"/>
                    <a:pt x="49" y="17"/>
                  </a:cubicBezTo>
                  <a:cubicBezTo>
                    <a:pt x="51" y="17"/>
                    <a:pt x="53" y="16"/>
                    <a:pt x="52" y="15"/>
                  </a:cubicBezTo>
                  <a:cubicBezTo>
                    <a:pt x="51" y="13"/>
                    <a:pt x="49" y="11"/>
                    <a:pt x="50" y="10"/>
                  </a:cubicBezTo>
                  <a:cubicBezTo>
                    <a:pt x="50" y="8"/>
                    <a:pt x="53" y="8"/>
                    <a:pt x="54" y="8"/>
                  </a:cubicBezTo>
                  <a:cubicBezTo>
                    <a:pt x="55" y="8"/>
                    <a:pt x="52" y="3"/>
                    <a:pt x="51" y="2"/>
                  </a:cubicBezTo>
                  <a:cubicBezTo>
                    <a:pt x="50" y="2"/>
                    <a:pt x="48" y="3"/>
                    <a:pt x="47" y="4"/>
                  </a:cubicBezTo>
                  <a:cubicBezTo>
                    <a:pt x="45" y="5"/>
                    <a:pt x="41" y="6"/>
                    <a:pt x="38" y="6"/>
                  </a:cubicBezTo>
                  <a:cubicBezTo>
                    <a:pt x="36" y="7"/>
                    <a:pt x="34" y="6"/>
                    <a:pt x="32" y="4"/>
                  </a:cubicBezTo>
                  <a:cubicBezTo>
                    <a:pt x="30" y="2"/>
                    <a:pt x="33" y="2"/>
                    <a:pt x="34" y="1"/>
                  </a:cubicBezTo>
                  <a:cubicBezTo>
                    <a:pt x="35" y="0"/>
                    <a:pt x="29" y="1"/>
                    <a:pt x="27" y="2"/>
                  </a:cubicBezTo>
                  <a:cubicBezTo>
                    <a:pt x="25" y="2"/>
                    <a:pt x="24" y="1"/>
                    <a:pt x="21" y="1"/>
                  </a:cubicBezTo>
                  <a:cubicBezTo>
                    <a:pt x="18" y="2"/>
                    <a:pt x="15" y="11"/>
                    <a:pt x="16" y="11"/>
                  </a:cubicBezTo>
                  <a:cubicBezTo>
                    <a:pt x="16" y="12"/>
                    <a:pt x="17" y="14"/>
                    <a:pt x="16" y="16"/>
                  </a:cubicBezTo>
                  <a:cubicBezTo>
                    <a:pt x="16" y="18"/>
                    <a:pt x="20" y="18"/>
                    <a:pt x="22" y="18"/>
                  </a:cubicBezTo>
                  <a:cubicBezTo>
                    <a:pt x="24" y="19"/>
                    <a:pt x="21" y="24"/>
                    <a:pt x="21" y="25"/>
                  </a:cubicBezTo>
                  <a:cubicBezTo>
                    <a:pt x="21" y="26"/>
                    <a:pt x="23" y="28"/>
                    <a:pt x="23" y="29"/>
                  </a:cubicBezTo>
                  <a:cubicBezTo>
                    <a:pt x="22" y="29"/>
                    <a:pt x="19" y="31"/>
                    <a:pt x="18" y="32"/>
                  </a:cubicBezTo>
                  <a:cubicBezTo>
                    <a:pt x="17" y="33"/>
                    <a:pt x="14" y="31"/>
                    <a:pt x="13" y="31"/>
                  </a:cubicBezTo>
                  <a:cubicBezTo>
                    <a:pt x="13" y="30"/>
                    <a:pt x="9" y="29"/>
                    <a:pt x="9" y="27"/>
                  </a:cubicBezTo>
                  <a:cubicBezTo>
                    <a:pt x="9" y="26"/>
                    <a:pt x="10" y="25"/>
                    <a:pt x="12" y="24"/>
                  </a:cubicBezTo>
                  <a:cubicBezTo>
                    <a:pt x="13" y="23"/>
                    <a:pt x="10" y="21"/>
                    <a:pt x="8" y="20"/>
                  </a:cubicBezTo>
                  <a:cubicBezTo>
                    <a:pt x="7" y="20"/>
                    <a:pt x="3" y="22"/>
                    <a:pt x="3" y="24"/>
                  </a:cubicBezTo>
                  <a:cubicBezTo>
                    <a:pt x="2" y="26"/>
                    <a:pt x="1" y="26"/>
                    <a:pt x="1" y="28"/>
                  </a:cubicBezTo>
                  <a:cubicBezTo>
                    <a:pt x="1" y="29"/>
                    <a:pt x="0" y="34"/>
                    <a:pt x="1" y="3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97" name="Freeform 99"/>
            <p:cNvSpPr>
              <a:spLocks noChangeArrowheads="1"/>
            </p:cNvSpPr>
            <p:nvPr/>
          </p:nvSpPr>
          <p:spPr bwMode="auto">
            <a:xfrm>
              <a:off x="2947409" y="1583858"/>
              <a:ext cx="14518" cy="13569"/>
            </a:xfrm>
            <a:custGeom>
              <a:avLst/>
              <a:gdLst>
                <a:gd name="T0" fmla="*/ 3680727 w 10"/>
                <a:gd name="T1" fmla="*/ 12887837 h 10"/>
                <a:gd name="T2" fmla="*/ 5521768 w 10"/>
                <a:gd name="T3" fmla="*/ 16570462 h 10"/>
                <a:gd name="T4" fmla="*/ 16565306 w 10"/>
                <a:gd name="T5" fmla="*/ 11046521 h 10"/>
                <a:gd name="T6" fmla="*/ 14725621 w 10"/>
                <a:gd name="T7" fmla="*/ 1841313 h 10"/>
                <a:gd name="T8" fmla="*/ 9202495 w 10"/>
                <a:gd name="T9" fmla="*/ 0 h 10"/>
                <a:gd name="T10" fmla="*/ 0 w 10"/>
                <a:gd name="T11" fmla="*/ 12887837 h 10"/>
                <a:gd name="T12" fmla="*/ 3680727 w 10"/>
                <a:gd name="T13" fmla="*/ 12887837 h 10"/>
                <a:gd name="T14" fmla="*/ 0 60000 65536"/>
                <a:gd name="T15" fmla="*/ 0 60000 65536"/>
                <a:gd name="T16" fmla="*/ 0 60000 65536"/>
                <a:gd name="T17" fmla="*/ 0 60000 65536"/>
                <a:gd name="T18" fmla="*/ 0 60000 65536"/>
                <a:gd name="T19" fmla="*/ 0 60000 65536"/>
                <a:gd name="T20" fmla="*/ 0 60000 65536"/>
                <a:gd name="T21" fmla="*/ 0 w 10"/>
                <a:gd name="T22" fmla="*/ 0 h 10"/>
                <a:gd name="T23" fmla="*/ 10 w 10"/>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0">
                  <a:moveTo>
                    <a:pt x="2" y="7"/>
                  </a:moveTo>
                  <a:cubicBezTo>
                    <a:pt x="3" y="7"/>
                    <a:pt x="2" y="10"/>
                    <a:pt x="3" y="9"/>
                  </a:cubicBezTo>
                  <a:cubicBezTo>
                    <a:pt x="4" y="9"/>
                    <a:pt x="8" y="7"/>
                    <a:pt x="9" y="6"/>
                  </a:cubicBezTo>
                  <a:cubicBezTo>
                    <a:pt x="10" y="5"/>
                    <a:pt x="9" y="1"/>
                    <a:pt x="8" y="1"/>
                  </a:cubicBezTo>
                  <a:cubicBezTo>
                    <a:pt x="7" y="1"/>
                    <a:pt x="6" y="0"/>
                    <a:pt x="5" y="0"/>
                  </a:cubicBezTo>
                  <a:cubicBezTo>
                    <a:pt x="3" y="1"/>
                    <a:pt x="0" y="5"/>
                    <a:pt x="0" y="7"/>
                  </a:cubicBezTo>
                  <a:cubicBezTo>
                    <a:pt x="0" y="9"/>
                    <a:pt x="1" y="7"/>
                    <a:pt x="2" y="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98" name="Freeform 100"/>
            <p:cNvSpPr>
              <a:spLocks noChangeArrowheads="1"/>
            </p:cNvSpPr>
            <p:nvPr/>
          </p:nvSpPr>
          <p:spPr bwMode="auto">
            <a:xfrm>
              <a:off x="5498933" y="1549935"/>
              <a:ext cx="25407" cy="11308"/>
            </a:xfrm>
            <a:custGeom>
              <a:avLst/>
              <a:gdLst>
                <a:gd name="T0" fmla="*/ 3900671 w 17"/>
                <a:gd name="T1" fmla="*/ 11987893 h 8"/>
                <a:gd name="T2" fmla="*/ 27306092 w 17"/>
                <a:gd name="T3" fmla="*/ 9989202 h 8"/>
                <a:gd name="T4" fmla="*/ 31206761 w 17"/>
                <a:gd name="T5" fmla="*/ 0 h 8"/>
                <a:gd name="T6" fmla="*/ 11703410 w 17"/>
                <a:gd name="T7" fmla="*/ 5993240 h 8"/>
                <a:gd name="T8" fmla="*/ 3900671 w 17"/>
                <a:gd name="T9" fmla="*/ 11987893 h 8"/>
                <a:gd name="T10" fmla="*/ 0 60000 65536"/>
                <a:gd name="T11" fmla="*/ 0 60000 65536"/>
                <a:gd name="T12" fmla="*/ 0 60000 65536"/>
                <a:gd name="T13" fmla="*/ 0 60000 65536"/>
                <a:gd name="T14" fmla="*/ 0 60000 65536"/>
                <a:gd name="T15" fmla="*/ 0 w 17"/>
                <a:gd name="T16" fmla="*/ 0 h 8"/>
                <a:gd name="T17" fmla="*/ 17 w 17"/>
                <a:gd name="T18" fmla="*/ 8 h 8"/>
              </a:gdLst>
              <a:ahLst/>
              <a:cxnLst>
                <a:cxn ang="T10">
                  <a:pos x="T0" y="T1"/>
                </a:cxn>
                <a:cxn ang="T11">
                  <a:pos x="T2" y="T3"/>
                </a:cxn>
                <a:cxn ang="T12">
                  <a:pos x="T4" y="T5"/>
                </a:cxn>
                <a:cxn ang="T13">
                  <a:pos x="T6" y="T7"/>
                </a:cxn>
                <a:cxn ang="T14">
                  <a:pos x="T8" y="T9"/>
                </a:cxn>
              </a:cxnLst>
              <a:rect l="T15" t="T16" r="T17" b="T18"/>
              <a:pathLst>
                <a:path w="17" h="8">
                  <a:moveTo>
                    <a:pt x="2" y="6"/>
                  </a:moveTo>
                  <a:cubicBezTo>
                    <a:pt x="0" y="8"/>
                    <a:pt x="11" y="6"/>
                    <a:pt x="14" y="5"/>
                  </a:cubicBezTo>
                  <a:cubicBezTo>
                    <a:pt x="17" y="5"/>
                    <a:pt x="17" y="0"/>
                    <a:pt x="16" y="0"/>
                  </a:cubicBezTo>
                  <a:cubicBezTo>
                    <a:pt x="14" y="1"/>
                    <a:pt x="9" y="3"/>
                    <a:pt x="6" y="3"/>
                  </a:cubicBezTo>
                  <a:cubicBezTo>
                    <a:pt x="4" y="2"/>
                    <a:pt x="4" y="3"/>
                    <a:pt x="2" y="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99" name="Freeform 101"/>
            <p:cNvSpPr>
              <a:spLocks noChangeArrowheads="1"/>
            </p:cNvSpPr>
            <p:nvPr/>
          </p:nvSpPr>
          <p:spPr bwMode="auto">
            <a:xfrm>
              <a:off x="5495303" y="1522796"/>
              <a:ext cx="19357" cy="12439"/>
            </a:xfrm>
            <a:custGeom>
              <a:avLst/>
              <a:gdLst>
                <a:gd name="T0" fmla="*/ 19362187 w 13"/>
                <a:gd name="T1" fmla="*/ 13371925 h 9"/>
                <a:gd name="T2" fmla="*/ 25170151 w 13"/>
                <a:gd name="T3" fmla="*/ 1910077 h 9"/>
                <a:gd name="T4" fmla="*/ 17425273 w 13"/>
                <a:gd name="T5" fmla="*/ 7640310 h 9"/>
                <a:gd name="T6" fmla="*/ 3872438 w 13"/>
                <a:gd name="T7" fmla="*/ 13371925 h 9"/>
                <a:gd name="T8" fmla="*/ 19362187 w 13"/>
                <a:gd name="T9" fmla="*/ 13371925 h 9"/>
                <a:gd name="T10" fmla="*/ 0 60000 65536"/>
                <a:gd name="T11" fmla="*/ 0 60000 65536"/>
                <a:gd name="T12" fmla="*/ 0 60000 65536"/>
                <a:gd name="T13" fmla="*/ 0 60000 65536"/>
                <a:gd name="T14" fmla="*/ 0 60000 65536"/>
                <a:gd name="T15" fmla="*/ 0 w 13"/>
                <a:gd name="T16" fmla="*/ 0 h 9"/>
                <a:gd name="T17" fmla="*/ 13 w 13"/>
                <a:gd name="T18" fmla="*/ 9 h 9"/>
              </a:gdLst>
              <a:ahLst/>
              <a:cxnLst>
                <a:cxn ang="T10">
                  <a:pos x="T0" y="T1"/>
                </a:cxn>
                <a:cxn ang="T11">
                  <a:pos x="T2" y="T3"/>
                </a:cxn>
                <a:cxn ang="T12">
                  <a:pos x="T4" y="T5"/>
                </a:cxn>
                <a:cxn ang="T13">
                  <a:pos x="T6" y="T7"/>
                </a:cxn>
                <a:cxn ang="T14">
                  <a:pos x="T8" y="T9"/>
                </a:cxn>
              </a:cxnLst>
              <a:rect l="T15" t="T16" r="T17" b="T18"/>
              <a:pathLst>
                <a:path w="13" h="9">
                  <a:moveTo>
                    <a:pt x="10" y="7"/>
                  </a:moveTo>
                  <a:cubicBezTo>
                    <a:pt x="13" y="7"/>
                    <a:pt x="13" y="3"/>
                    <a:pt x="13" y="1"/>
                  </a:cubicBezTo>
                  <a:cubicBezTo>
                    <a:pt x="12" y="0"/>
                    <a:pt x="11" y="2"/>
                    <a:pt x="9" y="4"/>
                  </a:cubicBezTo>
                  <a:cubicBezTo>
                    <a:pt x="6" y="6"/>
                    <a:pt x="4" y="5"/>
                    <a:pt x="2" y="7"/>
                  </a:cubicBezTo>
                  <a:cubicBezTo>
                    <a:pt x="0" y="9"/>
                    <a:pt x="9" y="7"/>
                    <a:pt x="10" y="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00" name="Freeform 102"/>
            <p:cNvSpPr>
              <a:spLocks noChangeArrowheads="1"/>
            </p:cNvSpPr>
            <p:nvPr/>
          </p:nvSpPr>
          <p:spPr bwMode="auto">
            <a:xfrm>
              <a:off x="4920636" y="1781746"/>
              <a:ext cx="21777" cy="22616"/>
            </a:xfrm>
            <a:custGeom>
              <a:avLst/>
              <a:gdLst>
                <a:gd name="T0" fmla="*/ 11043267 w 15"/>
                <a:gd name="T1" fmla="*/ 29969024 h 16"/>
                <a:gd name="T2" fmla="*/ 27608170 w 15"/>
                <a:gd name="T3" fmla="*/ 11987893 h 16"/>
                <a:gd name="T4" fmla="*/ 16564901 w 15"/>
                <a:gd name="T5" fmla="*/ 1998689 h 16"/>
                <a:gd name="T6" fmla="*/ 1840997 w 15"/>
                <a:gd name="T7" fmla="*/ 5993240 h 16"/>
                <a:gd name="T8" fmla="*/ 11043267 w 15"/>
                <a:gd name="T9" fmla="*/ 29969024 h 16"/>
                <a:gd name="T10" fmla="*/ 0 60000 65536"/>
                <a:gd name="T11" fmla="*/ 0 60000 65536"/>
                <a:gd name="T12" fmla="*/ 0 60000 65536"/>
                <a:gd name="T13" fmla="*/ 0 60000 65536"/>
                <a:gd name="T14" fmla="*/ 0 60000 65536"/>
                <a:gd name="T15" fmla="*/ 0 w 15"/>
                <a:gd name="T16" fmla="*/ 0 h 16"/>
                <a:gd name="T17" fmla="*/ 15 w 15"/>
                <a:gd name="T18" fmla="*/ 16 h 16"/>
              </a:gdLst>
              <a:ahLst/>
              <a:cxnLst>
                <a:cxn ang="T10">
                  <a:pos x="T0" y="T1"/>
                </a:cxn>
                <a:cxn ang="T11">
                  <a:pos x="T2" y="T3"/>
                </a:cxn>
                <a:cxn ang="T12">
                  <a:pos x="T4" y="T5"/>
                </a:cxn>
                <a:cxn ang="T13">
                  <a:pos x="T6" y="T7"/>
                </a:cxn>
                <a:cxn ang="T14">
                  <a:pos x="T8" y="T9"/>
                </a:cxn>
              </a:cxnLst>
              <a:rect l="T15" t="T16" r="T17" b="T18"/>
              <a:pathLst>
                <a:path w="15" h="16">
                  <a:moveTo>
                    <a:pt x="6" y="15"/>
                  </a:moveTo>
                  <a:cubicBezTo>
                    <a:pt x="9" y="15"/>
                    <a:pt x="15" y="8"/>
                    <a:pt x="15" y="6"/>
                  </a:cubicBezTo>
                  <a:cubicBezTo>
                    <a:pt x="15" y="5"/>
                    <a:pt x="11" y="2"/>
                    <a:pt x="9" y="1"/>
                  </a:cubicBezTo>
                  <a:cubicBezTo>
                    <a:pt x="7" y="0"/>
                    <a:pt x="1" y="0"/>
                    <a:pt x="1" y="3"/>
                  </a:cubicBezTo>
                  <a:cubicBezTo>
                    <a:pt x="1" y="5"/>
                    <a:pt x="0" y="16"/>
                    <a:pt x="6" y="1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01" name="Freeform 103"/>
            <p:cNvSpPr>
              <a:spLocks noChangeArrowheads="1"/>
            </p:cNvSpPr>
            <p:nvPr/>
          </p:nvSpPr>
          <p:spPr bwMode="auto">
            <a:xfrm>
              <a:off x="5052507" y="1750084"/>
              <a:ext cx="25407" cy="24877"/>
            </a:xfrm>
            <a:custGeom>
              <a:avLst/>
              <a:gdLst>
                <a:gd name="T0" fmla="*/ 21454384 w 17"/>
                <a:gd name="T1" fmla="*/ 15280005 h 18"/>
                <a:gd name="T2" fmla="*/ 9752374 w 17"/>
                <a:gd name="T3" fmla="*/ 3820001 h 18"/>
                <a:gd name="T4" fmla="*/ 1951034 w 17"/>
                <a:gd name="T5" fmla="*/ 13370005 h 18"/>
                <a:gd name="T6" fmla="*/ 13653046 w 17"/>
                <a:gd name="T7" fmla="*/ 28651392 h 18"/>
                <a:gd name="T8" fmla="*/ 23405423 w 17"/>
                <a:gd name="T9" fmla="*/ 34381392 h 18"/>
                <a:gd name="T10" fmla="*/ 31206761 w 17"/>
                <a:gd name="T11" fmla="*/ 26741392 h 18"/>
                <a:gd name="T12" fmla="*/ 21454384 w 17"/>
                <a:gd name="T13" fmla="*/ 15280005 h 18"/>
                <a:gd name="T14" fmla="*/ 0 60000 65536"/>
                <a:gd name="T15" fmla="*/ 0 60000 65536"/>
                <a:gd name="T16" fmla="*/ 0 60000 65536"/>
                <a:gd name="T17" fmla="*/ 0 60000 65536"/>
                <a:gd name="T18" fmla="*/ 0 60000 65536"/>
                <a:gd name="T19" fmla="*/ 0 60000 65536"/>
                <a:gd name="T20" fmla="*/ 0 60000 65536"/>
                <a:gd name="T21" fmla="*/ 0 w 17"/>
                <a:gd name="T22" fmla="*/ 0 h 18"/>
                <a:gd name="T23" fmla="*/ 17 w 1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8">
                  <a:moveTo>
                    <a:pt x="11" y="8"/>
                  </a:moveTo>
                  <a:cubicBezTo>
                    <a:pt x="8" y="6"/>
                    <a:pt x="7" y="4"/>
                    <a:pt x="5" y="2"/>
                  </a:cubicBezTo>
                  <a:cubicBezTo>
                    <a:pt x="4" y="0"/>
                    <a:pt x="2" y="5"/>
                    <a:pt x="1" y="7"/>
                  </a:cubicBezTo>
                  <a:cubicBezTo>
                    <a:pt x="0" y="9"/>
                    <a:pt x="4" y="14"/>
                    <a:pt x="7" y="15"/>
                  </a:cubicBezTo>
                  <a:cubicBezTo>
                    <a:pt x="10" y="15"/>
                    <a:pt x="9" y="18"/>
                    <a:pt x="12" y="18"/>
                  </a:cubicBezTo>
                  <a:cubicBezTo>
                    <a:pt x="17" y="18"/>
                    <a:pt x="17" y="16"/>
                    <a:pt x="16" y="14"/>
                  </a:cubicBezTo>
                  <a:cubicBezTo>
                    <a:pt x="16" y="12"/>
                    <a:pt x="14" y="10"/>
                    <a:pt x="11" y="8"/>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02" name="Freeform 104"/>
            <p:cNvSpPr>
              <a:spLocks noChangeArrowheads="1"/>
            </p:cNvSpPr>
            <p:nvPr/>
          </p:nvSpPr>
          <p:spPr bwMode="auto">
            <a:xfrm>
              <a:off x="5198896" y="1653967"/>
              <a:ext cx="21777" cy="22616"/>
            </a:xfrm>
            <a:custGeom>
              <a:avLst/>
              <a:gdLst>
                <a:gd name="T0" fmla="*/ 5521633 w 15"/>
                <a:gd name="T1" fmla="*/ 23975787 h 16"/>
                <a:gd name="T2" fmla="*/ 14723905 w 15"/>
                <a:gd name="T3" fmla="*/ 25973061 h 16"/>
                <a:gd name="T4" fmla="*/ 23927535 w 15"/>
                <a:gd name="T5" fmla="*/ 11987893 h 16"/>
                <a:gd name="T6" fmla="*/ 16564901 w 15"/>
                <a:gd name="T7" fmla="*/ 1998689 h 16"/>
                <a:gd name="T8" fmla="*/ 1840997 w 15"/>
                <a:gd name="T9" fmla="*/ 7991928 h 16"/>
                <a:gd name="T10" fmla="*/ 1840997 w 15"/>
                <a:gd name="T11" fmla="*/ 27971749 h 16"/>
                <a:gd name="T12" fmla="*/ 5521633 w 15"/>
                <a:gd name="T13" fmla="*/ 23975787 h 16"/>
                <a:gd name="T14" fmla="*/ 0 60000 65536"/>
                <a:gd name="T15" fmla="*/ 0 60000 65536"/>
                <a:gd name="T16" fmla="*/ 0 60000 65536"/>
                <a:gd name="T17" fmla="*/ 0 60000 65536"/>
                <a:gd name="T18" fmla="*/ 0 60000 65536"/>
                <a:gd name="T19" fmla="*/ 0 60000 65536"/>
                <a:gd name="T20" fmla="*/ 0 60000 65536"/>
                <a:gd name="T21" fmla="*/ 0 w 15"/>
                <a:gd name="T22" fmla="*/ 0 h 16"/>
                <a:gd name="T23" fmla="*/ 15 w 1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6">
                  <a:moveTo>
                    <a:pt x="3" y="12"/>
                  </a:moveTo>
                  <a:cubicBezTo>
                    <a:pt x="5" y="10"/>
                    <a:pt x="6" y="13"/>
                    <a:pt x="8" y="13"/>
                  </a:cubicBezTo>
                  <a:cubicBezTo>
                    <a:pt x="15" y="13"/>
                    <a:pt x="15" y="8"/>
                    <a:pt x="13" y="6"/>
                  </a:cubicBezTo>
                  <a:cubicBezTo>
                    <a:pt x="12" y="4"/>
                    <a:pt x="11" y="3"/>
                    <a:pt x="9" y="1"/>
                  </a:cubicBezTo>
                  <a:cubicBezTo>
                    <a:pt x="7" y="0"/>
                    <a:pt x="3" y="2"/>
                    <a:pt x="1" y="4"/>
                  </a:cubicBezTo>
                  <a:cubicBezTo>
                    <a:pt x="0" y="5"/>
                    <a:pt x="0" y="12"/>
                    <a:pt x="1" y="14"/>
                  </a:cubicBezTo>
                  <a:cubicBezTo>
                    <a:pt x="2" y="16"/>
                    <a:pt x="2" y="14"/>
                    <a:pt x="3" y="1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03" name="Freeform 105"/>
            <p:cNvSpPr>
              <a:spLocks noChangeArrowheads="1"/>
            </p:cNvSpPr>
            <p:nvPr/>
          </p:nvSpPr>
          <p:spPr bwMode="auto">
            <a:xfrm>
              <a:off x="5250919" y="1663013"/>
              <a:ext cx="9678" cy="10177"/>
            </a:xfrm>
            <a:custGeom>
              <a:avLst/>
              <a:gdLst>
                <a:gd name="T0" fmla="*/ 6677057 w 7"/>
                <a:gd name="T1" fmla="*/ 11328273 h 8"/>
                <a:gd name="T2" fmla="*/ 10015584 w 7"/>
                <a:gd name="T3" fmla="*/ 3236286 h 8"/>
                <a:gd name="T4" fmla="*/ 3338528 w 7"/>
                <a:gd name="T5" fmla="*/ 3236286 h 8"/>
                <a:gd name="T6" fmla="*/ 6677057 w 7"/>
                <a:gd name="T7" fmla="*/ 11328273 h 8"/>
                <a:gd name="T8" fmla="*/ 0 60000 65536"/>
                <a:gd name="T9" fmla="*/ 0 60000 65536"/>
                <a:gd name="T10" fmla="*/ 0 60000 65536"/>
                <a:gd name="T11" fmla="*/ 0 60000 65536"/>
                <a:gd name="T12" fmla="*/ 0 w 7"/>
                <a:gd name="T13" fmla="*/ 0 h 8"/>
                <a:gd name="T14" fmla="*/ 7 w 7"/>
                <a:gd name="T15" fmla="*/ 8 h 8"/>
              </a:gdLst>
              <a:ahLst/>
              <a:cxnLst>
                <a:cxn ang="T8">
                  <a:pos x="T0" y="T1"/>
                </a:cxn>
                <a:cxn ang="T9">
                  <a:pos x="T2" y="T3"/>
                </a:cxn>
                <a:cxn ang="T10">
                  <a:pos x="T4" y="T5"/>
                </a:cxn>
                <a:cxn ang="T11">
                  <a:pos x="T6" y="T7"/>
                </a:cxn>
              </a:cxnLst>
              <a:rect l="T12" t="T13" r="T14" b="T15"/>
              <a:pathLst>
                <a:path w="7" h="8">
                  <a:moveTo>
                    <a:pt x="4" y="7"/>
                  </a:moveTo>
                  <a:cubicBezTo>
                    <a:pt x="6" y="7"/>
                    <a:pt x="7" y="3"/>
                    <a:pt x="6" y="2"/>
                  </a:cubicBezTo>
                  <a:cubicBezTo>
                    <a:pt x="5" y="0"/>
                    <a:pt x="4" y="0"/>
                    <a:pt x="2" y="2"/>
                  </a:cubicBezTo>
                  <a:cubicBezTo>
                    <a:pt x="0" y="4"/>
                    <a:pt x="2" y="8"/>
                    <a:pt x="4" y="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04" name="Freeform 106"/>
            <p:cNvSpPr>
              <a:spLocks noChangeArrowheads="1"/>
            </p:cNvSpPr>
            <p:nvPr/>
          </p:nvSpPr>
          <p:spPr bwMode="auto">
            <a:xfrm>
              <a:off x="5292053" y="1670929"/>
              <a:ext cx="16938" cy="10177"/>
            </a:xfrm>
            <a:custGeom>
              <a:avLst/>
              <a:gdLst>
                <a:gd name="T0" fmla="*/ 12422103 w 11"/>
                <a:gd name="T1" fmla="*/ 12681998 h 7"/>
                <a:gd name="T2" fmla="*/ 8282361 w 11"/>
                <a:gd name="T3" fmla="*/ 0 h 7"/>
                <a:gd name="T4" fmla="*/ 2070590 w 11"/>
                <a:gd name="T5" fmla="*/ 8454180 h 7"/>
                <a:gd name="T6" fmla="*/ 12422103 w 11"/>
                <a:gd name="T7" fmla="*/ 12681998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6" y="6"/>
                  </a:moveTo>
                  <a:cubicBezTo>
                    <a:pt x="11" y="6"/>
                    <a:pt x="6" y="0"/>
                    <a:pt x="4" y="0"/>
                  </a:cubicBezTo>
                  <a:cubicBezTo>
                    <a:pt x="2" y="0"/>
                    <a:pt x="0" y="2"/>
                    <a:pt x="1" y="4"/>
                  </a:cubicBezTo>
                  <a:cubicBezTo>
                    <a:pt x="1" y="7"/>
                    <a:pt x="4" y="6"/>
                    <a:pt x="6" y="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05" name="Freeform 107"/>
            <p:cNvSpPr>
              <a:spLocks noChangeArrowheads="1"/>
            </p:cNvSpPr>
            <p:nvPr/>
          </p:nvSpPr>
          <p:spPr bwMode="auto">
            <a:xfrm>
              <a:off x="5306570" y="1657359"/>
              <a:ext cx="15727" cy="12439"/>
            </a:xfrm>
            <a:custGeom>
              <a:avLst/>
              <a:gdLst>
                <a:gd name="T0" fmla="*/ 10800824 w 10"/>
                <a:gd name="T1" fmla="*/ 17192078 h 9"/>
                <a:gd name="T2" fmla="*/ 12959815 w 10"/>
                <a:gd name="T3" fmla="*/ 1910077 h 9"/>
                <a:gd name="T4" fmla="*/ 2160459 w 10"/>
                <a:gd name="T5" fmla="*/ 11461848 h 9"/>
                <a:gd name="T6" fmla="*/ 10800824 w 10"/>
                <a:gd name="T7" fmla="*/ 17192078 h 9"/>
                <a:gd name="T8" fmla="*/ 0 60000 65536"/>
                <a:gd name="T9" fmla="*/ 0 60000 65536"/>
                <a:gd name="T10" fmla="*/ 0 60000 65536"/>
                <a:gd name="T11" fmla="*/ 0 60000 65536"/>
                <a:gd name="T12" fmla="*/ 0 w 10"/>
                <a:gd name="T13" fmla="*/ 0 h 9"/>
                <a:gd name="T14" fmla="*/ 10 w 10"/>
                <a:gd name="T15" fmla="*/ 9 h 9"/>
              </a:gdLst>
              <a:ahLst/>
              <a:cxnLst>
                <a:cxn ang="T8">
                  <a:pos x="T0" y="T1"/>
                </a:cxn>
                <a:cxn ang="T9">
                  <a:pos x="T2" y="T3"/>
                </a:cxn>
                <a:cxn ang="T10">
                  <a:pos x="T4" y="T5"/>
                </a:cxn>
                <a:cxn ang="T11">
                  <a:pos x="T6" y="T7"/>
                </a:cxn>
              </a:cxnLst>
              <a:rect l="T12" t="T13" r="T14" b="T15"/>
              <a:pathLst>
                <a:path w="10" h="9">
                  <a:moveTo>
                    <a:pt x="5" y="9"/>
                  </a:moveTo>
                  <a:cubicBezTo>
                    <a:pt x="10" y="9"/>
                    <a:pt x="7" y="2"/>
                    <a:pt x="6" y="1"/>
                  </a:cubicBezTo>
                  <a:cubicBezTo>
                    <a:pt x="6" y="0"/>
                    <a:pt x="3" y="4"/>
                    <a:pt x="1" y="6"/>
                  </a:cubicBezTo>
                  <a:cubicBezTo>
                    <a:pt x="0" y="8"/>
                    <a:pt x="4" y="9"/>
                    <a:pt x="5" y="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06" name="Freeform 108"/>
            <p:cNvSpPr>
              <a:spLocks noChangeArrowheads="1"/>
            </p:cNvSpPr>
            <p:nvPr/>
          </p:nvSpPr>
          <p:spPr bwMode="auto">
            <a:xfrm>
              <a:off x="5721541" y="1617782"/>
              <a:ext cx="21777" cy="12439"/>
            </a:xfrm>
            <a:custGeom>
              <a:avLst/>
              <a:gdLst>
                <a:gd name="T0" fmla="*/ 5521633 w 15"/>
                <a:gd name="T1" fmla="*/ 1910077 h 9"/>
                <a:gd name="T2" fmla="*/ 0 w 15"/>
                <a:gd name="T3" fmla="*/ 11461848 h 9"/>
                <a:gd name="T4" fmla="*/ 22086533 w 15"/>
                <a:gd name="T5" fmla="*/ 15282001 h 9"/>
                <a:gd name="T6" fmla="*/ 20245537 w 15"/>
                <a:gd name="T7" fmla="*/ 3820155 h 9"/>
                <a:gd name="T8" fmla="*/ 5521633 w 15"/>
                <a:gd name="T9" fmla="*/ 1910077 h 9"/>
                <a:gd name="T10" fmla="*/ 0 60000 65536"/>
                <a:gd name="T11" fmla="*/ 0 60000 65536"/>
                <a:gd name="T12" fmla="*/ 0 60000 65536"/>
                <a:gd name="T13" fmla="*/ 0 60000 65536"/>
                <a:gd name="T14" fmla="*/ 0 60000 65536"/>
                <a:gd name="T15" fmla="*/ 0 w 15"/>
                <a:gd name="T16" fmla="*/ 0 h 9"/>
                <a:gd name="T17" fmla="*/ 15 w 15"/>
                <a:gd name="T18" fmla="*/ 9 h 9"/>
              </a:gdLst>
              <a:ahLst/>
              <a:cxnLst>
                <a:cxn ang="T10">
                  <a:pos x="T0" y="T1"/>
                </a:cxn>
                <a:cxn ang="T11">
                  <a:pos x="T2" y="T3"/>
                </a:cxn>
                <a:cxn ang="T12">
                  <a:pos x="T4" y="T5"/>
                </a:cxn>
                <a:cxn ang="T13">
                  <a:pos x="T6" y="T7"/>
                </a:cxn>
                <a:cxn ang="T14">
                  <a:pos x="T8" y="T9"/>
                </a:cxn>
              </a:cxnLst>
              <a:rect l="T15" t="T16" r="T17" b="T18"/>
              <a:pathLst>
                <a:path w="15" h="9">
                  <a:moveTo>
                    <a:pt x="3" y="1"/>
                  </a:moveTo>
                  <a:cubicBezTo>
                    <a:pt x="1" y="1"/>
                    <a:pt x="0" y="4"/>
                    <a:pt x="0" y="6"/>
                  </a:cubicBezTo>
                  <a:cubicBezTo>
                    <a:pt x="0" y="9"/>
                    <a:pt x="10" y="8"/>
                    <a:pt x="12" y="8"/>
                  </a:cubicBezTo>
                  <a:cubicBezTo>
                    <a:pt x="15" y="8"/>
                    <a:pt x="12" y="4"/>
                    <a:pt x="11" y="2"/>
                  </a:cubicBezTo>
                  <a:cubicBezTo>
                    <a:pt x="10" y="0"/>
                    <a:pt x="5" y="1"/>
                    <a:pt x="3"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07" name="Freeform 109"/>
            <p:cNvSpPr>
              <a:spLocks noChangeArrowheads="1"/>
            </p:cNvSpPr>
            <p:nvPr/>
          </p:nvSpPr>
          <p:spPr bwMode="auto">
            <a:xfrm>
              <a:off x="6090538" y="1647182"/>
              <a:ext cx="49603" cy="24877"/>
            </a:xfrm>
            <a:custGeom>
              <a:avLst/>
              <a:gdLst>
                <a:gd name="T0" fmla="*/ 11151984 w 34"/>
                <a:gd name="T1" fmla="*/ 24831392 h 18"/>
                <a:gd name="T2" fmla="*/ 57618138 w 34"/>
                <a:gd name="T3" fmla="*/ 32471392 h 18"/>
                <a:gd name="T4" fmla="*/ 44607937 w 34"/>
                <a:gd name="T5" fmla="*/ 7640003 h 18"/>
                <a:gd name="T6" fmla="*/ 26021755 w 34"/>
                <a:gd name="T7" fmla="*/ 1910001 h 18"/>
                <a:gd name="T8" fmla="*/ 14869768 w 34"/>
                <a:gd name="T9" fmla="*/ 1910001 h 18"/>
                <a:gd name="T10" fmla="*/ 11151984 w 34"/>
                <a:gd name="T11" fmla="*/ 13370005 h 18"/>
                <a:gd name="T12" fmla="*/ 1858210 w 34"/>
                <a:gd name="T13" fmla="*/ 24831392 h 18"/>
                <a:gd name="T14" fmla="*/ 11151984 w 34"/>
                <a:gd name="T15" fmla="*/ 24831392 h 18"/>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8"/>
                <a:gd name="T26" fmla="*/ 34 w 34"/>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8">
                  <a:moveTo>
                    <a:pt x="6" y="13"/>
                  </a:moveTo>
                  <a:cubicBezTo>
                    <a:pt x="9" y="13"/>
                    <a:pt x="26" y="16"/>
                    <a:pt x="31" y="17"/>
                  </a:cubicBezTo>
                  <a:cubicBezTo>
                    <a:pt x="34" y="18"/>
                    <a:pt x="28" y="7"/>
                    <a:pt x="24" y="4"/>
                  </a:cubicBezTo>
                  <a:cubicBezTo>
                    <a:pt x="21" y="1"/>
                    <a:pt x="17" y="1"/>
                    <a:pt x="14" y="1"/>
                  </a:cubicBezTo>
                  <a:cubicBezTo>
                    <a:pt x="11" y="0"/>
                    <a:pt x="9" y="1"/>
                    <a:pt x="8" y="1"/>
                  </a:cubicBezTo>
                  <a:cubicBezTo>
                    <a:pt x="6" y="1"/>
                    <a:pt x="5" y="5"/>
                    <a:pt x="6" y="7"/>
                  </a:cubicBezTo>
                  <a:cubicBezTo>
                    <a:pt x="6" y="9"/>
                    <a:pt x="2" y="11"/>
                    <a:pt x="1" y="13"/>
                  </a:cubicBezTo>
                  <a:cubicBezTo>
                    <a:pt x="0" y="15"/>
                    <a:pt x="4" y="13"/>
                    <a:pt x="6" y="1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08" name="Freeform 110"/>
            <p:cNvSpPr>
              <a:spLocks noChangeArrowheads="1"/>
            </p:cNvSpPr>
            <p:nvPr/>
          </p:nvSpPr>
          <p:spPr bwMode="auto">
            <a:xfrm>
              <a:off x="6083279" y="1635874"/>
              <a:ext cx="14518" cy="14700"/>
            </a:xfrm>
            <a:custGeom>
              <a:avLst/>
              <a:gdLst>
                <a:gd name="T0" fmla="*/ 18406347 w 10"/>
                <a:gd name="T1" fmla="*/ 4321800 h 10"/>
                <a:gd name="T2" fmla="*/ 9202495 w 10"/>
                <a:gd name="T3" fmla="*/ 0 h 10"/>
                <a:gd name="T4" fmla="*/ 7362811 w 10"/>
                <a:gd name="T5" fmla="*/ 17287199 h 10"/>
                <a:gd name="T6" fmla="*/ 18406347 w 10"/>
                <a:gd name="T7" fmla="*/ 4321800 h 10"/>
                <a:gd name="T8" fmla="*/ 0 60000 65536"/>
                <a:gd name="T9" fmla="*/ 0 60000 65536"/>
                <a:gd name="T10" fmla="*/ 0 60000 65536"/>
                <a:gd name="T11" fmla="*/ 0 60000 65536"/>
                <a:gd name="T12" fmla="*/ 0 w 10"/>
                <a:gd name="T13" fmla="*/ 0 h 10"/>
                <a:gd name="T14" fmla="*/ 10 w 10"/>
                <a:gd name="T15" fmla="*/ 10 h 10"/>
              </a:gdLst>
              <a:ahLst/>
              <a:cxnLst>
                <a:cxn ang="T8">
                  <a:pos x="T0" y="T1"/>
                </a:cxn>
                <a:cxn ang="T9">
                  <a:pos x="T2" y="T3"/>
                </a:cxn>
                <a:cxn ang="T10">
                  <a:pos x="T4" y="T5"/>
                </a:cxn>
                <a:cxn ang="T11">
                  <a:pos x="T6" y="T7"/>
                </a:cxn>
              </a:cxnLst>
              <a:rect l="T12" t="T13" r="T14" b="T15"/>
              <a:pathLst>
                <a:path w="10" h="10">
                  <a:moveTo>
                    <a:pt x="10" y="2"/>
                  </a:moveTo>
                  <a:cubicBezTo>
                    <a:pt x="10" y="1"/>
                    <a:pt x="7" y="0"/>
                    <a:pt x="5" y="0"/>
                  </a:cubicBezTo>
                  <a:cubicBezTo>
                    <a:pt x="3" y="0"/>
                    <a:pt x="0" y="6"/>
                    <a:pt x="4" y="8"/>
                  </a:cubicBezTo>
                  <a:cubicBezTo>
                    <a:pt x="9" y="10"/>
                    <a:pt x="10" y="3"/>
                    <a:pt x="10"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09" name="Freeform 111"/>
            <p:cNvSpPr>
              <a:spLocks noChangeArrowheads="1"/>
            </p:cNvSpPr>
            <p:nvPr/>
          </p:nvSpPr>
          <p:spPr bwMode="auto">
            <a:xfrm>
              <a:off x="6030047" y="1564635"/>
              <a:ext cx="112514" cy="56539"/>
            </a:xfrm>
            <a:custGeom>
              <a:avLst/>
              <a:gdLst>
                <a:gd name="T0" fmla="*/ 30622606 w 76"/>
                <a:gd name="T1" fmla="*/ 70360712 h 41"/>
                <a:gd name="T2" fmla="*/ 47847913 w 76"/>
                <a:gd name="T3" fmla="*/ 77967274 h 41"/>
                <a:gd name="T4" fmla="*/ 53590601 w 76"/>
                <a:gd name="T5" fmla="*/ 68459072 h 41"/>
                <a:gd name="T6" fmla="*/ 55503908 w 76"/>
                <a:gd name="T7" fmla="*/ 60852511 h 41"/>
                <a:gd name="T8" fmla="*/ 65073209 w 76"/>
                <a:gd name="T9" fmla="*/ 66557432 h 41"/>
                <a:gd name="T10" fmla="*/ 88041193 w 76"/>
                <a:gd name="T11" fmla="*/ 62754151 h 41"/>
                <a:gd name="T12" fmla="*/ 93782519 w 76"/>
                <a:gd name="T13" fmla="*/ 62754151 h 41"/>
                <a:gd name="T14" fmla="*/ 101438514 w 76"/>
                <a:gd name="T15" fmla="*/ 68459072 h 41"/>
                <a:gd name="T16" fmla="*/ 120577117 w 76"/>
                <a:gd name="T17" fmla="*/ 66557432 h 41"/>
                <a:gd name="T18" fmla="*/ 111007815 w 76"/>
                <a:gd name="T19" fmla="*/ 60852511 h 41"/>
                <a:gd name="T20" fmla="*/ 89954500 w 76"/>
                <a:gd name="T21" fmla="*/ 39934457 h 41"/>
                <a:gd name="T22" fmla="*/ 88041193 w 76"/>
                <a:gd name="T23" fmla="*/ 30426255 h 41"/>
                <a:gd name="T24" fmla="*/ 101438514 w 76"/>
                <a:gd name="T25" fmla="*/ 28524615 h 41"/>
                <a:gd name="T26" fmla="*/ 97610517 w 76"/>
                <a:gd name="T27" fmla="*/ 38032817 h 41"/>
                <a:gd name="T28" fmla="*/ 109093125 w 76"/>
                <a:gd name="T29" fmla="*/ 55147590 h 41"/>
                <a:gd name="T30" fmla="*/ 126319805 w 76"/>
                <a:gd name="T31" fmla="*/ 60852511 h 41"/>
                <a:gd name="T32" fmla="*/ 137802413 w 76"/>
                <a:gd name="T33" fmla="*/ 53245950 h 41"/>
                <a:gd name="T34" fmla="*/ 133974416 w 76"/>
                <a:gd name="T35" fmla="*/ 39934457 h 41"/>
                <a:gd name="T36" fmla="*/ 143545101 w 76"/>
                <a:gd name="T37" fmla="*/ 34229536 h 41"/>
                <a:gd name="T38" fmla="*/ 120577117 w 76"/>
                <a:gd name="T39" fmla="*/ 22819694 h 41"/>
                <a:gd name="T40" fmla="*/ 99523824 w 76"/>
                <a:gd name="T41" fmla="*/ 20918049 h 41"/>
                <a:gd name="T42" fmla="*/ 82298506 w 76"/>
                <a:gd name="T43" fmla="*/ 11409847 h 41"/>
                <a:gd name="T44" fmla="*/ 70815897 w 76"/>
                <a:gd name="T45" fmla="*/ 3803282 h 41"/>
                <a:gd name="T46" fmla="*/ 68901207 w 76"/>
                <a:gd name="T47" fmla="*/ 9508204 h 41"/>
                <a:gd name="T48" fmla="*/ 68901207 w 76"/>
                <a:gd name="T49" fmla="*/ 22819694 h 41"/>
                <a:gd name="T50" fmla="*/ 66987900 w 76"/>
                <a:gd name="T51" fmla="*/ 30426255 h 41"/>
                <a:gd name="T52" fmla="*/ 61245212 w 76"/>
                <a:gd name="T53" fmla="*/ 22819694 h 41"/>
                <a:gd name="T54" fmla="*/ 51675910 w 76"/>
                <a:gd name="T55" fmla="*/ 20918049 h 41"/>
                <a:gd name="T56" fmla="*/ 44019905 w 76"/>
                <a:gd name="T57" fmla="*/ 15213128 h 41"/>
                <a:gd name="T58" fmla="*/ 32537296 w 76"/>
                <a:gd name="T59" fmla="*/ 5704924 h 41"/>
                <a:gd name="T60" fmla="*/ 21053299 w 76"/>
                <a:gd name="T61" fmla="*/ 5704924 h 41"/>
                <a:gd name="T62" fmla="*/ 5741307 w 76"/>
                <a:gd name="T63" fmla="*/ 13311487 h 41"/>
                <a:gd name="T64" fmla="*/ 7655997 w 76"/>
                <a:gd name="T65" fmla="*/ 22819694 h 41"/>
                <a:gd name="T66" fmla="*/ 5741307 w 76"/>
                <a:gd name="T67" fmla="*/ 26622975 h 41"/>
                <a:gd name="T68" fmla="*/ 11483997 w 76"/>
                <a:gd name="T69" fmla="*/ 43737737 h 41"/>
                <a:gd name="T70" fmla="*/ 3827999 w 76"/>
                <a:gd name="T71" fmla="*/ 43737737 h 41"/>
                <a:gd name="T72" fmla="*/ 15311995 w 76"/>
                <a:gd name="T73" fmla="*/ 57049230 h 41"/>
                <a:gd name="T74" fmla="*/ 30622606 w 76"/>
                <a:gd name="T75" fmla="*/ 70360712 h 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6"/>
                <a:gd name="T115" fmla="*/ 0 h 41"/>
                <a:gd name="T116" fmla="*/ 76 w 76"/>
                <a:gd name="T117" fmla="*/ 41 h 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6" h="41">
                  <a:moveTo>
                    <a:pt x="16" y="37"/>
                  </a:moveTo>
                  <a:cubicBezTo>
                    <a:pt x="18" y="40"/>
                    <a:pt x="21" y="41"/>
                    <a:pt x="25" y="41"/>
                  </a:cubicBezTo>
                  <a:cubicBezTo>
                    <a:pt x="29" y="41"/>
                    <a:pt x="28" y="39"/>
                    <a:pt x="28" y="36"/>
                  </a:cubicBezTo>
                  <a:cubicBezTo>
                    <a:pt x="27" y="34"/>
                    <a:pt x="27" y="33"/>
                    <a:pt x="29" y="32"/>
                  </a:cubicBezTo>
                  <a:cubicBezTo>
                    <a:pt x="30" y="32"/>
                    <a:pt x="31" y="34"/>
                    <a:pt x="34" y="35"/>
                  </a:cubicBezTo>
                  <a:cubicBezTo>
                    <a:pt x="36" y="35"/>
                    <a:pt x="43" y="35"/>
                    <a:pt x="46" y="33"/>
                  </a:cubicBezTo>
                  <a:cubicBezTo>
                    <a:pt x="50" y="32"/>
                    <a:pt x="49" y="32"/>
                    <a:pt x="49" y="33"/>
                  </a:cubicBezTo>
                  <a:cubicBezTo>
                    <a:pt x="49" y="34"/>
                    <a:pt x="51" y="36"/>
                    <a:pt x="53" y="36"/>
                  </a:cubicBezTo>
                  <a:cubicBezTo>
                    <a:pt x="55" y="35"/>
                    <a:pt x="62" y="35"/>
                    <a:pt x="63" y="35"/>
                  </a:cubicBezTo>
                  <a:cubicBezTo>
                    <a:pt x="64" y="34"/>
                    <a:pt x="63" y="34"/>
                    <a:pt x="58" y="32"/>
                  </a:cubicBezTo>
                  <a:cubicBezTo>
                    <a:pt x="52" y="30"/>
                    <a:pt x="48" y="22"/>
                    <a:pt x="47" y="21"/>
                  </a:cubicBezTo>
                  <a:cubicBezTo>
                    <a:pt x="46" y="20"/>
                    <a:pt x="45" y="16"/>
                    <a:pt x="46" y="16"/>
                  </a:cubicBezTo>
                  <a:cubicBezTo>
                    <a:pt x="47" y="15"/>
                    <a:pt x="51" y="14"/>
                    <a:pt x="53" y="15"/>
                  </a:cubicBezTo>
                  <a:cubicBezTo>
                    <a:pt x="54" y="16"/>
                    <a:pt x="52" y="19"/>
                    <a:pt x="51" y="20"/>
                  </a:cubicBezTo>
                  <a:cubicBezTo>
                    <a:pt x="51" y="22"/>
                    <a:pt x="55" y="28"/>
                    <a:pt x="57" y="29"/>
                  </a:cubicBezTo>
                  <a:cubicBezTo>
                    <a:pt x="60" y="31"/>
                    <a:pt x="64" y="31"/>
                    <a:pt x="66" y="32"/>
                  </a:cubicBezTo>
                  <a:cubicBezTo>
                    <a:pt x="68" y="33"/>
                    <a:pt x="70" y="29"/>
                    <a:pt x="72" y="28"/>
                  </a:cubicBezTo>
                  <a:cubicBezTo>
                    <a:pt x="73" y="26"/>
                    <a:pt x="71" y="22"/>
                    <a:pt x="70" y="21"/>
                  </a:cubicBezTo>
                  <a:cubicBezTo>
                    <a:pt x="70" y="20"/>
                    <a:pt x="73" y="19"/>
                    <a:pt x="75" y="18"/>
                  </a:cubicBezTo>
                  <a:cubicBezTo>
                    <a:pt x="76" y="18"/>
                    <a:pt x="66" y="14"/>
                    <a:pt x="63" y="12"/>
                  </a:cubicBezTo>
                  <a:cubicBezTo>
                    <a:pt x="59" y="10"/>
                    <a:pt x="55" y="11"/>
                    <a:pt x="52" y="11"/>
                  </a:cubicBezTo>
                  <a:cubicBezTo>
                    <a:pt x="49" y="11"/>
                    <a:pt x="47" y="8"/>
                    <a:pt x="43" y="6"/>
                  </a:cubicBezTo>
                  <a:cubicBezTo>
                    <a:pt x="40" y="4"/>
                    <a:pt x="39" y="3"/>
                    <a:pt x="37" y="2"/>
                  </a:cubicBezTo>
                  <a:cubicBezTo>
                    <a:pt x="34" y="1"/>
                    <a:pt x="38" y="4"/>
                    <a:pt x="36" y="5"/>
                  </a:cubicBezTo>
                  <a:cubicBezTo>
                    <a:pt x="34" y="6"/>
                    <a:pt x="35" y="9"/>
                    <a:pt x="36" y="12"/>
                  </a:cubicBezTo>
                  <a:cubicBezTo>
                    <a:pt x="36" y="15"/>
                    <a:pt x="37" y="15"/>
                    <a:pt x="35" y="16"/>
                  </a:cubicBezTo>
                  <a:cubicBezTo>
                    <a:pt x="33" y="16"/>
                    <a:pt x="32" y="13"/>
                    <a:pt x="32" y="12"/>
                  </a:cubicBezTo>
                  <a:cubicBezTo>
                    <a:pt x="31" y="10"/>
                    <a:pt x="30" y="11"/>
                    <a:pt x="27" y="11"/>
                  </a:cubicBezTo>
                  <a:cubicBezTo>
                    <a:pt x="25" y="12"/>
                    <a:pt x="24" y="9"/>
                    <a:pt x="23" y="8"/>
                  </a:cubicBezTo>
                  <a:cubicBezTo>
                    <a:pt x="23" y="7"/>
                    <a:pt x="20" y="5"/>
                    <a:pt x="17" y="3"/>
                  </a:cubicBezTo>
                  <a:cubicBezTo>
                    <a:pt x="14" y="0"/>
                    <a:pt x="13" y="1"/>
                    <a:pt x="11" y="3"/>
                  </a:cubicBezTo>
                  <a:cubicBezTo>
                    <a:pt x="9" y="4"/>
                    <a:pt x="4" y="6"/>
                    <a:pt x="3" y="7"/>
                  </a:cubicBezTo>
                  <a:cubicBezTo>
                    <a:pt x="2" y="8"/>
                    <a:pt x="4" y="10"/>
                    <a:pt x="4" y="12"/>
                  </a:cubicBezTo>
                  <a:cubicBezTo>
                    <a:pt x="5" y="15"/>
                    <a:pt x="4" y="12"/>
                    <a:pt x="3" y="14"/>
                  </a:cubicBezTo>
                  <a:cubicBezTo>
                    <a:pt x="1" y="15"/>
                    <a:pt x="6" y="21"/>
                    <a:pt x="6" y="23"/>
                  </a:cubicBezTo>
                  <a:cubicBezTo>
                    <a:pt x="7" y="24"/>
                    <a:pt x="4" y="22"/>
                    <a:pt x="2" y="23"/>
                  </a:cubicBezTo>
                  <a:cubicBezTo>
                    <a:pt x="0" y="24"/>
                    <a:pt x="4" y="28"/>
                    <a:pt x="8" y="30"/>
                  </a:cubicBezTo>
                  <a:cubicBezTo>
                    <a:pt x="11" y="33"/>
                    <a:pt x="14" y="34"/>
                    <a:pt x="16" y="3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10" name="Freeform 112"/>
            <p:cNvSpPr>
              <a:spLocks noChangeArrowheads="1"/>
            </p:cNvSpPr>
            <p:nvPr/>
          </p:nvSpPr>
          <p:spPr bwMode="auto">
            <a:xfrm>
              <a:off x="6151030" y="1591774"/>
              <a:ext cx="64120" cy="29400"/>
            </a:xfrm>
            <a:custGeom>
              <a:avLst/>
              <a:gdLst>
                <a:gd name="T0" fmla="*/ 25242623 w 43"/>
                <a:gd name="T1" fmla="*/ 23520002 h 21"/>
                <a:gd name="T2" fmla="*/ 46601659 w 43"/>
                <a:gd name="T3" fmla="*/ 33319999 h 21"/>
                <a:gd name="T4" fmla="*/ 58252417 w 43"/>
                <a:gd name="T5" fmla="*/ 39199997 h 21"/>
                <a:gd name="T6" fmla="*/ 62136003 w 43"/>
                <a:gd name="T7" fmla="*/ 35279998 h 21"/>
                <a:gd name="T8" fmla="*/ 71844271 w 43"/>
                <a:gd name="T9" fmla="*/ 39199997 h 21"/>
                <a:gd name="T10" fmla="*/ 81553932 w 43"/>
                <a:gd name="T11" fmla="*/ 25480002 h 21"/>
                <a:gd name="T12" fmla="*/ 75727857 w 43"/>
                <a:gd name="T13" fmla="*/ 19599998 h 21"/>
                <a:gd name="T14" fmla="*/ 54368831 w 43"/>
                <a:gd name="T15" fmla="*/ 11760001 h 21"/>
                <a:gd name="T16" fmla="*/ 42718062 w 43"/>
                <a:gd name="T17" fmla="*/ 13720000 h 21"/>
                <a:gd name="T18" fmla="*/ 40776966 w 43"/>
                <a:gd name="T19" fmla="*/ 7840000 h 21"/>
                <a:gd name="T20" fmla="*/ 31067305 w 43"/>
                <a:gd name="T21" fmla="*/ 5880001 h 21"/>
                <a:gd name="T22" fmla="*/ 15534349 w 43"/>
                <a:gd name="T23" fmla="*/ 5880001 h 21"/>
                <a:gd name="T24" fmla="*/ 1941097 w 43"/>
                <a:gd name="T25" fmla="*/ 0 h 21"/>
                <a:gd name="T26" fmla="*/ 13591859 w 43"/>
                <a:gd name="T27" fmla="*/ 11760001 h 21"/>
                <a:gd name="T28" fmla="*/ 25242623 w 43"/>
                <a:gd name="T29" fmla="*/ 23520002 h 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3"/>
                <a:gd name="T46" fmla="*/ 0 h 21"/>
                <a:gd name="T47" fmla="*/ 43 w 43"/>
                <a:gd name="T48" fmla="*/ 21 h 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3" h="21">
                  <a:moveTo>
                    <a:pt x="13" y="12"/>
                  </a:moveTo>
                  <a:cubicBezTo>
                    <a:pt x="15" y="12"/>
                    <a:pt x="21" y="17"/>
                    <a:pt x="24" y="17"/>
                  </a:cubicBezTo>
                  <a:cubicBezTo>
                    <a:pt x="28" y="18"/>
                    <a:pt x="28" y="20"/>
                    <a:pt x="30" y="20"/>
                  </a:cubicBezTo>
                  <a:cubicBezTo>
                    <a:pt x="32" y="21"/>
                    <a:pt x="31" y="19"/>
                    <a:pt x="32" y="18"/>
                  </a:cubicBezTo>
                  <a:cubicBezTo>
                    <a:pt x="33" y="18"/>
                    <a:pt x="34" y="20"/>
                    <a:pt x="37" y="20"/>
                  </a:cubicBezTo>
                  <a:cubicBezTo>
                    <a:pt x="39" y="19"/>
                    <a:pt x="42" y="15"/>
                    <a:pt x="42" y="13"/>
                  </a:cubicBezTo>
                  <a:cubicBezTo>
                    <a:pt x="43" y="12"/>
                    <a:pt x="41" y="10"/>
                    <a:pt x="39" y="10"/>
                  </a:cubicBezTo>
                  <a:cubicBezTo>
                    <a:pt x="37" y="10"/>
                    <a:pt x="34" y="8"/>
                    <a:pt x="28" y="6"/>
                  </a:cubicBezTo>
                  <a:cubicBezTo>
                    <a:pt x="23" y="4"/>
                    <a:pt x="25" y="7"/>
                    <a:pt x="22" y="7"/>
                  </a:cubicBezTo>
                  <a:cubicBezTo>
                    <a:pt x="19" y="7"/>
                    <a:pt x="20" y="6"/>
                    <a:pt x="21" y="4"/>
                  </a:cubicBezTo>
                  <a:cubicBezTo>
                    <a:pt x="22" y="2"/>
                    <a:pt x="20" y="3"/>
                    <a:pt x="16" y="3"/>
                  </a:cubicBezTo>
                  <a:cubicBezTo>
                    <a:pt x="12" y="3"/>
                    <a:pt x="12" y="3"/>
                    <a:pt x="8" y="3"/>
                  </a:cubicBezTo>
                  <a:cubicBezTo>
                    <a:pt x="5" y="3"/>
                    <a:pt x="2" y="0"/>
                    <a:pt x="1" y="0"/>
                  </a:cubicBezTo>
                  <a:cubicBezTo>
                    <a:pt x="0" y="1"/>
                    <a:pt x="5" y="5"/>
                    <a:pt x="7" y="6"/>
                  </a:cubicBezTo>
                  <a:cubicBezTo>
                    <a:pt x="9" y="8"/>
                    <a:pt x="12" y="12"/>
                    <a:pt x="13" y="1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11" name="Freeform 113"/>
            <p:cNvSpPr>
              <a:spLocks noChangeArrowheads="1"/>
            </p:cNvSpPr>
            <p:nvPr/>
          </p:nvSpPr>
          <p:spPr bwMode="auto">
            <a:xfrm>
              <a:off x="6023997" y="1635874"/>
              <a:ext cx="16938" cy="14700"/>
            </a:xfrm>
            <a:custGeom>
              <a:avLst/>
              <a:gdLst>
                <a:gd name="T0" fmla="*/ 17397610 w 12"/>
                <a:gd name="T1" fmla="*/ 21608997 h 10"/>
                <a:gd name="T2" fmla="*/ 5219283 w 12"/>
                <a:gd name="T3" fmla="*/ 0 h 10"/>
                <a:gd name="T4" fmla="*/ 17397610 w 12"/>
                <a:gd name="T5" fmla="*/ 21608997 h 10"/>
                <a:gd name="T6" fmla="*/ 0 60000 65536"/>
                <a:gd name="T7" fmla="*/ 0 60000 65536"/>
                <a:gd name="T8" fmla="*/ 0 60000 65536"/>
                <a:gd name="T9" fmla="*/ 0 w 12"/>
                <a:gd name="T10" fmla="*/ 0 h 10"/>
                <a:gd name="T11" fmla="*/ 12 w 12"/>
                <a:gd name="T12" fmla="*/ 10 h 10"/>
              </a:gdLst>
              <a:ahLst/>
              <a:cxnLst>
                <a:cxn ang="T6">
                  <a:pos x="T0" y="T1"/>
                </a:cxn>
                <a:cxn ang="T7">
                  <a:pos x="T2" y="T3"/>
                </a:cxn>
                <a:cxn ang="T8">
                  <a:pos x="T4" y="T5"/>
                </a:cxn>
              </a:cxnLst>
              <a:rect l="T9" t="T10" r="T11" b="T12"/>
              <a:pathLst>
                <a:path w="12" h="10">
                  <a:moveTo>
                    <a:pt x="10" y="10"/>
                  </a:moveTo>
                  <a:cubicBezTo>
                    <a:pt x="12" y="10"/>
                    <a:pt x="5" y="0"/>
                    <a:pt x="3" y="0"/>
                  </a:cubicBezTo>
                  <a:cubicBezTo>
                    <a:pt x="0" y="0"/>
                    <a:pt x="5" y="10"/>
                    <a:pt x="10" y="1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12" name="Freeform 114"/>
            <p:cNvSpPr>
              <a:spLocks noChangeArrowheads="1"/>
            </p:cNvSpPr>
            <p:nvPr/>
          </p:nvSpPr>
          <p:spPr bwMode="auto">
            <a:xfrm>
              <a:off x="6489780" y="1768176"/>
              <a:ext cx="16938" cy="14700"/>
            </a:xfrm>
            <a:custGeom>
              <a:avLst/>
              <a:gdLst>
                <a:gd name="T0" fmla="*/ 16563282 w 11"/>
                <a:gd name="T1" fmla="*/ 17859163 h 11"/>
                <a:gd name="T2" fmla="*/ 22775051 w 11"/>
                <a:gd name="T3" fmla="*/ 1785382 h 11"/>
                <a:gd name="T4" fmla="*/ 6211771 w 11"/>
                <a:gd name="T5" fmla="*/ 1785382 h 11"/>
                <a:gd name="T6" fmla="*/ 4141180 w 11"/>
                <a:gd name="T7" fmla="*/ 5357481 h 11"/>
                <a:gd name="T8" fmla="*/ 16563282 w 11"/>
                <a:gd name="T9" fmla="*/ 17859163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8" y="10"/>
                  </a:moveTo>
                  <a:cubicBezTo>
                    <a:pt x="11" y="11"/>
                    <a:pt x="10" y="3"/>
                    <a:pt x="11" y="1"/>
                  </a:cubicBezTo>
                  <a:cubicBezTo>
                    <a:pt x="11" y="0"/>
                    <a:pt x="7" y="1"/>
                    <a:pt x="3" y="1"/>
                  </a:cubicBezTo>
                  <a:cubicBezTo>
                    <a:pt x="0" y="1"/>
                    <a:pt x="0" y="2"/>
                    <a:pt x="2" y="3"/>
                  </a:cubicBezTo>
                  <a:cubicBezTo>
                    <a:pt x="3" y="4"/>
                    <a:pt x="5" y="9"/>
                    <a:pt x="8" y="1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13" name="Freeform 115"/>
            <p:cNvSpPr>
              <a:spLocks noChangeArrowheads="1"/>
            </p:cNvSpPr>
            <p:nvPr/>
          </p:nvSpPr>
          <p:spPr bwMode="auto">
            <a:xfrm>
              <a:off x="6620441" y="1727468"/>
              <a:ext cx="44764" cy="12439"/>
            </a:xfrm>
            <a:custGeom>
              <a:avLst/>
              <a:gdLst>
                <a:gd name="T0" fmla="*/ 15554162 w 30"/>
                <a:gd name="T1" fmla="*/ 13371925 h 9"/>
                <a:gd name="T2" fmla="*/ 50551378 w 30"/>
                <a:gd name="T3" fmla="*/ 15282001 h 9"/>
                <a:gd name="T4" fmla="*/ 56384012 w 30"/>
                <a:gd name="T5" fmla="*/ 7640310 h 9"/>
                <a:gd name="T6" fmla="*/ 34997211 w 30"/>
                <a:gd name="T7" fmla="*/ 3820155 h 9"/>
                <a:gd name="T8" fmla="*/ 9721525 w 30"/>
                <a:gd name="T9" fmla="*/ 3820155 h 9"/>
                <a:gd name="T10" fmla="*/ 15554162 w 30"/>
                <a:gd name="T11" fmla="*/ 13371925 h 9"/>
                <a:gd name="T12" fmla="*/ 0 60000 65536"/>
                <a:gd name="T13" fmla="*/ 0 60000 65536"/>
                <a:gd name="T14" fmla="*/ 0 60000 65536"/>
                <a:gd name="T15" fmla="*/ 0 60000 65536"/>
                <a:gd name="T16" fmla="*/ 0 60000 65536"/>
                <a:gd name="T17" fmla="*/ 0 60000 65536"/>
                <a:gd name="T18" fmla="*/ 0 w 30"/>
                <a:gd name="T19" fmla="*/ 0 h 9"/>
                <a:gd name="T20" fmla="*/ 30 w 30"/>
                <a:gd name="T21" fmla="*/ 9 h 9"/>
              </a:gdLst>
              <a:ahLst/>
              <a:cxnLst>
                <a:cxn ang="T12">
                  <a:pos x="T0" y="T1"/>
                </a:cxn>
                <a:cxn ang="T13">
                  <a:pos x="T2" y="T3"/>
                </a:cxn>
                <a:cxn ang="T14">
                  <a:pos x="T4" y="T5"/>
                </a:cxn>
                <a:cxn ang="T15">
                  <a:pos x="T6" y="T7"/>
                </a:cxn>
                <a:cxn ang="T16">
                  <a:pos x="T8" y="T9"/>
                </a:cxn>
                <a:cxn ang="T17">
                  <a:pos x="T10" y="T11"/>
                </a:cxn>
              </a:cxnLst>
              <a:rect l="T18" t="T19" r="T20" b="T21"/>
              <a:pathLst>
                <a:path w="30" h="9">
                  <a:moveTo>
                    <a:pt x="8" y="7"/>
                  </a:moveTo>
                  <a:cubicBezTo>
                    <a:pt x="13" y="9"/>
                    <a:pt x="23" y="8"/>
                    <a:pt x="26" y="8"/>
                  </a:cubicBezTo>
                  <a:cubicBezTo>
                    <a:pt x="30" y="8"/>
                    <a:pt x="30" y="5"/>
                    <a:pt x="29" y="4"/>
                  </a:cubicBezTo>
                  <a:cubicBezTo>
                    <a:pt x="29" y="2"/>
                    <a:pt x="24" y="4"/>
                    <a:pt x="18" y="2"/>
                  </a:cubicBezTo>
                  <a:cubicBezTo>
                    <a:pt x="11" y="0"/>
                    <a:pt x="9" y="1"/>
                    <a:pt x="5" y="2"/>
                  </a:cubicBezTo>
                  <a:cubicBezTo>
                    <a:pt x="0" y="4"/>
                    <a:pt x="3" y="5"/>
                    <a:pt x="8" y="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14" name="Freeform 116"/>
            <p:cNvSpPr>
              <a:spLocks noChangeArrowheads="1"/>
            </p:cNvSpPr>
            <p:nvPr/>
          </p:nvSpPr>
          <p:spPr bwMode="auto">
            <a:xfrm>
              <a:off x="4959351" y="1653967"/>
              <a:ext cx="79849" cy="94986"/>
            </a:xfrm>
            <a:custGeom>
              <a:avLst/>
              <a:gdLst>
                <a:gd name="T0" fmla="*/ 7637189 w 54"/>
                <a:gd name="T1" fmla="*/ 91706192 h 68"/>
                <a:gd name="T2" fmla="*/ 22912951 w 54"/>
                <a:gd name="T3" fmla="*/ 95608997 h 68"/>
                <a:gd name="T4" fmla="*/ 26730853 w 54"/>
                <a:gd name="T5" fmla="*/ 97560400 h 68"/>
                <a:gd name="T6" fmla="*/ 32459778 w 54"/>
                <a:gd name="T7" fmla="*/ 97560400 h 68"/>
                <a:gd name="T8" fmla="*/ 38187322 w 54"/>
                <a:gd name="T9" fmla="*/ 101461808 h 68"/>
                <a:gd name="T10" fmla="*/ 38187322 w 54"/>
                <a:gd name="T11" fmla="*/ 109267419 h 68"/>
                <a:gd name="T12" fmla="*/ 36277681 w 54"/>
                <a:gd name="T13" fmla="*/ 119023036 h 68"/>
                <a:gd name="T14" fmla="*/ 59190631 w 54"/>
                <a:gd name="T15" fmla="*/ 124877244 h 68"/>
                <a:gd name="T16" fmla="*/ 68737459 w 54"/>
                <a:gd name="T17" fmla="*/ 126827250 h 68"/>
                <a:gd name="T18" fmla="*/ 72555361 w 54"/>
                <a:gd name="T19" fmla="*/ 124877244 h 68"/>
                <a:gd name="T20" fmla="*/ 80192547 w 54"/>
                <a:gd name="T21" fmla="*/ 130730055 h 68"/>
                <a:gd name="T22" fmla="*/ 85921473 w 54"/>
                <a:gd name="T23" fmla="*/ 128778652 h 68"/>
                <a:gd name="T24" fmla="*/ 93558680 w 54"/>
                <a:gd name="T25" fmla="*/ 130730055 h 68"/>
                <a:gd name="T26" fmla="*/ 101195866 w 54"/>
                <a:gd name="T27" fmla="*/ 128778652 h 68"/>
                <a:gd name="T28" fmla="*/ 99286224 w 54"/>
                <a:gd name="T29" fmla="*/ 122925841 h 68"/>
                <a:gd name="T30" fmla="*/ 97377964 w 54"/>
                <a:gd name="T31" fmla="*/ 119023036 h 68"/>
                <a:gd name="T32" fmla="*/ 89739375 w 54"/>
                <a:gd name="T33" fmla="*/ 115120230 h 68"/>
                <a:gd name="T34" fmla="*/ 80192547 w 54"/>
                <a:gd name="T35" fmla="*/ 105364614 h 68"/>
                <a:gd name="T36" fmla="*/ 76374645 w 54"/>
                <a:gd name="T37" fmla="*/ 97560400 h 68"/>
                <a:gd name="T38" fmla="*/ 68737459 w 54"/>
                <a:gd name="T39" fmla="*/ 85853359 h 68"/>
                <a:gd name="T40" fmla="*/ 64918175 w 54"/>
                <a:gd name="T41" fmla="*/ 74144943 h 68"/>
                <a:gd name="T42" fmla="*/ 68737459 w 54"/>
                <a:gd name="T43" fmla="*/ 64389326 h 68"/>
                <a:gd name="T44" fmla="*/ 64918175 w 54"/>
                <a:gd name="T45" fmla="*/ 60486521 h 68"/>
                <a:gd name="T46" fmla="*/ 63008533 w 54"/>
                <a:gd name="T47" fmla="*/ 50730904 h 68"/>
                <a:gd name="T48" fmla="*/ 63008533 w 54"/>
                <a:gd name="T49" fmla="*/ 44878082 h 68"/>
                <a:gd name="T50" fmla="*/ 68737459 w 54"/>
                <a:gd name="T51" fmla="*/ 35121069 h 68"/>
                <a:gd name="T52" fmla="*/ 66827817 w 54"/>
                <a:gd name="T53" fmla="*/ 29268257 h 68"/>
                <a:gd name="T54" fmla="*/ 74465003 w 54"/>
                <a:gd name="T55" fmla="*/ 29268257 h 68"/>
                <a:gd name="T56" fmla="*/ 74465003 w 54"/>
                <a:gd name="T57" fmla="*/ 23414049 h 68"/>
                <a:gd name="T58" fmla="*/ 80192547 w 54"/>
                <a:gd name="T59" fmla="*/ 19512635 h 68"/>
                <a:gd name="T60" fmla="*/ 80192547 w 54"/>
                <a:gd name="T61" fmla="*/ 9755619 h 68"/>
                <a:gd name="T62" fmla="*/ 70645719 w 54"/>
                <a:gd name="T63" fmla="*/ 7804217 h 68"/>
                <a:gd name="T64" fmla="*/ 61098891 w 54"/>
                <a:gd name="T65" fmla="*/ 3902807 h 68"/>
                <a:gd name="T66" fmla="*/ 51553445 w 54"/>
                <a:gd name="T67" fmla="*/ 0 h 68"/>
                <a:gd name="T68" fmla="*/ 51553445 w 54"/>
                <a:gd name="T69" fmla="*/ 5854211 h 68"/>
                <a:gd name="T70" fmla="*/ 38187322 w 54"/>
                <a:gd name="T71" fmla="*/ 5854211 h 68"/>
                <a:gd name="T72" fmla="*/ 34368039 w 54"/>
                <a:gd name="T73" fmla="*/ 19512635 h 68"/>
                <a:gd name="T74" fmla="*/ 24821211 w 54"/>
                <a:gd name="T75" fmla="*/ 21462641 h 68"/>
                <a:gd name="T76" fmla="*/ 22912951 w 54"/>
                <a:gd name="T77" fmla="*/ 27316855 h 68"/>
                <a:gd name="T78" fmla="*/ 15274377 w 54"/>
                <a:gd name="T79" fmla="*/ 29268257 h 68"/>
                <a:gd name="T80" fmla="*/ 15274377 w 54"/>
                <a:gd name="T81" fmla="*/ 35121069 h 68"/>
                <a:gd name="T82" fmla="*/ 24821211 w 54"/>
                <a:gd name="T83" fmla="*/ 37072471 h 68"/>
                <a:gd name="T84" fmla="*/ 21003303 w 54"/>
                <a:gd name="T85" fmla="*/ 42926679 h 68"/>
                <a:gd name="T86" fmla="*/ 15274377 w 54"/>
                <a:gd name="T87" fmla="*/ 58536515 h 68"/>
                <a:gd name="T88" fmla="*/ 19093661 w 54"/>
                <a:gd name="T89" fmla="*/ 64389326 h 68"/>
                <a:gd name="T90" fmla="*/ 11456475 w 54"/>
                <a:gd name="T91" fmla="*/ 62437923 h 68"/>
                <a:gd name="T92" fmla="*/ 7637189 w 54"/>
                <a:gd name="T93" fmla="*/ 64389326 h 68"/>
                <a:gd name="T94" fmla="*/ 3819285 w 54"/>
                <a:gd name="T95" fmla="*/ 66340729 h 68"/>
                <a:gd name="T96" fmla="*/ 0 w 54"/>
                <a:gd name="T97" fmla="*/ 81950553 h 68"/>
                <a:gd name="T98" fmla="*/ 7637189 w 54"/>
                <a:gd name="T99" fmla="*/ 91706192 h 6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4"/>
                <a:gd name="T151" fmla="*/ 0 h 68"/>
                <a:gd name="T152" fmla="*/ 54 w 54"/>
                <a:gd name="T153" fmla="*/ 68 h 6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4" h="68">
                  <a:moveTo>
                    <a:pt x="4" y="47"/>
                  </a:moveTo>
                  <a:cubicBezTo>
                    <a:pt x="5" y="48"/>
                    <a:pt x="10" y="49"/>
                    <a:pt x="12" y="49"/>
                  </a:cubicBezTo>
                  <a:cubicBezTo>
                    <a:pt x="13" y="49"/>
                    <a:pt x="12" y="49"/>
                    <a:pt x="14" y="50"/>
                  </a:cubicBezTo>
                  <a:cubicBezTo>
                    <a:pt x="15" y="51"/>
                    <a:pt x="16" y="51"/>
                    <a:pt x="17" y="50"/>
                  </a:cubicBezTo>
                  <a:cubicBezTo>
                    <a:pt x="18" y="48"/>
                    <a:pt x="18" y="51"/>
                    <a:pt x="20" y="52"/>
                  </a:cubicBezTo>
                  <a:cubicBezTo>
                    <a:pt x="21" y="53"/>
                    <a:pt x="19" y="55"/>
                    <a:pt x="20" y="56"/>
                  </a:cubicBezTo>
                  <a:cubicBezTo>
                    <a:pt x="22" y="58"/>
                    <a:pt x="19" y="60"/>
                    <a:pt x="19" y="61"/>
                  </a:cubicBezTo>
                  <a:cubicBezTo>
                    <a:pt x="19" y="63"/>
                    <a:pt x="29" y="64"/>
                    <a:pt x="31" y="64"/>
                  </a:cubicBezTo>
                  <a:cubicBezTo>
                    <a:pt x="32" y="64"/>
                    <a:pt x="34" y="65"/>
                    <a:pt x="36" y="65"/>
                  </a:cubicBezTo>
                  <a:cubicBezTo>
                    <a:pt x="37" y="66"/>
                    <a:pt x="37" y="64"/>
                    <a:pt x="38" y="64"/>
                  </a:cubicBezTo>
                  <a:cubicBezTo>
                    <a:pt x="38" y="64"/>
                    <a:pt x="41" y="67"/>
                    <a:pt x="42" y="67"/>
                  </a:cubicBezTo>
                  <a:cubicBezTo>
                    <a:pt x="43" y="68"/>
                    <a:pt x="45" y="66"/>
                    <a:pt x="45" y="66"/>
                  </a:cubicBezTo>
                  <a:cubicBezTo>
                    <a:pt x="45" y="66"/>
                    <a:pt x="48" y="67"/>
                    <a:pt x="49" y="67"/>
                  </a:cubicBezTo>
                  <a:cubicBezTo>
                    <a:pt x="50" y="66"/>
                    <a:pt x="51" y="66"/>
                    <a:pt x="53" y="66"/>
                  </a:cubicBezTo>
                  <a:cubicBezTo>
                    <a:pt x="54" y="65"/>
                    <a:pt x="53" y="62"/>
                    <a:pt x="52" y="63"/>
                  </a:cubicBezTo>
                  <a:cubicBezTo>
                    <a:pt x="52" y="63"/>
                    <a:pt x="51" y="62"/>
                    <a:pt x="51" y="61"/>
                  </a:cubicBezTo>
                  <a:cubicBezTo>
                    <a:pt x="50" y="60"/>
                    <a:pt x="48" y="60"/>
                    <a:pt x="47" y="59"/>
                  </a:cubicBezTo>
                  <a:cubicBezTo>
                    <a:pt x="46" y="57"/>
                    <a:pt x="42" y="55"/>
                    <a:pt x="42" y="54"/>
                  </a:cubicBezTo>
                  <a:cubicBezTo>
                    <a:pt x="42" y="53"/>
                    <a:pt x="40" y="51"/>
                    <a:pt x="40" y="50"/>
                  </a:cubicBezTo>
                  <a:cubicBezTo>
                    <a:pt x="41" y="49"/>
                    <a:pt x="36" y="45"/>
                    <a:pt x="36" y="44"/>
                  </a:cubicBezTo>
                  <a:cubicBezTo>
                    <a:pt x="36" y="43"/>
                    <a:pt x="34" y="40"/>
                    <a:pt x="34" y="38"/>
                  </a:cubicBezTo>
                  <a:cubicBezTo>
                    <a:pt x="33" y="37"/>
                    <a:pt x="35" y="35"/>
                    <a:pt x="36" y="33"/>
                  </a:cubicBezTo>
                  <a:cubicBezTo>
                    <a:pt x="37" y="32"/>
                    <a:pt x="35" y="31"/>
                    <a:pt x="34" y="31"/>
                  </a:cubicBezTo>
                  <a:cubicBezTo>
                    <a:pt x="32" y="31"/>
                    <a:pt x="33" y="28"/>
                    <a:pt x="33" y="26"/>
                  </a:cubicBezTo>
                  <a:cubicBezTo>
                    <a:pt x="33" y="24"/>
                    <a:pt x="32" y="24"/>
                    <a:pt x="33" y="23"/>
                  </a:cubicBezTo>
                  <a:cubicBezTo>
                    <a:pt x="33" y="23"/>
                    <a:pt x="36" y="19"/>
                    <a:pt x="36" y="18"/>
                  </a:cubicBezTo>
                  <a:cubicBezTo>
                    <a:pt x="36" y="18"/>
                    <a:pt x="35" y="16"/>
                    <a:pt x="35" y="15"/>
                  </a:cubicBezTo>
                  <a:cubicBezTo>
                    <a:pt x="35" y="13"/>
                    <a:pt x="38" y="15"/>
                    <a:pt x="39" y="15"/>
                  </a:cubicBezTo>
                  <a:cubicBezTo>
                    <a:pt x="41" y="16"/>
                    <a:pt x="39" y="13"/>
                    <a:pt x="39" y="12"/>
                  </a:cubicBezTo>
                  <a:cubicBezTo>
                    <a:pt x="39" y="12"/>
                    <a:pt x="41" y="11"/>
                    <a:pt x="42" y="10"/>
                  </a:cubicBezTo>
                  <a:cubicBezTo>
                    <a:pt x="42" y="10"/>
                    <a:pt x="42" y="6"/>
                    <a:pt x="42" y="5"/>
                  </a:cubicBezTo>
                  <a:cubicBezTo>
                    <a:pt x="41" y="5"/>
                    <a:pt x="39" y="5"/>
                    <a:pt x="37" y="4"/>
                  </a:cubicBezTo>
                  <a:cubicBezTo>
                    <a:pt x="35" y="3"/>
                    <a:pt x="34" y="2"/>
                    <a:pt x="32" y="2"/>
                  </a:cubicBezTo>
                  <a:cubicBezTo>
                    <a:pt x="30" y="2"/>
                    <a:pt x="28" y="0"/>
                    <a:pt x="27" y="0"/>
                  </a:cubicBezTo>
                  <a:cubicBezTo>
                    <a:pt x="25" y="0"/>
                    <a:pt x="27" y="2"/>
                    <a:pt x="27" y="3"/>
                  </a:cubicBezTo>
                  <a:cubicBezTo>
                    <a:pt x="27" y="4"/>
                    <a:pt x="22" y="2"/>
                    <a:pt x="20" y="3"/>
                  </a:cubicBezTo>
                  <a:cubicBezTo>
                    <a:pt x="18" y="3"/>
                    <a:pt x="19" y="9"/>
                    <a:pt x="18" y="10"/>
                  </a:cubicBezTo>
                  <a:cubicBezTo>
                    <a:pt x="17" y="12"/>
                    <a:pt x="14" y="10"/>
                    <a:pt x="13" y="11"/>
                  </a:cubicBezTo>
                  <a:cubicBezTo>
                    <a:pt x="11" y="11"/>
                    <a:pt x="12" y="13"/>
                    <a:pt x="12" y="14"/>
                  </a:cubicBezTo>
                  <a:cubicBezTo>
                    <a:pt x="12" y="15"/>
                    <a:pt x="11" y="15"/>
                    <a:pt x="8" y="15"/>
                  </a:cubicBezTo>
                  <a:cubicBezTo>
                    <a:pt x="6" y="15"/>
                    <a:pt x="6" y="16"/>
                    <a:pt x="8" y="18"/>
                  </a:cubicBezTo>
                  <a:cubicBezTo>
                    <a:pt x="10" y="20"/>
                    <a:pt x="11" y="19"/>
                    <a:pt x="13" y="19"/>
                  </a:cubicBezTo>
                  <a:cubicBezTo>
                    <a:pt x="14" y="19"/>
                    <a:pt x="12" y="21"/>
                    <a:pt x="11" y="22"/>
                  </a:cubicBezTo>
                  <a:cubicBezTo>
                    <a:pt x="10" y="23"/>
                    <a:pt x="8" y="28"/>
                    <a:pt x="8" y="30"/>
                  </a:cubicBezTo>
                  <a:cubicBezTo>
                    <a:pt x="9" y="32"/>
                    <a:pt x="10" y="32"/>
                    <a:pt x="10" y="33"/>
                  </a:cubicBezTo>
                  <a:cubicBezTo>
                    <a:pt x="10" y="34"/>
                    <a:pt x="9" y="33"/>
                    <a:pt x="6" y="32"/>
                  </a:cubicBezTo>
                  <a:cubicBezTo>
                    <a:pt x="4" y="31"/>
                    <a:pt x="6" y="32"/>
                    <a:pt x="4" y="33"/>
                  </a:cubicBezTo>
                  <a:cubicBezTo>
                    <a:pt x="3" y="34"/>
                    <a:pt x="4" y="34"/>
                    <a:pt x="2" y="34"/>
                  </a:cubicBezTo>
                  <a:cubicBezTo>
                    <a:pt x="1" y="34"/>
                    <a:pt x="0" y="40"/>
                    <a:pt x="0" y="42"/>
                  </a:cubicBezTo>
                  <a:cubicBezTo>
                    <a:pt x="0" y="44"/>
                    <a:pt x="3" y="46"/>
                    <a:pt x="4" y="47"/>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15" name="Freeform 117"/>
            <p:cNvSpPr>
              <a:spLocks noChangeArrowheads="1"/>
            </p:cNvSpPr>
            <p:nvPr/>
          </p:nvSpPr>
          <p:spPr bwMode="auto">
            <a:xfrm>
              <a:off x="4971449" y="1726337"/>
              <a:ext cx="10888" cy="11308"/>
            </a:xfrm>
            <a:custGeom>
              <a:avLst/>
              <a:gdLst>
                <a:gd name="T0" fmla="*/ 3235650 w 8"/>
                <a:gd name="T1" fmla="*/ 0 h 8"/>
                <a:gd name="T2" fmla="*/ 3235650 w 8"/>
                <a:gd name="T3" fmla="*/ 5993240 h 8"/>
                <a:gd name="T4" fmla="*/ 11323503 w 8"/>
                <a:gd name="T5" fmla="*/ 15983856 h 8"/>
                <a:gd name="T6" fmla="*/ 9705676 w 8"/>
                <a:gd name="T7" fmla="*/ 3995964 h 8"/>
                <a:gd name="T8" fmla="*/ 3235650 w 8"/>
                <a:gd name="T9" fmla="*/ 0 h 8"/>
                <a:gd name="T10" fmla="*/ 0 60000 65536"/>
                <a:gd name="T11" fmla="*/ 0 60000 65536"/>
                <a:gd name="T12" fmla="*/ 0 60000 65536"/>
                <a:gd name="T13" fmla="*/ 0 60000 65536"/>
                <a:gd name="T14" fmla="*/ 0 60000 65536"/>
                <a:gd name="T15" fmla="*/ 0 w 8"/>
                <a:gd name="T16" fmla="*/ 0 h 8"/>
                <a:gd name="T17" fmla="*/ 8 w 8"/>
                <a:gd name="T18" fmla="*/ 8 h 8"/>
              </a:gdLst>
              <a:ahLst/>
              <a:cxnLst>
                <a:cxn ang="T10">
                  <a:pos x="T0" y="T1"/>
                </a:cxn>
                <a:cxn ang="T11">
                  <a:pos x="T2" y="T3"/>
                </a:cxn>
                <a:cxn ang="T12">
                  <a:pos x="T4" y="T5"/>
                </a:cxn>
                <a:cxn ang="T13">
                  <a:pos x="T6" y="T7"/>
                </a:cxn>
                <a:cxn ang="T14">
                  <a:pos x="T8" y="T9"/>
                </a:cxn>
              </a:cxnLst>
              <a:rect l="T15" t="T16" r="T17" b="T18"/>
              <a:pathLst>
                <a:path w="8" h="8">
                  <a:moveTo>
                    <a:pt x="2" y="0"/>
                  </a:moveTo>
                  <a:cubicBezTo>
                    <a:pt x="0" y="0"/>
                    <a:pt x="0" y="2"/>
                    <a:pt x="2" y="3"/>
                  </a:cubicBezTo>
                  <a:cubicBezTo>
                    <a:pt x="4" y="4"/>
                    <a:pt x="4" y="8"/>
                    <a:pt x="7" y="8"/>
                  </a:cubicBezTo>
                  <a:cubicBezTo>
                    <a:pt x="8" y="7"/>
                    <a:pt x="6" y="3"/>
                    <a:pt x="6" y="2"/>
                  </a:cubicBezTo>
                  <a:cubicBezTo>
                    <a:pt x="6" y="1"/>
                    <a:pt x="3" y="0"/>
                    <a:pt x="2" y="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16" name="Freeform 118"/>
            <p:cNvSpPr>
              <a:spLocks noChangeArrowheads="1"/>
            </p:cNvSpPr>
            <p:nvPr/>
          </p:nvSpPr>
          <p:spPr bwMode="auto">
            <a:xfrm>
              <a:off x="4976288" y="1522796"/>
              <a:ext cx="194782" cy="135694"/>
            </a:xfrm>
            <a:custGeom>
              <a:avLst/>
              <a:gdLst>
                <a:gd name="T0" fmla="*/ 17375265 w 131"/>
                <a:gd name="T1" fmla="*/ 174466472 h 98"/>
                <a:gd name="T2" fmla="*/ 40543210 w 131"/>
                <a:gd name="T3" fmla="*/ 180216850 h 98"/>
                <a:gd name="T4" fmla="*/ 63709771 w 131"/>
                <a:gd name="T5" fmla="*/ 187886371 h 98"/>
                <a:gd name="T6" fmla="*/ 69502451 w 131"/>
                <a:gd name="T7" fmla="*/ 172548757 h 98"/>
                <a:gd name="T8" fmla="*/ 77225097 w 131"/>
                <a:gd name="T9" fmla="*/ 168714710 h 98"/>
                <a:gd name="T10" fmla="*/ 81086420 w 131"/>
                <a:gd name="T11" fmla="*/ 161045232 h 98"/>
                <a:gd name="T12" fmla="*/ 83016387 w 131"/>
                <a:gd name="T13" fmla="*/ 151459423 h 98"/>
                <a:gd name="T14" fmla="*/ 86877710 w 131"/>
                <a:gd name="T15" fmla="*/ 145707661 h 98"/>
                <a:gd name="T16" fmla="*/ 92669022 w 131"/>
                <a:gd name="T17" fmla="*/ 134204137 h 98"/>
                <a:gd name="T18" fmla="*/ 94600379 w 131"/>
                <a:gd name="T19" fmla="*/ 128452374 h 98"/>
                <a:gd name="T20" fmla="*/ 104252992 w 131"/>
                <a:gd name="T21" fmla="*/ 124618328 h 98"/>
                <a:gd name="T22" fmla="*/ 108114315 w 131"/>
                <a:gd name="T23" fmla="*/ 115032519 h 98"/>
                <a:gd name="T24" fmla="*/ 125489575 w 131"/>
                <a:gd name="T25" fmla="*/ 113114803 h 98"/>
                <a:gd name="T26" fmla="*/ 135143578 w 131"/>
                <a:gd name="T27" fmla="*/ 101612664 h 98"/>
                <a:gd name="T28" fmla="*/ 144796191 w 131"/>
                <a:gd name="T29" fmla="*/ 99694948 h 98"/>
                <a:gd name="T30" fmla="*/ 166032774 w 131"/>
                <a:gd name="T31" fmla="*/ 86273686 h 98"/>
                <a:gd name="T32" fmla="*/ 193062080 w 131"/>
                <a:gd name="T33" fmla="*/ 70936115 h 98"/>
                <a:gd name="T34" fmla="*/ 223951277 w 131"/>
                <a:gd name="T35" fmla="*/ 72853831 h 98"/>
                <a:gd name="T36" fmla="*/ 243257893 w 131"/>
                <a:gd name="T37" fmla="*/ 59433975 h 98"/>
                <a:gd name="T38" fmla="*/ 247119216 w 131"/>
                <a:gd name="T39" fmla="*/ 49846782 h 98"/>
                <a:gd name="T40" fmla="*/ 250980540 w 131"/>
                <a:gd name="T41" fmla="*/ 36426915 h 98"/>
                <a:gd name="T42" fmla="*/ 250980540 w 131"/>
                <a:gd name="T43" fmla="*/ 21089339 h 98"/>
                <a:gd name="T44" fmla="*/ 243257893 w 131"/>
                <a:gd name="T45" fmla="*/ 7669481 h 98"/>
                <a:gd name="T46" fmla="*/ 227812600 w 131"/>
                <a:gd name="T47" fmla="*/ 3834048 h 98"/>
                <a:gd name="T48" fmla="*/ 214298663 w 131"/>
                <a:gd name="T49" fmla="*/ 5751765 h 98"/>
                <a:gd name="T50" fmla="*/ 208505984 w 131"/>
                <a:gd name="T51" fmla="*/ 23007060 h 98"/>
                <a:gd name="T52" fmla="*/ 187269401 w 131"/>
                <a:gd name="T53" fmla="*/ 42178678 h 98"/>
                <a:gd name="T54" fmla="*/ 156380161 w 131"/>
                <a:gd name="T55" fmla="*/ 49846782 h 98"/>
                <a:gd name="T56" fmla="*/ 146726158 w 131"/>
                <a:gd name="T57" fmla="*/ 46012735 h 98"/>
                <a:gd name="T58" fmla="*/ 131282255 w 131"/>
                <a:gd name="T59" fmla="*/ 42178678 h 98"/>
                <a:gd name="T60" fmla="*/ 117766929 w 131"/>
                <a:gd name="T61" fmla="*/ 46012735 h 98"/>
                <a:gd name="T62" fmla="*/ 113905605 w 131"/>
                <a:gd name="T63" fmla="*/ 55598544 h 98"/>
                <a:gd name="T64" fmla="*/ 90739034 w 131"/>
                <a:gd name="T65" fmla="*/ 70936115 h 98"/>
                <a:gd name="T66" fmla="*/ 86877710 w 131"/>
                <a:gd name="T67" fmla="*/ 72853831 h 98"/>
                <a:gd name="T68" fmla="*/ 67571094 w 131"/>
                <a:gd name="T69" fmla="*/ 84357355 h 98"/>
                <a:gd name="T70" fmla="*/ 63709771 w 131"/>
                <a:gd name="T71" fmla="*/ 92025470 h 98"/>
                <a:gd name="T72" fmla="*/ 50195834 w 131"/>
                <a:gd name="T73" fmla="*/ 107363041 h 98"/>
                <a:gd name="T74" fmla="*/ 38611854 w 131"/>
                <a:gd name="T75" fmla="*/ 111198472 h 98"/>
                <a:gd name="T76" fmla="*/ 38611854 w 131"/>
                <a:gd name="T77" fmla="*/ 120784281 h 98"/>
                <a:gd name="T78" fmla="*/ 36681887 w 131"/>
                <a:gd name="T79" fmla="*/ 128452374 h 98"/>
                <a:gd name="T80" fmla="*/ 32820564 w 131"/>
                <a:gd name="T81" fmla="*/ 136121852 h 98"/>
                <a:gd name="T82" fmla="*/ 38611854 w 131"/>
                <a:gd name="T83" fmla="*/ 153377139 h 98"/>
                <a:gd name="T84" fmla="*/ 21236589 w 131"/>
                <a:gd name="T85" fmla="*/ 153377139 h 98"/>
                <a:gd name="T86" fmla="*/ 5791293 w 131"/>
                <a:gd name="T87" fmla="*/ 166796995 h 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1"/>
                <a:gd name="T133" fmla="*/ 0 h 98"/>
                <a:gd name="T134" fmla="*/ 131 w 131"/>
                <a:gd name="T135" fmla="*/ 98 h 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1" h="98">
                  <a:moveTo>
                    <a:pt x="9" y="86"/>
                  </a:moveTo>
                  <a:cubicBezTo>
                    <a:pt x="11" y="85"/>
                    <a:pt x="8" y="90"/>
                    <a:pt x="9" y="91"/>
                  </a:cubicBezTo>
                  <a:cubicBezTo>
                    <a:pt x="9" y="92"/>
                    <a:pt x="14" y="92"/>
                    <a:pt x="16" y="92"/>
                  </a:cubicBezTo>
                  <a:cubicBezTo>
                    <a:pt x="18" y="92"/>
                    <a:pt x="20" y="94"/>
                    <a:pt x="21" y="94"/>
                  </a:cubicBezTo>
                  <a:cubicBezTo>
                    <a:pt x="23" y="95"/>
                    <a:pt x="26" y="95"/>
                    <a:pt x="26" y="96"/>
                  </a:cubicBezTo>
                  <a:cubicBezTo>
                    <a:pt x="27" y="97"/>
                    <a:pt x="31" y="98"/>
                    <a:pt x="33" y="98"/>
                  </a:cubicBezTo>
                  <a:cubicBezTo>
                    <a:pt x="34" y="98"/>
                    <a:pt x="36" y="96"/>
                    <a:pt x="36" y="95"/>
                  </a:cubicBezTo>
                  <a:cubicBezTo>
                    <a:pt x="36" y="94"/>
                    <a:pt x="38" y="91"/>
                    <a:pt x="36" y="90"/>
                  </a:cubicBezTo>
                  <a:cubicBezTo>
                    <a:pt x="35" y="89"/>
                    <a:pt x="33" y="88"/>
                    <a:pt x="34" y="87"/>
                  </a:cubicBezTo>
                  <a:cubicBezTo>
                    <a:pt x="35" y="87"/>
                    <a:pt x="39" y="89"/>
                    <a:pt x="40" y="88"/>
                  </a:cubicBezTo>
                  <a:cubicBezTo>
                    <a:pt x="42" y="86"/>
                    <a:pt x="39" y="85"/>
                    <a:pt x="39" y="84"/>
                  </a:cubicBezTo>
                  <a:cubicBezTo>
                    <a:pt x="39" y="83"/>
                    <a:pt x="42" y="86"/>
                    <a:pt x="42" y="84"/>
                  </a:cubicBezTo>
                  <a:cubicBezTo>
                    <a:pt x="42" y="83"/>
                    <a:pt x="41" y="82"/>
                    <a:pt x="39" y="81"/>
                  </a:cubicBezTo>
                  <a:cubicBezTo>
                    <a:pt x="38" y="80"/>
                    <a:pt x="42" y="80"/>
                    <a:pt x="43" y="79"/>
                  </a:cubicBezTo>
                  <a:cubicBezTo>
                    <a:pt x="45" y="79"/>
                    <a:pt x="43" y="78"/>
                    <a:pt x="43" y="77"/>
                  </a:cubicBezTo>
                  <a:cubicBezTo>
                    <a:pt x="42" y="76"/>
                    <a:pt x="44" y="76"/>
                    <a:pt x="45" y="76"/>
                  </a:cubicBezTo>
                  <a:cubicBezTo>
                    <a:pt x="46" y="76"/>
                    <a:pt x="49" y="76"/>
                    <a:pt x="48" y="74"/>
                  </a:cubicBezTo>
                  <a:cubicBezTo>
                    <a:pt x="48" y="72"/>
                    <a:pt x="47" y="70"/>
                    <a:pt x="48" y="70"/>
                  </a:cubicBezTo>
                  <a:cubicBezTo>
                    <a:pt x="50" y="70"/>
                    <a:pt x="53" y="70"/>
                    <a:pt x="52" y="69"/>
                  </a:cubicBezTo>
                  <a:cubicBezTo>
                    <a:pt x="52" y="68"/>
                    <a:pt x="49" y="68"/>
                    <a:pt x="49" y="67"/>
                  </a:cubicBezTo>
                  <a:cubicBezTo>
                    <a:pt x="49" y="66"/>
                    <a:pt x="50" y="66"/>
                    <a:pt x="51" y="66"/>
                  </a:cubicBezTo>
                  <a:cubicBezTo>
                    <a:pt x="52" y="65"/>
                    <a:pt x="53" y="65"/>
                    <a:pt x="54" y="65"/>
                  </a:cubicBezTo>
                  <a:cubicBezTo>
                    <a:pt x="55" y="64"/>
                    <a:pt x="57" y="65"/>
                    <a:pt x="57" y="64"/>
                  </a:cubicBezTo>
                  <a:cubicBezTo>
                    <a:pt x="58" y="63"/>
                    <a:pt x="57" y="61"/>
                    <a:pt x="56" y="60"/>
                  </a:cubicBezTo>
                  <a:cubicBezTo>
                    <a:pt x="56" y="59"/>
                    <a:pt x="61" y="61"/>
                    <a:pt x="63" y="62"/>
                  </a:cubicBezTo>
                  <a:cubicBezTo>
                    <a:pt x="65" y="62"/>
                    <a:pt x="64" y="60"/>
                    <a:pt x="65" y="59"/>
                  </a:cubicBezTo>
                  <a:cubicBezTo>
                    <a:pt x="65" y="59"/>
                    <a:pt x="67" y="60"/>
                    <a:pt x="68" y="59"/>
                  </a:cubicBezTo>
                  <a:cubicBezTo>
                    <a:pt x="69" y="59"/>
                    <a:pt x="69" y="54"/>
                    <a:pt x="70" y="53"/>
                  </a:cubicBezTo>
                  <a:cubicBezTo>
                    <a:pt x="71" y="52"/>
                    <a:pt x="71" y="53"/>
                    <a:pt x="72" y="54"/>
                  </a:cubicBezTo>
                  <a:cubicBezTo>
                    <a:pt x="73" y="55"/>
                    <a:pt x="74" y="53"/>
                    <a:pt x="75" y="52"/>
                  </a:cubicBezTo>
                  <a:cubicBezTo>
                    <a:pt x="77" y="51"/>
                    <a:pt x="77" y="51"/>
                    <a:pt x="78" y="51"/>
                  </a:cubicBezTo>
                  <a:cubicBezTo>
                    <a:pt x="79" y="50"/>
                    <a:pt x="84" y="46"/>
                    <a:pt x="86" y="45"/>
                  </a:cubicBezTo>
                  <a:cubicBezTo>
                    <a:pt x="88" y="44"/>
                    <a:pt x="91" y="42"/>
                    <a:pt x="92" y="40"/>
                  </a:cubicBezTo>
                  <a:cubicBezTo>
                    <a:pt x="94" y="38"/>
                    <a:pt x="98" y="37"/>
                    <a:pt x="100" y="37"/>
                  </a:cubicBezTo>
                  <a:cubicBezTo>
                    <a:pt x="101" y="37"/>
                    <a:pt x="105" y="38"/>
                    <a:pt x="108" y="39"/>
                  </a:cubicBezTo>
                  <a:cubicBezTo>
                    <a:pt x="111" y="40"/>
                    <a:pt x="113" y="39"/>
                    <a:pt x="116" y="38"/>
                  </a:cubicBezTo>
                  <a:cubicBezTo>
                    <a:pt x="118" y="37"/>
                    <a:pt x="118" y="36"/>
                    <a:pt x="120" y="35"/>
                  </a:cubicBezTo>
                  <a:cubicBezTo>
                    <a:pt x="122" y="34"/>
                    <a:pt x="125" y="32"/>
                    <a:pt x="126" y="31"/>
                  </a:cubicBezTo>
                  <a:cubicBezTo>
                    <a:pt x="128" y="30"/>
                    <a:pt x="131" y="28"/>
                    <a:pt x="130" y="29"/>
                  </a:cubicBezTo>
                  <a:cubicBezTo>
                    <a:pt x="129" y="29"/>
                    <a:pt x="128" y="27"/>
                    <a:pt x="128" y="26"/>
                  </a:cubicBezTo>
                  <a:cubicBezTo>
                    <a:pt x="128" y="25"/>
                    <a:pt x="128" y="22"/>
                    <a:pt x="130" y="21"/>
                  </a:cubicBezTo>
                  <a:cubicBezTo>
                    <a:pt x="131" y="21"/>
                    <a:pt x="131" y="20"/>
                    <a:pt x="130" y="19"/>
                  </a:cubicBezTo>
                  <a:cubicBezTo>
                    <a:pt x="129" y="19"/>
                    <a:pt x="129" y="15"/>
                    <a:pt x="128" y="14"/>
                  </a:cubicBezTo>
                  <a:cubicBezTo>
                    <a:pt x="128" y="12"/>
                    <a:pt x="130" y="12"/>
                    <a:pt x="130" y="11"/>
                  </a:cubicBezTo>
                  <a:cubicBezTo>
                    <a:pt x="131" y="11"/>
                    <a:pt x="129" y="8"/>
                    <a:pt x="127" y="7"/>
                  </a:cubicBezTo>
                  <a:cubicBezTo>
                    <a:pt x="126" y="7"/>
                    <a:pt x="126" y="5"/>
                    <a:pt x="126" y="4"/>
                  </a:cubicBezTo>
                  <a:cubicBezTo>
                    <a:pt x="127" y="3"/>
                    <a:pt x="124" y="2"/>
                    <a:pt x="121" y="1"/>
                  </a:cubicBezTo>
                  <a:cubicBezTo>
                    <a:pt x="119" y="0"/>
                    <a:pt x="119" y="2"/>
                    <a:pt x="118" y="2"/>
                  </a:cubicBezTo>
                  <a:cubicBezTo>
                    <a:pt x="117" y="3"/>
                    <a:pt x="116" y="2"/>
                    <a:pt x="116" y="2"/>
                  </a:cubicBezTo>
                  <a:cubicBezTo>
                    <a:pt x="116" y="1"/>
                    <a:pt x="111" y="2"/>
                    <a:pt x="111" y="3"/>
                  </a:cubicBezTo>
                  <a:cubicBezTo>
                    <a:pt x="110" y="3"/>
                    <a:pt x="111" y="5"/>
                    <a:pt x="111" y="7"/>
                  </a:cubicBezTo>
                  <a:cubicBezTo>
                    <a:pt x="111" y="8"/>
                    <a:pt x="108" y="10"/>
                    <a:pt x="108" y="12"/>
                  </a:cubicBezTo>
                  <a:cubicBezTo>
                    <a:pt x="107" y="14"/>
                    <a:pt x="104" y="18"/>
                    <a:pt x="102" y="18"/>
                  </a:cubicBezTo>
                  <a:cubicBezTo>
                    <a:pt x="99" y="18"/>
                    <a:pt x="99" y="20"/>
                    <a:pt x="97" y="22"/>
                  </a:cubicBezTo>
                  <a:cubicBezTo>
                    <a:pt x="95" y="24"/>
                    <a:pt x="90" y="25"/>
                    <a:pt x="86" y="24"/>
                  </a:cubicBezTo>
                  <a:cubicBezTo>
                    <a:pt x="83" y="24"/>
                    <a:pt x="84" y="25"/>
                    <a:pt x="81" y="26"/>
                  </a:cubicBezTo>
                  <a:cubicBezTo>
                    <a:pt x="79" y="27"/>
                    <a:pt x="79" y="24"/>
                    <a:pt x="78" y="22"/>
                  </a:cubicBezTo>
                  <a:cubicBezTo>
                    <a:pt x="77" y="21"/>
                    <a:pt x="77" y="23"/>
                    <a:pt x="76" y="24"/>
                  </a:cubicBezTo>
                  <a:cubicBezTo>
                    <a:pt x="75" y="25"/>
                    <a:pt x="74" y="25"/>
                    <a:pt x="73" y="25"/>
                  </a:cubicBezTo>
                  <a:cubicBezTo>
                    <a:pt x="72" y="25"/>
                    <a:pt x="69" y="23"/>
                    <a:pt x="68" y="22"/>
                  </a:cubicBezTo>
                  <a:cubicBezTo>
                    <a:pt x="67" y="21"/>
                    <a:pt x="65" y="22"/>
                    <a:pt x="64" y="23"/>
                  </a:cubicBezTo>
                  <a:cubicBezTo>
                    <a:pt x="63" y="24"/>
                    <a:pt x="63" y="24"/>
                    <a:pt x="61" y="24"/>
                  </a:cubicBezTo>
                  <a:cubicBezTo>
                    <a:pt x="58" y="24"/>
                    <a:pt x="60" y="25"/>
                    <a:pt x="61" y="25"/>
                  </a:cubicBezTo>
                  <a:cubicBezTo>
                    <a:pt x="62" y="26"/>
                    <a:pt x="60" y="27"/>
                    <a:pt x="59" y="29"/>
                  </a:cubicBezTo>
                  <a:cubicBezTo>
                    <a:pt x="58" y="30"/>
                    <a:pt x="52" y="35"/>
                    <a:pt x="50" y="35"/>
                  </a:cubicBezTo>
                  <a:cubicBezTo>
                    <a:pt x="48" y="36"/>
                    <a:pt x="49" y="37"/>
                    <a:pt x="47" y="37"/>
                  </a:cubicBezTo>
                  <a:cubicBezTo>
                    <a:pt x="46" y="37"/>
                    <a:pt x="47" y="35"/>
                    <a:pt x="45" y="35"/>
                  </a:cubicBezTo>
                  <a:cubicBezTo>
                    <a:pt x="44" y="35"/>
                    <a:pt x="44" y="37"/>
                    <a:pt x="45" y="38"/>
                  </a:cubicBezTo>
                  <a:cubicBezTo>
                    <a:pt x="45" y="39"/>
                    <a:pt x="44" y="40"/>
                    <a:pt x="42" y="41"/>
                  </a:cubicBezTo>
                  <a:cubicBezTo>
                    <a:pt x="40" y="42"/>
                    <a:pt x="38" y="43"/>
                    <a:pt x="35" y="44"/>
                  </a:cubicBezTo>
                  <a:cubicBezTo>
                    <a:pt x="33" y="45"/>
                    <a:pt x="36" y="46"/>
                    <a:pt x="36" y="47"/>
                  </a:cubicBezTo>
                  <a:cubicBezTo>
                    <a:pt x="36" y="48"/>
                    <a:pt x="35" y="48"/>
                    <a:pt x="33" y="48"/>
                  </a:cubicBezTo>
                  <a:cubicBezTo>
                    <a:pt x="32" y="48"/>
                    <a:pt x="29" y="50"/>
                    <a:pt x="30" y="50"/>
                  </a:cubicBezTo>
                  <a:cubicBezTo>
                    <a:pt x="32" y="50"/>
                    <a:pt x="27" y="55"/>
                    <a:pt x="26" y="56"/>
                  </a:cubicBezTo>
                  <a:cubicBezTo>
                    <a:pt x="25" y="58"/>
                    <a:pt x="25" y="57"/>
                    <a:pt x="23" y="56"/>
                  </a:cubicBezTo>
                  <a:cubicBezTo>
                    <a:pt x="22" y="56"/>
                    <a:pt x="20" y="58"/>
                    <a:pt x="20" y="58"/>
                  </a:cubicBezTo>
                  <a:cubicBezTo>
                    <a:pt x="20" y="59"/>
                    <a:pt x="20" y="59"/>
                    <a:pt x="22" y="59"/>
                  </a:cubicBezTo>
                  <a:cubicBezTo>
                    <a:pt x="23" y="59"/>
                    <a:pt x="22" y="62"/>
                    <a:pt x="20" y="63"/>
                  </a:cubicBezTo>
                  <a:cubicBezTo>
                    <a:pt x="19" y="64"/>
                    <a:pt x="24" y="65"/>
                    <a:pt x="24" y="66"/>
                  </a:cubicBezTo>
                  <a:cubicBezTo>
                    <a:pt x="23" y="67"/>
                    <a:pt x="20" y="66"/>
                    <a:pt x="19" y="67"/>
                  </a:cubicBezTo>
                  <a:cubicBezTo>
                    <a:pt x="17" y="67"/>
                    <a:pt x="20" y="69"/>
                    <a:pt x="22" y="71"/>
                  </a:cubicBezTo>
                  <a:cubicBezTo>
                    <a:pt x="23" y="72"/>
                    <a:pt x="19" y="71"/>
                    <a:pt x="17" y="71"/>
                  </a:cubicBezTo>
                  <a:cubicBezTo>
                    <a:pt x="15" y="72"/>
                    <a:pt x="19" y="74"/>
                    <a:pt x="18" y="76"/>
                  </a:cubicBezTo>
                  <a:cubicBezTo>
                    <a:pt x="17" y="77"/>
                    <a:pt x="19" y="78"/>
                    <a:pt x="20" y="80"/>
                  </a:cubicBezTo>
                  <a:cubicBezTo>
                    <a:pt x="20" y="82"/>
                    <a:pt x="17" y="78"/>
                    <a:pt x="14" y="78"/>
                  </a:cubicBezTo>
                  <a:cubicBezTo>
                    <a:pt x="12" y="78"/>
                    <a:pt x="11" y="78"/>
                    <a:pt x="11" y="80"/>
                  </a:cubicBezTo>
                  <a:cubicBezTo>
                    <a:pt x="10" y="81"/>
                    <a:pt x="11" y="83"/>
                    <a:pt x="8" y="83"/>
                  </a:cubicBezTo>
                  <a:cubicBezTo>
                    <a:pt x="6" y="83"/>
                    <a:pt x="5" y="84"/>
                    <a:pt x="3" y="87"/>
                  </a:cubicBezTo>
                  <a:cubicBezTo>
                    <a:pt x="0" y="91"/>
                    <a:pt x="7" y="86"/>
                    <a:pt x="9" y="8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17" name="Freeform 119"/>
            <p:cNvSpPr>
              <a:spLocks noChangeArrowheads="1"/>
            </p:cNvSpPr>
            <p:nvPr/>
          </p:nvSpPr>
          <p:spPr bwMode="auto">
            <a:xfrm>
              <a:off x="4568577" y="1737645"/>
              <a:ext cx="19357" cy="13569"/>
            </a:xfrm>
            <a:custGeom>
              <a:avLst/>
              <a:gdLst>
                <a:gd name="T0" fmla="*/ 3872438 w 13"/>
                <a:gd name="T1" fmla="*/ 18411774 h 10"/>
                <a:gd name="T2" fmla="*/ 25170151 w 13"/>
                <a:gd name="T3" fmla="*/ 7365253 h 10"/>
                <a:gd name="T4" fmla="*/ 21297709 w 13"/>
                <a:gd name="T5" fmla="*/ 0 h 10"/>
                <a:gd name="T6" fmla="*/ 3872438 w 13"/>
                <a:gd name="T7" fmla="*/ 11046521 h 10"/>
                <a:gd name="T8" fmla="*/ 3872438 w 13"/>
                <a:gd name="T9" fmla="*/ 18411774 h 10"/>
                <a:gd name="T10" fmla="*/ 0 60000 65536"/>
                <a:gd name="T11" fmla="*/ 0 60000 65536"/>
                <a:gd name="T12" fmla="*/ 0 60000 65536"/>
                <a:gd name="T13" fmla="*/ 0 60000 65536"/>
                <a:gd name="T14" fmla="*/ 0 60000 65536"/>
                <a:gd name="T15" fmla="*/ 0 w 13"/>
                <a:gd name="T16" fmla="*/ 0 h 10"/>
                <a:gd name="T17" fmla="*/ 13 w 13"/>
                <a:gd name="T18" fmla="*/ 10 h 10"/>
              </a:gdLst>
              <a:ahLst/>
              <a:cxnLst>
                <a:cxn ang="T10">
                  <a:pos x="T0" y="T1"/>
                </a:cxn>
                <a:cxn ang="T11">
                  <a:pos x="T2" y="T3"/>
                </a:cxn>
                <a:cxn ang="T12">
                  <a:pos x="T4" y="T5"/>
                </a:cxn>
                <a:cxn ang="T13">
                  <a:pos x="T6" y="T7"/>
                </a:cxn>
                <a:cxn ang="T14">
                  <a:pos x="T8" y="T9"/>
                </a:cxn>
              </a:cxnLst>
              <a:rect l="T15" t="T16" r="T17" b="T18"/>
              <a:pathLst>
                <a:path w="13" h="10">
                  <a:moveTo>
                    <a:pt x="2" y="10"/>
                  </a:moveTo>
                  <a:cubicBezTo>
                    <a:pt x="5" y="10"/>
                    <a:pt x="13" y="6"/>
                    <a:pt x="13" y="4"/>
                  </a:cubicBezTo>
                  <a:cubicBezTo>
                    <a:pt x="13" y="2"/>
                    <a:pt x="13" y="0"/>
                    <a:pt x="11" y="0"/>
                  </a:cubicBezTo>
                  <a:cubicBezTo>
                    <a:pt x="9" y="1"/>
                    <a:pt x="2" y="4"/>
                    <a:pt x="2" y="6"/>
                  </a:cubicBezTo>
                  <a:cubicBezTo>
                    <a:pt x="1" y="7"/>
                    <a:pt x="0" y="10"/>
                    <a:pt x="2" y="1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18" name="Freeform 120"/>
            <p:cNvSpPr>
              <a:spLocks noChangeArrowheads="1"/>
            </p:cNvSpPr>
            <p:nvPr/>
          </p:nvSpPr>
          <p:spPr bwMode="auto">
            <a:xfrm>
              <a:off x="4498407" y="1780615"/>
              <a:ext cx="18147" cy="19223"/>
            </a:xfrm>
            <a:custGeom>
              <a:avLst/>
              <a:gdLst>
                <a:gd name="T0" fmla="*/ 3993609 w 12"/>
                <a:gd name="T1" fmla="*/ 22624102 h 14"/>
                <a:gd name="T2" fmla="*/ 21967674 w 12"/>
                <a:gd name="T3" fmla="*/ 7540909 h 14"/>
                <a:gd name="T4" fmla="*/ 15975850 w 12"/>
                <a:gd name="T5" fmla="*/ 1885227 h 14"/>
                <a:gd name="T6" fmla="*/ 9985435 w 12"/>
                <a:gd name="T7" fmla="*/ 13197964 h 14"/>
                <a:gd name="T8" fmla="*/ 3993609 w 12"/>
                <a:gd name="T9" fmla="*/ 22624102 h 14"/>
                <a:gd name="T10" fmla="*/ 0 60000 65536"/>
                <a:gd name="T11" fmla="*/ 0 60000 65536"/>
                <a:gd name="T12" fmla="*/ 0 60000 65536"/>
                <a:gd name="T13" fmla="*/ 0 60000 65536"/>
                <a:gd name="T14" fmla="*/ 0 60000 65536"/>
                <a:gd name="T15" fmla="*/ 0 w 12"/>
                <a:gd name="T16" fmla="*/ 0 h 14"/>
                <a:gd name="T17" fmla="*/ 12 w 12"/>
                <a:gd name="T18" fmla="*/ 14 h 14"/>
              </a:gdLst>
              <a:ahLst/>
              <a:cxnLst>
                <a:cxn ang="T10">
                  <a:pos x="T0" y="T1"/>
                </a:cxn>
                <a:cxn ang="T11">
                  <a:pos x="T2" y="T3"/>
                </a:cxn>
                <a:cxn ang="T12">
                  <a:pos x="T4" y="T5"/>
                </a:cxn>
                <a:cxn ang="T13">
                  <a:pos x="T6" y="T7"/>
                </a:cxn>
                <a:cxn ang="T14">
                  <a:pos x="T8" y="T9"/>
                </a:cxn>
              </a:cxnLst>
              <a:rect l="T15" t="T16" r="T17" b="T18"/>
              <a:pathLst>
                <a:path w="12" h="14">
                  <a:moveTo>
                    <a:pt x="2" y="12"/>
                  </a:moveTo>
                  <a:cubicBezTo>
                    <a:pt x="5" y="9"/>
                    <a:pt x="12" y="6"/>
                    <a:pt x="11" y="4"/>
                  </a:cubicBezTo>
                  <a:cubicBezTo>
                    <a:pt x="10" y="3"/>
                    <a:pt x="10" y="0"/>
                    <a:pt x="8" y="1"/>
                  </a:cubicBezTo>
                  <a:cubicBezTo>
                    <a:pt x="6" y="2"/>
                    <a:pt x="7" y="6"/>
                    <a:pt x="5" y="7"/>
                  </a:cubicBezTo>
                  <a:cubicBezTo>
                    <a:pt x="4" y="9"/>
                    <a:pt x="0" y="14"/>
                    <a:pt x="2" y="1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19" name="Freeform 121"/>
            <p:cNvSpPr>
              <a:spLocks noChangeArrowheads="1"/>
            </p:cNvSpPr>
            <p:nvPr/>
          </p:nvSpPr>
          <p:spPr bwMode="auto">
            <a:xfrm>
              <a:off x="4717385" y="2465871"/>
              <a:ext cx="32665" cy="16962"/>
            </a:xfrm>
            <a:custGeom>
              <a:avLst/>
              <a:gdLst>
                <a:gd name="T0" fmla="*/ 32728349 w 22"/>
                <a:gd name="T1" fmla="*/ 17982547 h 12"/>
                <a:gd name="T2" fmla="*/ 38503122 w 22"/>
                <a:gd name="T3" fmla="*/ 1998689 h 12"/>
                <a:gd name="T4" fmla="*/ 11550939 w 22"/>
                <a:gd name="T5" fmla="*/ 9990618 h 12"/>
                <a:gd name="T6" fmla="*/ 0 w 22"/>
                <a:gd name="T7" fmla="*/ 17982547 h 12"/>
                <a:gd name="T8" fmla="*/ 32728349 w 22"/>
                <a:gd name="T9" fmla="*/ 17982547 h 12"/>
                <a:gd name="T10" fmla="*/ 0 60000 65536"/>
                <a:gd name="T11" fmla="*/ 0 60000 65536"/>
                <a:gd name="T12" fmla="*/ 0 60000 65536"/>
                <a:gd name="T13" fmla="*/ 0 60000 65536"/>
                <a:gd name="T14" fmla="*/ 0 60000 65536"/>
                <a:gd name="T15" fmla="*/ 0 w 22"/>
                <a:gd name="T16" fmla="*/ 0 h 12"/>
                <a:gd name="T17" fmla="*/ 22 w 22"/>
                <a:gd name="T18" fmla="*/ 12 h 12"/>
              </a:gdLst>
              <a:ahLst/>
              <a:cxnLst>
                <a:cxn ang="T10">
                  <a:pos x="T0" y="T1"/>
                </a:cxn>
                <a:cxn ang="T11">
                  <a:pos x="T2" y="T3"/>
                </a:cxn>
                <a:cxn ang="T12">
                  <a:pos x="T4" y="T5"/>
                </a:cxn>
                <a:cxn ang="T13">
                  <a:pos x="T6" y="T7"/>
                </a:cxn>
                <a:cxn ang="T14">
                  <a:pos x="T8" y="T9"/>
                </a:cxn>
              </a:cxnLst>
              <a:rect l="T15" t="T16" r="T17" b="T18"/>
              <a:pathLst>
                <a:path w="22" h="12">
                  <a:moveTo>
                    <a:pt x="17" y="9"/>
                  </a:moveTo>
                  <a:cubicBezTo>
                    <a:pt x="18" y="9"/>
                    <a:pt x="19" y="2"/>
                    <a:pt x="20" y="1"/>
                  </a:cubicBezTo>
                  <a:cubicBezTo>
                    <a:pt x="22" y="0"/>
                    <a:pt x="12" y="4"/>
                    <a:pt x="6" y="5"/>
                  </a:cubicBezTo>
                  <a:cubicBezTo>
                    <a:pt x="1" y="6"/>
                    <a:pt x="1" y="7"/>
                    <a:pt x="0" y="9"/>
                  </a:cubicBezTo>
                  <a:cubicBezTo>
                    <a:pt x="0" y="12"/>
                    <a:pt x="14" y="10"/>
                    <a:pt x="17" y="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20" name="Freeform 122"/>
            <p:cNvSpPr>
              <a:spLocks noChangeArrowheads="1"/>
            </p:cNvSpPr>
            <p:nvPr/>
          </p:nvSpPr>
          <p:spPr bwMode="auto">
            <a:xfrm>
              <a:off x="2409037" y="2205790"/>
              <a:ext cx="64120" cy="42970"/>
            </a:xfrm>
            <a:custGeom>
              <a:avLst/>
              <a:gdLst>
                <a:gd name="T0" fmla="*/ 67960685 w 43"/>
                <a:gd name="T1" fmla="*/ 38427657 h 31"/>
                <a:gd name="T2" fmla="*/ 56309927 w 43"/>
                <a:gd name="T3" fmla="*/ 26899224 h 31"/>
                <a:gd name="T4" fmla="*/ 38834476 w 43"/>
                <a:gd name="T5" fmla="*/ 11528438 h 31"/>
                <a:gd name="T6" fmla="*/ 9708271 w 43"/>
                <a:gd name="T7" fmla="*/ 0 h 31"/>
                <a:gd name="T8" fmla="*/ 3883587 w 43"/>
                <a:gd name="T9" fmla="*/ 9607261 h 31"/>
                <a:gd name="T10" fmla="*/ 33009794 w 43"/>
                <a:gd name="T11" fmla="*/ 34583922 h 31"/>
                <a:gd name="T12" fmla="*/ 42718062 w 43"/>
                <a:gd name="T13" fmla="*/ 42270005 h 31"/>
                <a:gd name="T14" fmla="*/ 52427735 w 43"/>
                <a:gd name="T15" fmla="*/ 49954714 h 31"/>
                <a:gd name="T16" fmla="*/ 73786760 w 43"/>
                <a:gd name="T17" fmla="*/ 57640797 h 31"/>
                <a:gd name="T18" fmla="*/ 67960685 w 43"/>
                <a:gd name="T19" fmla="*/ 38427657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31"/>
                <a:gd name="T32" fmla="*/ 43 w 43"/>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31">
                  <a:moveTo>
                    <a:pt x="35" y="20"/>
                  </a:moveTo>
                  <a:cubicBezTo>
                    <a:pt x="33" y="17"/>
                    <a:pt x="29" y="16"/>
                    <a:pt x="29" y="14"/>
                  </a:cubicBezTo>
                  <a:cubicBezTo>
                    <a:pt x="29" y="12"/>
                    <a:pt x="23" y="7"/>
                    <a:pt x="20" y="6"/>
                  </a:cubicBezTo>
                  <a:cubicBezTo>
                    <a:pt x="17" y="5"/>
                    <a:pt x="8" y="1"/>
                    <a:pt x="5" y="0"/>
                  </a:cubicBezTo>
                  <a:cubicBezTo>
                    <a:pt x="3" y="0"/>
                    <a:pt x="0" y="4"/>
                    <a:pt x="2" y="5"/>
                  </a:cubicBezTo>
                  <a:cubicBezTo>
                    <a:pt x="5" y="7"/>
                    <a:pt x="14" y="15"/>
                    <a:pt x="17" y="18"/>
                  </a:cubicBezTo>
                  <a:cubicBezTo>
                    <a:pt x="21" y="22"/>
                    <a:pt x="21" y="22"/>
                    <a:pt x="22" y="22"/>
                  </a:cubicBezTo>
                  <a:cubicBezTo>
                    <a:pt x="23" y="22"/>
                    <a:pt x="26" y="23"/>
                    <a:pt x="27" y="26"/>
                  </a:cubicBezTo>
                  <a:cubicBezTo>
                    <a:pt x="27" y="29"/>
                    <a:pt x="35" y="31"/>
                    <a:pt x="38" y="30"/>
                  </a:cubicBezTo>
                  <a:cubicBezTo>
                    <a:pt x="43" y="30"/>
                    <a:pt x="38" y="24"/>
                    <a:pt x="35" y="2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21" name="Freeform 123"/>
            <p:cNvSpPr>
              <a:spLocks noChangeArrowheads="1"/>
            </p:cNvSpPr>
            <p:nvPr/>
          </p:nvSpPr>
          <p:spPr bwMode="auto">
            <a:xfrm>
              <a:off x="2380001" y="2099496"/>
              <a:ext cx="31455" cy="27139"/>
            </a:xfrm>
            <a:custGeom>
              <a:avLst/>
              <a:gdLst>
                <a:gd name="T0" fmla="*/ 29388401 w 21"/>
                <a:gd name="T1" fmla="*/ 20253833 h 20"/>
                <a:gd name="T2" fmla="*/ 19591799 w 21"/>
                <a:gd name="T3" fmla="*/ 14731049 h 20"/>
                <a:gd name="T4" fmla="*/ 9796599 w 21"/>
                <a:gd name="T5" fmla="*/ 0 h 20"/>
                <a:gd name="T6" fmla="*/ 3917800 w 21"/>
                <a:gd name="T7" fmla="*/ 18413810 h 20"/>
                <a:gd name="T8" fmla="*/ 1959600 w 21"/>
                <a:gd name="T9" fmla="*/ 29460741 h 20"/>
                <a:gd name="T10" fmla="*/ 19591799 w 21"/>
                <a:gd name="T11" fmla="*/ 34984882 h 20"/>
                <a:gd name="T12" fmla="*/ 39183598 w 21"/>
                <a:gd name="T13" fmla="*/ 23936599 h 20"/>
                <a:gd name="T14" fmla="*/ 29388401 w 21"/>
                <a:gd name="T15" fmla="*/ 20253833 h 20"/>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0"/>
                <a:gd name="T26" fmla="*/ 21 w 21"/>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0">
                  <a:moveTo>
                    <a:pt x="15" y="11"/>
                  </a:moveTo>
                  <a:cubicBezTo>
                    <a:pt x="13" y="11"/>
                    <a:pt x="12" y="11"/>
                    <a:pt x="10" y="8"/>
                  </a:cubicBezTo>
                  <a:cubicBezTo>
                    <a:pt x="7" y="5"/>
                    <a:pt x="7" y="1"/>
                    <a:pt x="5" y="0"/>
                  </a:cubicBezTo>
                  <a:cubicBezTo>
                    <a:pt x="2" y="0"/>
                    <a:pt x="1" y="5"/>
                    <a:pt x="2" y="10"/>
                  </a:cubicBezTo>
                  <a:cubicBezTo>
                    <a:pt x="3" y="15"/>
                    <a:pt x="2" y="14"/>
                    <a:pt x="1" y="16"/>
                  </a:cubicBezTo>
                  <a:cubicBezTo>
                    <a:pt x="0" y="18"/>
                    <a:pt x="6" y="19"/>
                    <a:pt x="10" y="19"/>
                  </a:cubicBezTo>
                  <a:cubicBezTo>
                    <a:pt x="12" y="20"/>
                    <a:pt x="19" y="16"/>
                    <a:pt x="20" y="13"/>
                  </a:cubicBezTo>
                  <a:cubicBezTo>
                    <a:pt x="21" y="11"/>
                    <a:pt x="18" y="10"/>
                    <a:pt x="15" y="1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22" name="Freeform 124"/>
            <p:cNvSpPr>
              <a:spLocks noChangeArrowheads="1"/>
            </p:cNvSpPr>
            <p:nvPr/>
          </p:nvSpPr>
          <p:spPr bwMode="auto">
            <a:xfrm>
              <a:off x="2373952" y="2136812"/>
              <a:ext cx="20567" cy="35054"/>
            </a:xfrm>
            <a:custGeom>
              <a:avLst/>
              <a:gdLst>
                <a:gd name="T0" fmla="*/ 22613904 w 14"/>
                <a:gd name="T1" fmla="*/ 7271009 h 26"/>
                <a:gd name="T2" fmla="*/ 13192472 w 14"/>
                <a:gd name="T3" fmla="*/ 5453593 h 26"/>
                <a:gd name="T4" fmla="*/ 7537967 w 14"/>
                <a:gd name="T5" fmla="*/ 1817415 h 26"/>
                <a:gd name="T6" fmla="*/ 1884835 w 14"/>
                <a:gd name="T7" fmla="*/ 23630444 h 26"/>
                <a:gd name="T8" fmla="*/ 5653133 w 14"/>
                <a:gd name="T9" fmla="*/ 45443474 h 26"/>
                <a:gd name="T10" fmla="*/ 15075934 w 14"/>
                <a:gd name="T11" fmla="*/ 25447859 h 26"/>
                <a:gd name="T12" fmla="*/ 22613904 w 14"/>
                <a:gd name="T13" fmla="*/ 7271009 h 26"/>
                <a:gd name="T14" fmla="*/ 0 60000 65536"/>
                <a:gd name="T15" fmla="*/ 0 60000 65536"/>
                <a:gd name="T16" fmla="*/ 0 60000 65536"/>
                <a:gd name="T17" fmla="*/ 0 60000 65536"/>
                <a:gd name="T18" fmla="*/ 0 60000 65536"/>
                <a:gd name="T19" fmla="*/ 0 60000 65536"/>
                <a:gd name="T20" fmla="*/ 0 60000 65536"/>
                <a:gd name="T21" fmla="*/ 0 w 14"/>
                <a:gd name="T22" fmla="*/ 0 h 26"/>
                <a:gd name="T23" fmla="*/ 14 w 14"/>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6">
                  <a:moveTo>
                    <a:pt x="12" y="4"/>
                  </a:moveTo>
                  <a:cubicBezTo>
                    <a:pt x="11" y="3"/>
                    <a:pt x="8" y="4"/>
                    <a:pt x="7" y="3"/>
                  </a:cubicBezTo>
                  <a:cubicBezTo>
                    <a:pt x="6" y="2"/>
                    <a:pt x="5" y="0"/>
                    <a:pt x="4" y="1"/>
                  </a:cubicBezTo>
                  <a:cubicBezTo>
                    <a:pt x="3" y="2"/>
                    <a:pt x="1" y="9"/>
                    <a:pt x="1" y="13"/>
                  </a:cubicBezTo>
                  <a:cubicBezTo>
                    <a:pt x="1" y="17"/>
                    <a:pt x="0" y="26"/>
                    <a:pt x="3" y="25"/>
                  </a:cubicBezTo>
                  <a:cubicBezTo>
                    <a:pt x="6" y="23"/>
                    <a:pt x="8" y="16"/>
                    <a:pt x="8" y="14"/>
                  </a:cubicBezTo>
                  <a:cubicBezTo>
                    <a:pt x="8" y="12"/>
                    <a:pt x="14" y="4"/>
                    <a:pt x="12" y="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23" name="Freeform 125"/>
            <p:cNvSpPr>
              <a:spLocks noChangeArrowheads="1"/>
            </p:cNvSpPr>
            <p:nvPr/>
          </p:nvSpPr>
          <p:spPr bwMode="auto">
            <a:xfrm>
              <a:off x="2357014" y="2061050"/>
              <a:ext cx="18147" cy="40708"/>
            </a:xfrm>
            <a:custGeom>
              <a:avLst/>
              <a:gdLst>
                <a:gd name="T0" fmla="*/ 17974067 w 12"/>
                <a:gd name="T1" fmla="*/ 17734652 h 29"/>
                <a:gd name="T2" fmla="*/ 11982242 w 12"/>
                <a:gd name="T3" fmla="*/ 7881912 h 29"/>
                <a:gd name="T4" fmla="*/ 3993609 w 12"/>
                <a:gd name="T5" fmla="*/ 1970829 h 29"/>
                <a:gd name="T6" fmla="*/ 9985435 w 12"/>
                <a:gd name="T7" fmla="*/ 19704076 h 29"/>
                <a:gd name="T8" fmla="*/ 13979046 w 12"/>
                <a:gd name="T9" fmla="*/ 51231728 h 29"/>
                <a:gd name="T10" fmla="*/ 23964484 w 12"/>
                <a:gd name="T11" fmla="*/ 29556819 h 29"/>
                <a:gd name="T12" fmla="*/ 17974067 w 12"/>
                <a:gd name="T13" fmla="*/ 17734652 h 29"/>
                <a:gd name="T14" fmla="*/ 0 60000 65536"/>
                <a:gd name="T15" fmla="*/ 0 60000 65536"/>
                <a:gd name="T16" fmla="*/ 0 60000 65536"/>
                <a:gd name="T17" fmla="*/ 0 60000 65536"/>
                <a:gd name="T18" fmla="*/ 0 60000 65536"/>
                <a:gd name="T19" fmla="*/ 0 60000 65536"/>
                <a:gd name="T20" fmla="*/ 0 60000 65536"/>
                <a:gd name="T21" fmla="*/ 0 w 12"/>
                <a:gd name="T22" fmla="*/ 0 h 29"/>
                <a:gd name="T23" fmla="*/ 12 w 12"/>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9">
                  <a:moveTo>
                    <a:pt x="9" y="9"/>
                  </a:moveTo>
                  <a:cubicBezTo>
                    <a:pt x="9" y="8"/>
                    <a:pt x="9" y="6"/>
                    <a:pt x="6" y="4"/>
                  </a:cubicBezTo>
                  <a:cubicBezTo>
                    <a:pt x="4" y="1"/>
                    <a:pt x="4" y="0"/>
                    <a:pt x="2" y="1"/>
                  </a:cubicBezTo>
                  <a:cubicBezTo>
                    <a:pt x="0" y="2"/>
                    <a:pt x="3" y="8"/>
                    <a:pt x="5" y="10"/>
                  </a:cubicBezTo>
                  <a:cubicBezTo>
                    <a:pt x="6" y="13"/>
                    <a:pt x="5" y="22"/>
                    <a:pt x="7" y="26"/>
                  </a:cubicBezTo>
                  <a:cubicBezTo>
                    <a:pt x="8" y="29"/>
                    <a:pt x="12" y="17"/>
                    <a:pt x="12" y="15"/>
                  </a:cubicBezTo>
                  <a:cubicBezTo>
                    <a:pt x="11" y="14"/>
                    <a:pt x="9" y="10"/>
                    <a:pt x="9" y="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24" name="Freeform 126"/>
            <p:cNvSpPr>
              <a:spLocks noChangeArrowheads="1"/>
            </p:cNvSpPr>
            <p:nvPr/>
          </p:nvSpPr>
          <p:spPr bwMode="auto">
            <a:xfrm>
              <a:off x="2375161" y="2064442"/>
              <a:ext cx="16938" cy="20354"/>
            </a:xfrm>
            <a:custGeom>
              <a:avLst/>
              <a:gdLst>
                <a:gd name="T0" fmla="*/ 4141180 w 11"/>
                <a:gd name="T1" fmla="*/ 0 h 15"/>
                <a:gd name="T2" fmla="*/ 8282361 w 11"/>
                <a:gd name="T3" fmla="*/ 11048151 h 15"/>
                <a:gd name="T4" fmla="*/ 6211771 w 11"/>
                <a:gd name="T5" fmla="*/ 22094945 h 15"/>
                <a:gd name="T6" fmla="*/ 20704461 w 11"/>
                <a:gd name="T7" fmla="*/ 9206793 h 15"/>
                <a:gd name="T8" fmla="*/ 4141180 w 11"/>
                <a:gd name="T9" fmla="*/ 0 h 15"/>
                <a:gd name="T10" fmla="*/ 0 60000 65536"/>
                <a:gd name="T11" fmla="*/ 0 60000 65536"/>
                <a:gd name="T12" fmla="*/ 0 60000 65536"/>
                <a:gd name="T13" fmla="*/ 0 60000 65536"/>
                <a:gd name="T14" fmla="*/ 0 60000 65536"/>
                <a:gd name="T15" fmla="*/ 0 w 11"/>
                <a:gd name="T16" fmla="*/ 0 h 15"/>
                <a:gd name="T17" fmla="*/ 11 w 11"/>
                <a:gd name="T18" fmla="*/ 15 h 15"/>
              </a:gdLst>
              <a:ahLst/>
              <a:cxnLst>
                <a:cxn ang="T10">
                  <a:pos x="T0" y="T1"/>
                </a:cxn>
                <a:cxn ang="T11">
                  <a:pos x="T2" y="T3"/>
                </a:cxn>
                <a:cxn ang="T12">
                  <a:pos x="T4" y="T5"/>
                </a:cxn>
                <a:cxn ang="T13">
                  <a:pos x="T6" y="T7"/>
                </a:cxn>
                <a:cxn ang="T14">
                  <a:pos x="T8" y="T9"/>
                </a:cxn>
              </a:cxnLst>
              <a:rect l="T15" t="T16" r="T17" b="T18"/>
              <a:pathLst>
                <a:path w="11" h="15">
                  <a:moveTo>
                    <a:pt x="2" y="0"/>
                  </a:moveTo>
                  <a:cubicBezTo>
                    <a:pt x="0" y="0"/>
                    <a:pt x="3" y="4"/>
                    <a:pt x="4" y="6"/>
                  </a:cubicBezTo>
                  <a:cubicBezTo>
                    <a:pt x="6" y="9"/>
                    <a:pt x="3" y="10"/>
                    <a:pt x="3" y="12"/>
                  </a:cubicBezTo>
                  <a:cubicBezTo>
                    <a:pt x="4" y="15"/>
                    <a:pt x="10" y="7"/>
                    <a:pt x="10" y="5"/>
                  </a:cubicBezTo>
                  <a:cubicBezTo>
                    <a:pt x="11" y="4"/>
                    <a:pt x="3" y="0"/>
                    <a:pt x="2" y="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25" name="Freeform 127"/>
            <p:cNvSpPr>
              <a:spLocks noChangeArrowheads="1"/>
            </p:cNvSpPr>
            <p:nvPr/>
          </p:nvSpPr>
          <p:spPr bwMode="auto">
            <a:xfrm>
              <a:off x="2383630" y="2079142"/>
              <a:ext cx="10888" cy="15831"/>
            </a:xfrm>
            <a:custGeom>
              <a:avLst/>
              <a:gdLst>
                <a:gd name="T0" fmla="*/ 8451065 w 7"/>
                <a:gd name="T1" fmla="*/ 20712703 h 11"/>
                <a:gd name="T2" fmla="*/ 4225532 w 7"/>
                <a:gd name="T3" fmla="*/ 6214388 h 11"/>
                <a:gd name="T4" fmla="*/ 2113493 w 7"/>
                <a:gd name="T5" fmla="*/ 18641721 h 11"/>
                <a:gd name="T6" fmla="*/ 8451065 w 7"/>
                <a:gd name="T7" fmla="*/ 20712703 h 11"/>
                <a:gd name="T8" fmla="*/ 0 60000 65536"/>
                <a:gd name="T9" fmla="*/ 0 60000 65536"/>
                <a:gd name="T10" fmla="*/ 0 60000 65536"/>
                <a:gd name="T11" fmla="*/ 0 60000 65536"/>
                <a:gd name="T12" fmla="*/ 0 w 7"/>
                <a:gd name="T13" fmla="*/ 0 h 11"/>
                <a:gd name="T14" fmla="*/ 7 w 7"/>
                <a:gd name="T15" fmla="*/ 11 h 11"/>
              </a:gdLst>
              <a:ahLst/>
              <a:cxnLst>
                <a:cxn ang="T8">
                  <a:pos x="T0" y="T1"/>
                </a:cxn>
                <a:cxn ang="T9">
                  <a:pos x="T2" y="T3"/>
                </a:cxn>
                <a:cxn ang="T10">
                  <a:pos x="T4" y="T5"/>
                </a:cxn>
                <a:cxn ang="T11">
                  <a:pos x="T6" y="T7"/>
                </a:cxn>
              </a:cxnLst>
              <a:rect l="T12" t="T13" r="T14" b="T15"/>
              <a:pathLst>
                <a:path w="7" h="11">
                  <a:moveTo>
                    <a:pt x="4" y="10"/>
                  </a:moveTo>
                  <a:cubicBezTo>
                    <a:pt x="5" y="8"/>
                    <a:pt x="7" y="0"/>
                    <a:pt x="2" y="3"/>
                  </a:cubicBezTo>
                  <a:cubicBezTo>
                    <a:pt x="0" y="4"/>
                    <a:pt x="2" y="8"/>
                    <a:pt x="1" y="9"/>
                  </a:cubicBezTo>
                  <a:cubicBezTo>
                    <a:pt x="0" y="10"/>
                    <a:pt x="3" y="11"/>
                    <a:pt x="4" y="1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26" name="Freeform 128"/>
            <p:cNvSpPr>
              <a:spLocks noChangeArrowheads="1"/>
            </p:cNvSpPr>
            <p:nvPr/>
          </p:nvSpPr>
          <p:spPr bwMode="auto">
            <a:xfrm>
              <a:off x="2089643" y="2063311"/>
              <a:ext cx="39924" cy="33924"/>
            </a:xfrm>
            <a:custGeom>
              <a:avLst/>
              <a:gdLst>
                <a:gd name="T0" fmla="*/ 45823905 w 27"/>
                <a:gd name="T1" fmla="*/ 11048368 h 25"/>
                <a:gd name="T2" fmla="*/ 42004662 w 27"/>
                <a:gd name="T3" fmla="*/ 3682790 h 25"/>
                <a:gd name="T4" fmla="*/ 40095045 w 27"/>
                <a:gd name="T5" fmla="*/ 9206973 h 25"/>
                <a:gd name="T6" fmla="*/ 26730494 w 27"/>
                <a:gd name="T7" fmla="*/ 11048368 h 25"/>
                <a:gd name="T8" fmla="*/ 22911262 w 27"/>
                <a:gd name="T9" fmla="*/ 16572553 h 25"/>
                <a:gd name="T10" fmla="*/ 13364556 w 27"/>
                <a:gd name="T11" fmla="*/ 16572553 h 25"/>
                <a:gd name="T12" fmla="*/ 1909617 w 27"/>
                <a:gd name="T13" fmla="*/ 27619566 h 25"/>
                <a:gd name="T14" fmla="*/ 9546703 w 27"/>
                <a:gd name="T15" fmla="*/ 33143748 h 25"/>
                <a:gd name="T16" fmla="*/ 9546703 w 27"/>
                <a:gd name="T17" fmla="*/ 40509325 h 25"/>
                <a:gd name="T18" fmla="*/ 24820878 w 27"/>
                <a:gd name="T19" fmla="*/ 31302354 h 25"/>
                <a:gd name="T20" fmla="*/ 30548345 w 27"/>
                <a:gd name="T21" fmla="*/ 34985143 h 25"/>
                <a:gd name="T22" fmla="*/ 45823905 w 27"/>
                <a:gd name="T23" fmla="*/ 20255341 h 25"/>
                <a:gd name="T24" fmla="*/ 45823905 w 27"/>
                <a:gd name="T25" fmla="*/ 11048368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
                <a:gd name="T40" fmla="*/ 0 h 25"/>
                <a:gd name="T41" fmla="*/ 27 w 27"/>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 h="25">
                  <a:moveTo>
                    <a:pt x="24" y="6"/>
                  </a:moveTo>
                  <a:cubicBezTo>
                    <a:pt x="23" y="6"/>
                    <a:pt x="23" y="4"/>
                    <a:pt x="22" y="2"/>
                  </a:cubicBezTo>
                  <a:cubicBezTo>
                    <a:pt x="21" y="0"/>
                    <a:pt x="21" y="4"/>
                    <a:pt x="21" y="5"/>
                  </a:cubicBezTo>
                  <a:cubicBezTo>
                    <a:pt x="20" y="6"/>
                    <a:pt x="17" y="6"/>
                    <a:pt x="14" y="6"/>
                  </a:cubicBezTo>
                  <a:cubicBezTo>
                    <a:pt x="12" y="6"/>
                    <a:pt x="13" y="8"/>
                    <a:pt x="12" y="9"/>
                  </a:cubicBezTo>
                  <a:cubicBezTo>
                    <a:pt x="11" y="11"/>
                    <a:pt x="9" y="9"/>
                    <a:pt x="7" y="9"/>
                  </a:cubicBezTo>
                  <a:cubicBezTo>
                    <a:pt x="5" y="9"/>
                    <a:pt x="3" y="13"/>
                    <a:pt x="1" y="15"/>
                  </a:cubicBezTo>
                  <a:cubicBezTo>
                    <a:pt x="0" y="18"/>
                    <a:pt x="4" y="18"/>
                    <a:pt x="5" y="18"/>
                  </a:cubicBezTo>
                  <a:cubicBezTo>
                    <a:pt x="6" y="18"/>
                    <a:pt x="5" y="20"/>
                    <a:pt x="5" y="22"/>
                  </a:cubicBezTo>
                  <a:cubicBezTo>
                    <a:pt x="6" y="25"/>
                    <a:pt x="12" y="18"/>
                    <a:pt x="13" y="17"/>
                  </a:cubicBezTo>
                  <a:cubicBezTo>
                    <a:pt x="14" y="16"/>
                    <a:pt x="15" y="18"/>
                    <a:pt x="16" y="19"/>
                  </a:cubicBezTo>
                  <a:cubicBezTo>
                    <a:pt x="17" y="19"/>
                    <a:pt x="22" y="13"/>
                    <a:pt x="24" y="11"/>
                  </a:cubicBezTo>
                  <a:cubicBezTo>
                    <a:pt x="27" y="10"/>
                    <a:pt x="26" y="7"/>
                    <a:pt x="24" y="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27" name="Freeform 129"/>
            <p:cNvSpPr>
              <a:spLocks noChangeArrowheads="1"/>
            </p:cNvSpPr>
            <p:nvPr/>
          </p:nvSpPr>
          <p:spPr bwMode="auto">
            <a:xfrm>
              <a:off x="2127147" y="2058788"/>
              <a:ext cx="16938" cy="6785"/>
            </a:xfrm>
            <a:custGeom>
              <a:avLst/>
              <a:gdLst>
                <a:gd name="T0" fmla="*/ 5219283 w 12"/>
                <a:gd name="T1" fmla="*/ 0 h 5"/>
                <a:gd name="T2" fmla="*/ 6959044 w 12"/>
                <a:gd name="T3" fmla="*/ 9207244 h 5"/>
                <a:gd name="T4" fmla="*/ 17397610 w 12"/>
                <a:gd name="T5" fmla="*/ 5524346 h 5"/>
                <a:gd name="T6" fmla="*/ 5219283 w 12"/>
                <a:gd name="T7" fmla="*/ 0 h 5"/>
                <a:gd name="T8" fmla="*/ 0 60000 65536"/>
                <a:gd name="T9" fmla="*/ 0 60000 65536"/>
                <a:gd name="T10" fmla="*/ 0 60000 65536"/>
                <a:gd name="T11" fmla="*/ 0 60000 65536"/>
                <a:gd name="T12" fmla="*/ 0 w 12"/>
                <a:gd name="T13" fmla="*/ 0 h 5"/>
                <a:gd name="T14" fmla="*/ 12 w 12"/>
                <a:gd name="T15" fmla="*/ 5 h 5"/>
              </a:gdLst>
              <a:ahLst/>
              <a:cxnLst>
                <a:cxn ang="T8">
                  <a:pos x="T0" y="T1"/>
                </a:cxn>
                <a:cxn ang="T9">
                  <a:pos x="T2" y="T3"/>
                </a:cxn>
                <a:cxn ang="T10">
                  <a:pos x="T4" y="T5"/>
                </a:cxn>
                <a:cxn ang="T11">
                  <a:pos x="T6" y="T7"/>
                </a:cxn>
              </a:cxnLst>
              <a:rect l="T12" t="T13" r="T14" b="T15"/>
              <a:pathLst>
                <a:path w="12" h="5">
                  <a:moveTo>
                    <a:pt x="3" y="0"/>
                  </a:moveTo>
                  <a:cubicBezTo>
                    <a:pt x="0" y="1"/>
                    <a:pt x="1" y="5"/>
                    <a:pt x="4" y="5"/>
                  </a:cubicBezTo>
                  <a:cubicBezTo>
                    <a:pt x="7" y="4"/>
                    <a:pt x="12" y="3"/>
                    <a:pt x="10" y="3"/>
                  </a:cubicBezTo>
                  <a:cubicBezTo>
                    <a:pt x="9" y="3"/>
                    <a:pt x="5" y="0"/>
                    <a:pt x="3" y="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28" name="Freeform 130"/>
            <p:cNvSpPr>
              <a:spLocks noChangeArrowheads="1"/>
            </p:cNvSpPr>
            <p:nvPr/>
          </p:nvSpPr>
          <p:spPr bwMode="auto">
            <a:xfrm>
              <a:off x="1928736" y="2124374"/>
              <a:ext cx="21777" cy="12439"/>
            </a:xfrm>
            <a:custGeom>
              <a:avLst/>
              <a:gdLst>
                <a:gd name="T0" fmla="*/ 12884265 w 15"/>
                <a:gd name="T1" fmla="*/ 5730233 h 9"/>
                <a:gd name="T2" fmla="*/ 1840997 w 15"/>
                <a:gd name="T3" fmla="*/ 15282001 h 9"/>
                <a:gd name="T4" fmla="*/ 23927535 w 15"/>
                <a:gd name="T5" fmla="*/ 11461848 h 9"/>
                <a:gd name="T6" fmla="*/ 25767174 w 15"/>
                <a:gd name="T7" fmla="*/ 1910077 h 9"/>
                <a:gd name="T8" fmla="*/ 12884265 w 15"/>
                <a:gd name="T9" fmla="*/ 5730233 h 9"/>
                <a:gd name="T10" fmla="*/ 0 60000 65536"/>
                <a:gd name="T11" fmla="*/ 0 60000 65536"/>
                <a:gd name="T12" fmla="*/ 0 60000 65536"/>
                <a:gd name="T13" fmla="*/ 0 60000 65536"/>
                <a:gd name="T14" fmla="*/ 0 60000 65536"/>
                <a:gd name="T15" fmla="*/ 0 w 15"/>
                <a:gd name="T16" fmla="*/ 0 h 9"/>
                <a:gd name="T17" fmla="*/ 15 w 15"/>
                <a:gd name="T18" fmla="*/ 9 h 9"/>
              </a:gdLst>
              <a:ahLst/>
              <a:cxnLst>
                <a:cxn ang="T10">
                  <a:pos x="T0" y="T1"/>
                </a:cxn>
                <a:cxn ang="T11">
                  <a:pos x="T2" y="T3"/>
                </a:cxn>
                <a:cxn ang="T12">
                  <a:pos x="T4" y="T5"/>
                </a:cxn>
                <a:cxn ang="T13">
                  <a:pos x="T6" y="T7"/>
                </a:cxn>
                <a:cxn ang="T14">
                  <a:pos x="T8" y="T9"/>
                </a:cxn>
              </a:cxnLst>
              <a:rect l="T15" t="T16" r="T17" b="T18"/>
              <a:pathLst>
                <a:path w="15" h="9">
                  <a:moveTo>
                    <a:pt x="7" y="3"/>
                  </a:moveTo>
                  <a:cubicBezTo>
                    <a:pt x="5" y="3"/>
                    <a:pt x="0" y="6"/>
                    <a:pt x="1" y="8"/>
                  </a:cubicBezTo>
                  <a:cubicBezTo>
                    <a:pt x="1" y="9"/>
                    <a:pt x="9" y="6"/>
                    <a:pt x="13" y="6"/>
                  </a:cubicBezTo>
                  <a:cubicBezTo>
                    <a:pt x="15" y="6"/>
                    <a:pt x="14" y="2"/>
                    <a:pt x="14" y="1"/>
                  </a:cubicBezTo>
                  <a:cubicBezTo>
                    <a:pt x="13" y="0"/>
                    <a:pt x="9" y="2"/>
                    <a:pt x="7" y="3"/>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29" name="Freeform 131"/>
            <p:cNvSpPr>
              <a:spLocks noChangeArrowheads="1"/>
            </p:cNvSpPr>
            <p:nvPr/>
          </p:nvSpPr>
          <p:spPr bwMode="auto">
            <a:xfrm>
              <a:off x="1885182" y="2145858"/>
              <a:ext cx="14518" cy="12439"/>
            </a:xfrm>
            <a:custGeom>
              <a:avLst/>
              <a:gdLst>
                <a:gd name="T0" fmla="*/ 12884580 w 10"/>
                <a:gd name="T1" fmla="*/ 1910077 h 9"/>
                <a:gd name="T2" fmla="*/ 0 w 10"/>
                <a:gd name="T3" fmla="*/ 15282001 h 9"/>
                <a:gd name="T4" fmla="*/ 14725621 w 10"/>
                <a:gd name="T5" fmla="*/ 7640310 h 9"/>
                <a:gd name="T6" fmla="*/ 12884580 w 10"/>
                <a:gd name="T7" fmla="*/ 1910077 h 9"/>
                <a:gd name="T8" fmla="*/ 0 60000 65536"/>
                <a:gd name="T9" fmla="*/ 0 60000 65536"/>
                <a:gd name="T10" fmla="*/ 0 60000 65536"/>
                <a:gd name="T11" fmla="*/ 0 60000 65536"/>
                <a:gd name="T12" fmla="*/ 0 w 10"/>
                <a:gd name="T13" fmla="*/ 0 h 9"/>
                <a:gd name="T14" fmla="*/ 10 w 10"/>
                <a:gd name="T15" fmla="*/ 9 h 9"/>
              </a:gdLst>
              <a:ahLst/>
              <a:cxnLst>
                <a:cxn ang="T8">
                  <a:pos x="T0" y="T1"/>
                </a:cxn>
                <a:cxn ang="T9">
                  <a:pos x="T2" y="T3"/>
                </a:cxn>
                <a:cxn ang="T10">
                  <a:pos x="T4" y="T5"/>
                </a:cxn>
                <a:cxn ang="T11">
                  <a:pos x="T6" y="T7"/>
                </a:cxn>
              </a:cxnLst>
              <a:rect l="T12" t="T13" r="T14" b="T15"/>
              <a:pathLst>
                <a:path w="10" h="9">
                  <a:moveTo>
                    <a:pt x="7" y="1"/>
                  </a:moveTo>
                  <a:cubicBezTo>
                    <a:pt x="5" y="0"/>
                    <a:pt x="0" y="7"/>
                    <a:pt x="0" y="8"/>
                  </a:cubicBezTo>
                  <a:cubicBezTo>
                    <a:pt x="0" y="9"/>
                    <a:pt x="8" y="4"/>
                    <a:pt x="8" y="4"/>
                  </a:cubicBezTo>
                  <a:cubicBezTo>
                    <a:pt x="10" y="3"/>
                    <a:pt x="9" y="1"/>
                    <a:pt x="7"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30" name="Freeform 132"/>
            <p:cNvSpPr>
              <a:spLocks noChangeArrowheads="1"/>
            </p:cNvSpPr>
            <p:nvPr/>
          </p:nvSpPr>
          <p:spPr bwMode="auto">
            <a:xfrm>
              <a:off x="1857356" y="2156036"/>
              <a:ext cx="21777" cy="12439"/>
            </a:xfrm>
            <a:custGeom>
              <a:avLst/>
              <a:gdLst>
                <a:gd name="T0" fmla="*/ 20245537 w 15"/>
                <a:gd name="T1" fmla="*/ 0 h 9"/>
                <a:gd name="T2" fmla="*/ 1840997 w 15"/>
                <a:gd name="T3" fmla="*/ 13371925 h 9"/>
                <a:gd name="T4" fmla="*/ 20245537 w 15"/>
                <a:gd name="T5" fmla="*/ 0 h 9"/>
                <a:gd name="T6" fmla="*/ 0 60000 65536"/>
                <a:gd name="T7" fmla="*/ 0 60000 65536"/>
                <a:gd name="T8" fmla="*/ 0 60000 65536"/>
                <a:gd name="T9" fmla="*/ 0 w 15"/>
                <a:gd name="T10" fmla="*/ 0 h 9"/>
                <a:gd name="T11" fmla="*/ 15 w 15"/>
                <a:gd name="T12" fmla="*/ 9 h 9"/>
              </a:gdLst>
              <a:ahLst/>
              <a:cxnLst>
                <a:cxn ang="T6">
                  <a:pos x="T0" y="T1"/>
                </a:cxn>
                <a:cxn ang="T7">
                  <a:pos x="T2" y="T3"/>
                </a:cxn>
                <a:cxn ang="T8">
                  <a:pos x="T4" y="T5"/>
                </a:cxn>
              </a:cxnLst>
              <a:rect l="T9" t="T10" r="T11" b="T12"/>
              <a:pathLst>
                <a:path w="15" h="9">
                  <a:moveTo>
                    <a:pt x="11" y="0"/>
                  </a:moveTo>
                  <a:cubicBezTo>
                    <a:pt x="10" y="0"/>
                    <a:pt x="0" y="5"/>
                    <a:pt x="1" y="7"/>
                  </a:cubicBezTo>
                  <a:cubicBezTo>
                    <a:pt x="3" y="9"/>
                    <a:pt x="15" y="1"/>
                    <a:pt x="11" y="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31" name="Freeform 133"/>
            <p:cNvSpPr>
              <a:spLocks noChangeArrowheads="1"/>
            </p:cNvSpPr>
            <p:nvPr/>
          </p:nvSpPr>
          <p:spPr bwMode="auto">
            <a:xfrm>
              <a:off x="1942044" y="2011295"/>
              <a:ext cx="24196" cy="15831"/>
            </a:xfrm>
            <a:custGeom>
              <a:avLst/>
              <a:gdLst>
                <a:gd name="T0" fmla="*/ 5306934 w 17"/>
                <a:gd name="T1" fmla="*/ 10356352 h 11"/>
                <a:gd name="T2" fmla="*/ 12382847 w 17"/>
                <a:gd name="T3" fmla="*/ 20712703 h 11"/>
                <a:gd name="T4" fmla="*/ 24767025 w 17"/>
                <a:gd name="T5" fmla="*/ 18641721 h 11"/>
                <a:gd name="T6" fmla="*/ 26536002 w 17"/>
                <a:gd name="T7" fmla="*/ 4141965 h 11"/>
                <a:gd name="T8" fmla="*/ 5306934 w 17"/>
                <a:gd name="T9" fmla="*/ 10356352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3" y="5"/>
                  </a:moveTo>
                  <a:cubicBezTo>
                    <a:pt x="0" y="6"/>
                    <a:pt x="6" y="9"/>
                    <a:pt x="7" y="10"/>
                  </a:cubicBezTo>
                  <a:cubicBezTo>
                    <a:pt x="9" y="11"/>
                    <a:pt x="12" y="9"/>
                    <a:pt x="14" y="9"/>
                  </a:cubicBezTo>
                  <a:cubicBezTo>
                    <a:pt x="17" y="9"/>
                    <a:pt x="15" y="4"/>
                    <a:pt x="15" y="2"/>
                  </a:cubicBezTo>
                  <a:cubicBezTo>
                    <a:pt x="14" y="0"/>
                    <a:pt x="6" y="4"/>
                    <a:pt x="3" y="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32" name="Freeform 134"/>
            <p:cNvSpPr>
              <a:spLocks noChangeArrowheads="1"/>
            </p:cNvSpPr>
            <p:nvPr/>
          </p:nvSpPr>
          <p:spPr bwMode="auto">
            <a:xfrm>
              <a:off x="3078070" y="2157166"/>
              <a:ext cx="27826" cy="13569"/>
            </a:xfrm>
            <a:custGeom>
              <a:avLst/>
              <a:gdLst>
                <a:gd name="T0" fmla="*/ 29217259 w 18"/>
                <a:gd name="T1" fmla="*/ 18411774 h 10"/>
                <a:gd name="T2" fmla="*/ 22956311 w 18"/>
                <a:gd name="T3" fmla="*/ 7365253 h 10"/>
                <a:gd name="T4" fmla="*/ 2087463 w 18"/>
                <a:gd name="T5" fmla="*/ 1841313 h 10"/>
                <a:gd name="T6" fmla="*/ 4173481 w 18"/>
                <a:gd name="T7" fmla="*/ 11046521 h 10"/>
                <a:gd name="T8" fmla="*/ 29217259 w 18"/>
                <a:gd name="T9" fmla="*/ 18411774 h 10"/>
                <a:gd name="T10" fmla="*/ 0 60000 65536"/>
                <a:gd name="T11" fmla="*/ 0 60000 65536"/>
                <a:gd name="T12" fmla="*/ 0 60000 65536"/>
                <a:gd name="T13" fmla="*/ 0 60000 65536"/>
                <a:gd name="T14" fmla="*/ 0 60000 65536"/>
                <a:gd name="T15" fmla="*/ 0 w 18"/>
                <a:gd name="T16" fmla="*/ 0 h 10"/>
                <a:gd name="T17" fmla="*/ 18 w 18"/>
                <a:gd name="T18" fmla="*/ 10 h 10"/>
              </a:gdLst>
              <a:ahLst/>
              <a:cxnLst>
                <a:cxn ang="T10">
                  <a:pos x="T0" y="T1"/>
                </a:cxn>
                <a:cxn ang="T11">
                  <a:pos x="T2" y="T3"/>
                </a:cxn>
                <a:cxn ang="T12">
                  <a:pos x="T4" y="T5"/>
                </a:cxn>
                <a:cxn ang="T13">
                  <a:pos x="T6" y="T7"/>
                </a:cxn>
                <a:cxn ang="T14">
                  <a:pos x="T8" y="T9"/>
                </a:cxn>
              </a:cxnLst>
              <a:rect l="T15" t="T16" r="T17" b="T18"/>
              <a:pathLst>
                <a:path w="18" h="10">
                  <a:moveTo>
                    <a:pt x="14" y="10"/>
                  </a:moveTo>
                  <a:cubicBezTo>
                    <a:pt x="18" y="9"/>
                    <a:pt x="15" y="5"/>
                    <a:pt x="11" y="4"/>
                  </a:cubicBezTo>
                  <a:cubicBezTo>
                    <a:pt x="7" y="3"/>
                    <a:pt x="3" y="1"/>
                    <a:pt x="1" y="1"/>
                  </a:cubicBezTo>
                  <a:cubicBezTo>
                    <a:pt x="0" y="0"/>
                    <a:pt x="0" y="4"/>
                    <a:pt x="2" y="6"/>
                  </a:cubicBezTo>
                  <a:cubicBezTo>
                    <a:pt x="4" y="8"/>
                    <a:pt x="10" y="10"/>
                    <a:pt x="14" y="1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33" name="Freeform 135"/>
            <p:cNvSpPr>
              <a:spLocks noChangeArrowheads="1"/>
            </p:cNvSpPr>
            <p:nvPr/>
          </p:nvSpPr>
          <p:spPr bwMode="auto">
            <a:xfrm>
              <a:off x="4404040" y="2107412"/>
              <a:ext cx="29035" cy="21485"/>
            </a:xfrm>
            <a:custGeom>
              <a:avLst/>
              <a:gdLst>
                <a:gd name="T0" fmla="*/ 18405669 w 20"/>
                <a:gd name="T1" fmla="*/ 7212245 h 16"/>
                <a:gd name="T2" fmla="*/ 3680591 w 20"/>
                <a:gd name="T3" fmla="*/ 10819038 h 16"/>
                <a:gd name="T4" fmla="*/ 11043129 w 20"/>
                <a:gd name="T5" fmla="*/ 18031283 h 16"/>
                <a:gd name="T6" fmla="*/ 20245286 w 20"/>
                <a:gd name="T7" fmla="*/ 28850323 h 16"/>
                <a:gd name="T8" fmla="*/ 31288418 w 20"/>
                <a:gd name="T9" fmla="*/ 27046927 h 16"/>
                <a:gd name="T10" fmla="*/ 29447444 w 20"/>
                <a:gd name="T11" fmla="*/ 14425833 h 16"/>
                <a:gd name="T12" fmla="*/ 33129391 w 20"/>
                <a:gd name="T13" fmla="*/ 1803397 h 16"/>
                <a:gd name="T14" fmla="*/ 18405669 w 20"/>
                <a:gd name="T15" fmla="*/ 7212245 h 16"/>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6"/>
                <a:gd name="T26" fmla="*/ 20 w 20"/>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6">
                  <a:moveTo>
                    <a:pt x="10" y="4"/>
                  </a:moveTo>
                  <a:cubicBezTo>
                    <a:pt x="9" y="6"/>
                    <a:pt x="5" y="6"/>
                    <a:pt x="2" y="6"/>
                  </a:cubicBezTo>
                  <a:cubicBezTo>
                    <a:pt x="0" y="5"/>
                    <a:pt x="2" y="8"/>
                    <a:pt x="6" y="10"/>
                  </a:cubicBezTo>
                  <a:cubicBezTo>
                    <a:pt x="10" y="12"/>
                    <a:pt x="9" y="15"/>
                    <a:pt x="11" y="16"/>
                  </a:cubicBezTo>
                  <a:cubicBezTo>
                    <a:pt x="15" y="16"/>
                    <a:pt x="15" y="15"/>
                    <a:pt x="17" y="15"/>
                  </a:cubicBezTo>
                  <a:cubicBezTo>
                    <a:pt x="20" y="15"/>
                    <a:pt x="16" y="10"/>
                    <a:pt x="16" y="8"/>
                  </a:cubicBezTo>
                  <a:cubicBezTo>
                    <a:pt x="16" y="5"/>
                    <a:pt x="17" y="3"/>
                    <a:pt x="18" y="1"/>
                  </a:cubicBezTo>
                  <a:cubicBezTo>
                    <a:pt x="19" y="0"/>
                    <a:pt x="12" y="3"/>
                    <a:pt x="10" y="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34" name="Freeform 136"/>
            <p:cNvSpPr>
              <a:spLocks noChangeArrowheads="1"/>
            </p:cNvSpPr>
            <p:nvPr/>
          </p:nvSpPr>
          <p:spPr bwMode="auto">
            <a:xfrm>
              <a:off x="4511715" y="2070096"/>
              <a:ext cx="19357" cy="23746"/>
            </a:xfrm>
            <a:custGeom>
              <a:avLst/>
              <a:gdLst>
                <a:gd name="T0" fmla="*/ 17425273 w 13"/>
                <a:gd name="T1" fmla="*/ 17559466 h 17"/>
                <a:gd name="T2" fmla="*/ 23234629 w 13"/>
                <a:gd name="T3" fmla="*/ 3902725 h 17"/>
                <a:gd name="T4" fmla="*/ 7744875 w 13"/>
                <a:gd name="T5" fmla="*/ 9755414 h 17"/>
                <a:gd name="T6" fmla="*/ 3872438 w 13"/>
                <a:gd name="T7" fmla="*/ 29266244 h 17"/>
                <a:gd name="T8" fmla="*/ 17425273 w 13"/>
                <a:gd name="T9" fmla="*/ 17559466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9" y="9"/>
                  </a:moveTo>
                  <a:cubicBezTo>
                    <a:pt x="10" y="8"/>
                    <a:pt x="10" y="4"/>
                    <a:pt x="12" y="2"/>
                  </a:cubicBezTo>
                  <a:cubicBezTo>
                    <a:pt x="13" y="0"/>
                    <a:pt x="8" y="2"/>
                    <a:pt x="4" y="5"/>
                  </a:cubicBezTo>
                  <a:cubicBezTo>
                    <a:pt x="0" y="7"/>
                    <a:pt x="0" y="13"/>
                    <a:pt x="2" y="15"/>
                  </a:cubicBezTo>
                  <a:cubicBezTo>
                    <a:pt x="3" y="17"/>
                    <a:pt x="8" y="10"/>
                    <a:pt x="9" y="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35" name="Freeform 137"/>
            <p:cNvSpPr>
              <a:spLocks noChangeArrowheads="1"/>
            </p:cNvSpPr>
            <p:nvPr/>
          </p:nvSpPr>
          <p:spPr bwMode="auto">
            <a:xfrm>
              <a:off x="4562527" y="2054265"/>
              <a:ext cx="20567" cy="12439"/>
            </a:xfrm>
            <a:custGeom>
              <a:avLst/>
              <a:gdLst>
                <a:gd name="T0" fmla="*/ 9422801 w 14"/>
                <a:gd name="T1" fmla="*/ 17192078 h 9"/>
                <a:gd name="T2" fmla="*/ 24498738 w 14"/>
                <a:gd name="T3" fmla="*/ 5730233 h 9"/>
                <a:gd name="T4" fmla="*/ 16960768 w 14"/>
                <a:gd name="T5" fmla="*/ 1910077 h 9"/>
                <a:gd name="T6" fmla="*/ 3769670 w 14"/>
                <a:gd name="T7" fmla="*/ 3820155 h 9"/>
                <a:gd name="T8" fmla="*/ 9422801 w 14"/>
                <a:gd name="T9" fmla="*/ 17192078 h 9"/>
                <a:gd name="T10" fmla="*/ 0 60000 65536"/>
                <a:gd name="T11" fmla="*/ 0 60000 65536"/>
                <a:gd name="T12" fmla="*/ 0 60000 65536"/>
                <a:gd name="T13" fmla="*/ 0 60000 65536"/>
                <a:gd name="T14" fmla="*/ 0 60000 65536"/>
                <a:gd name="T15" fmla="*/ 0 w 14"/>
                <a:gd name="T16" fmla="*/ 0 h 9"/>
                <a:gd name="T17" fmla="*/ 14 w 14"/>
                <a:gd name="T18" fmla="*/ 9 h 9"/>
              </a:gdLst>
              <a:ahLst/>
              <a:cxnLst>
                <a:cxn ang="T10">
                  <a:pos x="T0" y="T1"/>
                </a:cxn>
                <a:cxn ang="T11">
                  <a:pos x="T2" y="T3"/>
                </a:cxn>
                <a:cxn ang="T12">
                  <a:pos x="T4" y="T5"/>
                </a:cxn>
                <a:cxn ang="T13">
                  <a:pos x="T6" y="T7"/>
                </a:cxn>
                <a:cxn ang="T14">
                  <a:pos x="T8" y="T9"/>
                </a:cxn>
              </a:cxnLst>
              <a:rect l="T15" t="T16" r="T17" b="T18"/>
              <a:pathLst>
                <a:path w="14" h="9">
                  <a:moveTo>
                    <a:pt x="5" y="9"/>
                  </a:moveTo>
                  <a:cubicBezTo>
                    <a:pt x="9" y="8"/>
                    <a:pt x="12" y="4"/>
                    <a:pt x="13" y="3"/>
                  </a:cubicBezTo>
                  <a:cubicBezTo>
                    <a:pt x="14" y="2"/>
                    <a:pt x="12" y="0"/>
                    <a:pt x="9" y="1"/>
                  </a:cubicBezTo>
                  <a:cubicBezTo>
                    <a:pt x="7" y="2"/>
                    <a:pt x="4" y="1"/>
                    <a:pt x="2" y="2"/>
                  </a:cubicBezTo>
                  <a:cubicBezTo>
                    <a:pt x="0" y="3"/>
                    <a:pt x="2" y="9"/>
                    <a:pt x="5" y="9"/>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36" name="Freeform 138"/>
            <p:cNvSpPr>
              <a:spLocks noChangeArrowheads="1"/>
            </p:cNvSpPr>
            <p:nvPr/>
          </p:nvSpPr>
          <p:spPr bwMode="auto">
            <a:xfrm>
              <a:off x="4566157" y="2045219"/>
              <a:ext cx="10888" cy="5654"/>
            </a:xfrm>
            <a:custGeom>
              <a:avLst/>
              <a:gdLst>
                <a:gd name="T0" fmla="*/ 10564557 w 7"/>
                <a:gd name="T1" fmla="*/ 1998689 h 4"/>
                <a:gd name="T2" fmla="*/ 6339026 w 7"/>
                <a:gd name="T3" fmla="*/ 7991928 h 4"/>
                <a:gd name="T4" fmla="*/ 10564557 w 7"/>
                <a:gd name="T5" fmla="*/ 1998689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5" y="1"/>
                  </a:moveTo>
                  <a:cubicBezTo>
                    <a:pt x="3" y="2"/>
                    <a:pt x="0" y="4"/>
                    <a:pt x="3" y="4"/>
                  </a:cubicBezTo>
                  <a:cubicBezTo>
                    <a:pt x="7" y="4"/>
                    <a:pt x="6" y="0"/>
                    <a:pt x="5"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37" name="Freeform 139"/>
            <p:cNvSpPr>
              <a:spLocks noChangeArrowheads="1"/>
            </p:cNvSpPr>
            <p:nvPr/>
          </p:nvSpPr>
          <p:spPr bwMode="auto">
            <a:xfrm>
              <a:off x="5119048" y="3337706"/>
              <a:ext cx="14518" cy="13569"/>
            </a:xfrm>
            <a:custGeom>
              <a:avLst/>
              <a:gdLst>
                <a:gd name="T0" fmla="*/ 5521768 w 10"/>
                <a:gd name="T1" fmla="*/ 3682627 h 10"/>
                <a:gd name="T2" fmla="*/ 14725621 w 10"/>
                <a:gd name="T3" fmla="*/ 14729149 h 10"/>
                <a:gd name="T4" fmla="*/ 5521768 w 10"/>
                <a:gd name="T5" fmla="*/ 3682627 h 10"/>
                <a:gd name="T6" fmla="*/ 0 60000 65536"/>
                <a:gd name="T7" fmla="*/ 0 60000 65536"/>
                <a:gd name="T8" fmla="*/ 0 60000 65536"/>
                <a:gd name="T9" fmla="*/ 0 w 10"/>
                <a:gd name="T10" fmla="*/ 0 h 10"/>
                <a:gd name="T11" fmla="*/ 10 w 10"/>
                <a:gd name="T12" fmla="*/ 10 h 10"/>
              </a:gdLst>
              <a:ahLst/>
              <a:cxnLst>
                <a:cxn ang="T6">
                  <a:pos x="T0" y="T1"/>
                </a:cxn>
                <a:cxn ang="T7">
                  <a:pos x="T2" y="T3"/>
                </a:cxn>
                <a:cxn ang="T8">
                  <a:pos x="T4" y="T5"/>
                </a:cxn>
              </a:cxnLst>
              <a:rect l="T9" t="T10" r="T11" b="T12"/>
              <a:pathLst>
                <a:path w="10" h="10">
                  <a:moveTo>
                    <a:pt x="3" y="2"/>
                  </a:moveTo>
                  <a:cubicBezTo>
                    <a:pt x="0" y="4"/>
                    <a:pt x="5" y="10"/>
                    <a:pt x="8" y="8"/>
                  </a:cubicBezTo>
                  <a:cubicBezTo>
                    <a:pt x="10" y="5"/>
                    <a:pt x="7" y="0"/>
                    <a:pt x="3"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38" name="Freeform 140"/>
            <p:cNvSpPr>
              <a:spLocks noChangeArrowheads="1"/>
            </p:cNvSpPr>
            <p:nvPr/>
          </p:nvSpPr>
          <p:spPr bwMode="auto">
            <a:xfrm>
              <a:off x="6830951" y="3143211"/>
              <a:ext cx="26616" cy="11308"/>
            </a:xfrm>
            <a:custGeom>
              <a:avLst/>
              <a:gdLst>
                <a:gd name="T0" fmla="*/ 15274170 w 18"/>
                <a:gd name="T1" fmla="*/ 11987893 h 8"/>
                <a:gd name="T2" fmla="*/ 32457957 w 18"/>
                <a:gd name="T3" fmla="*/ 11987893 h 8"/>
                <a:gd name="T4" fmla="*/ 3819234 w 18"/>
                <a:gd name="T5" fmla="*/ 0 h 8"/>
                <a:gd name="T6" fmla="*/ 15274170 w 18"/>
                <a:gd name="T7" fmla="*/ 11987893 h 8"/>
                <a:gd name="T8" fmla="*/ 0 60000 65536"/>
                <a:gd name="T9" fmla="*/ 0 60000 65536"/>
                <a:gd name="T10" fmla="*/ 0 60000 65536"/>
                <a:gd name="T11" fmla="*/ 0 60000 65536"/>
                <a:gd name="T12" fmla="*/ 0 w 18"/>
                <a:gd name="T13" fmla="*/ 0 h 8"/>
                <a:gd name="T14" fmla="*/ 18 w 18"/>
                <a:gd name="T15" fmla="*/ 8 h 8"/>
              </a:gdLst>
              <a:ahLst/>
              <a:cxnLst>
                <a:cxn ang="T8">
                  <a:pos x="T0" y="T1"/>
                </a:cxn>
                <a:cxn ang="T9">
                  <a:pos x="T2" y="T3"/>
                </a:cxn>
                <a:cxn ang="T10">
                  <a:pos x="T4" y="T5"/>
                </a:cxn>
                <a:cxn ang="T11">
                  <a:pos x="T6" y="T7"/>
                </a:cxn>
              </a:cxnLst>
              <a:rect l="T12" t="T13" r="T14" b="T15"/>
              <a:pathLst>
                <a:path w="18" h="8">
                  <a:moveTo>
                    <a:pt x="8" y="6"/>
                  </a:moveTo>
                  <a:cubicBezTo>
                    <a:pt x="11" y="8"/>
                    <a:pt x="16" y="7"/>
                    <a:pt x="17" y="6"/>
                  </a:cubicBezTo>
                  <a:cubicBezTo>
                    <a:pt x="18" y="3"/>
                    <a:pt x="4" y="0"/>
                    <a:pt x="2" y="0"/>
                  </a:cubicBezTo>
                  <a:cubicBezTo>
                    <a:pt x="0" y="1"/>
                    <a:pt x="4" y="4"/>
                    <a:pt x="8" y="6"/>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39" name="Freeform 141"/>
            <p:cNvSpPr>
              <a:spLocks noChangeArrowheads="1"/>
            </p:cNvSpPr>
            <p:nvPr/>
          </p:nvSpPr>
          <p:spPr bwMode="auto">
            <a:xfrm>
              <a:off x="6876925" y="3162435"/>
              <a:ext cx="15727" cy="7915"/>
            </a:xfrm>
            <a:custGeom>
              <a:avLst/>
              <a:gdLst>
                <a:gd name="T0" fmla="*/ 1785017 w 11"/>
                <a:gd name="T1" fmla="*/ 5011778 h 5"/>
                <a:gd name="T2" fmla="*/ 17851510 w 11"/>
                <a:gd name="T3" fmla="*/ 7517667 h 5"/>
                <a:gd name="T4" fmla="*/ 1785017 w 11"/>
                <a:gd name="T5" fmla="*/ 5011778 h 5"/>
                <a:gd name="T6" fmla="*/ 0 60000 65536"/>
                <a:gd name="T7" fmla="*/ 0 60000 65536"/>
                <a:gd name="T8" fmla="*/ 0 60000 65536"/>
                <a:gd name="T9" fmla="*/ 0 w 11"/>
                <a:gd name="T10" fmla="*/ 0 h 5"/>
                <a:gd name="T11" fmla="*/ 11 w 11"/>
                <a:gd name="T12" fmla="*/ 5 h 5"/>
              </a:gdLst>
              <a:ahLst/>
              <a:cxnLst>
                <a:cxn ang="T6">
                  <a:pos x="T0" y="T1"/>
                </a:cxn>
                <a:cxn ang="T7">
                  <a:pos x="T2" y="T3"/>
                </a:cxn>
                <a:cxn ang="T8">
                  <a:pos x="T4" y="T5"/>
                </a:cxn>
              </a:cxnLst>
              <a:rect l="T9" t="T10" r="T11" b="T12"/>
              <a:pathLst>
                <a:path w="11" h="5">
                  <a:moveTo>
                    <a:pt x="1" y="2"/>
                  </a:moveTo>
                  <a:cubicBezTo>
                    <a:pt x="1" y="4"/>
                    <a:pt x="10" y="5"/>
                    <a:pt x="10" y="3"/>
                  </a:cubicBezTo>
                  <a:cubicBezTo>
                    <a:pt x="11" y="1"/>
                    <a:pt x="0" y="0"/>
                    <a:pt x="1"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40" name="Freeform 142"/>
            <p:cNvSpPr>
              <a:spLocks noChangeArrowheads="1"/>
            </p:cNvSpPr>
            <p:nvPr/>
          </p:nvSpPr>
          <p:spPr bwMode="auto">
            <a:xfrm>
              <a:off x="6797077" y="3116072"/>
              <a:ext cx="36295" cy="18093"/>
            </a:xfrm>
            <a:custGeom>
              <a:avLst/>
              <a:gdLst>
                <a:gd name="T0" fmla="*/ 12884391 w 25"/>
                <a:gd name="T1" fmla="*/ 0 h 13"/>
                <a:gd name="T2" fmla="*/ 40492826 w 25"/>
                <a:gd name="T3" fmla="*/ 19370644 h 13"/>
                <a:gd name="T4" fmla="*/ 12884391 w 25"/>
                <a:gd name="T5" fmla="*/ 0 h 13"/>
                <a:gd name="T6" fmla="*/ 0 60000 65536"/>
                <a:gd name="T7" fmla="*/ 0 60000 65536"/>
                <a:gd name="T8" fmla="*/ 0 60000 65536"/>
                <a:gd name="T9" fmla="*/ 0 w 25"/>
                <a:gd name="T10" fmla="*/ 0 h 13"/>
                <a:gd name="T11" fmla="*/ 25 w 25"/>
                <a:gd name="T12" fmla="*/ 13 h 13"/>
              </a:gdLst>
              <a:ahLst/>
              <a:cxnLst>
                <a:cxn ang="T6">
                  <a:pos x="T0" y="T1"/>
                </a:cxn>
                <a:cxn ang="T7">
                  <a:pos x="T2" y="T3"/>
                </a:cxn>
                <a:cxn ang="T8">
                  <a:pos x="T4" y="T5"/>
                </a:cxn>
              </a:cxnLst>
              <a:rect l="T9" t="T10" r="T11" b="T12"/>
              <a:pathLst>
                <a:path w="25" h="13">
                  <a:moveTo>
                    <a:pt x="7" y="0"/>
                  </a:moveTo>
                  <a:cubicBezTo>
                    <a:pt x="0" y="0"/>
                    <a:pt x="20" y="13"/>
                    <a:pt x="22" y="10"/>
                  </a:cubicBezTo>
                  <a:cubicBezTo>
                    <a:pt x="25" y="5"/>
                    <a:pt x="13" y="0"/>
                    <a:pt x="7" y="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41" name="Freeform 143"/>
            <p:cNvSpPr>
              <a:spLocks noChangeArrowheads="1"/>
            </p:cNvSpPr>
            <p:nvPr/>
          </p:nvSpPr>
          <p:spPr bwMode="auto">
            <a:xfrm>
              <a:off x="4446385" y="2463609"/>
              <a:ext cx="10888" cy="5654"/>
            </a:xfrm>
            <a:custGeom>
              <a:avLst/>
              <a:gdLst>
                <a:gd name="T0" fmla="*/ 2113493 w 7"/>
                <a:gd name="T1" fmla="*/ 3995964 h 4"/>
                <a:gd name="T2" fmla="*/ 12676599 w 7"/>
                <a:gd name="T3" fmla="*/ 3995964 h 4"/>
                <a:gd name="T4" fmla="*/ 2113493 w 7"/>
                <a:gd name="T5" fmla="*/ 3995964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1" y="2"/>
                  </a:moveTo>
                  <a:cubicBezTo>
                    <a:pt x="2" y="4"/>
                    <a:pt x="7" y="4"/>
                    <a:pt x="6" y="2"/>
                  </a:cubicBezTo>
                  <a:cubicBezTo>
                    <a:pt x="4" y="0"/>
                    <a:pt x="0" y="0"/>
                    <a:pt x="1"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42" name="Freeform 144"/>
            <p:cNvSpPr>
              <a:spLocks noChangeArrowheads="1"/>
            </p:cNvSpPr>
            <p:nvPr/>
          </p:nvSpPr>
          <p:spPr bwMode="auto">
            <a:xfrm>
              <a:off x="3840261" y="2782491"/>
              <a:ext cx="10888" cy="6785"/>
            </a:xfrm>
            <a:custGeom>
              <a:avLst/>
              <a:gdLst>
                <a:gd name="T0" fmla="*/ 4853474 w 8"/>
                <a:gd name="T1" fmla="*/ 3682898 h 5"/>
                <a:gd name="T2" fmla="*/ 9705676 w 8"/>
                <a:gd name="T3" fmla="*/ 5524346 h 5"/>
                <a:gd name="T4" fmla="*/ 4853474 w 8"/>
                <a:gd name="T5" fmla="*/ 3682898 h 5"/>
                <a:gd name="T6" fmla="*/ 0 60000 65536"/>
                <a:gd name="T7" fmla="*/ 0 60000 65536"/>
                <a:gd name="T8" fmla="*/ 0 60000 65536"/>
                <a:gd name="T9" fmla="*/ 0 w 8"/>
                <a:gd name="T10" fmla="*/ 0 h 5"/>
                <a:gd name="T11" fmla="*/ 8 w 8"/>
                <a:gd name="T12" fmla="*/ 5 h 5"/>
              </a:gdLst>
              <a:ahLst/>
              <a:cxnLst>
                <a:cxn ang="T6">
                  <a:pos x="T0" y="T1"/>
                </a:cxn>
                <a:cxn ang="T7">
                  <a:pos x="T2" y="T3"/>
                </a:cxn>
                <a:cxn ang="T8">
                  <a:pos x="T4" y="T5"/>
                </a:cxn>
              </a:cxnLst>
              <a:rect l="T9" t="T10" r="T11" b="T12"/>
              <a:pathLst>
                <a:path w="8" h="5">
                  <a:moveTo>
                    <a:pt x="3" y="2"/>
                  </a:moveTo>
                  <a:cubicBezTo>
                    <a:pt x="0" y="3"/>
                    <a:pt x="5" y="5"/>
                    <a:pt x="6" y="3"/>
                  </a:cubicBezTo>
                  <a:cubicBezTo>
                    <a:pt x="8" y="2"/>
                    <a:pt x="6" y="0"/>
                    <a:pt x="3"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43" name="Freeform 145"/>
            <p:cNvSpPr>
              <a:spLocks noChangeArrowheads="1"/>
            </p:cNvSpPr>
            <p:nvPr/>
          </p:nvSpPr>
          <p:spPr bwMode="auto">
            <a:xfrm>
              <a:off x="4333870" y="2952108"/>
              <a:ext cx="12099" cy="6785"/>
            </a:xfrm>
            <a:custGeom>
              <a:avLst/>
              <a:gdLst>
                <a:gd name="T0" fmla="*/ 11982947 w 8"/>
                <a:gd name="T1" fmla="*/ 7365796 h 5"/>
                <a:gd name="T2" fmla="*/ 7989101 w 8"/>
                <a:gd name="T3" fmla="*/ 1841449 h 5"/>
                <a:gd name="T4" fmla="*/ 11982947 w 8"/>
                <a:gd name="T5" fmla="*/ 7365796 h 5"/>
                <a:gd name="T6" fmla="*/ 0 60000 65536"/>
                <a:gd name="T7" fmla="*/ 0 60000 65536"/>
                <a:gd name="T8" fmla="*/ 0 60000 65536"/>
                <a:gd name="T9" fmla="*/ 0 w 8"/>
                <a:gd name="T10" fmla="*/ 0 h 5"/>
                <a:gd name="T11" fmla="*/ 8 w 8"/>
                <a:gd name="T12" fmla="*/ 5 h 5"/>
              </a:gdLst>
              <a:ahLst/>
              <a:cxnLst>
                <a:cxn ang="T6">
                  <a:pos x="T0" y="T1"/>
                </a:cxn>
                <a:cxn ang="T7">
                  <a:pos x="T2" y="T3"/>
                </a:cxn>
                <a:cxn ang="T8">
                  <a:pos x="T4" y="T5"/>
                </a:cxn>
              </a:cxnLst>
              <a:rect l="T9" t="T10" r="T11" b="T12"/>
              <a:pathLst>
                <a:path w="8" h="5">
                  <a:moveTo>
                    <a:pt x="6" y="4"/>
                  </a:moveTo>
                  <a:cubicBezTo>
                    <a:pt x="7" y="3"/>
                    <a:pt x="8" y="0"/>
                    <a:pt x="4" y="1"/>
                  </a:cubicBezTo>
                  <a:cubicBezTo>
                    <a:pt x="0" y="2"/>
                    <a:pt x="5" y="5"/>
                    <a:pt x="6" y="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44" name="Freeform 146"/>
            <p:cNvSpPr>
              <a:spLocks noChangeArrowheads="1"/>
            </p:cNvSpPr>
            <p:nvPr/>
          </p:nvSpPr>
          <p:spPr bwMode="auto">
            <a:xfrm>
              <a:off x="4307254" y="2992817"/>
              <a:ext cx="7259" cy="5654"/>
            </a:xfrm>
            <a:custGeom>
              <a:avLst/>
              <a:gdLst>
                <a:gd name="T0" fmla="*/ 3680456 w 5"/>
                <a:gd name="T1" fmla="*/ 1998689 h 4"/>
                <a:gd name="T2" fmla="*/ 5521361 w 5"/>
                <a:gd name="T3" fmla="*/ 7991928 h 4"/>
                <a:gd name="T4" fmla="*/ 3680456 w 5"/>
                <a:gd name="T5" fmla="*/ 1998689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2" y="1"/>
                  </a:moveTo>
                  <a:cubicBezTo>
                    <a:pt x="0" y="3"/>
                    <a:pt x="1" y="4"/>
                    <a:pt x="3" y="4"/>
                  </a:cubicBezTo>
                  <a:cubicBezTo>
                    <a:pt x="5" y="4"/>
                    <a:pt x="3" y="0"/>
                    <a:pt x="2"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45" name="Freeform 147"/>
            <p:cNvSpPr>
              <a:spLocks noChangeArrowheads="1"/>
            </p:cNvSpPr>
            <p:nvPr/>
          </p:nvSpPr>
          <p:spPr bwMode="auto">
            <a:xfrm>
              <a:off x="5100901" y="3061795"/>
              <a:ext cx="12099" cy="7915"/>
            </a:xfrm>
            <a:custGeom>
              <a:avLst/>
              <a:gdLst>
                <a:gd name="T0" fmla="*/ 13981281 w 8"/>
                <a:gd name="T1" fmla="*/ 6961243 h 6"/>
                <a:gd name="T2" fmla="*/ 7989101 w 8"/>
                <a:gd name="T3" fmla="*/ 3479962 h 6"/>
                <a:gd name="T4" fmla="*/ 13981281 w 8"/>
                <a:gd name="T5" fmla="*/ 6961243 h 6"/>
                <a:gd name="T6" fmla="*/ 0 60000 65536"/>
                <a:gd name="T7" fmla="*/ 0 60000 65536"/>
                <a:gd name="T8" fmla="*/ 0 60000 65536"/>
                <a:gd name="T9" fmla="*/ 0 w 8"/>
                <a:gd name="T10" fmla="*/ 0 h 6"/>
                <a:gd name="T11" fmla="*/ 8 w 8"/>
                <a:gd name="T12" fmla="*/ 6 h 6"/>
              </a:gdLst>
              <a:ahLst/>
              <a:cxnLst>
                <a:cxn ang="T6">
                  <a:pos x="T0" y="T1"/>
                </a:cxn>
                <a:cxn ang="T7">
                  <a:pos x="T2" y="T3"/>
                </a:cxn>
                <a:cxn ang="T8">
                  <a:pos x="T4" y="T5"/>
                </a:cxn>
              </a:cxnLst>
              <a:rect l="T9" t="T10" r="T11" b="T12"/>
              <a:pathLst>
                <a:path w="8" h="6">
                  <a:moveTo>
                    <a:pt x="7" y="4"/>
                  </a:moveTo>
                  <a:cubicBezTo>
                    <a:pt x="8" y="3"/>
                    <a:pt x="7" y="0"/>
                    <a:pt x="4" y="2"/>
                  </a:cubicBezTo>
                  <a:cubicBezTo>
                    <a:pt x="0" y="3"/>
                    <a:pt x="5" y="6"/>
                    <a:pt x="7" y="4"/>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46" name="Freeform 148"/>
            <p:cNvSpPr>
              <a:spLocks noChangeArrowheads="1"/>
            </p:cNvSpPr>
            <p:nvPr/>
          </p:nvSpPr>
          <p:spPr bwMode="auto">
            <a:xfrm>
              <a:off x="4998065" y="2606088"/>
              <a:ext cx="4839" cy="6785"/>
            </a:xfrm>
            <a:custGeom>
              <a:avLst/>
              <a:gdLst>
                <a:gd name="T0" fmla="*/ 1278595 w 4"/>
                <a:gd name="T1" fmla="*/ 3682898 h 5"/>
                <a:gd name="T2" fmla="*/ 5112121 w 4"/>
                <a:gd name="T3" fmla="*/ 7365796 h 5"/>
                <a:gd name="T4" fmla="*/ 1278595 w 4"/>
                <a:gd name="T5" fmla="*/ 3682898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1" y="2"/>
                  </a:moveTo>
                  <a:cubicBezTo>
                    <a:pt x="0" y="3"/>
                    <a:pt x="3" y="5"/>
                    <a:pt x="4" y="4"/>
                  </a:cubicBezTo>
                  <a:cubicBezTo>
                    <a:pt x="4" y="3"/>
                    <a:pt x="2" y="0"/>
                    <a:pt x="1"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47" name="Freeform 149"/>
            <p:cNvSpPr>
              <a:spLocks noChangeArrowheads="1"/>
            </p:cNvSpPr>
            <p:nvPr/>
          </p:nvSpPr>
          <p:spPr bwMode="auto">
            <a:xfrm>
              <a:off x="4902488" y="3183919"/>
              <a:ext cx="19357" cy="9046"/>
            </a:xfrm>
            <a:custGeom>
              <a:avLst/>
              <a:gdLst>
                <a:gd name="T0" fmla="*/ 9680398 w 13"/>
                <a:gd name="T1" fmla="*/ 0 h 7"/>
                <a:gd name="T2" fmla="*/ 15489751 w 13"/>
                <a:gd name="T3" fmla="*/ 11690018 h 7"/>
                <a:gd name="T4" fmla="*/ 9680398 w 13"/>
                <a:gd name="T5" fmla="*/ 0 h 7"/>
                <a:gd name="T6" fmla="*/ 0 60000 65536"/>
                <a:gd name="T7" fmla="*/ 0 60000 65536"/>
                <a:gd name="T8" fmla="*/ 0 60000 65536"/>
                <a:gd name="T9" fmla="*/ 0 w 13"/>
                <a:gd name="T10" fmla="*/ 0 h 7"/>
                <a:gd name="T11" fmla="*/ 13 w 13"/>
                <a:gd name="T12" fmla="*/ 7 h 7"/>
              </a:gdLst>
              <a:ahLst/>
              <a:cxnLst>
                <a:cxn ang="T6">
                  <a:pos x="T0" y="T1"/>
                </a:cxn>
                <a:cxn ang="T7">
                  <a:pos x="T2" y="T3"/>
                </a:cxn>
                <a:cxn ang="T8">
                  <a:pos x="T4" y="T5"/>
                </a:cxn>
              </a:cxnLst>
              <a:rect l="T9" t="T10" r="T11" b="T12"/>
              <a:pathLst>
                <a:path w="13" h="7">
                  <a:moveTo>
                    <a:pt x="5" y="0"/>
                  </a:moveTo>
                  <a:cubicBezTo>
                    <a:pt x="0" y="0"/>
                    <a:pt x="5" y="7"/>
                    <a:pt x="8" y="7"/>
                  </a:cubicBezTo>
                  <a:cubicBezTo>
                    <a:pt x="13" y="7"/>
                    <a:pt x="10" y="0"/>
                    <a:pt x="5" y="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48" name="Freeform 150"/>
            <p:cNvSpPr>
              <a:spLocks noChangeArrowheads="1"/>
            </p:cNvSpPr>
            <p:nvPr/>
          </p:nvSpPr>
          <p:spPr bwMode="auto">
            <a:xfrm>
              <a:off x="3241397" y="2840161"/>
              <a:ext cx="13308" cy="13569"/>
            </a:xfrm>
            <a:custGeom>
              <a:avLst/>
              <a:gdLst>
                <a:gd name="T0" fmla="*/ 1909617 w 9"/>
                <a:gd name="T1" fmla="*/ 9206566 h 10"/>
                <a:gd name="T2" fmla="*/ 13364554 w 9"/>
                <a:gd name="T3" fmla="*/ 11046521 h 10"/>
                <a:gd name="T4" fmla="*/ 1909617 w 9"/>
                <a:gd name="T5" fmla="*/ 9206566 h 10"/>
                <a:gd name="T6" fmla="*/ 0 60000 65536"/>
                <a:gd name="T7" fmla="*/ 0 60000 65536"/>
                <a:gd name="T8" fmla="*/ 0 60000 65536"/>
                <a:gd name="T9" fmla="*/ 0 w 9"/>
                <a:gd name="T10" fmla="*/ 0 h 10"/>
                <a:gd name="T11" fmla="*/ 9 w 9"/>
                <a:gd name="T12" fmla="*/ 10 h 10"/>
              </a:gdLst>
              <a:ahLst/>
              <a:cxnLst>
                <a:cxn ang="T6">
                  <a:pos x="T0" y="T1"/>
                </a:cxn>
                <a:cxn ang="T7">
                  <a:pos x="T2" y="T3"/>
                </a:cxn>
                <a:cxn ang="T8">
                  <a:pos x="T4" y="T5"/>
                </a:cxn>
              </a:cxnLst>
              <a:rect l="T9" t="T10" r="T11" b="T12"/>
              <a:pathLst>
                <a:path w="9" h="10">
                  <a:moveTo>
                    <a:pt x="1" y="5"/>
                  </a:moveTo>
                  <a:cubicBezTo>
                    <a:pt x="0" y="10"/>
                    <a:pt x="5" y="9"/>
                    <a:pt x="7" y="6"/>
                  </a:cubicBezTo>
                  <a:cubicBezTo>
                    <a:pt x="9" y="2"/>
                    <a:pt x="3" y="0"/>
                    <a:pt x="1" y="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49" name="Freeform 151"/>
            <p:cNvSpPr>
              <a:spLocks noChangeArrowheads="1"/>
            </p:cNvSpPr>
            <p:nvPr/>
          </p:nvSpPr>
          <p:spPr bwMode="auto">
            <a:xfrm>
              <a:off x="6365169" y="2324523"/>
              <a:ext cx="15727" cy="12439"/>
            </a:xfrm>
            <a:custGeom>
              <a:avLst/>
              <a:gdLst>
                <a:gd name="T0" fmla="*/ 4319448 w 10"/>
                <a:gd name="T1" fmla="*/ 15282001 h 9"/>
                <a:gd name="T2" fmla="*/ 19439720 w 10"/>
                <a:gd name="T3" fmla="*/ 1910077 h 9"/>
                <a:gd name="T4" fmla="*/ 4319448 w 10"/>
                <a:gd name="T5" fmla="*/ 15282001 h 9"/>
                <a:gd name="T6" fmla="*/ 0 60000 65536"/>
                <a:gd name="T7" fmla="*/ 0 60000 65536"/>
                <a:gd name="T8" fmla="*/ 0 60000 65536"/>
                <a:gd name="T9" fmla="*/ 0 w 10"/>
                <a:gd name="T10" fmla="*/ 0 h 9"/>
                <a:gd name="T11" fmla="*/ 10 w 10"/>
                <a:gd name="T12" fmla="*/ 9 h 9"/>
              </a:gdLst>
              <a:ahLst/>
              <a:cxnLst>
                <a:cxn ang="T6">
                  <a:pos x="T0" y="T1"/>
                </a:cxn>
                <a:cxn ang="T7">
                  <a:pos x="T2" y="T3"/>
                </a:cxn>
                <a:cxn ang="T8">
                  <a:pos x="T4" y="T5"/>
                </a:cxn>
              </a:cxnLst>
              <a:rect l="T9" t="T10" r="T11" b="T12"/>
              <a:pathLst>
                <a:path w="10" h="9">
                  <a:moveTo>
                    <a:pt x="2" y="8"/>
                  </a:moveTo>
                  <a:cubicBezTo>
                    <a:pt x="3" y="9"/>
                    <a:pt x="10" y="2"/>
                    <a:pt x="9" y="1"/>
                  </a:cubicBezTo>
                  <a:cubicBezTo>
                    <a:pt x="8" y="0"/>
                    <a:pt x="0" y="7"/>
                    <a:pt x="2" y="8"/>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50" name="Freeform 152"/>
            <p:cNvSpPr>
              <a:spLocks noChangeArrowheads="1"/>
            </p:cNvSpPr>
            <p:nvPr/>
          </p:nvSpPr>
          <p:spPr bwMode="auto">
            <a:xfrm>
              <a:off x="6382106" y="2306430"/>
              <a:ext cx="25407" cy="18093"/>
            </a:xfrm>
            <a:custGeom>
              <a:avLst/>
              <a:gdLst>
                <a:gd name="T0" fmla="*/ 31206761 w 17"/>
                <a:gd name="T1" fmla="*/ 0 h 13"/>
                <a:gd name="T2" fmla="*/ 19504748 w 17"/>
                <a:gd name="T3" fmla="*/ 7747980 h 13"/>
                <a:gd name="T4" fmla="*/ 7801341 w 17"/>
                <a:gd name="T5" fmla="*/ 25181284 h 13"/>
                <a:gd name="T6" fmla="*/ 31206761 w 17"/>
                <a:gd name="T7" fmla="*/ 0 h 13"/>
                <a:gd name="T8" fmla="*/ 0 60000 65536"/>
                <a:gd name="T9" fmla="*/ 0 60000 65536"/>
                <a:gd name="T10" fmla="*/ 0 60000 65536"/>
                <a:gd name="T11" fmla="*/ 0 60000 65536"/>
                <a:gd name="T12" fmla="*/ 0 w 17"/>
                <a:gd name="T13" fmla="*/ 0 h 13"/>
                <a:gd name="T14" fmla="*/ 17 w 17"/>
                <a:gd name="T15" fmla="*/ 13 h 13"/>
              </a:gdLst>
              <a:ahLst/>
              <a:cxnLst>
                <a:cxn ang="T8">
                  <a:pos x="T0" y="T1"/>
                </a:cxn>
                <a:cxn ang="T9">
                  <a:pos x="T2" y="T3"/>
                </a:cxn>
                <a:cxn ang="T10">
                  <a:pos x="T4" y="T5"/>
                </a:cxn>
                <a:cxn ang="T11">
                  <a:pos x="T6" y="T7"/>
                </a:cxn>
              </a:cxnLst>
              <a:rect l="T12" t="T13" r="T14" b="T15"/>
              <a:pathLst>
                <a:path w="17" h="13">
                  <a:moveTo>
                    <a:pt x="16" y="0"/>
                  </a:moveTo>
                  <a:cubicBezTo>
                    <a:pt x="15" y="0"/>
                    <a:pt x="12" y="4"/>
                    <a:pt x="10" y="4"/>
                  </a:cubicBezTo>
                  <a:cubicBezTo>
                    <a:pt x="8" y="4"/>
                    <a:pt x="0" y="10"/>
                    <a:pt x="4" y="13"/>
                  </a:cubicBezTo>
                  <a:cubicBezTo>
                    <a:pt x="5" y="13"/>
                    <a:pt x="17" y="0"/>
                    <a:pt x="16" y="0"/>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51" name="Freeform 153"/>
            <p:cNvSpPr>
              <a:spLocks noChangeArrowheads="1"/>
            </p:cNvSpPr>
            <p:nvPr/>
          </p:nvSpPr>
          <p:spPr bwMode="auto">
            <a:xfrm>
              <a:off x="6413561" y="2291730"/>
              <a:ext cx="13308" cy="12439"/>
            </a:xfrm>
            <a:custGeom>
              <a:avLst/>
              <a:gdLst>
                <a:gd name="T0" fmla="*/ 13364554 w 9"/>
                <a:gd name="T1" fmla="*/ 3820155 h 9"/>
                <a:gd name="T2" fmla="*/ 3819234 w 9"/>
                <a:gd name="T3" fmla="*/ 15282001 h 9"/>
                <a:gd name="T4" fmla="*/ 13364554 w 9"/>
                <a:gd name="T5" fmla="*/ 3820155 h 9"/>
                <a:gd name="T6" fmla="*/ 0 60000 65536"/>
                <a:gd name="T7" fmla="*/ 0 60000 65536"/>
                <a:gd name="T8" fmla="*/ 0 60000 65536"/>
                <a:gd name="T9" fmla="*/ 0 w 9"/>
                <a:gd name="T10" fmla="*/ 0 h 9"/>
                <a:gd name="T11" fmla="*/ 9 w 9"/>
                <a:gd name="T12" fmla="*/ 9 h 9"/>
              </a:gdLst>
              <a:ahLst/>
              <a:cxnLst>
                <a:cxn ang="T6">
                  <a:pos x="T0" y="T1"/>
                </a:cxn>
                <a:cxn ang="T7">
                  <a:pos x="T2" y="T3"/>
                </a:cxn>
                <a:cxn ang="T8">
                  <a:pos x="T4" y="T5"/>
                </a:cxn>
              </a:cxnLst>
              <a:rect l="T9" t="T10" r="T11" b="T12"/>
              <a:pathLst>
                <a:path w="9" h="9">
                  <a:moveTo>
                    <a:pt x="7" y="2"/>
                  </a:moveTo>
                  <a:cubicBezTo>
                    <a:pt x="5" y="0"/>
                    <a:pt x="0" y="8"/>
                    <a:pt x="2" y="8"/>
                  </a:cubicBezTo>
                  <a:cubicBezTo>
                    <a:pt x="4" y="9"/>
                    <a:pt x="9" y="4"/>
                    <a:pt x="7"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52" name="Freeform 154"/>
            <p:cNvSpPr>
              <a:spLocks noChangeArrowheads="1"/>
            </p:cNvSpPr>
            <p:nvPr/>
          </p:nvSpPr>
          <p:spPr bwMode="auto">
            <a:xfrm>
              <a:off x="6435338" y="2275899"/>
              <a:ext cx="9678" cy="9046"/>
            </a:xfrm>
            <a:custGeom>
              <a:avLst/>
              <a:gdLst>
                <a:gd name="T0" fmla="*/ 10015584 w 7"/>
                <a:gd name="T1" fmla="*/ 2273561 h 6"/>
                <a:gd name="T2" fmla="*/ 3338528 w 7"/>
                <a:gd name="T3" fmla="*/ 9092738 h 6"/>
                <a:gd name="T4" fmla="*/ 10015584 w 7"/>
                <a:gd name="T5" fmla="*/ 2273561 h 6"/>
                <a:gd name="T6" fmla="*/ 0 60000 65536"/>
                <a:gd name="T7" fmla="*/ 0 60000 65536"/>
                <a:gd name="T8" fmla="*/ 0 60000 65536"/>
                <a:gd name="T9" fmla="*/ 0 w 7"/>
                <a:gd name="T10" fmla="*/ 0 h 6"/>
                <a:gd name="T11" fmla="*/ 7 w 7"/>
                <a:gd name="T12" fmla="*/ 6 h 6"/>
              </a:gdLst>
              <a:ahLst/>
              <a:cxnLst>
                <a:cxn ang="T6">
                  <a:pos x="T0" y="T1"/>
                </a:cxn>
                <a:cxn ang="T7">
                  <a:pos x="T2" y="T3"/>
                </a:cxn>
                <a:cxn ang="T8">
                  <a:pos x="T4" y="T5"/>
                </a:cxn>
              </a:cxnLst>
              <a:rect l="T9" t="T10" r="T11" b="T12"/>
              <a:pathLst>
                <a:path w="7" h="6">
                  <a:moveTo>
                    <a:pt x="6" y="1"/>
                  </a:moveTo>
                  <a:cubicBezTo>
                    <a:pt x="4" y="0"/>
                    <a:pt x="0" y="2"/>
                    <a:pt x="2" y="4"/>
                  </a:cubicBezTo>
                  <a:cubicBezTo>
                    <a:pt x="4" y="6"/>
                    <a:pt x="7" y="1"/>
                    <a:pt x="6"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53" name="Freeform 155"/>
            <p:cNvSpPr>
              <a:spLocks noChangeArrowheads="1"/>
            </p:cNvSpPr>
            <p:nvPr/>
          </p:nvSpPr>
          <p:spPr bwMode="auto">
            <a:xfrm>
              <a:off x="6469214" y="2212575"/>
              <a:ext cx="16938" cy="12439"/>
            </a:xfrm>
            <a:custGeom>
              <a:avLst/>
              <a:gdLst>
                <a:gd name="T0" fmla="*/ 18633872 w 11"/>
                <a:gd name="T1" fmla="*/ 1910077 h 9"/>
                <a:gd name="T2" fmla="*/ 6211771 w 11"/>
                <a:gd name="T3" fmla="*/ 7640310 h 9"/>
                <a:gd name="T4" fmla="*/ 6211771 w 11"/>
                <a:gd name="T5" fmla="*/ 17192078 h 9"/>
                <a:gd name="T6" fmla="*/ 18633872 w 11"/>
                <a:gd name="T7" fmla="*/ 1910077 h 9"/>
                <a:gd name="T8" fmla="*/ 0 60000 65536"/>
                <a:gd name="T9" fmla="*/ 0 60000 65536"/>
                <a:gd name="T10" fmla="*/ 0 60000 65536"/>
                <a:gd name="T11" fmla="*/ 0 60000 65536"/>
                <a:gd name="T12" fmla="*/ 0 w 11"/>
                <a:gd name="T13" fmla="*/ 0 h 9"/>
                <a:gd name="T14" fmla="*/ 11 w 11"/>
                <a:gd name="T15" fmla="*/ 9 h 9"/>
              </a:gdLst>
              <a:ahLst/>
              <a:cxnLst>
                <a:cxn ang="T8">
                  <a:pos x="T0" y="T1"/>
                </a:cxn>
                <a:cxn ang="T9">
                  <a:pos x="T2" y="T3"/>
                </a:cxn>
                <a:cxn ang="T10">
                  <a:pos x="T4" y="T5"/>
                </a:cxn>
                <a:cxn ang="T11">
                  <a:pos x="T6" y="T7"/>
                </a:cxn>
              </a:cxnLst>
              <a:rect l="T12" t="T13" r="T14" b="T15"/>
              <a:pathLst>
                <a:path w="11" h="9">
                  <a:moveTo>
                    <a:pt x="9" y="1"/>
                  </a:moveTo>
                  <a:cubicBezTo>
                    <a:pt x="6" y="0"/>
                    <a:pt x="6" y="3"/>
                    <a:pt x="3" y="4"/>
                  </a:cubicBezTo>
                  <a:cubicBezTo>
                    <a:pt x="1" y="4"/>
                    <a:pt x="0" y="8"/>
                    <a:pt x="3" y="9"/>
                  </a:cubicBezTo>
                  <a:cubicBezTo>
                    <a:pt x="5" y="9"/>
                    <a:pt x="11" y="1"/>
                    <a:pt x="9"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54" name="Freeform 156"/>
            <p:cNvSpPr>
              <a:spLocks noChangeArrowheads="1"/>
            </p:cNvSpPr>
            <p:nvPr/>
          </p:nvSpPr>
          <p:spPr bwMode="auto">
            <a:xfrm>
              <a:off x="6461955" y="2245368"/>
              <a:ext cx="4839" cy="3392"/>
            </a:xfrm>
            <a:custGeom>
              <a:avLst/>
              <a:gdLst>
                <a:gd name="T0" fmla="*/ 2271551 w 3"/>
                <a:gd name="T1" fmla="*/ 5752831 h 2"/>
                <a:gd name="T2" fmla="*/ 4544610 w 3"/>
                <a:gd name="T3" fmla="*/ 0 h 2"/>
                <a:gd name="T4" fmla="*/ 2271551 w 3"/>
                <a:gd name="T5" fmla="*/ 5752831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2"/>
                  </a:moveTo>
                  <a:cubicBezTo>
                    <a:pt x="2" y="2"/>
                    <a:pt x="3" y="0"/>
                    <a:pt x="2" y="0"/>
                  </a:cubicBezTo>
                  <a:cubicBezTo>
                    <a:pt x="0" y="0"/>
                    <a:pt x="0" y="2"/>
                    <a:pt x="1" y="2"/>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55" name="Freeform 157"/>
            <p:cNvSpPr>
              <a:spLocks noChangeArrowheads="1"/>
            </p:cNvSpPr>
            <p:nvPr/>
          </p:nvSpPr>
          <p:spPr bwMode="auto">
            <a:xfrm>
              <a:off x="6112315" y="2641142"/>
              <a:ext cx="3630" cy="2262"/>
            </a:xfrm>
            <a:custGeom>
              <a:avLst/>
              <a:gdLst>
                <a:gd name="T0" fmla="*/ 2876415 w 2"/>
                <a:gd name="T1" fmla="*/ 1279161 h 2"/>
                <a:gd name="T2" fmla="*/ 2876415 w 2"/>
                <a:gd name="T3" fmla="*/ 2558322 h 2"/>
                <a:gd name="T4" fmla="*/ 2876415 w 2"/>
                <a:gd name="T5" fmla="*/ 1279161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1" y="1"/>
                  </a:moveTo>
                  <a:cubicBezTo>
                    <a:pt x="0" y="1"/>
                    <a:pt x="0" y="2"/>
                    <a:pt x="1" y="2"/>
                  </a:cubicBezTo>
                  <a:cubicBezTo>
                    <a:pt x="2" y="2"/>
                    <a:pt x="2" y="0"/>
                    <a:pt x="1" y="1"/>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sp>
          <p:nvSpPr>
            <p:cNvPr id="156" name="Freeform 158"/>
            <p:cNvSpPr>
              <a:spLocks noChangeArrowheads="1"/>
            </p:cNvSpPr>
            <p:nvPr/>
          </p:nvSpPr>
          <p:spPr bwMode="auto">
            <a:xfrm>
              <a:off x="4458482" y="3693904"/>
              <a:ext cx="32665" cy="39577"/>
            </a:xfrm>
            <a:custGeom>
              <a:avLst/>
              <a:gdLst>
                <a:gd name="T0" fmla="*/ 7700625 w 22"/>
                <a:gd name="T1" fmla="*/ 46561667 h 29"/>
                <a:gd name="T2" fmla="*/ 36578661 w 22"/>
                <a:gd name="T3" fmla="*/ 13037212 h 29"/>
                <a:gd name="T4" fmla="*/ 42353434 w 22"/>
                <a:gd name="T5" fmla="*/ 0 h 29"/>
                <a:gd name="T6" fmla="*/ 9626474 w 22"/>
                <a:gd name="T7" fmla="*/ 0 h 29"/>
                <a:gd name="T8" fmla="*/ 7700625 w 22"/>
                <a:gd name="T9" fmla="*/ 46561667 h 29"/>
                <a:gd name="T10" fmla="*/ 0 60000 65536"/>
                <a:gd name="T11" fmla="*/ 0 60000 65536"/>
                <a:gd name="T12" fmla="*/ 0 60000 65536"/>
                <a:gd name="T13" fmla="*/ 0 60000 65536"/>
                <a:gd name="T14" fmla="*/ 0 60000 65536"/>
                <a:gd name="T15" fmla="*/ 0 w 22"/>
                <a:gd name="T16" fmla="*/ 0 h 29"/>
                <a:gd name="T17" fmla="*/ 22 w 22"/>
                <a:gd name="T18" fmla="*/ 29 h 29"/>
              </a:gdLst>
              <a:ahLst/>
              <a:cxnLst>
                <a:cxn ang="T10">
                  <a:pos x="T0" y="T1"/>
                </a:cxn>
                <a:cxn ang="T11">
                  <a:pos x="T2" y="T3"/>
                </a:cxn>
                <a:cxn ang="T12">
                  <a:pos x="T4" y="T5"/>
                </a:cxn>
                <a:cxn ang="T13">
                  <a:pos x="T6" y="T7"/>
                </a:cxn>
                <a:cxn ang="T14">
                  <a:pos x="T8" y="T9"/>
                </a:cxn>
              </a:cxnLst>
              <a:rect l="T15" t="T16" r="T17" b="T18"/>
              <a:pathLst>
                <a:path w="22" h="29">
                  <a:moveTo>
                    <a:pt x="4" y="25"/>
                  </a:moveTo>
                  <a:cubicBezTo>
                    <a:pt x="7" y="29"/>
                    <a:pt x="17" y="11"/>
                    <a:pt x="19" y="7"/>
                  </a:cubicBezTo>
                  <a:cubicBezTo>
                    <a:pt x="20" y="6"/>
                    <a:pt x="21" y="3"/>
                    <a:pt x="22" y="0"/>
                  </a:cubicBezTo>
                  <a:cubicBezTo>
                    <a:pt x="5" y="0"/>
                    <a:pt x="5" y="0"/>
                    <a:pt x="5" y="0"/>
                  </a:cubicBezTo>
                  <a:cubicBezTo>
                    <a:pt x="0" y="7"/>
                    <a:pt x="0" y="19"/>
                    <a:pt x="4" y="25"/>
                  </a:cubicBezTo>
                  <a:close/>
                </a:path>
              </a:pathLst>
            </a:custGeom>
            <a:grpFill/>
            <a:ln w="9525">
              <a:noFill/>
              <a:bevel/>
            </a:ln>
          </p:spPr>
          <p:txBody>
            <a:bodyPr/>
            <a:lstStyle/>
            <a:p>
              <a:endParaRPr lang="zh-CN" altLang="zh-CN" sz="2400">
                <a:solidFill>
                  <a:schemeClr val="bg1"/>
                </a:solidFill>
                <a:latin typeface="Calibri" pitchFamily="34" charset="0"/>
                <a:sym typeface="宋体" pitchFamily="2" charset="-122"/>
              </a:endParaRPr>
            </a:p>
          </p:txBody>
        </p:sp>
      </p:grpSp>
      <p:sp>
        <p:nvSpPr>
          <p:cNvPr id="159" name="TextBox 158"/>
          <p:cNvSpPr txBox="1"/>
          <p:nvPr/>
        </p:nvSpPr>
        <p:spPr>
          <a:xfrm>
            <a:off x="-476296" y="1391796"/>
            <a:ext cx="5334037" cy="3498330"/>
          </a:xfrm>
          <a:prstGeom prst="rect">
            <a:avLst/>
          </a:prstGeom>
          <a:noFill/>
        </p:spPr>
        <p:txBody>
          <a:bodyPr wrap="square" rtlCol="0">
            <a:spAutoFit/>
          </a:bodyPr>
          <a:lstStyle/>
          <a:p>
            <a:r>
              <a:rPr lang="en-US" altLang="zh-CN" sz="22135" dirty="0">
                <a:solidFill>
                  <a:srgbClr val="CBCAC1"/>
                </a:solidFill>
                <a:latin typeface="黑体" pitchFamily="49" charset="-122"/>
                <a:ea typeface="黑体" pitchFamily="49" charset="-122"/>
              </a:rPr>
              <a:t>“</a:t>
            </a:r>
            <a:endParaRPr lang="zh-CN" altLang="en-US" sz="22135" dirty="0">
              <a:solidFill>
                <a:srgbClr val="CBCAC1"/>
              </a:solidFill>
              <a:latin typeface="黑体" pitchFamily="49" charset="-122"/>
              <a:ea typeface="黑体" pitchFamily="49" charset="-122"/>
            </a:endParaRPr>
          </a:p>
        </p:txBody>
      </p:sp>
      <p:sp>
        <p:nvSpPr>
          <p:cNvPr id="160" name="TextBox 159"/>
          <p:cNvSpPr txBox="1"/>
          <p:nvPr/>
        </p:nvSpPr>
        <p:spPr>
          <a:xfrm>
            <a:off x="9525024" y="3312060"/>
            <a:ext cx="5334037" cy="3498330"/>
          </a:xfrm>
          <a:prstGeom prst="rect">
            <a:avLst/>
          </a:prstGeom>
          <a:noFill/>
        </p:spPr>
        <p:txBody>
          <a:bodyPr wrap="square" rtlCol="0">
            <a:spAutoFit/>
          </a:bodyPr>
          <a:lstStyle/>
          <a:p>
            <a:r>
              <a:rPr lang="en-US" altLang="zh-CN" sz="22135" dirty="0">
                <a:solidFill>
                  <a:srgbClr val="CBCAC1"/>
                </a:solidFill>
                <a:latin typeface="黑体" pitchFamily="49" charset="-122"/>
                <a:ea typeface="黑体" pitchFamily="49" charset="-122"/>
              </a:rPr>
              <a:t>”</a:t>
            </a:r>
            <a:endParaRPr lang="zh-CN" altLang="en-US" sz="22135" dirty="0">
              <a:solidFill>
                <a:srgbClr val="CBCAC1"/>
              </a:solidFill>
              <a:latin typeface="黑体" pitchFamily="49" charset="-122"/>
              <a:ea typeface="黑体" pitchFamily="49" charset="-122"/>
            </a:endParaRPr>
          </a:p>
        </p:txBody>
      </p:sp>
      <p:sp>
        <p:nvSpPr>
          <p:cNvPr id="161" name="TextBox 160"/>
          <p:cNvSpPr txBox="1"/>
          <p:nvPr/>
        </p:nvSpPr>
        <p:spPr>
          <a:xfrm>
            <a:off x="3047979" y="3018778"/>
            <a:ext cx="6858048" cy="1405641"/>
          </a:xfrm>
          <a:prstGeom prst="rect">
            <a:avLst/>
          </a:prstGeom>
          <a:noFill/>
        </p:spPr>
        <p:txBody>
          <a:bodyPr wrap="square" rtlCol="0">
            <a:spAutoFit/>
          </a:bodyPr>
          <a:lstStyle/>
          <a:p>
            <a:r>
              <a:rPr lang="en-US" altLang="zh-CN" sz="4265" dirty="0">
                <a:solidFill>
                  <a:srgbClr val="CBCAC1"/>
                </a:solidFill>
                <a:latin typeface="Dotum" pitchFamily="34" charset="-127"/>
                <a:ea typeface="Dotum" pitchFamily="34" charset="-127"/>
              </a:rPr>
              <a:t>Please add an important</a:t>
            </a:r>
          </a:p>
          <a:p>
            <a:r>
              <a:rPr lang="en-US" altLang="zh-CN" sz="4265" dirty="0">
                <a:solidFill>
                  <a:srgbClr val="CBCAC1"/>
                </a:solidFill>
                <a:latin typeface="Dotum" pitchFamily="34" charset="-127"/>
                <a:ea typeface="Dotum" pitchFamily="34" charset="-127"/>
              </a:rPr>
              <a:t>Sentence or word here</a:t>
            </a:r>
            <a:endParaRPr lang="zh-CN" altLang="en-US" sz="4265" dirty="0">
              <a:solidFill>
                <a:srgbClr val="CBCAC1"/>
              </a:solidFill>
              <a:latin typeface="Dotum" pitchFamily="34" charset="-127"/>
              <a:ea typeface="Dotum" pitchFamily="34" charset="-127"/>
            </a:endParaRPr>
          </a:p>
        </p:txBody>
      </p:sp>
      <p:grpSp>
        <p:nvGrpSpPr>
          <p:cNvPr id="165" name="组合 164"/>
          <p:cNvGrpSpPr/>
          <p:nvPr/>
        </p:nvGrpSpPr>
        <p:grpSpPr>
          <a:xfrm>
            <a:off x="4076440" y="931761"/>
            <a:ext cx="4117798" cy="493881"/>
            <a:chOff x="4103736" y="331258"/>
            <a:chExt cx="4117798" cy="493881"/>
          </a:xfrm>
        </p:grpSpPr>
        <p:sp>
          <p:nvSpPr>
            <p:cNvPr id="166" name="菱形 165"/>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flipH="1">
            <a:off x="1105467" y="2074460"/>
            <a:ext cx="2142698" cy="968992"/>
          </a:xfrm>
          <a:custGeom>
            <a:avLst/>
            <a:gdLst>
              <a:gd name="connsiteX0" fmla="*/ 2142698 w 2142698"/>
              <a:gd name="connsiteY0" fmla="*/ 0 h 968992"/>
              <a:gd name="connsiteX1" fmla="*/ 958129 w 2142698"/>
              <a:gd name="connsiteY1" fmla="*/ 0 h 968992"/>
              <a:gd name="connsiteX2" fmla="*/ 0 w 2142698"/>
              <a:gd name="connsiteY2" fmla="*/ 958129 h 968992"/>
              <a:gd name="connsiteX3" fmla="*/ 0 w 2142698"/>
              <a:gd name="connsiteY3" fmla="*/ 968992 h 968992"/>
              <a:gd name="connsiteX4" fmla="*/ 2142698 w 2142698"/>
              <a:gd name="connsiteY4" fmla="*/ 968992 h 968992"/>
              <a:gd name="connsiteX5" fmla="*/ 2142698 w 2142698"/>
              <a:gd name="connsiteY5" fmla="*/ 0 h 9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2698" h="968992">
                <a:moveTo>
                  <a:pt x="2142698" y="0"/>
                </a:moveTo>
                <a:lnTo>
                  <a:pt x="958129" y="0"/>
                </a:lnTo>
                <a:cubicBezTo>
                  <a:pt x="428969" y="0"/>
                  <a:pt x="0" y="428969"/>
                  <a:pt x="0" y="958129"/>
                </a:cubicBezTo>
                <a:lnTo>
                  <a:pt x="0" y="968992"/>
                </a:lnTo>
                <a:lnTo>
                  <a:pt x="2142698" y="968992"/>
                </a:lnTo>
                <a:lnTo>
                  <a:pt x="2142698" y="0"/>
                </a:lnTo>
                <a:close/>
              </a:path>
            </a:pathLst>
          </a:custGeom>
          <a:solidFill>
            <a:srgbClr val="CBCAC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BCAC1"/>
              </a:solidFill>
            </a:endParaRPr>
          </a:p>
        </p:txBody>
      </p:sp>
      <p:sp>
        <p:nvSpPr>
          <p:cNvPr id="29" name="任意多边形 28"/>
          <p:cNvSpPr/>
          <p:nvPr/>
        </p:nvSpPr>
        <p:spPr>
          <a:xfrm flipH="1">
            <a:off x="1105467" y="3043452"/>
            <a:ext cx="2142698" cy="1569492"/>
          </a:xfrm>
          <a:custGeom>
            <a:avLst/>
            <a:gdLst>
              <a:gd name="connsiteX0" fmla="*/ 2142698 w 2142698"/>
              <a:gd name="connsiteY0" fmla="*/ 0 h 1569492"/>
              <a:gd name="connsiteX1" fmla="*/ 0 w 2142698"/>
              <a:gd name="connsiteY1" fmla="*/ 0 h 1569492"/>
              <a:gd name="connsiteX2" fmla="*/ 0 w 2142698"/>
              <a:gd name="connsiteY2" fmla="*/ 1569492 h 1569492"/>
              <a:gd name="connsiteX3" fmla="*/ 1184569 w 2142698"/>
              <a:gd name="connsiteY3" fmla="*/ 1569492 h 1569492"/>
              <a:gd name="connsiteX4" fmla="*/ 2142698 w 2142698"/>
              <a:gd name="connsiteY4" fmla="*/ 611363 h 1569492"/>
              <a:gd name="connsiteX5" fmla="*/ 2142698 w 2142698"/>
              <a:gd name="connsiteY5" fmla="*/ 0 h 1569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2698" h="1569492">
                <a:moveTo>
                  <a:pt x="2142698" y="0"/>
                </a:moveTo>
                <a:lnTo>
                  <a:pt x="0" y="0"/>
                </a:lnTo>
                <a:lnTo>
                  <a:pt x="0" y="1569492"/>
                </a:lnTo>
                <a:lnTo>
                  <a:pt x="1184569" y="1569492"/>
                </a:lnTo>
                <a:cubicBezTo>
                  <a:pt x="1713729" y="1569492"/>
                  <a:pt x="2142698" y="1140523"/>
                  <a:pt x="2142698" y="611363"/>
                </a:cubicBezTo>
                <a:lnTo>
                  <a:pt x="2142698" y="0"/>
                </a:lnTo>
                <a:close/>
              </a:path>
            </a:pathLst>
          </a:custGeom>
          <a:noFill/>
          <a:ln w="12700">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BCAC1"/>
              </a:solidFill>
            </a:endParaRPr>
          </a:p>
        </p:txBody>
      </p:sp>
      <p:sp>
        <p:nvSpPr>
          <p:cNvPr id="32" name="文本框 31"/>
          <p:cNvSpPr txBox="1"/>
          <p:nvPr/>
        </p:nvSpPr>
        <p:spPr>
          <a:xfrm>
            <a:off x="1505547" y="3559903"/>
            <a:ext cx="1660730" cy="461665"/>
          </a:xfrm>
          <a:prstGeom prst="rect">
            <a:avLst/>
          </a:prstGeom>
          <a:noFill/>
        </p:spPr>
        <p:txBody>
          <a:bodyPr wrap="square" rtlCol="0">
            <a:spAutoFit/>
          </a:bodyPr>
          <a:lstStyle/>
          <a:p>
            <a:r>
              <a:rPr lang="en-US" altLang="zh-CN" sz="2400" b="1" dirty="0" smtClean="0">
                <a:solidFill>
                  <a:srgbClr val="CBCAC1"/>
                </a:solidFill>
                <a:latin typeface="华文细黑" panose="02010600040101010101" pitchFamily="2" charset="-122"/>
                <a:ea typeface="华文细黑" panose="02010600040101010101" pitchFamily="2" charset="-122"/>
              </a:rPr>
              <a:t>keyword</a:t>
            </a:r>
            <a:endParaRPr lang="zh-CN" altLang="en-US" sz="2400" b="1" dirty="0">
              <a:solidFill>
                <a:srgbClr val="CBCAC1"/>
              </a:solidFill>
              <a:latin typeface="华文细黑" panose="02010600040101010101" pitchFamily="2" charset="-122"/>
              <a:ea typeface="华文细黑" panose="02010600040101010101" pitchFamily="2" charset="-122"/>
            </a:endParaRPr>
          </a:p>
        </p:txBody>
      </p:sp>
      <p:sp>
        <p:nvSpPr>
          <p:cNvPr id="33" name="矩形 32"/>
          <p:cNvSpPr/>
          <p:nvPr/>
        </p:nvSpPr>
        <p:spPr>
          <a:xfrm>
            <a:off x="1036112" y="4940828"/>
            <a:ext cx="2471360" cy="623248"/>
          </a:xfrm>
          <a:prstGeom prst="rect">
            <a:avLst/>
          </a:prstGeom>
          <a:ln>
            <a:noFill/>
          </a:ln>
        </p:spPr>
        <p:txBody>
          <a:bodyPr wrap="square">
            <a:spAutoFit/>
          </a:bodyPr>
          <a:lstStyle/>
          <a:p>
            <a:pPr>
              <a:spcBef>
                <a:spcPct val="0"/>
              </a:spcBef>
              <a:buNone/>
            </a:pPr>
            <a:r>
              <a:rPr lang="en-US" altLang="zh-CN" sz="115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34" name="任意多边形 33"/>
          <p:cNvSpPr/>
          <p:nvPr/>
        </p:nvSpPr>
        <p:spPr>
          <a:xfrm flipH="1">
            <a:off x="3717600" y="2074460"/>
            <a:ext cx="2142698" cy="968992"/>
          </a:xfrm>
          <a:custGeom>
            <a:avLst/>
            <a:gdLst>
              <a:gd name="connsiteX0" fmla="*/ 2142698 w 2142698"/>
              <a:gd name="connsiteY0" fmla="*/ 0 h 968992"/>
              <a:gd name="connsiteX1" fmla="*/ 958129 w 2142698"/>
              <a:gd name="connsiteY1" fmla="*/ 0 h 968992"/>
              <a:gd name="connsiteX2" fmla="*/ 0 w 2142698"/>
              <a:gd name="connsiteY2" fmla="*/ 958129 h 968992"/>
              <a:gd name="connsiteX3" fmla="*/ 0 w 2142698"/>
              <a:gd name="connsiteY3" fmla="*/ 968992 h 968992"/>
              <a:gd name="connsiteX4" fmla="*/ 2142698 w 2142698"/>
              <a:gd name="connsiteY4" fmla="*/ 968992 h 968992"/>
              <a:gd name="connsiteX5" fmla="*/ 2142698 w 2142698"/>
              <a:gd name="connsiteY5" fmla="*/ 0 h 9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2698" h="968992">
                <a:moveTo>
                  <a:pt x="2142698" y="0"/>
                </a:moveTo>
                <a:lnTo>
                  <a:pt x="958129" y="0"/>
                </a:lnTo>
                <a:cubicBezTo>
                  <a:pt x="428969" y="0"/>
                  <a:pt x="0" y="428969"/>
                  <a:pt x="0" y="958129"/>
                </a:cubicBezTo>
                <a:lnTo>
                  <a:pt x="0" y="968992"/>
                </a:lnTo>
                <a:lnTo>
                  <a:pt x="2142698" y="968992"/>
                </a:lnTo>
                <a:lnTo>
                  <a:pt x="2142698" y="0"/>
                </a:lnTo>
                <a:close/>
              </a:path>
            </a:pathLst>
          </a:custGeom>
          <a:solidFill>
            <a:srgbClr val="CBCAC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BCAC1"/>
              </a:solidFill>
            </a:endParaRPr>
          </a:p>
        </p:txBody>
      </p:sp>
      <p:sp>
        <p:nvSpPr>
          <p:cNvPr id="35" name="任意多边形 34"/>
          <p:cNvSpPr/>
          <p:nvPr/>
        </p:nvSpPr>
        <p:spPr>
          <a:xfrm flipH="1">
            <a:off x="3717600" y="3043452"/>
            <a:ext cx="2142698" cy="1569492"/>
          </a:xfrm>
          <a:custGeom>
            <a:avLst/>
            <a:gdLst>
              <a:gd name="connsiteX0" fmla="*/ 2142698 w 2142698"/>
              <a:gd name="connsiteY0" fmla="*/ 0 h 1569492"/>
              <a:gd name="connsiteX1" fmla="*/ 0 w 2142698"/>
              <a:gd name="connsiteY1" fmla="*/ 0 h 1569492"/>
              <a:gd name="connsiteX2" fmla="*/ 0 w 2142698"/>
              <a:gd name="connsiteY2" fmla="*/ 1569492 h 1569492"/>
              <a:gd name="connsiteX3" fmla="*/ 1184569 w 2142698"/>
              <a:gd name="connsiteY3" fmla="*/ 1569492 h 1569492"/>
              <a:gd name="connsiteX4" fmla="*/ 2142698 w 2142698"/>
              <a:gd name="connsiteY4" fmla="*/ 611363 h 1569492"/>
              <a:gd name="connsiteX5" fmla="*/ 2142698 w 2142698"/>
              <a:gd name="connsiteY5" fmla="*/ 0 h 1569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2698" h="1569492">
                <a:moveTo>
                  <a:pt x="2142698" y="0"/>
                </a:moveTo>
                <a:lnTo>
                  <a:pt x="0" y="0"/>
                </a:lnTo>
                <a:lnTo>
                  <a:pt x="0" y="1569492"/>
                </a:lnTo>
                <a:lnTo>
                  <a:pt x="1184569" y="1569492"/>
                </a:lnTo>
                <a:cubicBezTo>
                  <a:pt x="1713729" y="1569492"/>
                  <a:pt x="2142698" y="1140523"/>
                  <a:pt x="2142698" y="611363"/>
                </a:cubicBezTo>
                <a:lnTo>
                  <a:pt x="2142698" y="0"/>
                </a:lnTo>
                <a:close/>
              </a:path>
            </a:pathLst>
          </a:custGeom>
          <a:noFill/>
          <a:ln w="12700">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BCAC1"/>
              </a:solidFill>
            </a:endParaRPr>
          </a:p>
        </p:txBody>
      </p:sp>
      <p:sp>
        <p:nvSpPr>
          <p:cNvPr id="36" name="文本框 35"/>
          <p:cNvSpPr txBox="1"/>
          <p:nvPr/>
        </p:nvSpPr>
        <p:spPr>
          <a:xfrm>
            <a:off x="4117680" y="3559903"/>
            <a:ext cx="1660730" cy="461665"/>
          </a:xfrm>
          <a:prstGeom prst="rect">
            <a:avLst/>
          </a:prstGeom>
          <a:noFill/>
        </p:spPr>
        <p:txBody>
          <a:bodyPr wrap="square" rtlCol="0">
            <a:spAutoFit/>
          </a:bodyPr>
          <a:lstStyle/>
          <a:p>
            <a:r>
              <a:rPr lang="en-US" altLang="zh-CN" sz="2400" b="1" dirty="0" smtClean="0">
                <a:solidFill>
                  <a:srgbClr val="CBCAC1"/>
                </a:solidFill>
                <a:latin typeface="华文细黑" panose="02010600040101010101" pitchFamily="2" charset="-122"/>
                <a:ea typeface="华文细黑" panose="02010600040101010101" pitchFamily="2" charset="-122"/>
              </a:rPr>
              <a:t>keyword</a:t>
            </a:r>
            <a:endParaRPr lang="zh-CN" altLang="en-US" sz="2400" b="1" dirty="0">
              <a:solidFill>
                <a:srgbClr val="CBCAC1"/>
              </a:solidFill>
              <a:latin typeface="华文细黑" panose="02010600040101010101" pitchFamily="2" charset="-122"/>
              <a:ea typeface="华文细黑" panose="02010600040101010101" pitchFamily="2" charset="-122"/>
            </a:endParaRPr>
          </a:p>
        </p:txBody>
      </p:sp>
      <p:sp>
        <p:nvSpPr>
          <p:cNvPr id="37" name="矩形 36"/>
          <p:cNvSpPr/>
          <p:nvPr/>
        </p:nvSpPr>
        <p:spPr>
          <a:xfrm>
            <a:off x="3648245" y="4940828"/>
            <a:ext cx="2471360" cy="623248"/>
          </a:xfrm>
          <a:prstGeom prst="rect">
            <a:avLst/>
          </a:prstGeom>
          <a:ln>
            <a:noFill/>
          </a:ln>
        </p:spPr>
        <p:txBody>
          <a:bodyPr wrap="square">
            <a:spAutoFit/>
          </a:bodyPr>
          <a:lstStyle/>
          <a:p>
            <a:pPr>
              <a:spcBef>
                <a:spcPct val="0"/>
              </a:spcBef>
              <a:buNone/>
            </a:pPr>
            <a:r>
              <a:rPr lang="en-US" altLang="zh-CN" sz="115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38" name="任意多边形 37"/>
          <p:cNvSpPr/>
          <p:nvPr/>
        </p:nvSpPr>
        <p:spPr>
          <a:xfrm flipH="1">
            <a:off x="6329733" y="2074460"/>
            <a:ext cx="2142698" cy="968992"/>
          </a:xfrm>
          <a:custGeom>
            <a:avLst/>
            <a:gdLst>
              <a:gd name="connsiteX0" fmla="*/ 2142698 w 2142698"/>
              <a:gd name="connsiteY0" fmla="*/ 0 h 968992"/>
              <a:gd name="connsiteX1" fmla="*/ 958129 w 2142698"/>
              <a:gd name="connsiteY1" fmla="*/ 0 h 968992"/>
              <a:gd name="connsiteX2" fmla="*/ 0 w 2142698"/>
              <a:gd name="connsiteY2" fmla="*/ 958129 h 968992"/>
              <a:gd name="connsiteX3" fmla="*/ 0 w 2142698"/>
              <a:gd name="connsiteY3" fmla="*/ 968992 h 968992"/>
              <a:gd name="connsiteX4" fmla="*/ 2142698 w 2142698"/>
              <a:gd name="connsiteY4" fmla="*/ 968992 h 968992"/>
              <a:gd name="connsiteX5" fmla="*/ 2142698 w 2142698"/>
              <a:gd name="connsiteY5" fmla="*/ 0 h 9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2698" h="968992">
                <a:moveTo>
                  <a:pt x="2142698" y="0"/>
                </a:moveTo>
                <a:lnTo>
                  <a:pt x="958129" y="0"/>
                </a:lnTo>
                <a:cubicBezTo>
                  <a:pt x="428969" y="0"/>
                  <a:pt x="0" y="428969"/>
                  <a:pt x="0" y="958129"/>
                </a:cubicBezTo>
                <a:lnTo>
                  <a:pt x="0" y="968992"/>
                </a:lnTo>
                <a:lnTo>
                  <a:pt x="2142698" y="968992"/>
                </a:lnTo>
                <a:lnTo>
                  <a:pt x="2142698" y="0"/>
                </a:lnTo>
                <a:close/>
              </a:path>
            </a:pathLst>
          </a:custGeom>
          <a:solidFill>
            <a:srgbClr val="CBCAC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BCAC1"/>
              </a:solidFill>
            </a:endParaRPr>
          </a:p>
        </p:txBody>
      </p:sp>
      <p:sp>
        <p:nvSpPr>
          <p:cNvPr id="39" name="任意多边形 38"/>
          <p:cNvSpPr/>
          <p:nvPr/>
        </p:nvSpPr>
        <p:spPr>
          <a:xfrm flipH="1">
            <a:off x="6329733" y="3043452"/>
            <a:ext cx="2142698" cy="1569492"/>
          </a:xfrm>
          <a:custGeom>
            <a:avLst/>
            <a:gdLst>
              <a:gd name="connsiteX0" fmla="*/ 2142698 w 2142698"/>
              <a:gd name="connsiteY0" fmla="*/ 0 h 1569492"/>
              <a:gd name="connsiteX1" fmla="*/ 0 w 2142698"/>
              <a:gd name="connsiteY1" fmla="*/ 0 h 1569492"/>
              <a:gd name="connsiteX2" fmla="*/ 0 w 2142698"/>
              <a:gd name="connsiteY2" fmla="*/ 1569492 h 1569492"/>
              <a:gd name="connsiteX3" fmla="*/ 1184569 w 2142698"/>
              <a:gd name="connsiteY3" fmla="*/ 1569492 h 1569492"/>
              <a:gd name="connsiteX4" fmla="*/ 2142698 w 2142698"/>
              <a:gd name="connsiteY4" fmla="*/ 611363 h 1569492"/>
              <a:gd name="connsiteX5" fmla="*/ 2142698 w 2142698"/>
              <a:gd name="connsiteY5" fmla="*/ 0 h 1569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2698" h="1569492">
                <a:moveTo>
                  <a:pt x="2142698" y="0"/>
                </a:moveTo>
                <a:lnTo>
                  <a:pt x="0" y="0"/>
                </a:lnTo>
                <a:lnTo>
                  <a:pt x="0" y="1569492"/>
                </a:lnTo>
                <a:lnTo>
                  <a:pt x="1184569" y="1569492"/>
                </a:lnTo>
                <a:cubicBezTo>
                  <a:pt x="1713729" y="1569492"/>
                  <a:pt x="2142698" y="1140523"/>
                  <a:pt x="2142698" y="611363"/>
                </a:cubicBezTo>
                <a:lnTo>
                  <a:pt x="2142698" y="0"/>
                </a:lnTo>
                <a:close/>
              </a:path>
            </a:pathLst>
          </a:custGeom>
          <a:noFill/>
          <a:ln w="12700">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BCAC1"/>
              </a:solidFill>
            </a:endParaRPr>
          </a:p>
        </p:txBody>
      </p:sp>
      <p:sp>
        <p:nvSpPr>
          <p:cNvPr id="40" name="文本框 39"/>
          <p:cNvSpPr txBox="1"/>
          <p:nvPr/>
        </p:nvSpPr>
        <p:spPr>
          <a:xfrm>
            <a:off x="6729813" y="3559903"/>
            <a:ext cx="1660730" cy="461665"/>
          </a:xfrm>
          <a:prstGeom prst="rect">
            <a:avLst/>
          </a:prstGeom>
          <a:noFill/>
        </p:spPr>
        <p:txBody>
          <a:bodyPr wrap="square" rtlCol="0">
            <a:spAutoFit/>
          </a:bodyPr>
          <a:lstStyle/>
          <a:p>
            <a:r>
              <a:rPr lang="en-US" altLang="zh-CN" sz="2400" b="1" dirty="0" smtClean="0">
                <a:solidFill>
                  <a:srgbClr val="CBCAC1"/>
                </a:solidFill>
                <a:latin typeface="华文细黑" panose="02010600040101010101" pitchFamily="2" charset="-122"/>
                <a:ea typeface="华文细黑" panose="02010600040101010101" pitchFamily="2" charset="-122"/>
              </a:rPr>
              <a:t>keyword</a:t>
            </a:r>
            <a:endParaRPr lang="zh-CN" altLang="en-US" sz="2400" b="1" dirty="0">
              <a:solidFill>
                <a:srgbClr val="CBCAC1"/>
              </a:solidFill>
              <a:latin typeface="华文细黑" panose="02010600040101010101" pitchFamily="2" charset="-122"/>
              <a:ea typeface="华文细黑" panose="02010600040101010101" pitchFamily="2" charset="-122"/>
            </a:endParaRPr>
          </a:p>
        </p:txBody>
      </p:sp>
      <p:sp>
        <p:nvSpPr>
          <p:cNvPr id="41" name="矩形 40"/>
          <p:cNvSpPr/>
          <p:nvPr/>
        </p:nvSpPr>
        <p:spPr>
          <a:xfrm>
            <a:off x="6260378" y="4940828"/>
            <a:ext cx="2471360" cy="623248"/>
          </a:xfrm>
          <a:prstGeom prst="rect">
            <a:avLst/>
          </a:prstGeom>
          <a:ln>
            <a:noFill/>
          </a:ln>
        </p:spPr>
        <p:txBody>
          <a:bodyPr wrap="square">
            <a:spAutoFit/>
          </a:bodyPr>
          <a:lstStyle/>
          <a:p>
            <a:pPr>
              <a:spcBef>
                <a:spcPct val="0"/>
              </a:spcBef>
              <a:buNone/>
            </a:pPr>
            <a:r>
              <a:rPr lang="en-US" altLang="zh-CN" sz="115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42" name="任意多边形 41"/>
          <p:cNvSpPr/>
          <p:nvPr/>
        </p:nvSpPr>
        <p:spPr>
          <a:xfrm flipH="1">
            <a:off x="8941866" y="2074460"/>
            <a:ext cx="2142698" cy="968992"/>
          </a:xfrm>
          <a:custGeom>
            <a:avLst/>
            <a:gdLst>
              <a:gd name="connsiteX0" fmla="*/ 2142698 w 2142698"/>
              <a:gd name="connsiteY0" fmla="*/ 0 h 968992"/>
              <a:gd name="connsiteX1" fmla="*/ 958129 w 2142698"/>
              <a:gd name="connsiteY1" fmla="*/ 0 h 968992"/>
              <a:gd name="connsiteX2" fmla="*/ 0 w 2142698"/>
              <a:gd name="connsiteY2" fmla="*/ 958129 h 968992"/>
              <a:gd name="connsiteX3" fmla="*/ 0 w 2142698"/>
              <a:gd name="connsiteY3" fmla="*/ 968992 h 968992"/>
              <a:gd name="connsiteX4" fmla="*/ 2142698 w 2142698"/>
              <a:gd name="connsiteY4" fmla="*/ 968992 h 968992"/>
              <a:gd name="connsiteX5" fmla="*/ 2142698 w 2142698"/>
              <a:gd name="connsiteY5" fmla="*/ 0 h 9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2698" h="968992">
                <a:moveTo>
                  <a:pt x="2142698" y="0"/>
                </a:moveTo>
                <a:lnTo>
                  <a:pt x="958129" y="0"/>
                </a:lnTo>
                <a:cubicBezTo>
                  <a:pt x="428969" y="0"/>
                  <a:pt x="0" y="428969"/>
                  <a:pt x="0" y="958129"/>
                </a:cubicBezTo>
                <a:lnTo>
                  <a:pt x="0" y="968992"/>
                </a:lnTo>
                <a:lnTo>
                  <a:pt x="2142698" y="968992"/>
                </a:lnTo>
                <a:lnTo>
                  <a:pt x="2142698" y="0"/>
                </a:lnTo>
                <a:close/>
              </a:path>
            </a:pathLst>
          </a:custGeom>
          <a:solidFill>
            <a:srgbClr val="CBCAC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BCAC1"/>
              </a:solidFill>
            </a:endParaRPr>
          </a:p>
        </p:txBody>
      </p:sp>
      <p:sp>
        <p:nvSpPr>
          <p:cNvPr id="43" name="任意多边形 42"/>
          <p:cNvSpPr/>
          <p:nvPr/>
        </p:nvSpPr>
        <p:spPr>
          <a:xfrm flipH="1">
            <a:off x="8941866" y="3043452"/>
            <a:ext cx="2142698" cy="1569492"/>
          </a:xfrm>
          <a:custGeom>
            <a:avLst/>
            <a:gdLst>
              <a:gd name="connsiteX0" fmla="*/ 2142698 w 2142698"/>
              <a:gd name="connsiteY0" fmla="*/ 0 h 1569492"/>
              <a:gd name="connsiteX1" fmla="*/ 0 w 2142698"/>
              <a:gd name="connsiteY1" fmla="*/ 0 h 1569492"/>
              <a:gd name="connsiteX2" fmla="*/ 0 w 2142698"/>
              <a:gd name="connsiteY2" fmla="*/ 1569492 h 1569492"/>
              <a:gd name="connsiteX3" fmla="*/ 1184569 w 2142698"/>
              <a:gd name="connsiteY3" fmla="*/ 1569492 h 1569492"/>
              <a:gd name="connsiteX4" fmla="*/ 2142698 w 2142698"/>
              <a:gd name="connsiteY4" fmla="*/ 611363 h 1569492"/>
              <a:gd name="connsiteX5" fmla="*/ 2142698 w 2142698"/>
              <a:gd name="connsiteY5" fmla="*/ 0 h 1569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2698" h="1569492">
                <a:moveTo>
                  <a:pt x="2142698" y="0"/>
                </a:moveTo>
                <a:lnTo>
                  <a:pt x="0" y="0"/>
                </a:lnTo>
                <a:lnTo>
                  <a:pt x="0" y="1569492"/>
                </a:lnTo>
                <a:lnTo>
                  <a:pt x="1184569" y="1569492"/>
                </a:lnTo>
                <a:cubicBezTo>
                  <a:pt x="1713729" y="1569492"/>
                  <a:pt x="2142698" y="1140523"/>
                  <a:pt x="2142698" y="611363"/>
                </a:cubicBezTo>
                <a:lnTo>
                  <a:pt x="2142698" y="0"/>
                </a:lnTo>
                <a:close/>
              </a:path>
            </a:pathLst>
          </a:custGeom>
          <a:noFill/>
          <a:ln w="12700">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BCAC1"/>
              </a:solidFill>
            </a:endParaRPr>
          </a:p>
        </p:txBody>
      </p:sp>
      <p:sp>
        <p:nvSpPr>
          <p:cNvPr id="44" name="文本框 43"/>
          <p:cNvSpPr txBox="1"/>
          <p:nvPr/>
        </p:nvSpPr>
        <p:spPr>
          <a:xfrm>
            <a:off x="9341946" y="3559903"/>
            <a:ext cx="1660730" cy="461665"/>
          </a:xfrm>
          <a:prstGeom prst="rect">
            <a:avLst/>
          </a:prstGeom>
          <a:noFill/>
        </p:spPr>
        <p:txBody>
          <a:bodyPr wrap="square" rtlCol="0">
            <a:spAutoFit/>
          </a:bodyPr>
          <a:lstStyle/>
          <a:p>
            <a:r>
              <a:rPr lang="en-US" altLang="zh-CN" sz="2400" b="1" dirty="0" smtClean="0">
                <a:solidFill>
                  <a:srgbClr val="CBCAC1"/>
                </a:solidFill>
                <a:latin typeface="华文细黑" panose="02010600040101010101" pitchFamily="2" charset="-122"/>
                <a:ea typeface="华文细黑" panose="02010600040101010101" pitchFamily="2" charset="-122"/>
              </a:rPr>
              <a:t>keyword</a:t>
            </a:r>
            <a:endParaRPr lang="zh-CN" altLang="en-US" sz="2400" b="1" dirty="0">
              <a:solidFill>
                <a:srgbClr val="CBCAC1"/>
              </a:solidFill>
              <a:latin typeface="华文细黑" panose="02010600040101010101" pitchFamily="2" charset="-122"/>
              <a:ea typeface="华文细黑" panose="02010600040101010101" pitchFamily="2" charset="-122"/>
            </a:endParaRPr>
          </a:p>
        </p:txBody>
      </p:sp>
      <p:sp>
        <p:nvSpPr>
          <p:cNvPr id="45" name="矩形 44"/>
          <p:cNvSpPr/>
          <p:nvPr/>
        </p:nvSpPr>
        <p:spPr>
          <a:xfrm>
            <a:off x="8872511" y="4940828"/>
            <a:ext cx="2471360" cy="623248"/>
          </a:xfrm>
          <a:prstGeom prst="rect">
            <a:avLst/>
          </a:prstGeom>
          <a:ln>
            <a:noFill/>
          </a:ln>
        </p:spPr>
        <p:txBody>
          <a:bodyPr wrap="square">
            <a:spAutoFit/>
          </a:bodyPr>
          <a:lstStyle/>
          <a:p>
            <a:pPr>
              <a:spcBef>
                <a:spcPct val="0"/>
              </a:spcBef>
              <a:buNone/>
            </a:pPr>
            <a:r>
              <a:rPr lang="en-US" altLang="zh-CN" sz="115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46" name="Freeform 78"/>
          <p:cNvSpPr/>
          <p:nvPr/>
        </p:nvSpPr>
        <p:spPr bwMode="auto">
          <a:xfrm>
            <a:off x="9823260" y="2351954"/>
            <a:ext cx="251695" cy="466970"/>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rgbClr val="020202"/>
          </a:solidFill>
          <a:ln w="9525">
            <a:noFill/>
            <a:round/>
          </a:ln>
        </p:spPr>
        <p:txBody>
          <a:bodyPr vert="horz" wrap="square" lIns="121920" tIns="60960" rIns="121920" bIns="60960" numCol="1" anchor="t" anchorCtr="0" compatLnSpc="1"/>
          <a:lstStyle/>
          <a:p>
            <a:endParaRPr lang="en-US" sz="2135">
              <a:solidFill>
                <a:srgbClr val="CBCAC1"/>
              </a:solidFill>
              <a:latin typeface="Dotum" pitchFamily="34" charset="-127"/>
              <a:ea typeface="Dotum" pitchFamily="34" charset="-127"/>
            </a:endParaRPr>
          </a:p>
        </p:txBody>
      </p:sp>
      <p:sp>
        <p:nvSpPr>
          <p:cNvPr id="47" name="Freeform 154"/>
          <p:cNvSpPr/>
          <p:nvPr/>
        </p:nvSpPr>
        <p:spPr bwMode="auto">
          <a:xfrm>
            <a:off x="7134486" y="2428172"/>
            <a:ext cx="540593" cy="355949"/>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rgbClr val="020202"/>
          </a:solidFill>
          <a:ln w="9525">
            <a:noFill/>
            <a:round/>
          </a:ln>
        </p:spPr>
        <p:txBody>
          <a:bodyPr vert="horz" wrap="square" lIns="121920" tIns="60960" rIns="121920" bIns="60960" numCol="1" anchor="t" anchorCtr="0" compatLnSpc="1"/>
          <a:lstStyle/>
          <a:p>
            <a:endParaRPr lang="en-US" sz="2135">
              <a:solidFill>
                <a:srgbClr val="CBCAC1"/>
              </a:solidFill>
              <a:latin typeface="Dotum" pitchFamily="34" charset="-127"/>
              <a:ea typeface="Dotum" pitchFamily="34" charset="-127"/>
            </a:endParaRPr>
          </a:p>
        </p:txBody>
      </p:sp>
      <p:sp>
        <p:nvSpPr>
          <p:cNvPr id="48" name="Freeform 141"/>
          <p:cNvSpPr>
            <a:spLocks noEditPoints="1"/>
          </p:cNvSpPr>
          <p:nvPr/>
        </p:nvSpPr>
        <p:spPr bwMode="auto">
          <a:xfrm>
            <a:off x="1874301" y="2448092"/>
            <a:ext cx="499414" cy="32238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rgbClr val="020202"/>
          </a:solidFill>
          <a:ln w="9525">
            <a:noFill/>
            <a:round/>
          </a:ln>
        </p:spPr>
        <p:txBody>
          <a:bodyPr vert="horz" wrap="square" lIns="121920" tIns="60960" rIns="121920" bIns="60960" numCol="1" anchor="t" anchorCtr="0" compatLnSpc="1"/>
          <a:lstStyle/>
          <a:p>
            <a:endParaRPr lang="en-US" sz="2135">
              <a:solidFill>
                <a:srgbClr val="CBCAC1"/>
              </a:solidFill>
              <a:latin typeface="Dotum" pitchFamily="34" charset="-127"/>
              <a:ea typeface="Dotum" pitchFamily="34" charset="-127"/>
            </a:endParaRPr>
          </a:p>
        </p:txBody>
      </p:sp>
      <p:sp>
        <p:nvSpPr>
          <p:cNvPr id="49" name="Freeform 65"/>
          <p:cNvSpPr>
            <a:spLocks noEditPoints="1"/>
          </p:cNvSpPr>
          <p:nvPr/>
        </p:nvSpPr>
        <p:spPr bwMode="auto">
          <a:xfrm>
            <a:off x="4540809" y="2437086"/>
            <a:ext cx="446128" cy="433391"/>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rgbClr val="020202"/>
          </a:solidFill>
          <a:ln w="9525">
            <a:noFill/>
            <a:round/>
          </a:ln>
        </p:spPr>
        <p:txBody>
          <a:bodyPr vert="horz" wrap="square" lIns="121920" tIns="60960" rIns="121920" bIns="60960" numCol="1" anchor="t" anchorCtr="0" compatLnSpc="1"/>
          <a:lstStyle/>
          <a:p>
            <a:endParaRPr lang="en-US" sz="2135">
              <a:solidFill>
                <a:srgbClr val="CBCAC1"/>
              </a:solidFill>
              <a:latin typeface="Dotum" pitchFamily="34" charset="-127"/>
              <a:ea typeface="Dotum" pitchFamily="34" charset="-127"/>
            </a:endParaRPr>
          </a:p>
        </p:txBody>
      </p:sp>
      <p:grpSp>
        <p:nvGrpSpPr>
          <p:cNvPr id="50" name="组合 49"/>
          <p:cNvGrpSpPr/>
          <p:nvPr/>
        </p:nvGrpSpPr>
        <p:grpSpPr>
          <a:xfrm>
            <a:off x="4076440" y="931761"/>
            <a:ext cx="4117798" cy="493881"/>
            <a:chOff x="4103736" y="331258"/>
            <a:chExt cx="4117798" cy="493881"/>
          </a:xfrm>
        </p:grpSpPr>
        <p:sp>
          <p:nvSpPr>
            <p:cNvPr id="51" name="菱形 50"/>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p:cNvSpPr/>
          <p:nvPr/>
        </p:nvSpPr>
        <p:spPr bwMode="auto">
          <a:xfrm>
            <a:off x="5232062" y="4754374"/>
            <a:ext cx="1873251" cy="2480733"/>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rgbClr val="CBCAC1"/>
          </a:solidFill>
          <a:ln w="12700">
            <a:noFill/>
            <a:round/>
          </a:ln>
        </p:spPr>
        <p:txBody>
          <a:bodyPr vert="horz" wrap="square" lIns="121920" tIns="60960" rIns="121920" bIns="60960" numCol="1" anchor="t" anchorCtr="0" compatLnSpc="1"/>
          <a:lstStyle/>
          <a:p>
            <a:endParaRPr lang="en-US" sz="2400">
              <a:solidFill>
                <a:schemeClr val="bg1"/>
              </a:solidFill>
              <a:latin typeface="华文细黑" panose="02010600040101010101" pitchFamily="2" charset="-122"/>
              <a:ea typeface="华文细黑" panose="02010600040101010101" pitchFamily="2" charset="-122"/>
            </a:endParaRPr>
          </a:p>
        </p:txBody>
      </p:sp>
      <p:sp>
        <p:nvSpPr>
          <p:cNvPr id="3" name="Freeform 12"/>
          <p:cNvSpPr/>
          <p:nvPr/>
        </p:nvSpPr>
        <p:spPr bwMode="auto">
          <a:xfrm>
            <a:off x="4806612" y="1843958"/>
            <a:ext cx="1540933" cy="1591733"/>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rgbClr val="CBCAC1"/>
          </a:solidFill>
          <a:ln w="12700">
            <a:noFill/>
            <a:round/>
          </a:ln>
        </p:spPr>
        <p:txBody>
          <a:bodyPr vert="horz" wrap="square" lIns="121920" tIns="60960" rIns="121920" bIns="60960" numCol="1" anchor="t" anchorCtr="0" compatLnSpc="1"/>
          <a:lstStyle/>
          <a:p>
            <a:endParaRPr lang="en-US" sz="2400">
              <a:solidFill>
                <a:srgbClr val="020202"/>
              </a:solidFill>
              <a:latin typeface="华文细黑" panose="02010600040101010101" pitchFamily="2" charset="-122"/>
              <a:ea typeface="华文细黑" panose="02010600040101010101" pitchFamily="2" charset="-122"/>
            </a:endParaRPr>
          </a:p>
        </p:txBody>
      </p:sp>
      <p:sp>
        <p:nvSpPr>
          <p:cNvPr id="4" name="Freeform 13"/>
          <p:cNvSpPr/>
          <p:nvPr/>
        </p:nvSpPr>
        <p:spPr bwMode="auto">
          <a:xfrm>
            <a:off x="4802379" y="3784942"/>
            <a:ext cx="1555751" cy="1604433"/>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rgbClr val="CBCAC1"/>
          </a:solidFill>
          <a:ln w="12700">
            <a:noFill/>
            <a:round/>
          </a:ln>
        </p:spPr>
        <p:txBody>
          <a:bodyPr vert="horz" wrap="square" lIns="121920" tIns="60960" rIns="121920" bIns="60960" numCol="1" anchor="t" anchorCtr="0" compatLnSpc="1"/>
          <a:lstStyle/>
          <a:p>
            <a:endParaRPr lang="en-US" sz="2400">
              <a:solidFill>
                <a:srgbClr val="020202"/>
              </a:solidFill>
              <a:latin typeface="华文细黑" panose="02010600040101010101" pitchFamily="2" charset="-122"/>
              <a:ea typeface="华文细黑" panose="02010600040101010101" pitchFamily="2" charset="-122"/>
            </a:endParaRPr>
          </a:p>
        </p:txBody>
      </p:sp>
      <p:sp>
        <p:nvSpPr>
          <p:cNvPr id="5" name="Freeform 14"/>
          <p:cNvSpPr/>
          <p:nvPr/>
        </p:nvSpPr>
        <p:spPr bwMode="auto">
          <a:xfrm>
            <a:off x="5564379" y="2823974"/>
            <a:ext cx="1540933" cy="1581149"/>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rgbClr val="CBCAC1"/>
          </a:solidFill>
          <a:ln w="12700">
            <a:noFill/>
            <a:round/>
          </a:ln>
        </p:spPr>
        <p:txBody>
          <a:bodyPr vert="horz" wrap="square" lIns="121920" tIns="60960" rIns="121920" bIns="60960" numCol="1" anchor="t" anchorCtr="0" compatLnSpc="1"/>
          <a:lstStyle/>
          <a:p>
            <a:endParaRPr lang="en-US" sz="2400">
              <a:solidFill>
                <a:srgbClr val="020202"/>
              </a:solidFill>
              <a:latin typeface="华文细黑" panose="02010600040101010101" pitchFamily="2" charset="-122"/>
              <a:ea typeface="华文细黑" panose="02010600040101010101" pitchFamily="2" charset="-122"/>
            </a:endParaRPr>
          </a:p>
        </p:txBody>
      </p:sp>
      <p:sp>
        <p:nvSpPr>
          <p:cNvPr id="6" name="Text Placeholder 3"/>
          <p:cNvSpPr txBox="1"/>
          <p:nvPr/>
        </p:nvSpPr>
        <p:spPr>
          <a:xfrm rot="19086412">
            <a:off x="6484720" y="4972893"/>
            <a:ext cx="378310"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rgbClr val="020202"/>
                </a:solidFill>
                <a:latin typeface="华文细黑" panose="02010600040101010101" pitchFamily="2" charset="-122"/>
                <a:ea typeface="华文细黑" panose="02010600040101010101" pitchFamily="2" charset="-122"/>
              </a:rPr>
              <a:t>01</a:t>
            </a:r>
          </a:p>
        </p:txBody>
      </p:sp>
      <p:sp>
        <p:nvSpPr>
          <p:cNvPr id="7" name="Text Placeholder 3"/>
          <p:cNvSpPr txBox="1"/>
          <p:nvPr/>
        </p:nvSpPr>
        <p:spPr>
          <a:xfrm rot="2817072">
            <a:off x="5012428" y="3962158"/>
            <a:ext cx="378310"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rgbClr val="020202"/>
                </a:solidFill>
                <a:latin typeface="华文细黑" panose="02010600040101010101" pitchFamily="2" charset="-122"/>
                <a:ea typeface="华文细黑" panose="02010600040101010101" pitchFamily="2" charset="-122"/>
              </a:rPr>
              <a:t>02</a:t>
            </a:r>
          </a:p>
        </p:txBody>
      </p:sp>
      <p:sp>
        <p:nvSpPr>
          <p:cNvPr id="8" name="Text Placeholder 3"/>
          <p:cNvSpPr txBox="1"/>
          <p:nvPr/>
        </p:nvSpPr>
        <p:spPr>
          <a:xfrm rot="18997969">
            <a:off x="6464967" y="3029000"/>
            <a:ext cx="378310"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rgbClr val="020202"/>
                </a:solidFill>
                <a:latin typeface="华文细黑" panose="02010600040101010101" pitchFamily="2" charset="-122"/>
                <a:ea typeface="华文细黑" panose="02010600040101010101" pitchFamily="2" charset="-122"/>
              </a:rPr>
              <a:t>03</a:t>
            </a:r>
          </a:p>
        </p:txBody>
      </p:sp>
      <p:sp>
        <p:nvSpPr>
          <p:cNvPr id="9" name="Text Placeholder 3"/>
          <p:cNvSpPr txBox="1"/>
          <p:nvPr/>
        </p:nvSpPr>
        <p:spPr>
          <a:xfrm rot="2817072">
            <a:off x="5032749" y="2055776"/>
            <a:ext cx="378310"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a:solidFill>
                  <a:srgbClr val="020202"/>
                </a:solidFill>
                <a:latin typeface="华文细黑" panose="02010600040101010101" pitchFamily="2" charset="-122"/>
                <a:ea typeface="华文细黑" panose="02010600040101010101" pitchFamily="2" charset="-122"/>
              </a:rPr>
              <a:t>04</a:t>
            </a:r>
          </a:p>
        </p:txBody>
      </p:sp>
      <p:sp>
        <p:nvSpPr>
          <p:cNvPr id="15" name="Freeform 187"/>
          <p:cNvSpPr>
            <a:spLocks noEditPoints="1"/>
          </p:cNvSpPr>
          <p:nvPr/>
        </p:nvSpPr>
        <p:spPr bwMode="auto">
          <a:xfrm>
            <a:off x="7238436" y="4814196"/>
            <a:ext cx="580319" cy="37503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rgbClr val="CBCAC1"/>
          </a:solidFill>
          <a:ln w="9525">
            <a:noFill/>
            <a:round/>
          </a:ln>
        </p:spPr>
        <p:txBody>
          <a:bodyPr vert="horz" wrap="square" lIns="121920" tIns="60960" rIns="121920" bIns="60960" numCol="1" anchor="t" anchorCtr="0" compatLnSpc="1"/>
          <a:lstStyle/>
          <a:p>
            <a:endParaRPr lang="en-US" sz="2400">
              <a:solidFill>
                <a:schemeClr val="bg1"/>
              </a:solidFill>
              <a:latin typeface="华文细黑" panose="02010600040101010101" pitchFamily="2" charset="-122"/>
              <a:ea typeface="华文细黑" panose="02010600040101010101" pitchFamily="2" charset="-122"/>
            </a:endParaRPr>
          </a:p>
        </p:txBody>
      </p:sp>
      <p:sp>
        <p:nvSpPr>
          <p:cNvPr id="16" name="Freeform 52"/>
          <p:cNvSpPr>
            <a:spLocks noEditPoints="1"/>
          </p:cNvSpPr>
          <p:nvPr/>
        </p:nvSpPr>
        <p:spPr bwMode="auto">
          <a:xfrm>
            <a:off x="4166450" y="3834077"/>
            <a:ext cx="558447" cy="55844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rgbClr val="CBCAC1"/>
          </a:solidFill>
          <a:ln w="9525">
            <a:noFill/>
            <a:round/>
          </a:ln>
        </p:spPr>
        <p:txBody>
          <a:bodyPr vert="horz" wrap="square" lIns="121920" tIns="60960" rIns="121920" bIns="60960" numCol="1" anchor="t" anchorCtr="0" compatLnSpc="1"/>
          <a:lstStyle/>
          <a:p>
            <a:endParaRPr lang="en-US" sz="2400">
              <a:solidFill>
                <a:schemeClr val="bg1"/>
              </a:solidFill>
              <a:latin typeface="华文细黑" panose="02010600040101010101" pitchFamily="2" charset="-122"/>
              <a:ea typeface="华文细黑" panose="02010600040101010101" pitchFamily="2" charset="-122"/>
            </a:endParaRPr>
          </a:p>
        </p:txBody>
      </p:sp>
      <p:sp>
        <p:nvSpPr>
          <p:cNvPr id="17" name="Freeform 51"/>
          <p:cNvSpPr>
            <a:spLocks noEditPoints="1"/>
          </p:cNvSpPr>
          <p:nvPr/>
        </p:nvSpPr>
        <p:spPr bwMode="auto">
          <a:xfrm>
            <a:off x="7204810" y="2750979"/>
            <a:ext cx="481521" cy="681703"/>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rgbClr val="CBCAC1"/>
          </a:solidFill>
          <a:ln w="9525">
            <a:noFill/>
            <a:round/>
          </a:ln>
        </p:spPr>
        <p:txBody>
          <a:bodyPr vert="horz" wrap="square" lIns="121920" tIns="60960" rIns="121920" bIns="60960" numCol="1" anchor="t" anchorCtr="0" compatLnSpc="1"/>
          <a:lstStyle/>
          <a:p>
            <a:endParaRPr lang="en-US" sz="2400">
              <a:solidFill>
                <a:schemeClr val="bg1"/>
              </a:solidFill>
              <a:latin typeface="华文细黑" panose="02010600040101010101" pitchFamily="2" charset="-122"/>
              <a:ea typeface="华文细黑" panose="02010600040101010101" pitchFamily="2" charset="-122"/>
            </a:endParaRPr>
          </a:p>
        </p:txBody>
      </p:sp>
      <p:sp>
        <p:nvSpPr>
          <p:cNvPr id="18" name="Freeform 152"/>
          <p:cNvSpPr>
            <a:spLocks noEditPoints="1"/>
          </p:cNvSpPr>
          <p:nvPr/>
        </p:nvSpPr>
        <p:spPr bwMode="auto">
          <a:xfrm>
            <a:off x="4146188" y="1904654"/>
            <a:ext cx="529296" cy="489141"/>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CBCAC1"/>
          </a:solidFill>
          <a:ln w="9525">
            <a:noFill/>
            <a:round/>
          </a:ln>
        </p:spPr>
        <p:txBody>
          <a:bodyPr vert="horz" wrap="square" lIns="121920" tIns="60960" rIns="121920" bIns="60960" numCol="1" anchor="t" anchorCtr="0" compatLnSpc="1"/>
          <a:lstStyle/>
          <a:p>
            <a:endParaRPr lang="en-US" sz="2400">
              <a:solidFill>
                <a:schemeClr val="bg1"/>
              </a:solidFill>
              <a:latin typeface="华文细黑" panose="02010600040101010101" pitchFamily="2" charset="-122"/>
              <a:ea typeface="华文细黑" panose="02010600040101010101" pitchFamily="2" charset="-122"/>
            </a:endParaRPr>
          </a:p>
        </p:txBody>
      </p:sp>
      <p:grpSp>
        <p:nvGrpSpPr>
          <p:cNvPr id="19" name="Group 59"/>
          <p:cNvGrpSpPr/>
          <p:nvPr/>
        </p:nvGrpSpPr>
        <p:grpSpPr>
          <a:xfrm>
            <a:off x="8002509" y="4515330"/>
            <a:ext cx="2861749" cy="1141378"/>
            <a:chOff x="7154104" y="3244276"/>
            <a:chExt cx="2146312" cy="856033"/>
          </a:xfrm>
        </p:grpSpPr>
        <p:sp>
          <p:nvSpPr>
            <p:cNvPr id="20" name="TextBox 37"/>
            <p:cNvSpPr txBox="1"/>
            <p:nvPr/>
          </p:nvSpPr>
          <p:spPr>
            <a:xfrm>
              <a:off x="7154105" y="3453979"/>
              <a:ext cx="2146311" cy="646330"/>
            </a:xfrm>
            <a:prstGeom prst="rect">
              <a:avLst/>
            </a:prstGeom>
            <a:noFill/>
          </p:spPr>
          <p:txBody>
            <a:bodyPr wrap="square" lIns="0" tIns="0" rIns="0" bIns="0" rtlCol="0">
              <a:spAutoFit/>
            </a:bodyPr>
            <a:lstStyle/>
            <a:p>
              <a:r>
                <a:rPr lang="en-US" altLang="zh-CN" sz="1400" dirty="0" smtClean="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CBCAC1"/>
                </a:solidFill>
                <a:latin typeface="华文细黑" panose="02010600040101010101" pitchFamily="2" charset="-122"/>
                <a:ea typeface="华文细黑" panose="02010600040101010101" pitchFamily="2" charset="-122"/>
              </a:endParaRPr>
            </a:p>
          </p:txBody>
        </p:sp>
        <p:sp>
          <p:nvSpPr>
            <p:cNvPr id="21" name="Rectangle 38"/>
            <p:cNvSpPr/>
            <p:nvPr/>
          </p:nvSpPr>
          <p:spPr>
            <a:xfrm>
              <a:off x="7154104" y="3244276"/>
              <a:ext cx="1045960" cy="184666"/>
            </a:xfrm>
            <a:prstGeom prst="rect">
              <a:avLst/>
            </a:prstGeom>
          </p:spPr>
          <p:txBody>
            <a:bodyPr wrap="none" lIns="0" tIns="0" rIns="0" bIns="0">
              <a:spAutoFit/>
            </a:bodyPr>
            <a:lstStyle/>
            <a:p>
              <a:r>
                <a:rPr lang="en-US" sz="1600" b="1" dirty="0">
                  <a:solidFill>
                    <a:srgbClr val="CBCAC1"/>
                  </a:solidFill>
                  <a:latin typeface="华文细黑" panose="02010600040101010101" pitchFamily="2" charset="-122"/>
                  <a:ea typeface="华文细黑" panose="02010600040101010101" pitchFamily="2" charset="-122"/>
                </a:rPr>
                <a:t>Keyword Here</a:t>
              </a:r>
            </a:p>
          </p:txBody>
        </p:sp>
      </p:grpSp>
      <p:grpSp>
        <p:nvGrpSpPr>
          <p:cNvPr id="22" name="Group 58"/>
          <p:cNvGrpSpPr/>
          <p:nvPr/>
        </p:nvGrpSpPr>
        <p:grpSpPr>
          <a:xfrm>
            <a:off x="8002510" y="2631809"/>
            <a:ext cx="2861751" cy="1154078"/>
            <a:chOff x="7174424" y="1381167"/>
            <a:chExt cx="2146313" cy="865558"/>
          </a:xfrm>
        </p:grpSpPr>
        <p:sp>
          <p:nvSpPr>
            <p:cNvPr id="23" name="TextBox 40"/>
            <p:cNvSpPr txBox="1"/>
            <p:nvPr/>
          </p:nvSpPr>
          <p:spPr>
            <a:xfrm>
              <a:off x="7174425" y="1600395"/>
              <a:ext cx="2146312" cy="646330"/>
            </a:xfrm>
            <a:prstGeom prst="rect">
              <a:avLst/>
            </a:prstGeom>
            <a:noFill/>
          </p:spPr>
          <p:txBody>
            <a:bodyPr wrap="square" lIns="0" tIns="0" rIns="0" bIns="0" rtlCol="0">
              <a:spAutoFit/>
            </a:bodyPr>
            <a:lstStyle/>
            <a:p>
              <a:r>
                <a:rPr lang="en-US" altLang="zh-CN" sz="1400" dirty="0" smtClean="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CBCAC1"/>
                </a:solidFill>
                <a:latin typeface="华文细黑" panose="02010600040101010101" pitchFamily="2" charset="-122"/>
                <a:ea typeface="华文细黑" panose="02010600040101010101" pitchFamily="2" charset="-122"/>
              </a:endParaRPr>
            </a:p>
          </p:txBody>
        </p:sp>
        <p:sp>
          <p:nvSpPr>
            <p:cNvPr id="24" name="Rectangle 41"/>
            <p:cNvSpPr/>
            <p:nvPr/>
          </p:nvSpPr>
          <p:spPr>
            <a:xfrm>
              <a:off x="7174424" y="1381167"/>
              <a:ext cx="1045960" cy="184666"/>
            </a:xfrm>
            <a:prstGeom prst="rect">
              <a:avLst/>
            </a:prstGeom>
          </p:spPr>
          <p:txBody>
            <a:bodyPr wrap="none" lIns="0" tIns="0" rIns="0" bIns="0">
              <a:spAutoFit/>
            </a:bodyPr>
            <a:lstStyle/>
            <a:p>
              <a:r>
                <a:rPr lang="en-US" sz="1600" b="1" dirty="0">
                  <a:solidFill>
                    <a:srgbClr val="CBCAC1"/>
                  </a:solidFill>
                  <a:latin typeface="华文细黑" panose="02010600040101010101" pitchFamily="2" charset="-122"/>
                  <a:ea typeface="华文细黑" panose="02010600040101010101" pitchFamily="2" charset="-122"/>
                </a:rPr>
                <a:t>Keyword Here</a:t>
              </a:r>
            </a:p>
          </p:txBody>
        </p:sp>
      </p:grpSp>
      <p:grpSp>
        <p:nvGrpSpPr>
          <p:cNvPr id="25" name="Group 56"/>
          <p:cNvGrpSpPr/>
          <p:nvPr/>
        </p:nvGrpSpPr>
        <p:grpSpPr>
          <a:xfrm>
            <a:off x="1070605" y="3695826"/>
            <a:ext cx="2853771" cy="1115978"/>
            <a:chOff x="-160642" y="1420651"/>
            <a:chExt cx="2140328" cy="836983"/>
          </a:xfrm>
        </p:grpSpPr>
        <p:sp>
          <p:nvSpPr>
            <p:cNvPr id="26" name="TextBox 43"/>
            <p:cNvSpPr txBox="1"/>
            <p:nvPr/>
          </p:nvSpPr>
          <p:spPr>
            <a:xfrm>
              <a:off x="-160642" y="1611304"/>
              <a:ext cx="2140328" cy="646330"/>
            </a:xfrm>
            <a:prstGeom prst="rect">
              <a:avLst/>
            </a:prstGeom>
            <a:noFill/>
          </p:spPr>
          <p:txBody>
            <a:bodyPr wrap="square" lIns="0" tIns="0" rIns="0" bIns="0" rtlCol="0">
              <a:spAutoFit/>
            </a:bodyPr>
            <a:lstStyle/>
            <a:p>
              <a:pPr algn="r"/>
              <a:r>
                <a:rPr lang="en-US" altLang="zh-CN" sz="1400" dirty="0" smtClean="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a:p>
              <a:pPr algn="r"/>
              <a:endParaRPr lang="en-US" altLang="zh-CN" sz="1400" dirty="0">
                <a:solidFill>
                  <a:srgbClr val="CBCAC1"/>
                </a:solidFill>
                <a:latin typeface="华文细黑" panose="02010600040101010101" pitchFamily="2" charset="-122"/>
                <a:ea typeface="华文细黑" panose="02010600040101010101" pitchFamily="2" charset="-122"/>
              </a:endParaRPr>
            </a:p>
          </p:txBody>
        </p:sp>
        <p:sp>
          <p:nvSpPr>
            <p:cNvPr id="27" name="Rectangle 44"/>
            <p:cNvSpPr/>
            <p:nvPr/>
          </p:nvSpPr>
          <p:spPr>
            <a:xfrm>
              <a:off x="933726" y="1420651"/>
              <a:ext cx="1045960" cy="184666"/>
            </a:xfrm>
            <a:prstGeom prst="rect">
              <a:avLst/>
            </a:prstGeom>
          </p:spPr>
          <p:txBody>
            <a:bodyPr wrap="none" lIns="0" tIns="0" rIns="0" bIns="0">
              <a:spAutoFit/>
            </a:bodyPr>
            <a:lstStyle/>
            <a:p>
              <a:pPr algn="r"/>
              <a:r>
                <a:rPr lang="en-US" sz="1600" b="1" dirty="0">
                  <a:solidFill>
                    <a:srgbClr val="CBCAC1"/>
                  </a:solidFill>
                  <a:latin typeface="华文细黑" panose="02010600040101010101" pitchFamily="2" charset="-122"/>
                  <a:ea typeface="华文细黑" panose="02010600040101010101" pitchFamily="2" charset="-122"/>
                </a:rPr>
                <a:t>Keyword Here</a:t>
              </a:r>
            </a:p>
          </p:txBody>
        </p:sp>
      </p:grpSp>
      <p:grpSp>
        <p:nvGrpSpPr>
          <p:cNvPr id="28" name="Group 56"/>
          <p:cNvGrpSpPr/>
          <p:nvPr/>
        </p:nvGrpSpPr>
        <p:grpSpPr>
          <a:xfrm>
            <a:off x="1070605" y="1737337"/>
            <a:ext cx="2853772" cy="1115978"/>
            <a:chOff x="-160642" y="1420651"/>
            <a:chExt cx="2140329" cy="836983"/>
          </a:xfrm>
        </p:grpSpPr>
        <p:sp>
          <p:nvSpPr>
            <p:cNvPr id="29" name="TextBox 46"/>
            <p:cNvSpPr txBox="1"/>
            <p:nvPr/>
          </p:nvSpPr>
          <p:spPr>
            <a:xfrm>
              <a:off x="-160642" y="1611304"/>
              <a:ext cx="2140329" cy="646330"/>
            </a:xfrm>
            <a:prstGeom prst="rect">
              <a:avLst/>
            </a:prstGeom>
            <a:noFill/>
          </p:spPr>
          <p:txBody>
            <a:bodyPr wrap="square" lIns="0" tIns="0" rIns="0" bIns="0" rtlCol="0">
              <a:spAutoFit/>
            </a:bodyPr>
            <a:lstStyle/>
            <a:p>
              <a:pPr algn="r"/>
              <a:r>
                <a:rPr lang="en-US" altLang="zh-CN" sz="1400" dirty="0" smtClean="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a:p>
              <a:pPr algn="r"/>
              <a:endParaRPr lang="en-US" altLang="zh-CN" sz="1400" dirty="0">
                <a:solidFill>
                  <a:srgbClr val="CBCAC1"/>
                </a:solidFill>
                <a:latin typeface="华文细黑" panose="02010600040101010101" pitchFamily="2" charset="-122"/>
                <a:ea typeface="华文细黑" panose="02010600040101010101" pitchFamily="2" charset="-122"/>
              </a:endParaRPr>
            </a:p>
          </p:txBody>
        </p:sp>
        <p:sp>
          <p:nvSpPr>
            <p:cNvPr id="30" name="Rectangle 47"/>
            <p:cNvSpPr/>
            <p:nvPr/>
          </p:nvSpPr>
          <p:spPr>
            <a:xfrm>
              <a:off x="933726" y="1420651"/>
              <a:ext cx="1045960" cy="184666"/>
            </a:xfrm>
            <a:prstGeom prst="rect">
              <a:avLst/>
            </a:prstGeom>
          </p:spPr>
          <p:txBody>
            <a:bodyPr wrap="none" lIns="0" tIns="0" rIns="0" bIns="0">
              <a:spAutoFit/>
            </a:bodyPr>
            <a:lstStyle/>
            <a:p>
              <a:pPr algn="r"/>
              <a:r>
                <a:rPr lang="en-US" sz="1600" b="1" dirty="0">
                  <a:solidFill>
                    <a:srgbClr val="CBCAC1"/>
                  </a:solidFill>
                  <a:latin typeface="华文细黑" panose="02010600040101010101" pitchFamily="2" charset="-122"/>
                  <a:ea typeface="华文细黑" panose="02010600040101010101" pitchFamily="2" charset="-122"/>
                </a:rPr>
                <a:t>Keyword Here</a:t>
              </a:r>
            </a:p>
          </p:txBody>
        </p:sp>
      </p:grpSp>
      <p:grpSp>
        <p:nvGrpSpPr>
          <p:cNvPr id="39" name="组合 38"/>
          <p:cNvGrpSpPr/>
          <p:nvPr/>
        </p:nvGrpSpPr>
        <p:grpSpPr>
          <a:xfrm>
            <a:off x="4076440" y="931761"/>
            <a:ext cx="4117798" cy="493881"/>
            <a:chOff x="4103736" y="331258"/>
            <a:chExt cx="4117798" cy="493881"/>
          </a:xfrm>
        </p:grpSpPr>
        <p:sp>
          <p:nvSpPr>
            <p:cNvPr id="40" name="菱形 39"/>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par>
                                <p:cTn id="22" presetID="2" presetClass="entr" presetSubtype="2" accel="50000" decel="5000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1+#ppt_w/2"/>
                                          </p:val>
                                        </p:tav>
                                        <p:tav tm="100000">
                                          <p:val>
                                            <p:strVal val="#ppt_x"/>
                                          </p:val>
                                        </p:tav>
                                      </p:tavLst>
                                    </p:anim>
                                    <p:anim calcmode="lin" valueType="num">
                                      <p:cBhvr additive="base">
                                        <p:cTn id="25" dur="500" fill="hold"/>
                                        <p:tgtEl>
                                          <p:spTgt spid="19"/>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53"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par>
                          <p:cTn id="32" fill="hold">
                            <p:stCondLst>
                              <p:cond delay="2000"/>
                            </p:stCondLst>
                            <p:childTnLst>
                              <p:par>
                                <p:cTn id="33" presetID="53"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2500"/>
                            </p:stCondLst>
                            <p:childTnLst>
                              <p:par>
                                <p:cTn id="39" presetID="53"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2" presetClass="entr" presetSubtype="8" accel="50000" decel="5000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53" presetClass="entr" presetSubtype="0"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Effect transition="in" filter="fade">
                                      <p:cBhvr>
                                        <p:cTn id="53" dur="500"/>
                                        <p:tgtEl>
                                          <p:spTgt spid="5"/>
                                        </p:tgtEl>
                                      </p:cBhvr>
                                    </p:animEffect>
                                  </p:childTnLst>
                                </p:cTn>
                              </p:par>
                            </p:childTnLst>
                          </p:cTn>
                        </p:par>
                        <p:par>
                          <p:cTn id="54" fill="hold">
                            <p:stCondLst>
                              <p:cond delay="3500"/>
                            </p:stCondLst>
                            <p:childTnLst>
                              <p:par>
                                <p:cTn id="55" presetID="53"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childTnLst>
                          </p:cTn>
                        </p:par>
                        <p:par>
                          <p:cTn id="60" fill="hold">
                            <p:stCondLst>
                              <p:cond delay="4000"/>
                            </p:stCondLst>
                            <p:childTnLst>
                              <p:par>
                                <p:cTn id="61" presetID="53"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animEffect transition="in" filter="fade">
                                      <p:cBhvr>
                                        <p:cTn id="65" dur="500"/>
                                        <p:tgtEl>
                                          <p:spTgt spid="17"/>
                                        </p:tgtEl>
                                      </p:cBhvr>
                                    </p:animEffect>
                                  </p:childTnLst>
                                </p:cTn>
                              </p:par>
                              <p:par>
                                <p:cTn id="66" presetID="2" presetClass="entr" presetSubtype="2" accel="50000" decel="50000"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500" fill="hold"/>
                                        <p:tgtEl>
                                          <p:spTgt spid="22"/>
                                        </p:tgtEl>
                                        <p:attrNameLst>
                                          <p:attrName>ppt_x</p:attrName>
                                        </p:attrNameLst>
                                      </p:cBhvr>
                                      <p:tavLst>
                                        <p:tav tm="0">
                                          <p:val>
                                            <p:strVal val="1+#ppt_w/2"/>
                                          </p:val>
                                        </p:tav>
                                        <p:tav tm="100000">
                                          <p:val>
                                            <p:strVal val="#ppt_x"/>
                                          </p:val>
                                        </p:tav>
                                      </p:tavLst>
                                    </p:anim>
                                    <p:anim calcmode="lin" valueType="num">
                                      <p:cBhvr additive="base">
                                        <p:cTn id="69" dur="500" fill="hold"/>
                                        <p:tgtEl>
                                          <p:spTgt spid="22"/>
                                        </p:tgtEl>
                                        <p:attrNameLst>
                                          <p:attrName>ppt_y</p:attrName>
                                        </p:attrNameLst>
                                      </p:cBhvr>
                                      <p:tavLst>
                                        <p:tav tm="0">
                                          <p:val>
                                            <p:strVal val="#ppt_y"/>
                                          </p:val>
                                        </p:tav>
                                        <p:tav tm="100000">
                                          <p:val>
                                            <p:strVal val="#ppt_y"/>
                                          </p:val>
                                        </p:tav>
                                      </p:tavLst>
                                    </p:anim>
                                  </p:childTnLst>
                                </p:cTn>
                              </p:par>
                            </p:childTnLst>
                          </p:cTn>
                        </p:par>
                        <p:par>
                          <p:cTn id="70" fill="hold">
                            <p:stCondLst>
                              <p:cond delay="4500"/>
                            </p:stCondLst>
                            <p:childTnLst>
                              <p:par>
                                <p:cTn id="71" presetID="53" presetClass="entr" presetSubtype="0" fill="hold" grpId="0" nodeType="after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p:cTn id="73" dur="500" fill="hold"/>
                                        <p:tgtEl>
                                          <p:spTgt spid="3"/>
                                        </p:tgtEl>
                                        <p:attrNameLst>
                                          <p:attrName>ppt_w</p:attrName>
                                        </p:attrNameLst>
                                      </p:cBhvr>
                                      <p:tavLst>
                                        <p:tav tm="0">
                                          <p:val>
                                            <p:fltVal val="0"/>
                                          </p:val>
                                        </p:tav>
                                        <p:tav tm="100000">
                                          <p:val>
                                            <p:strVal val="#ppt_w"/>
                                          </p:val>
                                        </p:tav>
                                      </p:tavLst>
                                    </p:anim>
                                    <p:anim calcmode="lin" valueType="num">
                                      <p:cBhvr>
                                        <p:cTn id="74" dur="500" fill="hold"/>
                                        <p:tgtEl>
                                          <p:spTgt spid="3"/>
                                        </p:tgtEl>
                                        <p:attrNameLst>
                                          <p:attrName>ppt_h</p:attrName>
                                        </p:attrNameLst>
                                      </p:cBhvr>
                                      <p:tavLst>
                                        <p:tav tm="0">
                                          <p:val>
                                            <p:fltVal val="0"/>
                                          </p:val>
                                        </p:tav>
                                        <p:tav tm="100000">
                                          <p:val>
                                            <p:strVal val="#ppt_h"/>
                                          </p:val>
                                        </p:tav>
                                      </p:tavLst>
                                    </p:anim>
                                    <p:animEffect transition="in" filter="fade">
                                      <p:cBhvr>
                                        <p:cTn id="75" dur="500"/>
                                        <p:tgtEl>
                                          <p:spTgt spid="3"/>
                                        </p:tgtEl>
                                      </p:cBhvr>
                                    </p:animEffect>
                                  </p:childTnLst>
                                </p:cTn>
                              </p:par>
                            </p:childTnLst>
                          </p:cTn>
                        </p:par>
                        <p:par>
                          <p:cTn id="76" fill="hold">
                            <p:stCondLst>
                              <p:cond delay="5000"/>
                            </p:stCondLst>
                            <p:childTnLst>
                              <p:par>
                                <p:cTn id="77" presetID="53" presetClass="entr" presetSubtype="0"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p:cTn id="79" dur="500" fill="hold"/>
                                        <p:tgtEl>
                                          <p:spTgt spid="9"/>
                                        </p:tgtEl>
                                        <p:attrNameLst>
                                          <p:attrName>ppt_w</p:attrName>
                                        </p:attrNameLst>
                                      </p:cBhvr>
                                      <p:tavLst>
                                        <p:tav tm="0">
                                          <p:val>
                                            <p:fltVal val="0"/>
                                          </p:val>
                                        </p:tav>
                                        <p:tav tm="100000">
                                          <p:val>
                                            <p:strVal val="#ppt_w"/>
                                          </p:val>
                                        </p:tav>
                                      </p:tavLst>
                                    </p:anim>
                                    <p:anim calcmode="lin" valueType="num">
                                      <p:cBhvr>
                                        <p:cTn id="80" dur="500" fill="hold"/>
                                        <p:tgtEl>
                                          <p:spTgt spid="9"/>
                                        </p:tgtEl>
                                        <p:attrNameLst>
                                          <p:attrName>ppt_h</p:attrName>
                                        </p:attrNameLst>
                                      </p:cBhvr>
                                      <p:tavLst>
                                        <p:tav tm="0">
                                          <p:val>
                                            <p:fltVal val="0"/>
                                          </p:val>
                                        </p:tav>
                                        <p:tav tm="100000">
                                          <p:val>
                                            <p:strVal val="#ppt_h"/>
                                          </p:val>
                                        </p:tav>
                                      </p:tavLst>
                                    </p:anim>
                                    <p:animEffect transition="in" filter="fade">
                                      <p:cBhvr>
                                        <p:cTn id="81" dur="500"/>
                                        <p:tgtEl>
                                          <p:spTgt spid="9"/>
                                        </p:tgtEl>
                                      </p:cBhvr>
                                    </p:animEffect>
                                  </p:childTnLst>
                                </p:cTn>
                              </p:par>
                            </p:childTnLst>
                          </p:cTn>
                        </p:par>
                        <p:par>
                          <p:cTn id="82" fill="hold">
                            <p:stCondLst>
                              <p:cond delay="5500"/>
                            </p:stCondLst>
                            <p:childTnLst>
                              <p:par>
                                <p:cTn id="83" presetID="53"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animEffect transition="in" filter="fade">
                                      <p:cBhvr>
                                        <p:cTn id="87" dur="500"/>
                                        <p:tgtEl>
                                          <p:spTgt spid="18"/>
                                        </p:tgtEl>
                                      </p:cBhvr>
                                    </p:animEffect>
                                  </p:childTnLst>
                                </p:cTn>
                              </p:par>
                              <p:par>
                                <p:cTn id="88" presetID="2" presetClass="entr" presetSubtype="8" accel="50000" decel="50000" fill="hold"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additive="base">
                                        <p:cTn id="90" dur="500" fill="hold"/>
                                        <p:tgtEl>
                                          <p:spTgt spid="28"/>
                                        </p:tgtEl>
                                        <p:attrNameLst>
                                          <p:attrName>ppt_x</p:attrName>
                                        </p:attrNameLst>
                                      </p:cBhvr>
                                      <p:tavLst>
                                        <p:tav tm="0">
                                          <p:val>
                                            <p:strVal val="0-#ppt_w/2"/>
                                          </p:val>
                                        </p:tav>
                                        <p:tav tm="100000">
                                          <p:val>
                                            <p:strVal val="#ppt_x"/>
                                          </p:val>
                                        </p:tav>
                                      </p:tavLst>
                                    </p:anim>
                                    <p:anim calcmode="lin" valueType="num">
                                      <p:cBhvr additive="base">
                                        <p:cTn id="9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5" grpId="0" animBg="1"/>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280632" y="3199448"/>
            <a:ext cx="3894375"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dist" eaLnBrk="1" hangingPunct="1">
              <a:lnSpc>
                <a:spcPts val="1500"/>
              </a:lnSpc>
              <a:spcBef>
                <a:spcPct val="0"/>
              </a:spcBef>
              <a:buFontTx/>
              <a:buNone/>
            </a:pPr>
            <a:r>
              <a:rPr lang="en-US" altLang="zh-CN" sz="2400" b="1" dirty="0" smtClean="0">
                <a:solidFill>
                  <a:srgbClr val="CBCAC1"/>
                </a:solidFill>
                <a:latin typeface="造字工房悦黑体验版纤细体" pitchFamily="50" charset="-122"/>
                <a:ea typeface="造字工房悦黑体验版纤细体" pitchFamily="50" charset="-122"/>
              </a:rPr>
              <a:t>01 </a:t>
            </a:r>
            <a:r>
              <a:rPr lang="zh-CN" altLang="en-US" sz="2400" b="1" dirty="0" smtClean="0">
                <a:solidFill>
                  <a:srgbClr val="CBCAC1"/>
                </a:solidFill>
                <a:latin typeface="造字工房悦黑体验版纤细体" pitchFamily="50" charset="-122"/>
                <a:ea typeface="造字工房悦黑体验版纤细体" pitchFamily="50" charset="-122"/>
              </a:rPr>
              <a:t>项目背景概述</a:t>
            </a:r>
            <a:endParaRPr lang="zh-CN" altLang="en-US" sz="2400" b="1" dirty="0">
              <a:solidFill>
                <a:srgbClr val="CBCAC1"/>
              </a:solidFill>
              <a:latin typeface="造字工房悦黑体验版纤细体" pitchFamily="50" charset="-122"/>
              <a:ea typeface="造字工房悦黑体验版纤细体" pitchFamily="50" charset="-122"/>
            </a:endParaRPr>
          </a:p>
        </p:txBody>
      </p:sp>
      <p:grpSp>
        <p:nvGrpSpPr>
          <p:cNvPr id="4" name="组合 3"/>
          <p:cNvGrpSpPr/>
          <p:nvPr/>
        </p:nvGrpSpPr>
        <p:grpSpPr bwMode="auto">
          <a:xfrm>
            <a:off x="3835667" y="3199447"/>
            <a:ext cx="334708" cy="253303"/>
            <a:chOff x="5868144" y="627534"/>
            <a:chExt cx="360040" cy="288032"/>
          </a:xfrm>
          <a:solidFill>
            <a:srgbClr val="CBCAC1"/>
          </a:solidFill>
        </p:grpSpPr>
        <p:sp>
          <p:nvSpPr>
            <p:cNvPr id="20" name="燕尾形 19"/>
            <p:cNvSpPr/>
            <p:nvPr/>
          </p:nvSpPr>
          <p:spPr>
            <a:xfrm>
              <a:off x="6012160" y="627534"/>
              <a:ext cx="216024" cy="288032"/>
            </a:xfrm>
            <a:prstGeom prst="chevron">
              <a:avLst/>
            </a:prstGeom>
            <a:grpFill/>
            <a:ln w="12700" cap="flat" cmpd="sng" algn="ctr">
              <a:noFill/>
              <a:prstDash val="solid"/>
              <a:miter lim="800000"/>
            </a:ln>
            <a:effectLst/>
          </p:spPr>
          <p:txBody>
            <a:bodyPr anchor="ctr"/>
            <a:lstStyle/>
            <a:p>
              <a:pPr algn="ctr" eaLnBrk="1" hangingPunct="1">
                <a:spcBef>
                  <a:spcPts val="0"/>
                </a:spcBef>
                <a:spcAft>
                  <a:spcPts val="0"/>
                </a:spcAft>
                <a:defRPr/>
              </a:pPr>
              <a:endParaRPr lang="zh-CN" altLang="en-US" kern="0">
                <a:solidFill>
                  <a:srgbClr val="CBCAC1"/>
                </a:solidFill>
                <a:latin typeface="造字工房悦黑体验版纤细体" pitchFamily="50" charset="-122"/>
                <a:ea typeface="造字工房悦黑体验版纤细体" pitchFamily="50" charset="-122"/>
              </a:endParaRPr>
            </a:p>
          </p:txBody>
        </p:sp>
        <p:sp>
          <p:nvSpPr>
            <p:cNvPr id="21" name="燕尾形 20"/>
            <p:cNvSpPr/>
            <p:nvPr/>
          </p:nvSpPr>
          <p:spPr>
            <a:xfrm>
              <a:off x="5868144" y="627534"/>
              <a:ext cx="216024" cy="288032"/>
            </a:xfrm>
            <a:prstGeom prst="chevron">
              <a:avLst/>
            </a:prstGeom>
            <a:grpFill/>
            <a:ln w="12700" cap="flat" cmpd="sng" algn="ctr">
              <a:noFill/>
              <a:prstDash val="solid"/>
              <a:miter lim="800000"/>
            </a:ln>
            <a:effectLst/>
          </p:spPr>
          <p:txBody>
            <a:bodyPr anchor="ctr"/>
            <a:lstStyle/>
            <a:p>
              <a:pPr algn="ctr" eaLnBrk="1" hangingPunct="1">
                <a:spcBef>
                  <a:spcPts val="0"/>
                </a:spcBef>
                <a:spcAft>
                  <a:spcPts val="0"/>
                </a:spcAft>
                <a:defRPr/>
              </a:pPr>
              <a:endParaRPr lang="zh-CN" altLang="en-US" kern="0">
                <a:solidFill>
                  <a:srgbClr val="CBCAC1"/>
                </a:solidFill>
                <a:latin typeface="造字工房悦黑体验版纤细体" pitchFamily="50" charset="-122"/>
                <a:ea typeface="造字工房悦黑体验版纤细体" pitchFamily="50" charset="-122"/>
              </a:endParaRPr>
            </a:p>
          </p:txBody>
        </p:sp>
      </p:grpSp>
      <p:sp>
        <p:nvSpPr>
          <p:cNvPr id="5" name="矩形 4"/>
          <p:cNvSpPr>
            <a:spLocks noChangeArrowheads="1"/>
          </p:cNvSpPr>
          <p:nvPr/>
        </p:nvSpPr>
        <p:spPr bwMode="auto">
          <a:xfrm>
            <a:off x="4131094" y="1614274"/>
            <a:ext cx="24225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7200" dirty="0">
                <a:solidFill>
                  <a:srgbClr val="CBCAC1"/>
                </a:solidFill>
                <a:latin typeface="方正兰亭粗黑简体" panose="02000000000000000000" pitchFamily="2" charset="-122"/>
                <a:ea typeface="方正兰亭粗黑简体" panose="02000000000000000000" pitchFamily="2" charset="-122"/>
              </a:rPr>
              <a:t>目录</a:t>
            </a:r>
            <a:endParaRPr lang="zh-CN" altLang="en-US" sz="6600" dirty="0">
              <a:solidFill>
                <a:srgbClr val="CBCAC1"/>
              </a:solidFill>
              <a:latin typeface="方正兰亭粗黑简体" panose="02000000000000000000" pitchFamily="2" charset="-122"/>
              <a:ea typeface="方正兰亭粗黑简体" panose="02000000000000000000" pitchFamily="2" charset="-122"/>
            </a:endParaRPr>
          </a:p>
        </p:txBody>
      </p:sp>
      <p:cxnSp>
        <p:nvCxnSpPr>
          <p:cNvPr id="6" name="直接连接符 5"/>
          <p:cNvCxnSpPr>
            <a:cxnSpLocks noChangeShapeType="1"/>
          </p:cNvCxnSpPr>
          <p:nvPr/>
        </p:nvCxnSpPr>
        <p:spPr bwMode="auto">
          <a:xfrm>
            <a:off x="6278247" y="1763178"/>
            <a:ext cx="0" cy="880974"/>
          </a:xfrm>
          <a:prstGeom prst="line">
            <a:avLst/>
          </a:prstGeom>
          <a:noFill/>
          <a:ln w="6350" algn="ctr">
            <a:solidFill>
              <a:srgbClr val="CBCAC1"/>
            </a:solidFill>
            <a:miter lim="800000"/>
          </a:ln>
          <a:extLst>
            <a:ext uri="{909E8E84-426E-40DD-AFC4-6F175D3DCCD1}">
              <a14:hiddenFill xmlns:a14="http://schemas.microsoft.com/office/drawing/2010/main">
                <a:noFill/>
              </a14:hiddenFill>
            </a:ext>
          </a:extLst>
        </p:spPr>
      </p:cxnSp>
      <p:sp>
        <p:nvSpPr>
          <p:cNvPr id="7" name="矩形 6"/>
          <p:cNvSpPr>
            <a:spLocks noChangeArrowheads="1"/>
          </p:cNvSpPr>
          <p:nvPr/>
        </p:nvSpPr>
        <p:spPr bwMode="auto">
          <a:xfrm>
            <a:off x="6582378" y="2317882"/>
            <a:ext cx="13436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en-US" altLang="zh-CN" sz="2000" dirty="0">
                <a:solidFill>
                  <a:srgbClr val="CBCAC1"/>
                </a:solidFill>
                <a:latin typeface="造字工房悦黑体验版纤细体" pitchFamily="50" charset="-122"/>
                <a:ea typeface="造字工房悦黑体验版纤细体" pitchFamily="50" charset="-122"/>
              </a:rPr>
              <a:t>CONTENTS</a:t>
            </a:r>
          </a:p>
        </p:txBody>
      </p:sp>
      <p:sp>
        <p:nvSpPr>
          <p:cNvPr id="8" name="矩形 7"/>
          <p:cNvSpPr>
            <a:spLocks noChangeArrowheads="1"/>
          </p:cNvSpPr>
          <p:nvPr/>
        </p:nvSpPr>
        <p:spPr bwMode="auto">
          <a:xfrm>
            <a:off x="4280632" y="3821021"/>
            <a:ext cx="3894375"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dist" eaLnBrk="1" hangingPunct="1">
              <a:lnSpc>
                <a:spcPts val="1500"/>
              </a:lnSpc>
              <a:spcBef>
                <a:spcPct val="0"/>
              </a:spcBef>
              <a:buFontTx/>
              <a:buNone/>
            </a:pPr>
            <a:r>
              <a:rPr lang="en-US" altLang="zh-CN" sz="2400" b="1" dirty="0" smtClean="0">
                <a:solidFill>
                  <a:srgbClr val="CBCAC1"/>
                </a:solidFill>
                <a:latin typeface="造字工房悦黑体验版纤细体" pitchFamily="50" charset="-122"/>
                <a:ea typeface="造字工房悦黑体验版纤细体" pitchFamily="50" charset="-122"/>
              </a:rPr>
              <a:t>02 </a:t>
            </a:r>
            <a:r>
              <a:rPr lang="zh-CN" altLang="en-US" sz="2400" b="1" dirty="0" smtClean="0">
                <a:solidFill>
                  <a:srgbClr val="CBCAC1"/>
                </a:solidFill>
                <a:latin typeface="造字工房悦黑体验版纤细体" pitchFamily="50" charset="-122"/>
                <a:ea typeface="造字工房悦黑体验版纤细体" pitchFamily="50" charset="-122"/>
              </a:rPr>
              <a:t>项目计划介绍</a:t>
            </a:r>
            <a:endParaRPr lang="zh-CN" altLang="en-US" sz="2400" b="1" dirty="0">
              <a:solidFill>
                <a:srgbClr val="CBCAC1"/>
              </a:solidFill>
              <a:latin typeface="造字工房悦黑体验版纤细体" pitchFamily="50" charset="-122"/>
              <a:ea typeface="造字工房悦黑体验版纤细体" pitchFamily="50" charset="-122"/>
            </a:endParaRPr>
          </a:p>
        </p:txBody>
      </p:sp>
      <p:grpSp>
        <p:nvGrpSpPr>
          <p:cNvPr id="9" name="组合 8"/>
          <p:cNvGrpSpPr/>
          <p:nvPr/>
        </p:nvGrpSpPr>
        <p:grpSpPr bwMode="auto">
          <a:xfrm>
            <a:off x="3835667" y="3821019"/>
            <a:ext cx="334708" cy="253303"/>
            <a:chOff x="5868144" y="627534"/>
            <a:chExt cx="360040" cy="288032"/>
          </a:xfrm>
          <a:solidFill>
            <a:srgbClr val="CBCAC1"/>
          </a:solidFill>
        </p:grpSpPr>
        <p:sp>
          <p:nvSpPr>
            <p:cNvPr id="18" name="燕尾形 17"/>
            <p:cNvSpPr/>
            <p:nvPr/>
          </p:nvSpPr>
          <p:spPr>
            <a:xfrm>
              <a:off x="6012160" y="627534"/>
              <a:ext cx="216024" cy="288032"/>
            </a:xfrm>
            <a:prstGeom prst="chevron">
              <a:avLst/>
            </a:prstGeom>
            <a:grpFill/>
            <a:ln w="12700" cap="flat" cmpd="sng" algn="ctr">
              <a:noFill/>
              <a:prstDash val="solid"/>
              <a:miter lim="800000"/>
            </a:ln>
            <a:effectLst/>
          </p:spPr>
          <p:txBody>
            <a:bodyPr anchor="ctr"/>
            <a:lstStyle/>
            <a:p>
              <a:pPr algn="ctr" eaLnBrk="1" hangingPunct="1">
                <a:spcBef>
                  <a:spcPts val="0"/>
                </a:spcBef>
                <a:spcAft>
                  <a:spcPts val="0"/>
                </a:spcAft>
                <a:defRPr/>
              </a:pPr>
              <a:endParaRPr lang="zh-CN" altLang="en-US" kern="0">
                <a:solidFill>
                  <a:srgbClr val="CBCAC1"/>
                </a:solidFill>
                <a:latin typeface="造字工房悦黑体验版纤细体" pitchFamily="50" charset="-122"/>
                <a:ea typeface="造字工房悦黑体验版纤细体" pitchFamily="50" charset="-122"/>
              </a:endParaRPr>
            </a:p>
          </p:txBody>
        </p:sp>
        <p:sp>
          <p:nvSpPr>
            <p:cNvPr id="19" name="燕尾形 18"/>
            <p:cNvSpPr/>
            <p:nvPr/>
          </p:nvSpPr>
          <p:spPr>
            <a:xfrm>
              <a:off x="5868144" y="627534"/>
              <a:ext cx="216024" cy="288032"/>
            </a:xfrm>
            <a:prstGeom prst="chevron">
              <a:avLst/>
            </a:prstGeom>
            <a:grpFill/>
            <a:ln w="12700" cap="flat" cmpd="sng" algn="ctr">
              <a:noFill/>
              <a:prstDash val="solid"/>
              <a:miter lim="800000"/>
            </a:ln>
            <a:effectLst/>
          </p:spPr>
          <p:txBody>
            <a:bodyPr anchor="ctr"/>
            <a:lstStyle/>
            <a:p>
              <a:pPr algn="ctr" eaLnBrk="1" hangingPunct="1">
                <a:spcBef>
                  <a:spcPts val="0"/>
                </a:spcBef>
                <a:spcAft>
                  <a:spcPts val="0"/>
                </a:spcAft>
                <a:defRPr/>
              </a:pPr>
              <a:endParaRPr lang="zh-CN" altLang="en-US" kern="0">
                <a:solidFill>
                  <a:srgbClr val="CBCAC1"/>
                </a:solidFill>
                <a:latin typeface="造字工房悦黑体验版纤细体" pitchFamily="50" charset="-122"/>
                <a:ea typeface="造字工房悦黑体验版纤细体" pitchFamily="50" charset="-122"/>
              </a:endParaRPr>
            </a:p>
          </p:txBody>
        </p:sp>
      </p:grpSp>
      <p:sp>
        <p:nvSpPr>
          <p:cNvPr id="10" name="矩形 9"/>
          <p:cNvSpPr>
            <a:spLocks noChangeArrowheads="1"/>
          </p:cNvSpPr>
          <p:nvPr/>
        </p:nvSpPr>
        <p:spPr bwMode="auto">
          <a:xfrm>
            <a:off x="4280632" y="4442593"/>
            <a:ext cx="3894375"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dist" eaLnBrk="1" hangingPunct="1">
              <a:lnSpc>
                <a:spcPts val="1500"/>
              </a:lnSpc>
              <a:spcBef>
                <a:spcPct val="0"/>
              </a:spcBef>
              <a:buFontTx/>
              <a:buNone/>
            </a:pPr>
            <a:r>
              <a:rPr lang="en-US" altLang="zh-CN" sz="2400" b="1" dirty="0" smtClean="0">
                <a:solidFill>
                  <a:srgbClr val="CBCAC1"/>
                </a:solidFill>
                <a:latin typeface="造字工房悦黑体验版纤细体" pitchFamily="50" charset="-122"/>
                <a:ea typeface="造字工房悦黑体验版纤细体" pitchFamily="50" charset="-122"/>
              </a:rPr>
              <a:t>03 </a:t>
            </a:r>
            <a:r>
              <a:rPr lang="zh-CN" altLang="en-US" sz="2400" b="1" dirty="0" smtClean="0">
                <a:solidFill>
                  <a:srgbClr val="CBCAC1"/>
                </a:solidFill>
                <a:latin typeface="造字工房悦黑体验版纤细体" pitchFamily="50" charset="-122"/>
                <a:ea typeface="造字工房悦黑体验版纤细体" pitchFamily="50" charset="-122"/>
              </a:rPr>
              <a:t>市场状况分析</a:t>
            </a:r>
            <a:endParaRPr lang="zh-CN" altLang="en-US" sz="2400" b="1" dirty="0">
              <a:solidFill>
                <a:srgbClr val="CBCAC1"/>
              </a:solidFill>
              <a:latin typeface="造字工房悦黑体验版纤细体" pitchFamily="50" charset="-122"/>
              <a:ea typeface="造字工房悦黑体验版纤细体" pitchFamily="50" charset="-122"/>
            </a:endParaRPr>
          </a:p>
        </p:txBody>
      </p:sp>
      <p:grpSp>
        <p:nvGrpSpPr>
          <p:cNvPr id="11" name="组合 10"/>
          <p:cNvGrpSpPr/>
          <p:nvPr/>
        </p:nvGrpSpPr>
        <p:grpSpPr bwMode="auto">
          <a:xfrm>
            <a:off x="3835667" y="4442592"/>
            <a:ext cx="334708" cy="253303"/>
            <a:chOff x="5868144" y="627534"/>
            <a:chExt cx="360040" cy="288032"/>
          </a:xfrm>
          <a:solidFill>
            <a:srgbClr val="CBCAC1"/>
          </a:solidFill>
        </p:grpSpPr>
        <p:sp>
          <p:nvSpPr>
            <p:cNvPr id="16" name="燕尾形 15"/>
            <p:cNvSpPr/>
            <p:nvPr/>
          </p:nvSpPr>
          <p:spPr>
            <a:xfrm>
              <a:off x="6012160" y="627534"/>
              <a:ext cx="216024" cy="288032"/>
            </a:xfrm>
            <a:prstGeom prst="chevron">
              <a:avLst/>
            </a:prstGeom>
            <a:grpFill/>
            <a:ln w="12700" cap="flat" cmpd="sng" algn="ctr">
              <a:noFill/>
              <a:prstDash val="solid"/>
              <a:miter lim="800000"/>
            </a:ln>
            <a:effectLst/>
          </p:spPr>
          <p:txBody>
            <a:bodyPr anchor="ctr"/>
            <a:lstStyle/>
            <a:p>
              <a:pPr algn="ctr" eaLnBrk="1" hangingPunct="1">
                <a:spcBef>
                  <a:spcPts val="0"/>
                </a:spcBef>
                <a:spcAft>
                  <a:spcPts val="0"/>
                </a:spcAft>
                <a:defRPr/>
              </a:pPr>
              <a:endParaRPr lang="zh-CN" altLang="en-US" kern="0">
                <a:solidFill>
                  <a:srgbClr val="CBCAC1"/>
                </a:solidFill>
                <a:latin typeface="造字工房悦黑体验版纤细体" pitchFamily="50" charset="-122"/>
                <a:ea typeface="造字工房悦黑体验版纤细体" pitchFamily="50" charset="-122"/>
              </a:endParaRPr>
            </a:p>
          </p:txBody>
        </p:sp>
        <p:sp>
          <p:nvSpPr>
            <p:cNvPr id="17" name="燕尾形 16"/>
            <p:cNvSpPr/>
            <p:nvPr/>
          </p:nvSpPr>
          <p:spPr>
            <a:xfrm>
              <a:off x="5868144" y="627534"/>
              <a:ext cx="216024" cy="288032"/>
            </a:xfrm>
            <a:prstGeom prst="chevron">
              <a:avLst/>
            </a:prstGeom>
            <a:grpFill/>
            <a:ln w="12700" cap="flat" cmpd="sng" algn="ctr">
              <a:noFill/>
              <a:prstDash val="solid"/>
              <a:miter lim="800000"/>
            </a:ln>
            <a:effectLst/>
          </p:spPr>
          <p:txBody>
            <a:bodyPr anchor="ctr"/>
            <a:lstStyle/>
            <a:p>
              <a:pPr algn="ctr" eaLnBrk="1" hangingPunct="1">
                <a:spcBef>
                  <a:spcPts val="0"/>
                </a:spcBef>
                <a:spcAft>
                  <a:spcPts val="0"/>
                </a:spcAft>
                <a:defRPr/>
              </a:pPr>
              <a:endParaRPr lang="zh-CN" altLang="en-US" kern="0">
                <a:solidFill>
                  <a:srgbClr val="CBCAC1"/>
                </a:solidFill>
                <a:latin typeface="造字工房悦黑体验版纤细体" pitchFamily="50" charset="-122"/>
                <a:ea typeface="造字工房悦黑体验版纤细体" pitchFamily="50" charset="-122"/>
              </a:endParaRPr>
            </a:p>
          </p:txBody>
        </p:sp>
      </p:grpSp>
      <p:sp>
        <p:nvSpPr>
          <p:cNvPr id="12" name="矩形 11"/>
          <p:cNvSpPr>
            <a:spLocks noChangeArrowheads="1"/>
          </p:cNvSpPr>
          <p:nvPr/>
        </p:nvSpPr>
        <p:spPr bwMode="auto">
          <a:xfrm>
            <a:off x="4280632" y="5064166"/>
            <a:ext cx="3894375"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dist" eaLnBrk="1" hangingPunct="1">
              <a:lnSpc>
                <a:spcPts val="1500"/>
              </a:lnSpc>
              <a:spcBef>
                <a:spcPct val="0"/>
              </a:spcBef>
              <a:buFontTx/>
              <a:buNone/>
            </a:pPr>
            <a:r>
              <a:rPr lang="en-US" altLang="zh-CN" sz="2400" b="1" dirty="0" smtClean="0">
                <a:solidFill>
                  <a:srgbClr val="CBCAC1"/>
                </a:solidFill>
                <a:latin typeface="造字工房悦黑体验版纤细体" pitchFamily="50" charset="-122"/>
                <a:ea typeface="造字工房悦黑体验版纤细体" pitchFamily="50" charset="-122"/>
              </a:rPr>
              <a:t>04 </a:t>
            </a:r>
            <a:r>
              <a:rPr lang="zh-CN" altLang="en-US" sz="2400" b="1" dirty="0" smtClean="0">
                <a:solidFill>
                  <a:srgbClr val="CBCAC1"/>
                </a:solidFill>
                <a:latin typeface="造字工房悦黑体验版纤细体" pitchFamily="50" charset="-122"/>
                <a:ea typeface="造字工房悦黑体验版纤细体" pitchFamily="50" charset="-122"/>
              </a:rPr>
              <a:t>投资回报分析</a:t>
            </a:r>
            <a:endParaRPr lang="zh-CN" altLang="en-US" sz="2400" b="1" dirty="0">
              <a:solidFill>
                <a:srgbClr val="CBCAC1"/>
              </a:solidFill>
              <a:latin typeface="造字工房悦黑体验版纤细体" pitchFamily="50" charset="-122"/>
              <a:ea typeface="造字工房悦黑体验版纤细体" pitchFamily="50" charset="-122"/>
            </a:endParaRPr>
          </a:p>
        </p:txBody>
      </p:sp>
      <p:grpSp>
        <p:nvGrpSpPr>
          <p:cNvPr id="13" name="组合 12"/>
          <p:cNvGrpSpPr/>
          <p:nvPr/>
        </p:nvGrpSpPr>
        <p:grpSpPr bwMode="auto">
          <a:xfrm>
            <a:off x="3835667" y="5064165"/>
            <a:ext cx="334708" cy="253303"/>
            <a:chOff x="5868144" y="627534"/>
            <a:chExt cx="360040" cy="288032"/>
          </a:xfrm>
          <a:solidFill>
            <a:srgbClr val="CBCAC1"/>
          </a:solidFill>
        </p:grpSpPr>
        <p:sp>
          <p:nvSpPr>
            <p:cNvPr id="14" name="燕尾形 13"/>
            <p:cNvSpPr/>
            <p:nvPr/>
          </p:nvSpPr>
          <p:spPr>
            <a:xfrm>
              <a:off x="6012160" y="627534"/>
              <a:ext cx="216024" cy="288032"/>
            </a:xfrm>
            <a:prstGeom prst="chevron">
              <a:avLst/>
            </a:prstGeom>
            <a:grpFill/>
            <a:ln w="12700" cap="flat" cmpd="sng" algn="ctr">
              <a:noFill/>
              <a:prstDash val="solid"/>
              <a:miter lim="800000"/>
            </a:ln>
            <a:effectLst/>
          </p:spPr>
          <p:txBody>
            <a:bodyPr anchor="ctr"/>
            <a:lstStyle/>
            <a:p>
              <a:pPr algn="ctr" eaLnBrk="1" hangingPunct="1">
                <a:spcBef>
                  <a:spcPts val="0"/>
                </a:spcBef>
                <a:spcAft>
                  <a:spcPts val="0"/>
                </a:spcAft>
                <a:defRPr/>
              </a:pPr>
              <a:endParaRPr lang="zh-CN" altLang="en-US" kern="0">
                <a:solidFill>
                  <a:srgbClr val="CBCAC1"/>
                </a:solidFill>
                <a:latin typeface="造字工房悦黑体验版纤细体" pitchFamily="50" charset="-122"/>
                <a:ea typeface="造字工房悦黑体验版纤细体" pitchFamily="50" charset="-122"/>
              </a:endParaRPr>
            </a:p>
          </p:txBody>
        </p:sp>
        <p:sp>
          <p:nvSpPr>
            <p:cNvPr id="15" name="燕尾形 14"/>
            <p:cNvSpPr/>
            <p:nvPr/>
          </p:nvSpPr>
          <p:spPr>
            <a:xfrm>
              <a:off x="5868144" y="627534"/>
              <a:ext cx="216024" cy="288032"/>
            </a:xfrm>
            <a:prstGeom prst="chevron">
              <a:avLst/>
            </a:prstGeom>
            <a:grpFill/>
            <a:ln w="12700" cap="flat" cmpd="sng" algn="ctr">
              <a:noFill/>
              <a:prstDash val="solid"/>
              <a:miter lim="800000"/>
            </a:ln>
            <a:effectLst/>
          </p:spPr>
          <p:txBody>
            <a:bodyPr anchor="ctr"/>
            <a:lstStyle/>
            <a:p>
              <a:pPr algn="ctr" eaLnBrk="1" hangingPunct="1">
                <a:spcBef>
                  <a:spcPts val="0"/>
                </a:spcBef>
                <a:spcAft>
                  <a:spcPts val="0"/>
                </a:spcAft>
                <a:defRPr/>
              </a:pPr>
              <a:endParaRPr lang="zh-CN" altLang="en-US" kern="0">
                <a:solidFill>
                  <a:srgbClr val="CBCAC1"/>
                </a:solidFill>
                <a:latin typeface="造字工房悦黑体验版纤细体" pitchFamily="50" charset="-122"/>
                <a:ea typeface="造字工房悦黑体验版纤细体" pitchFamily="50" charset="-122"/>
              </a:endParaRPr>
            </a:p>
          </p:txBody>
        </p:sp>
      </p:grpSp>
    </p:spTree>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4" name="文本框 3"/>
          <p:cNvSpPr txBox="1"/>
          <p:nvPr/>
        </p:nvSpPr>
        <p:spPr>
          <a:xfrm>
            <a:off x="5131561" y="124512"/>
            <a:ext cx="1815154" cy="1862048"/>
          </a:xfrm>
          <a:prstGeom prst="rect">
            <a:avLst/>
          </a:prstGeom>
          <a:noFill/>
        </p:spPr>
        <p:txBody>
          <a:bodyPr wrap="square" rtlCol="0">
            <a:spAutoFit/>
          </a:bodyPr>
          <a:lstStyle/>
          <a:p>
            <a:pPr algn="dist"/>
            <a:r>
              <a:rPr lang="en-US" altLang="zh-CN" sz="11500" b="1" dirty="0" smtClean="0">
                <a:solidFill>
                  <a:srgbClr val="CBCAC1"/>
                </a:solidFill>
                <a:latin typeface="Impact" pitchFamily="34" charset="0"/>
                <a:ea typeface="方正兰亭粗黑简体" panose="02000000000000000000" pitchFamily="2" charset="-122"/>
              </a:rPr>
              <a:t>04</a:t>
            </a:r>
            <a:endParaRPr lang="zh-CN" altLang="en-US" sz="11500" b="1" dirty="0">
              <a:solidFill>
                <a:srgbClr val="CBCAC1"/>
              </a:solidFill>
              <a:latin typeface="Impact" pitchFamily="34" charset="0"/>
              <a:ea typeface="方正兰亭粗黑简体" panose="02000000000000000000" pitchFamily="2" charset="-122"/>
            </a:endParaRPr>
          </a:p>
        </p:txBody>
      </p:sp>
      <p:sp>
        <p:nvSpPr>
          <p:cNvPr id="5" name="文本框 4"/>
          <p:cNvSpPr txBox="1"/>
          <p:nvPr/>
        </p:nvSpPr>
        <p:spPr>
          <a:xfrm>
            <a:off x="4507199" y="1516113"/>
            <a:ext cx="3118470" cy="753924"/>
          </a:xfrm>
          <a:prstGeom prst="rect">
            <a:avLst/>
          </a:prstGeom>
          <a:noFill/>
        </p:spPr>
        <p:txBody>
          <a:bodyPr wrap="square" rtlCol="0">
            <a:spAutoFit/>
          </a:bodyPr>
          <a:lstStyle>
            <a:defPPr>
              <a:defRPr lang="zh-CN"/>
            </a:defPPr>
            <a:lvl1pPr marL="609600" indent="-609600" algn="just">
              <a:lnSpc>
                <a:spcPct val="150000"/>
              </a:lnSpc>
              <a:buFont typeface="Wingdings" pitchFamily="2" charset="2"/>
              <a:buChar char="l"/>
              <a:defRPr sz="1400">
                <a:gradFill>
                  <a:gsLst>
                    <a:gs pos="57000">
                      <a:srgbClr val="F4DC83"/>
                    </a:gs>
                    <a:gs pos="19000">
                      <a:srgbClr val="CFA455"/>
                    </a:gs>
                    <a:gs pos="100000">
                      <a:srgbClr val="A96B27"/>
                    </a:gs>
                  </a:gsLst>
                  <a:lin ang="5400000" scaled="1"/>
                </a:gradFill>
                <a:latin typeface="华文细黑" panose="02010600040101010101" pitchFamily="2" charset="-122"/>
                <a:ea typeface="华文细黑" panose="02010600040101010101" pitchFamily="2" charset="-122"/>
              </a:defRPr>
            </a:lvl1pPr>
          </a:lstStyle>
          <a:p>
            <a:pPr marL="0" indent="0" algn="dist">
              <a:buNone/>
            </a:pPr>
            <a:r>
              <a:rPr lang="zh-CN" altLang="en-US" sz="3200" dirty="0">
                <a:solidFill>
                  <a:srgbClr val="CBCAC1"/>
                </a:solidFill>
                <a:latin typeface="方正兰亭粗黑简体" panose="02000000000000000000" pitchFamily="2" charset="-122"/>
                <a:ea typeface="方正兰亭粗黑简体" panose="02000000000000000000" pitchFamily="2" charset="-122"/>
              </a:rPr>
              <a:t>投资回报分析</a:t>
            </a:r>
          </a:p>
        </p:txBody>
      </p:sp>
    </p:spTree>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32927" y="1739320"/>
            <a:ext cx="4975988" cy="4095425"/>
            <a:chOff x="1032927" y="1739318"/>
            <a:chExt cx="4975988" cy="4095425"/>
          </a:xfrm>
          <a:solidFill>
            <a:srgbClr val="CBCAC1"/>
          </a:solidFill>
        </p:grpSpPr>
        <p:sp>
          <p:nvSpPr>
            <p:cNvPr id="7212" name="Freeform 5"/>
            <p:cNvSpPr/>
            <p:nvPr/>
          </p:nvSpPr>
          <p:spPr bwMode="auto">
            <a:xfrm>
              <a:off x="3120780" y="1789467"/>
              <a:ext cx="2177815" cy="1851763"/>
            </a:xfrm>
            <a:custGeom>
              <a:avLst/>
              <a:gdLst>
                <a:gd name="T0" fmla="*/ 2147483646 w 1883"/>
                <a:gd name="T1" fmla="*/ 2147483646 h 1607"/>
                <a:gd name="T2" fmla="*/ 2147483646 w 1883"/>
                <a:gd name="T3" fmla="*/ 2147483646 h 1607"/>
                <a:gd name="T4" fmla="*/ 2147483646 w 1883"/>
                <a:gd name="T5" fmla="*/ 2147483646 h 1607"/>
                <a:gd name="T6" fmla="*/ 2147483646 w 1883"/>
                <a:gd name="T7" fmla="*/ 2147483646 h 1607"/>
                <a:gd name="T8" fmla="*/ 2147483646 w 1883"/>
                <a:gd name="T9" fmla="*/ 2147483646 h 1607"/>
                <a:gd name="T10" fmla="*/ 2147483646 w 1883"/>
                <a:gd name="T11" fmla="*/ 2147483646 h 1607"/>
                <a:gd name="T12" fmla="*/ 2147483646 w 1883"/>
                <a:gd name="T13" fmla="*/ 2147483646 h 1607"/>
                <a:gd name="T14" fmla="*/ 2147483646 w 1883"/>
                <a:gd name="T15" fmla="*/ 2147483646 h 1607"/>
                <a:gd name="T16" fmla="*/ 2147483646 w 1883"/>
                <a:gd name="T17" fmla="*/ 2147483646 h 1607"/>
                <a:gd name="T18" fmla="*/ 2147483646 w 1883"/>
                <a:gd name="T19" fmla="*/ 2147483646 h 1607"/>
                <a:gd name="T20" fmla="*/ 2147483646 w 1883"/>
                <a:gd name="T21" fmla="*/ 2147483646 h 1607"/>
                <a:gd name="T22" fmla="*/ 2147483646 w 1883"/>
                <a:gd name="T23" fmla="*/ 2147483646 h 1607"/>
                <a:gd name="T24" fmla="*/ 2147483646 w 1883"/>
                <a:gd name="T25" fmla="*/ 2147483646 h 1607"/>
                <a:gd name="T26" fmla="*/ 2147483646 w 1883"/>
                <a:gd name="T27" fmla="*/ 2147483646 h 1607"/>
                <a:gd name="T28" fmla="*/ 2147483646 w 1883"/>
                <a:gd name="T29" fmla="*/ 2147483646 h 1607"/>
                <a:gd name="T30" fmla="*/ 2147483646 w 1883"/>
                <a:gd name="T31" fmla="*/ 2147483646 h 1607"/>
                <a:gd name="T32" fmla="*/ 2147483646 w 1883"/>
                <a:gd name="T33" fmla="*/ 2147483646 h 1607"/>
                <a:gd name="T34" fmla="*/ 2147483646 w 1883"/>
                <a:gd name="T35" fmla="*/ 2147483646 h 1607"/>
                <a:gd name="T36" fmla="*/ 2147483646 w 1883"/>
                <a:gd name="T37" fmla="*/ 2147483646 h 1607"/>
                <a:gd name="T38" fmla="*/ 2147483646 w 1883"/>
                <a:gd name="T39" fmla="*/ 2147483646 h 1607"/>
                <a:gd name="T40" fmla="*/ 2147483646 w 1883"/>
                <a:gd name="T41" fmla="*/ 2147483646 h 1607"/>
                <a:gd name="T42" fmla="*/ 2147483646 w 1883"/>
                <a:gd name="T43" fmla="*/ 2147483646 h 1607"/>
                <a:gd name="T44" fmla="*/ 2147483646 w 1883"/>
                <a:gd name="T45" fmla="*/ 2147483646 h 1607"/>
                <a:gd name="T46" fmla="*/ 2147483646 w 1883"/>
                <a:gd name="T47" fmla="*/ 2147483646 h 1607"/>
                <a:gd name="T48" fmla="*/ 2147483646 w 1883"/>
                <a:gd name="T49" fmla="*/ 2147483646 h 1607"/>
                <a:gd name="T50" fmla="*/ 2147483646 w 1883"/>
                <a:gd name="T51" fmla="*/ 2147483646 h 1607"/>
                <a:gd name="T52" fmla="*/ 2147483646 w 1883"/>
                <a:gd name="T53" fmla="*/ 2147483646 h 1607"/>
                <a:gd name="T54" fmla="*/ 2147483646 w 1883"/>
                <a:gd name="T55" fmla="*/ 2147483646 h 1607"/>
                <a:gd name="T56" fmla="*/ 2147483646 w 1883"/>
                <a:gd name="T57" fmla="*/ 2147483646 h 1607"/>
                <a:gd name="T58" fmla="*/ 2147483646 w 1883"/>
                <a:gd name="T59" fmla="*/ 2147483646 h 1607"/>
                <a:gd name="T60" fmla="*/ 2147483646 w 1883"/>
                <a:gd name="T61" fmla="*/ 2147483646 h 1607"/>
                <a:gd name="T62" fmla="*/ 2147483646 w 1883"/>
                <a:gd name="T63" fmla="*/ 2147483646 h 1607"/>
                <a:gd name="T64" fmla="*/ 2147483646 w 1883"/>
                <a:gd name="T65" fmla="*/ 2147483646 h 1607"/>
                <a:gd name="T66" fmla="*/ 2147483646 w 1883"/>
                <a:gd name="T67" fmla="*/ 2147483646 h 1607"/>
                <a:gd name="T68" fmla="*/ 2147483646 w 1883"/>
                <a:gd name="T69" fmla="*/ 2147483646 h 1607"/>
                <a:gd name="T70" fmla="*/ 2147483646 w 1883"/>
                <a:gd name="T71" fmla="*/ 2147483646 h 1607"/>
                <a:gd name="T72" fmla="*/ 2147483646 w 1883"/>
                <a:gd name="T73" fmla="*/ 2147483646 h 1607"/>
                <a:gd name="T74" fmla="*/ 2147483646 w 1883"/>
                <a:gd name="T75" fmla="*/ 2147483646 h 1607"/>
                <a:gd name="T76" fmla="*/ 2147483646 w 1883"/>
                <a:gd name="T77" fmla="*/ 2147483646 h 1607"/>
                <a:gd name="T78" fmla="*/ 2147483646 w 1883"/>
                <a:gd name="T79" fmla="*/ 2147483646 h 1607"/>
                <a:gd name="T80" fmla="*/ 2147483646 w 1883"/>
                <a:gd name="T81" fmla="*/ 2147483646 h 1607"/>
                <a:gd name="T82" fmla="*/ 2147483646 w 1883"/>
                <a:gd name="T83" fmla="*/ 2147483646 h 1607"/>
                <a:gd name="T84" fmla="*/ 2147483646 w 1883"/>
                <a:gd name="T85" fmla="*/ 2147483646 h 1607"/>
                <a:gd name="T86" fmla="*/ 2147483646 w 1883"/>
                <a:gd name="T87" fmla="*/ 2147483646 h 1607"/>
                <a:gd name="T88" fmla="*/ 2147483646 w 1883"/>
                <a:gd name="T89" fmla="*/ 2147483646 h 1607"/>
                <a:gd name="T90" fmla="*/ 2147483646 w 1883"/>
                <a:gd name="T91" fmla="*/ 2147483646 h 1607"/>
                <a:gd name="T92" fmla="*/ 2147483646 w 1883"/>
                <a:gd name="T93" fmla="*/ 2147483646 h 1607"/>
                <a:gd name="T94" fmla="*/ 2147483646 w 1883"/>
                <a:gd name="T95" fmla="*/ 2147483646 h 1607"/>
                <a:gd name="T96" fmla="*/ 2147483646 w 1883"/>
                <a:gd name="T97" fmla="*/ 2147483646 h 1607"/>
                <a:gd name="T98" fmla="*/ 2147483646 w 1883"/>
                <a:gd name="T99" fmla="*/ 2147483646 h 1607"/>
                <a:gd name="T100" fmla="*/ 2147483646 w 1883"/>
                <a:gd name="T101" fmla="*/ 2147483646 h 1607"/>
                <a:gd name="T102" fmla="*/ 2147483646 w 1883"/>
                <a:gd name="T103" fmla="*/ 2147483646 h 1607"/>
                <a:gd name="T104" fmla="*/ 2147483646 w 1883"/>
                <a:gd name="T105" fmla="*/ 2147483646 h 1607"/>
                <a:gd name="T106" fmla="*/ 2147483646 w 1883"/>
                <a:gd name="T107" fmla="*/ 2147483646 h 1607"/>
                <a:gd name="T108" fmla="*/ 2147483646 w 1883"/>
                <a:gd name="T109" fmla="*/ 2147483646 h 1607"/>
                <a:gd name="T110" fmla="*/ 2147483646 w 1883"/>
                <a:gd name="T111" fmla="*/ 2147483646 h 1607"/>
                <a:gd name="T112" fmla="*/ 2147483646 w 1883"/>
                <a:gd name="T113" fmla="*/ 2147483646 h 1607"/>
                <a:gd name="T114" fmla="*/ 2147483646 w 1883"/>
                <a:gd name="T115" fmla="*/ 2147483646 h 1607"/>
                <a:gd name="T116" fmla="*/ 2147483646 w 1883"/>
                <a:gd name="T117" fmla="*/ 2147483646 h 1607"/>
                <a:gd name="T118" fmla="*/ 2147483646 w 1883"/>
                <a:gd name="T119" fmla="*/ 2147483646 h 1607"/>
                <a:gd name="T120" fmla="*/ 2147483646 w 1883"/>
                <a:gd name="T121" fmla="*/ 2147483646 h 1607"/>
                <a:gd name="T122" fmla="*/ 2147483646 w 1883"/>
                <a:gd name="T123" fmla="*/ 2147483646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3" name="Freeform 6"/>
            <p:cNvSpPr/>
            <p:nvPr/>
          </p:nvSpPr>
          <p:spPr bwMode="auto">
            <a:xfrm>
              <a:off x="2702835" y="3043167"/>
              <a:ext cx="1392527" cy="1171979"/>
            </a:xfrm>
            <a:custGeom>
              <a:avLst/>
              <a:gdLst>
                <a:gd name="T0" fmla="*/ 2147483646 w 1203"/>
                <a:gd name="T1" fmla="*/ 2147483646 h 1018"/>
                <a:gd name="T2" fmla="*/ 2147483646 w 1203"/>
                <a:gd name="T3" fmla="*/ 2147483646 h 1018"/>
                <a:gd name="T4" fmla="*/ 2147483646 w 1203"/>
                <a:gd name="T5" fmla="*/ 2147483646 h 1018"/>
                <a:gd name="T6" fmla="*/ 2147483646 w 1203"/>
                <a:gd name="T7" fmla="*/ 2147483646 h 1018"/>
                <a:gd name="T8" fmla="*/ 2147483646 w 1203"/>
                <a:gd name="T9" fmla="*/ 2147483646 h 1018"/>
                <a:gd name="T10" fmla="*/ 2147483646 w 1203"/>
                <a:gd name="T11" fmla="*/ 2147483646 h 1018"/>
                <a:gd name="T12" fmla="*/ 2147483646 w 1203"/>
                <a:gd name="T13" fmla="*/ 2147483646 h 1018"/>
                <a:gd name="T14" fmla="*/ 2147483646 w 1203"/>
                <a:gd name="T15" fmla="*/ 2147483646 h 1018"/>
                <a:gd name="T16" fmla="*/ 2147483646 w 1203"/>
                <a:gd name="T17" fmla="*/ 2147483646 h 1018"/>
                <a:gd name="T18" fmla="*/ 2147483646 w 1203"/>
                <a:gd name="T19" fmla="*/ 2147483646 h 1018"/>
                <a:gd name="T20" fmla="*/ 2147483646 w 1203"/>
                <a:gd name="T21" fmla="*/ 2147483646 h 1018"/>
                <a:gd name="T22" fmla="*/ 2147483646 w 1203"/>
                <a:gd name="T23" fmla="*/ 2147483646 h 1018"/>
                <a:gd name="T24" fmla="*/ 2147483646 w 1203"/>
                <a:gd name="T25" fmla="*/ 2147483646 h 1018"/>
                <a:gd name="T26" fmla="*/ 2147483646 w 1203"/>
                <a:gd name="T27" fmla="*/ 2147483646 h 1018"/>
                <a:gd name="T28" fmla="*/ 2147483646 w 1203"/>
                <a:gd name="T29" fmla="*/ 2147483646 h 1018"/>
                <a:gd name="T30" fmla="*/ 2147483646 w 1203"/>
                <a:gd name="T31" fmla="*/ 2147483646 h 1018"/>
                <a:gd name="T32" fmla="*/ 2147483646 w 1203"/>
                <a:gd name="T33" fmla="*/ 2147483646 h 1018"/>
                <a:gd name="T34" fmla="*/ 2147483646 w 1203"/>
                <a:gd name="T35" fmla="*/ 2147483646 h 1018"/>
                <a:gd name="T36" fmla="*/ 2147483646 w 1203"/>
                <a:gd name="T37" fmla="*/ 2147483646 h 1018"/>
                <a:gd name="T38" fmla="*/ 2147483646 w 1203"/>
                <a:gd name="T39" fmla="*/ 2147483646 h 1018"/>
                <a:gd name="T40" fmla="*/ 2147483646 w 1203"/>
                <a:gd name="T41" fmla="*/ 2147483646 h 1018"/>
                <a:gd name="T42" fmla="*/ 2147483646 w 1203"/>
                <a:gd name="T43" fmla="*/ 2147483646 h 1018"/>
                <a:gd name="T44" fmla="*/ 2147483646 w 1203"/>
                <a:gd name="T45" fmla="*/ 2147483646 h 1018"/>
                <a:gd name="T46" fmla="*/ 2147483646 w 1203"/>
                <a:gd name="T47" fmla="*/ 2147483646 h 1018"/>
                <a:gd name="T48" fmla="*/ 2147483646 w 1203"/>
                <a:gd name="T49" fmla="*/ 2147483646 h 1018"/>
                <a:gd name="T50" fmla="*/ 2147483646 w 1203"/>
                <a:gd name="T51" fmla="*/ 2147483646 h 1018"/>
                <a:gd name="T52" fmla="*/ 2147483646 w 1203"/>
                <a:gd name="T53" fmla="*/ 2147483646 h 1018"/>
                <a:gd name="T54" fmla="*/ 2147483646 w 1203"/>
                <a:gd name="T55" fmla="*/ 2147483646 h 1018"/>
                <a:gd name="T56" fmla="*/ 2147483646 w 1203"/>
                <a:gd name="T57" fmla="*/ 2147483646 h 1018"/>
                <a:gd name="T58" fmla="*/ 2147483646 w 1203"/>
                <a:gd name="T59" fmla="*/ 2147483646 h 1018"/>
                <a:gd name="T60" fmla="*/ 2147483646 w 1203"/>
                <a:gd name="T61" fmla="*/ 2147483646 h 1018"/>
                <a:gd name="T62" fmla="*/ 2147483646 w 1203"/>
                <a:gd name="T63" fmla="*/ 2147483646 h 1018"/>
                <a:gd name="T64" fmla="*/ 2147483646 w 1203"/>
                <a:gd name="T65" fmla="*/ 2147483646 h 1018"/>
                <a:gd name="T66" fmla="*/ 2147483646 w 1203"/>
                <a:gd name="T67" fmla="*/ 2147483646 h 1018"/>
                <a:gd name="T68" fmla="*/ 2147483646 w 1203"/>
                <a:gd name="T69" fmla="*/ 2147483646 h 1018"/>
                <a:gd name="T70" fmla="*/ 2147483646 w 1203"/>
                <a:gd name="T71" fmla="*/ 2147483646 h 1018"/>
                <a:gd name="T72" fmla="*/ 2147483646 w 1203"/>
                <a:gd name="T73" fmla="*/ 2147483646 h 1018"/>
                <a:gd name="T74" fmla="*/ 2147483646 w 1203"/>
                <a:gd name="T75" fmla="*/ 2147483646 h 1018"/>
                <a:gd name="T76" fmla="*/ 2147483646 w 1203"/>
                <a:gd name="T77" fmla="*/ 2147483646 h 1018"/>
                <a:gd name="T78" fmla="*/ 2147483646 w 1203"/>
                <a:gd name="T79" fmla="*/ 2147483646 h 1018"/>
                <a:gd name="T80" fmla="*/ 2147483646 w 1203"/>
                <a:gd name="T81" fmla="*/ 2147483646 h 1018"/>
                <a:gd name="T82" fmla="*/ 2147483646 w 1203"/>
                <a:gd name="T83" fmla="*/ 2147483646 h 1018"/>
                <a:gd name="T84" fmla="*/ 2147483646 w 1203"/>
                <a:gd name="T85" fmla="*/ 2147483646 h 1018"/>
                <a:gd name="T86" fmla="*/ 2147483646 w 1203"/>
                <a:gd name="T87" fmla="*/ 2147483646 h 1018"/>
                <a:gd name="T88" fmla="*/ 2147483646 w 1203"/>
                <a:gd name="T89" fmla="*/ 2147483646 h 1018"/>
                <a:gd name="T90" fmla="*/ 2147483646 w 1203"/>
                <a:gd name="T91" fmla="*/ 2147483646 h 1018"/>
                <a:gd name="T92" fmla="*/ 2147483646 w 1203"/>
                <a:gd name="T93" fmla="*/ 2147483646 h 1018"/>
                <a:gd name="T94" fmla="*/ 2147483646 w 1203"/>
                <a:gd name="T95" fmla="*/ 2147483646 h 1018"/>
                <a:gd name="T96" fmla="*/ 2147483646 w 1203"/>
                <a:gd name="T97" fmla="*/ 2147483646 h 1018"/>
                <a:gd name="T98" fmla="*/ 2147483646 w 1203"/>
                <a:gd name="T99" fmla="*/ 2147483646 h 1018"/>
                <a:gd name="T100" fmla="*/ 2147483646 w 1203"/>
                <a:gd name="T101" fmla="*/ 2147483646 h 1018"/>
                <a:gd name="T102" fmla="*/ 2147483646 w 1203"/>
                <a:gd name="T103" fmla="*/ 2147483646 h 1018"/>
                <a:gd name="T104" fmla="*/ 2147483646 w 1203"/>
                <a:gd name="T105" fmla="*/ 2147483646 h 1018"/>
                <a:gd name="T106" fmla="*/ 2147483646 w 1203"/>
                <a:gd name="T107" fmla="*/ 2147483646 h 1018"/>
                <a:gd name="T108" fmla="*/ 2147483646 w 1203"/>
                <a:gd name="T109" fmla="*/ 214748364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4" name="Freeform 7"/>
            <p:cNvSpPr/>
            <p:nvPr/>
          </p:nvSpPr>
          <p:spPr bwMode="auto">
            <a:xfrm>
              <a:off x="3690536" y="3449925"/>
              <a:ext cx="281130" cy="462477"/>
            </a:xfrm>
            <a:custGeom>
              <a:avLst/>
              <a:gdLst>
                <a:gd name="T0" fmla="*/ 2147483646 w 242"/>
                <a:gd name="T1" fmla="*/ 2147483646 h 402"/>
                <a:gd name="T2" fmla="*/ 2147483646 w 242"/>
                <a:gd name="T3" fmla="*/ 2147483646 h 402"/>
                <a:gd name="T4" fmla="*/ 2147483646 w 242"/>
                <a:gd name="T5" fmla="*/ 2147483646 h 402"/>
                <a:gd name="T6" fmla="*/ 2147483646 w 242"/>
                <a:gd name="T7" fmla="*/ 2147483646 h 402"/>
                <a:gd name="T8" fmla="*/ 2147483646 w 242"/>
                <a:gd name="T9" fmla="*/ 2147483646 h 402"/>
                <a:gd name="T10" fmla="*/ 2147483646 w 242"/>
                <a:gd name="T11" fmla="*/ 2147483646 h 402"/>
                <a:gd name="T12" fmla="*/ 2147483646 w 242"/>
                <a:gd name="T13" fmla="*/ 2147483646 h 402"/>
                <a:gd name="T14" fmla="*/ 2147483646 w 242"/>
                <a:gd name="T15" fmla="*/ 2147483646 h 402"/>
                <a:gd name="T16" fmla="*/ 2147483646 w 242"/>
                <a:gd name="T17" fmla="*/ 2147483646 h 402"/>
                <a:gd name="T18" fmla="*/ 2147483646 w 242"/>
                <a:gd name="T19" fmla="*/ 2147483646 h 402"/>
                <a:gd name="T20" fmla="*/ 2147483646 w 242"/>
                <a:gd name="T21" fmla="*/ 2147483646 h 402"/>
                <a:gd name="T22" fmla="*/ 2147483646 w 242"/>
                <a:gd name="T23" fmla="*/ 2147483646 h 402"/>
                <a:gd name="T24" fmla="*/ 2147483646 w 242"/>
                <a:gd name="T25" fmla="*/ 2147483646 h 402"/>
                <a:gd name="T26" fmla="*/ 2147483646 w 242"/>
                <a:gd name="T27" fmla="*/ 2147483646 h 402"/>
                <a:gd name="T28" fmla="*/ 2147483646 w 242"/>
                <a:gd name="T29" fmla="*/ 2147483646 h 402"/>
                <a:gd name="T30" fmla="*/ 2147483646 w 242"/>
                <a:gd name="T31" fmla="*/ 2147483646 h 402"/>
                <a:gd name="T32" fmla="*/ 2147483646 w 242"/>
                <a:gd name="T33" fmla="*/ 2147483646 h 402"/>
                <a:gd name="T34" fmla="*/ 2147483646 w 242"/>
                <a:gd name="T35" fmla="*/ 2147483646 h 402"/>
                <a:gd name="T36" fmla="*/ 2147483646 w 242"/>
                <a:gd name="T37" fmla="*/ 2147483646 h 402"/>
                <a:gd name="T38" fmla="*/ 2147483646 w 242"/>
                <a:gd name="T39" fmla="*/ 2147483646 h 402"/>
                <a:gd name="T40" fmla="*/ 2147483646 w 242"/>
                <a:gd name="T41" fmla="*/ 2147483646 h 402"/>
                <a:gd name="T42" fmla="*/ 2147483646 w 242"/>
                <a:gd name="T43" fmla="*/ 2147483646 h 402"/>
                <a:gd name="T44" fmla="*/ 2147483646 w 242"/>
                <a:gd name="T45" fmla="*/ 2147483646 h 402"/>
                <a:gd name="T46" fmla="*/ 2147483646 w 242"/>
                <a:gd name="T47" fmla="*/ 2147483646 h 402"/>
                <a:gd name="T48" fmla="*/ 2147483646 w 242"/>
                <a:gd name="T49" fmla="*/ 2147483646 h 402"/>
                <a:gd name="T50" fmla="*/ 2147483646 w 242"/>
                <a:gd name="T51" fmla="*/ 2147483646 h 402"/>
                <a:gd name="T52" fmla="*/ 2147483646 w 242"/>
                <a:gd name="T53" fmla="*/ 2147483646 h 402"/>
                <a:gd name="T54" fmla="*/ 2147483646 w 242"/>
                <a:gd name="T55" fmla="*/ 2147483646 h 402"/>
                <a:gd name="T56" fmla="*/ 2147483646 w 242"/>
                <a:gd name="T57" fmla="*/ 2147483646 h 402"/>
                <a:gd name="T58" fmla="*/ 2147483646 w 242"/>
                <a:gd name="T59" fmla="*/ 2147483646 h 402"/>
                <a:gd name="T60" fmla="*/ 2147483646 w 242"/>
                <a:gd name="T61" fmla="*/ 2147483646 h 402"/>
                <a:gd name="T62" fmla="*/ 2147483646 w 242"/>
                <a:gd name="T63" fmla="*/ 2147483646 h 402"/>
                <a:gd name="T64" fmla="*/ 2147483646 w 242"/>
                <a:gd name="T65" fmla="*/ 2147483646 h 402"/>
                <a:gd name="T66" fmla="*/ 2147483646 w 242"/>
                <a:gd name="T67" fmla="*/ 2147483646 h 402"/>
                <a:gd name="T68" fmla="*/ 2147483646 w 242"/>
                <a:gd name="T69" fmla="*/ 2147483646 h 402"/>
                <a:gd name="T70" fmla="*/ 2147483646 w 242"/>
                <a:gd name="T71" fmla="*/ 2147483646 h 402"/>
                <a:gd name="T72" fmla="*/ 2147483646 w 242"/>
                <a:gd name="T73" fmla="*/ 2147483646 h 402"/>
                <a:gd name="T74" fmla="*/ 2147483646 w 242"/>
                <a:gd name="T75" fmla="*/ 2147483646 h 402"/>
                <a:gd name="T76" fmla="*/ 2147483646 w 242"/>
                <a:gd name="T77" fmla="*/ 2147483646 h 402"/>
                <a:gd name="T78" fmla="*/ 2147483646 w 242"/>
                <a:gd name="T79" fmla="*/ 2147483646 h 402"/>
                <a:gd name="T80" fmla="*/ 2147483646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5" name="Freeform 8"/>
            <p:cNvSpPr/>
            <p:nvPr/>
          </p:nvSpPr>
          <p:spPr bwMode="auto">
            <a:xfrm>
              <a:off x="1032927" y="2233369"/>
              <a:ext cx="1990395" cy="1498869"/>
            </a:xfrm>
            <a:custGeom>
              <a:avLst/>
              <a:gdLst>
                <a:gd name="T0" fmla="*/ 2147483646 w 1721"/>
                <a:gd name="T1" fmla="*/ 2147483646 h 1302"/>
                <a:gd name="T2" fmla="*/ 2147483646 w 1721"/>
                <a:gd name="T3" fmla="*/ 2147483646 h 1302"/>
                <a:gd name="T4" fmla="*/ 2147483646 w 1721"/>
                <a:gd name="T5" fmla="*/ 2147483646 h 1302"/>
                <a:gd name="T6" fmla="*/ 2147483646 w 1721"/>
                <a:gd name="T7" fmla="*/ 2147483646 h 1302"/>
                <a:gd name="T8" fmla="*/ 2147483646 w 1721"/>
                <a:gd name="T9" fmla="*/ 2147483646 h 1302"/>
                <a:gd name="T10" fmla="*/ 2147483646 w 1721"/>
                <a:gd name="T11" fmla="*/ 2147483646 h 1302"/>
                <a:gd name="T12" fmla="*/ 2147483646 w 1721"/>
                <a:gd name="T13" fmla="*/ 2147483646 h 1302"/>
                <a:gd name="T14" fmla="*/ 2147483646 w 1721"/>
                <a:gd name="T15" fmla="*/ 2147483646 h 1302"/>
                <a:gd name="T16" fmla="*/ 2147483646 w 1721"/>
                <a:gd name="T17" fmla="*/ 2147483646 h 1302"/>
                <a:gd name="T18" fmla="*/ 2147483646 w 1721"/>
                <a:gd name="T19" fmla="*/ 2147483646 h 1302"/>
                <a:gd name="T20" fmla="*/ 2147483646 w 1721"/>
                <a:gd name="T21" fmla="*/ 2147483646 h 1302"/>
                <a:gd name="T22" fmla="*/ 2147483646 w 1721"/>
                <a:gd name="T23" fmla="*/ 2147483646 h 1302"/>
                <a:gd name="T24" fmla="*/ 2147483646 w 1721"/>
                <a:gd name="T25" fmla="*/ 2147483646 h 1302"/>
                <a:gd name="T26" fmla="*/ 2147483646 w 1721"/>
                <a:gd name="T27" fmla="*/ 2147483646 h 1302"/>
                <a:gd name="T28" fmla="*/ 2147483646 w 1721"/>
                <a:gd name="T29" fmla="*/ 2147483646 h 1302"/>
                <a:gd name="T30" fmla="*/ 2147483646 w 1721"/>
                <a:gd name="T31" fmla="*/ 2147483646 h 1302"/>
                <a:gd name="T32" fmla="*/ 2147483646 w 1721"/>
                <a:gd name="T33" fmla="*/ 2147483646 h 1302"/>
                <a:gd name="T34" fmla="*/ 2147483646 w 1721"/>
                <a:gd name="T35" fmla="*/ 2147483646 h 1302"/>
                <a:gd name="T36" fmla="*/ 2147483646 w 1721"/>
                <a:gd name="T37" fmla="*/ 2147483646 h 1302"/>
                <a:gd name="T38" fmla="*/ 2147483646 w 1721"/>
                <a:gd name="T39" fmla="*/ 2147483646 h 1302"/>
                <a:gd name="T40" fmla="*/ 2147483646 w 1721"/>
                <a:gd name="T41" fmla="*/ 2147483646 h 1302"/>
                <a:gd name="T42" fmla="*/ 2147483646 w 1721"/>
                <a:gd name="T43" fmla="*/ 2147483646 h 1302"/>
                <a:gd name="T44" fmla="*/ 2147483646 w 1721"/>
                <a:gd name="T45" fmla="*/ 2147483646 h 1302"/>
                <a:gd name="T46" fmla="*/ 2147483646 w 1721"/>
                <a:gd name="T47" fmla="*/ 2147483646 h 1302"/>
                <a:gd name="T48" fmla="*/ 2147483646 w 1721"/>
                <a:gd name="T49" fmla="*/ 2147483646 h 1302"/>
                <a:gd name="T50" fmla="*/ 2147483646 w 1721"/>
                <a:gd name="T51" fmla="*/ 2147483646 h 1302"/>
                <a:gd name="T52" fmla="*/ 2147483646 w 1721"/>
                <a:gd name="T53" fmla="*/ 2147483646 h 1302"/>
                <a:gd name="T54" fmla="*/ 2147483646 w 1721"/>
                <a:gd name="T55" fmla="*/ 2147483646 h 1302"/>
                <a:gd name="T56" fmla="*/ 2147483646 w 1721"/>
                <a:gd name="T57" fmla="*/ 2147483646 h 1302"/>
                <a:gd name="T58" fmla="*/ 2147483646 w 1721"/>
                <a:gd name="T59" fmla="*/ 2147483646 h 1302"/>
                <a:gd name="T60" fmla="*/ 2147483646 w 1721"/>
                <a:gd name="T61" fmla="*/ 2147483646 h 1302"/>
                <a:gd name="T62" fmla="*/ 2147483646 w 1721"/>
                <a:gd name="T63" fmla="*/ 2147483646 h 1302"/>
                <a:gd name="T64" fmla="*/ 2147483646 w 1721"/>
                <a:gd name="T65" fmla="*/ 2147483646 h 1302"/>
                <a:gd name="T66" fmla="*/ 2147483646 w 1721"/>
                <a:gd name="T67" fmla="*/ 2147483646 h 1302"/>
                <a:gd name="T68" fmla="*/ 2147483646 w 1721"/>
                <a:gd name="T69" fmla="*/ 2147483646 h 1302"/>
                <a:gd name="T70" fmla="*/ 2147483646 w 1721"/>
                <a:gd name="T71" fmla="*/ 2147483646 h 1302"/>
                <a:gd name="T72" fmla="*/ 2147483646 w 1721"/>
                <a:gd name="T73" fmla="*/ 2147483646 h 1302"/>
                <a:gd name="T74" fmla="*/ 2147483646 w 1721"/>
                <a:gd name="T75" fmla="*/ 2147483646 h 1302"/>
                <a:gd name="T76" fmla="*/ 2147483646 w 1721"/>
                <a:gd name="T77" fmla="*/ 2147483646 h 1302"/>
                <a:gd name="T78" fmla="*/ 2147483646 w 1721"/>
                <a:gd name="T79" fmla="*/ 2147483646 h 1302"/>
                <a:gd name="T80" fmla="*/ 2147483646 w 1721"/>
                <a:gd name="T81" fmla="*/ 2147483646 h 1302"/>
                <a:gd name="T82" fmla="*/ 2147483646 w 1721"/>
                <a:gd name="T83" fmla="*/ 2147483646 h 1302"/>
                <a:gd name="T84" fmla="*/ 2147483646 w 1721"/>
                <a:gd name="T85" fmla="*/ 2147483646 h 1302"/>
                <a:gd name="T86" fmla="*/ 2147483646 w 1721"/>
                <a:gd name="T87" fmla="*/ 2147483646 h 1302"/>
                <a:gd name="T88" fmla="*/ 2147483646 w 1721"/>
                <a:gd name="T89" fmla="*/ 2147483646 h 1302"/>
                <a:gd name="T90" fmla="*/ 2147483646 w 1721"/>
                <a:gd name="T91" fmla="*/ 2147483646 h 1302"/>
                <a:gd name="T92" fmla="*/ 2147483646 w 1721"/>
                <a:gd name="T93" fmla="*/ 2147483646 h 1302"/>
                <a:gd name="T94" fmla="*/ 2147483646 w 1721"/>
                <a:gd name="T95" fmla="*/ 2147483646 h 1302"/>
                <a:gd name="T96" fmla="*/ 2147483646 w 1721"/>
                <a:gd name="T97" fmla="*/ 2147483646 h 1302"/>
                <a:gd name="T98" fmla="*/ 2147483646 w 1721"/>
                <a:gd name="T99" fmla="*/ 2147483646 h 1302"/>
                <a:gd name="T100" fmla="*/ 2147483646 w 1721"/>
                <a:gd name="T101" fmla="*/ 2147483646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6" name="Freeform 9"/>
            <p:cNvSpPr/>
            <p:nvPr/>
          </p:nvSpPr>
          <p:spPr bwMode="auto">
            <a:xfrm>
              <a:off x="2322373" y="3410920"/>
              <a:ext cx="1240718" cy="884092"/>
            </a:xfrm>
            <a:custGeom>
              <a:avLst/>
              <a:gdLst>
                <a:gd name="T0" fmla="*/ 2147483646 w 1071"/>
                <a:gd name="T1" fmla="*/ 2147483646 h 769"/>
                <a:gd name="T2" fmla="*/ 2147483646 w 1071"/>
                <a:gd name="T3" fmla="*/ 2147483646 h 769"/>
                <a:gd name="T4" fmla="*/ 2147483646 w 1071"/>
                <a:gd name="T5" fmla="*/ 2147483646 h 769"/>
                <a:gd name="T6" fmla="*/ 2147483646 w 1071"/>
                <a:gd name="T7" fmla="*/ 2147483646 h 769"/>
                <a:gd name="T8" fmla="*/ 2147483646 w 1071"/>
                <a:gd name="T9" fmla="*/ 2147483646 h 769"/>
                <a:gd name="T10" fmla="*/ 2147483646 w 1071"/>
                <a:gd name="T11" fmla="*/ 2147483646 h 769"/>
                <a:gd name="T12" fmla="*/ 2147483646 w 1071"/>
                <a:gd name="T13" fmla="*/ 2147483646 h 769"/>
                <a:gd name="T14" fmla="*/ 2147483646 w 1071"/>
                <a:gd name="T15" fmla="*/ 2147483646 h 769"/>
                <a:gd name="T16" fmla="*/ 2147483646 w 1071"/>
                <a:gd name="T17" fmla="*/ 2147483646 h 769"/>
                <a:gd name="T18" fmla="*/ 2147483646 w 1071"/>
                <a:gd name="T19" fmla="*/ 2147483646 h 769"/>
                <a:gd name="T20" fmla="*/ 2147483646 w 1071"/>
                <a:gd name="T21" fmla="*/ 2147483646 h 769"/>
                <a:gd name="T22" fmla="*/ 2147483646 w 1071"/>
                <a:gd name="T23" fmla="*/ 2147483646 h 769"/>
                <a:gd name="T24" fmla="*/ 2147483646 w 1071"/>
                <a:gd name="T25" fmla="*/ 2147483646 h 769"/>
                <a:gd name="T26" fmla="*/ 2147483646 w 1071"/>
                <a:gd name="T27" fmla="*/ 2147483646 h 769"/>
                <a:gd name="T28" fmla="*/ 2147483646 w 1071"/>
                <a:gd name="T29" fmla="*/ 2147483646 h 769"/>
                <a:gd name="T30" fmla="*/ 2147483646 w 1071"/>
                <a:gd name="T31" fmla="*/ 2147483646 h 769"/>
                <a:gd name="T32" fmla="*/ 2147483646 w 1071"/>
                <a:gd name="T33" fmla="*/ 2147483646 h 769"/>
                <a:gd name="T34" fmla="*/ 2147483646 w 1071"/>
                <a:gd name="T35" fmla="*/ 2147483646 h 769"/>
                <a:gd name="T36" fmla="*/ 2147483646 w 1071"/>
                <a:gd name="T37" fmla="*/ 2147483646 h 769"/>
                <a:gd name="T38" fmla="*/ 2147483646 w 1071"/>
                <a:gd name="T39" fmla="*/ 2147483646 h 769"/>
                <a:gd name="T40" fmla="*/ 2147483646 w 1071"/>
                <a:gd name="T41" fmla="*/ 2147483646 h 769"/>
                <a:gd name="T42" fmla="*/ 2147483646 w 1071"/>
                <a:gd name="T43" fmla="*/ 2147483646 h 769"/>
                <a:gd name="T44" fmla="*/ 2147483646 w 1071"/>
                <a:gd name="T45" fmla="*/ 2147483646 h 769"/>
                <a:gd name="T46" fmla="*/ 2147483646 w 1071"/>
                <a:gd name="T47" fmla="*/ 2147483646 h 769"/>
                <a:gd name="T48" fmla="*/ 2147483646 w 1071"/>
                <a:gd name="T49" fmla="*/ 2147483646 h 769"/>
                <a:gd name="T50" fmla="*/ 2147483646 w 1071"/>
                <a:gd name="T51" fmla="*/ 2147483646 h 769"/>
                <a:gd name="T52" fmla="*/ 2147483646 w 1071"/>
                <a:gd name="T53" fmla="*/ 2147483646 h 769"/>
                <a:gd name="T54" fmla="*/ 2147483646 w 1071"/>
                <a:gd name="T55" fmla="*/ 2147483646 h 769"/>
                <a:gd name="T56" fmla="*/ 2147483646 w 1071"/>
                <a:gd name="T57" fmla="*/ 2147483646 h 769"/>
                <a:gd name="T58" fmla="*/ 2147483646 w 1071"/>
                <a:gd name="T59" fmla="*/ 2147483646 h 769"/>
                <a:gd name="T60" fmla="*/ 2147483646 w 1071"/>
                <a:gd name="T61" fmla="*/ 2147483646 h 769"/>
                <a:gd name="T62" fmla="*/ 2147483646 w 1071"/>
                <a:gd name="T63" fmla="*/ 2147483646 h 769"/>
                <a:gd name="T64" fmla="*/ 2147483646 w 1071"/>
                <a:gd name="T65" fmla="*/ 2147483646 h 769"/>
                <a:gd name="T66" fmla="*/ 2147483646 w 1071"/>
                <a:gd name="T67" fmla="*/ 2147483646 h 769"/>
                <a:gd name="T68" fmla="*/ 2147483646 w 1071"/>
                <a:gd name="T69" fmla="*/ 2147483646 h 769"/>
                <a:gd name="T70" fmla="*/ 2147483646 w 1071"/>
                <a:gd name="T71" fmla="*/ 2147483646 h 769"/>
                <a:gd name="T72" fmla="*/ 2147483646 w 1071"/>
                <a:gd name="T73" fmla="*/ 2147483646 h 769"/>
                <a:gd name="T74" fmla="*/ 2147483646 w 1071"/>
                <a:gd name="T75" fmla="*/ 2147483646 h 769"/>
                <a:gd name="T76" fmla="*/ 2147483646 w 1071"/>
                <a:gd name="T77" fmla="*/ 2147483646 h 769"/>
                <a:gd name="T78" fmla="*/ 2147483646 w 1071"/>
                <a:gd name="T79" fmla="*/ 2147483646 h 769"/>
                <a:gd name="T80" fmla="*/ 2147483646 w 1071"/>
                <a:gd name="T81" fmla="*/ 2147483646 h 769"/>
                <a:gd name="T82" fmla="*/ 2147483646 w 1071"/>
                <a:gd name="T83" fmla="*/ 2147483646 h 769"/>
                <a:gd name="T84" fmla="*/ 2147483646 w 1071"/>
                <a:gd name="T85" fmla="*/ 2147483646 h 769"/>
                <a:gd name="T86" fmla="*/ 2147483646 w 1071"/>
                <a:gd name="T87" fmla="*/ 2147483646 h 769"/>
                <a:gd name="T88" fmla="*/ 2147483646 w 1071"/>
                <a:gd name="T89" fmla="*/ 2147483646 h 769"/>
                <a:gd name="T90" fmla="*/ 2147483646 w 1071"/>
                <a:gd name="T91" fmla="*/ 2147483646 h 769"/>
                <a:gd name="T92" fmla="*/ 2147483646 w 1071"/>
                <a:gd name="T93" fmla="*/ 2147483646 h 769"/>
                <a:gd name="T94" fmla="*/ 2147483646 w 1071"/>
                <a:gd name="T95" fmla="*/ 2147483646 h 769"/>
                <a:gd name="T96" fmla="*/ 2147483646 w 1071"/>
                <a:gd name="T97" fmla="*/ 2147483646 h 769"/>
                <a:gd name="T98" fmla="*/ 2147483646 w 1071"/>
                <a:gd name="T99" fmla="*/ 2147483646 h 769"/>
                <a:gd name="T100" fmla="*/ 2147483646 w 1071"/>
                <a:gd name="T101" fmla="*/ 2147483646 h 769"/>
                <a:gd name="T102" fmla="*/ 2147483646 w 1071"/>
                <a:gd name="T103" fmla="*/ 2147483646 h 769"/>
                <a:gd name="T104" fmla="*/ 2147483646 w 1071"/>
                <a:gd name="T105" fmla="*/ 2147483646 h 769"/>
                <a:gd name="T106" fmla="*/ 2147483646 w 1071"/>
                <a:gd name="T107" fmla="*/ 2147483646 h 7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71"/>
                <a:gd name="T163" fmla="*/ 0 h 769"/>
                <a:gd name="T164" fmla="*/ 1071 w 1071"/>
                <a:gd name="T165" fmla="*/ 769 h 7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7" name="Freeform 10"/>
            <p:cNvSpPr/>
            <p:nvPr/>
          </p:nvSpPr>
          <p:spPr bwMode="auto">
            <a:xfrm>
              <a:off x="3034568" y="4031270"/>
              <a:ext cx="1073914" cy="936096"/>
            </a:xfrm>
            <a:custGeom>
              <a:avLst/>
              <a:gdLst>
                <a:gd name="T0" fmla="*/ 2147483646 w 928"/>
                <a:gd name="T1" fmla="*/ 2147483646 h 814"/>
                <a:gd name="T2" fmla="*/ 2147483646 w 928"/>
                <a:gd name="T3" fmla="*/ 2147483646 h 814"/>
                <a:gd name="T4" fmla="*/ 2147483646 w 928"/>
                <a:gd name="T5" fmla="*/ 2147483646 h 814"/>
                <a:gd name="T6" fmla="*/ 2147483646 w 928"/>
                <a:gd name="T7" fmla="*/ 2147483646 h 814"/>
                <a:gd name="T8" fmla="*/ 2147483646 w 928"/>
                <a:gd name="T9" fmla="*/ 2147483646 h 814"/>
                <a:gd name="T10" fmla="*/ 2147483646 w 928"/>
                <a:gd name="T11" fmla="*/ 2147483646 h 814"/>
                <a:gd name="T12" fmla="*/ 2147483646 w 928"/>
                <a:gd name="T13" fmla="*/ 2147483646 h 814"/>
                <a:gd name="T14" fmla="*/ 2147483646 w 928"/>
                <a:gd name="T15" fmla="*/ 2147483646 h 814"/>
                <a:gd name="T16" fmla="*/ 2147483646 w 928"/>
                <a:gd name="T17" fmla="*/ 2147483646 h 814"/>
                <a:gd name="T18" fmla="*/ 2147483646 w 928"/>
                <a:gd name="T19" fmla="*/ 2147483646 h 814"/>
                <a:gd name="T20" fmla="*/ 2147483646 w 928"/>
                <a:gd name="T21" fmla="*/ 2147483646 h 814"/>
                <a:gd name="T22" fmla="*/ 2147483646 w 928"/>
                <a:gd name="T23" fmla="*/ 2147483646 h 814"/>
                <a:gd name="T24" fmla="*/ 2147483646 w 928"/>
                <a:gd name="T25" fmla="*/ 2147483646 h 814"/>
                <a:gd name="T26" fmla="*/ 2147483646 w 928"/>
                <a:gd name="T27" fmla="*/ 2147483646 h 814"/>
                <a:gd name="T28" fmla="*/ 2147483646 w 928"/>
                <a:gd name="T29" fmla="*/ 2147483646 h 814"/>
                <a:gd name="T30" fmla="*/ 2147483646 w 928"/>
                <a:gd name="T31" fmla="*/ 2147483646 h 814"/>
                <a:gd name="T32" fmla="*/ 2147483646 w 928"/>
                <a:gd name="T33" fmla="*/ 2147483646 h 814"/>
                <a:gd name="T34" fmla="*/ 2147483646 w 928"/>
                <a:gd name="T35" fmla="*/ 2147483646 h 814"/>
                <a:gd name="T36" fmla="*/ 2147483646 w 928"/>
                <a:gd name="T37" fmla="*/ 2147483646 h 814"/>
                <a:gd name="T38" fmla="*/ 2147483646 w 928"/>
                <a:gd name="T39" fmla="*/ 2147483646 h 814"/>
                <a:gd name="T40" fmla="*/ 2147483646 w 928"/>
                <a:gd name="T41" fmla="*/ 2147483646 h 814"/>
                <a:gd name="T42" fmla="*/ 2147483646 w 928"/>
                <a:gd name="T43" fmla="*/ 2147483646 h 814"/>
                <a:gd name="T44" fmla="*/ 2147483646 w 928"/>
                <a:gd name="T45" fmla="*/ 2147483646 h 814"/>
                <a:gd name="T46" fmla="*/ 2147483646 w 928"/>
                <a:gd name="T47" fmla="*/ 2147483646 h 814"/>
                <a:gd name="T48" fmla="*/ 2147483646 w 928"/>
                <a:gd name="T49" fmla="*/ 2147483646 h 814"/>
                <a:gd name="T50" fmla="*/ 2147483646 w 928"/>
                <a:gd name="T51" fmla="*/ 2147483646 h 814"/>
                <a:gd name="T52" fmla="*/ 2147483646 w 928"/>
                <a:gd name="T53" fmla="*/ 2147483646 h 814"/>
                <a:gd name="T54" fmla="*/ 2147483646 w 928"/>
                <a:gd name="T55" fmla="*/ 2147483646 h 814"/>
                <a:gd name="T56" fmla="*/ 2147483646 w 928"/>
                <a:gd name="T57" fmla="*/ 2147483646 h 814"/>
                <a:gd name="T58" fmla="*/ 2147483646 w 928"/>
                <a:gd name="T59" fmla="*/ 2147483646 h 814"/>
                <a:gd name="T60" fmla="*/ 2147483646 w 928"/>
                <a:gd name="T61" fmla="*/ 2147483646 h 814"/>
                <a:gd name="T62" fmla="*/ 2147483646 w 928"/>
                <a:gd name="T63" fmla="*/ 2147483646 h 814"/>
                <a:gd name="T64" fmla="*/ 2147483646 w 928"/>
                <a:gd name="T65" fmla="*/ 2147483646 h 814"/>
                <a:gd name="T66" fmla="*/ 2147483646 w 928"/>
                <a:gd name="T67" fmla="*/ 2147483646 h 814"/>
                <a:gd name="T68" fmla="*/ 2147483646 w 928"/>
                <a:gd name="T69" fmla="*/ 2147483646 h 814"/>
                <a:gd name="T70" fmla="*/ 2147483646 w 928"/>
                <a:gd name="T71" fmla="*/ 2147483646 h 814"/>
                <a:gd name="T72" fmla="*/ 2147483646 w 928"/>
                <a:gd name="T73" fmla="*/ 2147483646 h 814"/>
                <a:gd name="T74" fmla="*/ 2147483646 w 928"/>
                <a:gd name="T75" fmla="*/ 2147483646 h 814"/>
                <a:gd name="T76" fmla="*/ 2147483646 w 928"/>
                <a:gd name="T77" fmla="*/ 2147483646 h 814"/>
                <a:gd name="T78" fmla="*/ 2147483646 w 928"/>
                <a:gd name="T79" fmla="*/ 2147483646 h 814"/>
                <a:gd name="T80" fmla="*/ 2147483646 w 928"/>
                <a:gd name="T81" fmla="*/ 2147483646 h 814"/>
                <a:gd name="T82" fmla="*/ 2147483646 w 928"/>
                <a:gd name="T83" fmla="*/ 2147483646 h 814"/>
                <a:gd name="T84" fmla="*/ 2147483646 w 928"/>
                <a:gd name="T85" fmla="*/ 2147483646 h 814"/>
                <a:gd name="T86" fmla="*/ 2147483646 w 928"/>
                <a:gd name="T87" fmla="*/ 2147483646 h 814"/>
                <a:gd name="T88" fmla="*/ 2147483646 w 928"/>
                <a:gd name="T89" fmla="*/ 2147483646 h 814"/>
                <a:gd name="T90" fmla="*/ 2147483646 w 928"/>
                <a:gd name="T91" fmla="*/ 2147483646 h 814"/>
                <a:gd name="T92" fmla="*/ 2147483646 w 928"/>
                <a:gd name="T93" fmla="*/ 2147483646 h 814"/>
                <a:gd name="T94" fmla="*/ 2147483646 w 928"/>
                <a:gd name="T95" fmla="*/ 2147483646 h 814"/>
                <a:gd name="T96" fmla="*/ 2147483646 w 928"/>
                <a:gd name="T97" fmla="*/ 2147483646 h 814"/>
                <a:gd name="T98" fmla="*/ 2147483646 w 928"/>
                <a:gd name="T99" fmla="*/ 2147483646 h 814"/>
                <a:gd name="T100" fmla="*/ 2147483646 w 928"/>
                <a:gd name="T101" fmla="*/ 2147483646 h 814"/>
                <a:gd name="T102" fmla="*/ 2147483646 w 928"/>
                <a:gd name="T103" fmla="*/ 2147483646 h 814"/>
                <a:gd name="T104" fmla="*/ 2147483646 w 928"/>
                <a:gd name="T105" fmla="*/ 2147483646 h 814"/>
                <a:gd name="T106" fmla="*/ 2147483646 w 928"/>
                <a:gd name="T107" fmla="*/ 2147483646 h 814"/>
                <a:gd name="T108" fmla="*/ 2147483646 w 928"/>
                <a:gd name="T109" fmla="*/ 2147483646 h 814"/>
                <a:gd name="T110" fmla="*/ 2147483646 w 928"/>
                <a:gd name="T111" fmla="*/ 2147483646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8" name="Freeform 11"/>
            <p:cNvSpPr/>
            <p:nvPr/>
          </p:nvSpPr>
          <p:spPr bwMode="auto">
            <a:xfrm>
              <a:off x="1252208" y="3652374"/>
              <a:ext cx="1921049" cy="1158978"/>
            </a:xfrm>
            <a:custGeom>
              <a:avLst/>
              <a:gdLst>
                <a:gd name="T0" fmla="*/ 2147483646 w 1661"/>
                <a:gd name="T1" fmla="*/ 2147483646 h 1007"/>
                <a:gd name="T2" fmla="*/ 2147483646 w 1661"/>
                <a:gd name="T3" fmla="*/ 2147483646 h 1007"/>
                <a:gd name="T4" fmla="*/ 2147483646 w 1661"/>
                <a:gd name="T5" fmla="*/ 2147483646 h 1007"/>
                <a:gd name="T6" fmla="*/ 2147483646 w 1661"/>
                <a:gd name="T7" fmla="*/ 2147483646 h 1007"/>
                <a:gd name="T8" fmla="*/ 2147483646 w 1661"/>
                <a:gd name="T9" fmla="*/ 2147483646 h 1007"/>
                <a:gd name="T10" fmla="*/ 2147483646 w 1661"/>
                <a:gd name="T11" fmla="*/ 2147483646 h 1007"/>
                <a:gd name="T12" fmla="*/ 2147483646 w 1661"/>
                <a:gd name="T13" fmla="*/ 2147483646 h 1007"/>
                <a:gd name="T14" fmla="*/ 2147483646 w 1661"/>
                <a:gd name="T15" fmla="*/ 2147483646 h 1007"/>
                <a:gd name="T16" fmla="*/ 2147483646 w 1661"/>
                <a:gd name="T17" fmla="*/ 2147483646 h 1007"/>
                <a:gd name="T18" fmla="*/ 2147483646 w 1661"/>
                <a:gd name="T19" fmla="*/ 2147483646 h 1007"/>
                <a:gd name="T20" fmla="*/ 2147483646 w 1661"/>
                <a:gd name="T21" fmla="*/ 2147483646 h 1007"/>
                <a:gd name="T22" fmla="*/ 2147483646 w 1661"/>
                <a:gd name="T23" fmla="*/ 2147483646 h 1007"/>
                <a:gd name="T24" fmla="*/ 2147483646 w 1661"/>
                <a:gd name="T25" fmla="*/ 2147483646 h 1007"/>
                <a:gd name="T26" fmla="*/ 2147483646 w 1661"/>
                <a:gd name="T27" fmla="*/ 2147483646 h 1007"/>
                <a:gd name="T28" fmla="*/ 2147483646 w 1661"/>
                <a:gd name="T29" fmla="*/ 2147483646 h 1007"/>
                <a:gd name="T30" fmla="*/ 2147483646 w 1661"/>
                <a:gd name="T31" fmla="*/ 2147483646 h 1007"/>
                <a:gd name="T32" fmla="*/ 2147483646 w 1661"/>
                <a:gd name="T33" fmla="*/ 2147483646 h 1007"/>
                <a:gd name="T34" fmla="*/ 2147483646 w 1661"/>
                <a:gd name="T35" fmla="*/ 2147483646 h 1007"/>
                <a:gd name="T36" fmla="*/ 2147483646 w 1661"/>
                <a:gd name="T37" fmla="*/ 2147483646 h 1007"/>
                <a:gd name="T38" fmla="*/ 2147483646 w 1661"/>
                <a:gd name="T39" fmla="*/ 2147483646 h 1007"/>
                <a:gd name="T40" fmla="*/ 2147483646 w 1661"/>
                <a:gd name="T41" fmla="*/ 2147483646 h 1007"/>
                <a:gd name="T42" fmla="*/ 2147483646 w 1661"/>
                <a:gd name="T43" fmla="*/ 2147483646 h 1007"/>
                <a:gd name="T44" fmla="*/ 2147483646 w 1661"/>
                <a:gd name="T45" fmla="*/ 2147483646 h 1007"/>
                <a:gd name="T46" fmla="*/ 2147483646 w 1661"/>
                <a:gd name="T47" fmla="*/ 2147483646 h 1007"/>
                <a:gd name="T48" fmla="*/ 2147483646 w 1661"/>
                <a:gd name="T49" fmla="*/ 2147483646 h 1007"/>
                <a:gd name="T50" fmla="*/ 2147483646 w 1661"/>
                <a:gd name="T51" fmla="*/ 2147483646 h 1007"/>
                <a:gd name="T52" fmla="*/ 2147483646 w 1661"/>
                <a:gd name="T53" fmla="*/ 2147483646 h 1007"/>
                <a:gd name="T54" fmla="*/ 2147483646 w 1661"/>
                <a:gd name="T55" fmla="*/ 2147483646 h 1007"/>
                <a:gd name="T56" fmla="*/ 2147483646 w 1661"/>
                <a:gd name="T57" fmla="*/ 2147483646 h 1007"/>
                <a:gd name="T58" fmla="*/ 2147483646 w 1661"/>
                <a:gd name="T59" fmla="*/ 2147483646 h 1007"/>
                <a:gd name="T60" fmla="*/ 2147483646 w 1661"/>
                <a:gd name="T61" fmla="*/ 2147483646 h 1007"/>
                <a:gd name="T62" fmla="*/ 2147483646 w 1661"/>
                <a:gd name="T63" fmla="*/ 2147483646 h 1007"/>
                <a:gd name="T64" fmla="*/ 2147483646 w 1661"/>
                <a:gd name="T65" fmla="*/ 2147483646 h 1007"/>
                <a:gd name="T66" fmla="*/ 2147483646 w 1661"/>
                <a:gd name="T67" fmla="*/ 2147483646 h 1007"/>
                <a:gd name="T68" fmla="*/ 2147483646 w 1661"/>
                <a:gd name="T69" fmla="*/ 2147483646 h 1007"/>
                <a:gd name="T70" fmla="*/ 2147483646 w 1661"/>
                <a:gd name="T71" fmla="*/ 2147483646 h 1007"/>
                <a:gd name="T72" fmla="*/ 2147483646 w 1661"/>
                <a:gd name="T73" fmla="*/ 2147483646 h 1007"/>
                <a:gd name="T74" fmla="*/ 2147483646 w 1661"/>
                <a:gd name="T75" fmla="*/ 2147483646 h 1007"/>
                <a:gd name="T76" fmla="*/ 2147483646 w 1661"/>
                <a:gd name="T77" fmla="*/ 2147483646 h 1007"/>
                <a:gd name="T78" fmla="*/ 2147483646 w 1661"/>
                <a:gd name="T79" fmla="*/ 2147483646 h 1007"/>
                <a:gd name="T80" fmla="*/ 2147483646 w 1661"/>
                <a:gd name="T81" fmla="*/ 2147483646 h 1007"/>
                <a:gd name="T82" fmla="*/ 2147483646 w 1661"/>
                <a:gd name="T83" fmla="*/ 2147483646 h 1007"/>
                <a:gd name="T84" fmla="*/ 2147483646 w 1661"/>
                <a:gd name="T85" fmla="*/ 2147483646 h 1007"/>
                <a:gd name="T86" fmla="*/ 2147483646 w 1661"/>
                <a:gd name="T87" fmla="*/ 2147483646 h 1007"/>
                <a:gd name="T88" fmla="*/ 2147483646 w 1661"/>
                <a:gd name="T89" fmla="*/ 2147483646 h 1007"/>
                <a:gd name="T90" fmla="*/ 2147483646 w 1661"/>
                <a:gd name="T91" fmla="*/ 2147483646 h 1007"/>
                <a:gd name="T92" fmla="*/ 2147483646 w 1661"/>
                <a:gd name="T93" fmla="*/ 2147483646 h 1007"/>
                <a:gd name="T94" fmla="*/ 2147483646 w 1661"/>
                <a:gd name="T95" fmla="*/ 2147483646 h 1007"/>
                <a:gd name="T96" fmla="*/ 2147483646 w 1661"/>
                <a:gd name="T97" fmla="*/ 0 h 1007"/>
                <a:gd name="T98" fmla="*/ 2147483646 w 1661"/>
                <a:gd name="T99" fmla="*/ 2147483646 h 1007"/>
                <a:gd name="T100" fmla="*/ 2147483646 w 1661"/>
                <a:gd name="T101" fmla="*/ 214748364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9" name="Freeform 12"/>
            <p:cNvSpPr/>
            <p:nvPr/>
          </p:nvSpPr>
          <p:spPr bwMode="auto">
            <a:xfrm>
              <a:off x="3002707" y="4616332"/>
              <a:ext cx="865878" cy="902666"/>
            </a:xfrm>
            <a:custGeom>
              <a:avLst/>
              <a:gdLst>
                <a:gd name="T0" fmla="*/ 2147483646 w 749"/>
                <a:gd name="T1" fmla="*/ 2147483646 h 782"/>
                <a:gd name="T2" fmla="*/ 2147483646 w 749"/>
                <a:gd name="T3" fmla="*/ 2147483646 h 782"/>
                <a:gd name="T4" fmla="*/ 2147483646 w 749"/>
                <a:gd name="T5" fmla="*/ 2147483646 h 782"/>
                <a:gd name="T6" fmla="*/ 2147483646 w 749"/>
                <a:gd name="T7" fmla="*/ 2147483646 h 782"/>
                <a:gd name="T8" fmla="*/ 2147483646 w 749"/>
                <a:gd name="T9" fmla="*/ 2147483646 h 782"/>
                <a:gd name="T10" fmla="*/ 2147483646 w 749"/>
                <a:gd name="T11" fmla="*/ 2147483646 h 782"/>
                <a:gd name="T12" fmla="*/ 2147483646 w 749"/>
                <a:gd name="T13" fmla="*/ 2147483646 h 782"/>
                <a:gd name="T14" fmla="*/ 2147483646 w 749"/>
                <a:gd name="T15" fmla="*/ 2147483646 h 782"/>
                <a:gd name="T16" fmla="*/ 2147483646 w 749"/>
                <a:gd name="T17" fmla="*/ 2147483646 h 782"/>
                <a:gd name="T18" fmla="*/ 2147483646 w 749"/>
                <a:gd name="T19" fmla="*/ 2147483646 h 782"/>
                <a:gd name="T20" fmla="*/ 2147483646 w 749"/>
                <a:gd name="T21" fmla="*/ 2147483646 h 782"/>
                <a:gd name="T22" fmla="*/ 2147483646 w 749"/>
                <a:gd name="T23" fmla="*/ 2147483646 h 782"/>
                <a:gd name="T24" fmla="*/ 2147483646 w 749"/>
                <a:gd name="T25" fmla="*/ 2147483646 h 782"/>
                <a:gd name="T26" fmla="*/ 2147483646 w 749"/>
                <a:gd name="T27" fmla="*/ 2147483646 h 782"/>
                <a:gd name="T28" fmla="*/ 2147483646 w 749"/>
                <a:gd name="T29" fmla="*/ 2147483646 h 782"/>
                <a:gd name="T30" fmla="*/ 2147483646 w 749"/>
                <a:gd name="T31" fmla="*/ 2147483646 h 782"/>
                <a:gd name="T32" fmla="*/ 2147483646 w 749"/>
                <a:gd name="T33" fmla="*/ 2147483646 h 782"/>
                <a:gd name="T34" fmla="*/ 2147483646 w 749"/>
                <a:gd name="T35" fmla="*/ 2147483646 h 782"/>
                <a:gd name="T36" fmla="*/ 2147483646 w 749"/>
                <a:gd name="T37" fmla="*/ 2147483646 h 782"/>
                <a:gd name="T38" fmla="*/ 2147483646 w 749"/>
                <a:gd name="T39" fmla="*/ 2147483646 h 782"/>
                <a:gd name="T40" fmla="*/ 2147483646 w 749"/>
                <a:gd name="T41" fmla="*/ 2147483646 h 782"/>
                <a:gd name="T42" fmla="*/ 2147483646 w 749"/>
                <a:gd name="T43" fmla="*/ 2147483646 h 782"/>
                <a:gd name="T44" fmla="*/ 2147483646 w 749"/>
                <a:gd name="T45" fmla="*/ 2147483646 h 782"/>
                <a:gd name="T46" fmla="*/ 2147483646 w 749"/>
                <a:gd name="T47" fmla="*/ 2147483646 h 782"/>
                <a:gd name="T48" fmla="*/ 2147483646 w 749"/>
                <a:gd name="T49" fmla="*/ 2147483646 h 782"/>
                <a:gd name="T50" fmla="*/ 2147483646 w 749"/>
                <a:gd name="T51" fmla="*/ 2147483646 h 782"/>
                <a:gd name="T52" fmla="*/ 2147483646 w 749"/>
                <a:gd name="T53" fmla="*/ 2147483646 h 782"/>
                <a:gd name="T54" fmla="*/ 2147483646 w 749"/>
                <a:gd name="T55" fmla="*/ 2147483646 h 782"/>
                <a:gd name="T56" fmla="*/ 2147483646 w 749"/>
                <a:gd name="T57" fmla="*/ 2147483646 h 782"/>
                <a:gd name="T58" fmla="*/ 2147483646 w 749"/>
                <a:gd name="T59" fmla="*/ 2147483646 h 782"/>
                <a:gd name="T60" fmla="*/ 2147483646 w 749"/>
                <a:gd name="T61" fmla="*/ 2147483646 h 782"/>
                <a:gd name="T62" fmla="*/ 2147483646 w 749"/>
                <a:gd name="T63" fmla="*/ 2147483646 h 782"/>
                <a:gd name="T64" fmla="*/ 2147483646 w 749"/>
                <a:gd name="T65" fmla="*/ 2147483646 h 782"/>
                <a:gd name="T66" fmla="*/ 2147483646 w 749"/>
                <a:gd name="T67" fmla="*/ 2147483646 h 782"/>
                <a:gd name="T68" fmla="*/ 2147483646 w 749"/>
                <a:gd name="T69" fmla="*/ 2147483646 h 782"/>
                <a:gd name="T70" fmla="*/ 2147483646 w 749"/>
                <a:gd name="T71" fmla="*/ 2147483646 h 782"/>
                <a:gd name="T72" fmla="*/ 2147483646 w 749"/>
                <a:gd name="T73" fmla="*/ 2147483646 h 782"/>
                <a:gd name="T74" fmla="*/ 2147483646 w 749"/>
                <a:gd name="T75" fmla="*/ 2147483646 h 782"/>
                <a:gd name="T76" fmla="*/ 2147483646 w 749"/>
                <a:gd name="T77" fmla="*/ 2147483646 h 782"/>
                <a:gd name="T78" fmla="*/ 2147483646 w 749"/>
                <a:gd name="T79" fmla="*/ 2147483646 h 782"/>
                <a:gd name="T80" fmla="*/ 2147483646 w 749"/>
                <a:gd name="T81" fmla="*/ 2147483646 h 782"/>
                <a:gd name="T82" fmla="*/ 2147483646 w 749"/>
                <a:gd name="T83" fmla="*/ 2147483646 h 782"/>
                <a:gd name="T84" fmla="*/ 2147483646 w 749"/>
                <a:gd name="T85" fmla="*/ 2147483646 h 782"/>
                <a:gd name="T86" fmla="*/ 2147483646 w 749"/>
                <a:gd name="T87" fmla="*/ 2147483646 h 782"/>
                <a:gd name="T88" fmla="*/ 2147483646 w 749"/>
                <a:gd name="T89" fmla="*/ 2147483646 h 782"/>
                <a:gd name="T90" fmla="*/ 2147483646 w 749"/>
                <a:gd name="T91" fmla="*/ 2147483646 h 782"/>
                <a:gd name="T92" fmla="*/ 2147483646 w 749"/>
                <a:gd name="T93" fmla="*/ 2147483646 h 782"/>
                <a:gd name="T94" fmla="*/ 2147483646 w 749"/>
                <a:gd name="T95" fmla="*/ 2147483646 h 782"/>
                <a:gd name="T96" fmla="*/ 2147483646 w 749"/>
                <a:gd name="T97" fmla="*/ 2147483646 h 782"/>
                <a:gd name="T98" fmla="*/ 2147483646 w 749"/>
                <a:gd name="T99" fmla="*/ 2147483646 h 782"/>
                <a:gd name="T100" fmla="*/ 2147483646 w 749"/>
                <a:gd name="T101" fmla="*/ 2147483646 h 782"/>
                <a:gd name="T102" fmla="*/ 2147483646 w 749"/>
                <a:gd name="T103" fmla="*/ 2147483646 h 782"/>
                <a:gd name="T104" fmla="*/ 2147483646 w 749"/>
                <a:gd name="T105" fmla="*/ 2147483646 h 782"/>
                <a:gd name="T106" fmla="*/ 2147483646 w 749"/>
                <a:gd name="T107" fmla="*/ 2147483646 h 782"/>
                <a:gd name="T108" fmla="*/ 2147483646 w 749"/>
                <a:gd name="T109" fmla="*/ 2147483646 h 782"/>
                <a:gd name="T110" fmla="*/ 2147483646 w 749"/>
                <a:gd name="T111" fmla="*/ 2147483646 h 782"/>
                <a:gd name="T112" fmla="*/ 2147483646 w 749"/>
                <a:gd name="T113" fmla="*/ 2147483646 h 782"/>
                <a:gd name="T114" fmla="*/ 2147483646 w 749"/>
                <a:gd name="T115" fmla="*/ 2147483646 h 782"/>
                <a:gd name="T116" fmla="*/ 2147483646 w 749"/>
                <a:gd name="T117" fmla="*/ 2147483646 h 782"/>
                <a:gd name="T118" fmla="*/ 2147483646 w 749"/>
                <a:gd name="T119" fmla="*/ 2147483646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0" name="Freeform 13"/>
            <p:cNvSpPr/>
            <p:nvPr/>
          </p:nvSpPr>
          <p:spPr bwMode="auto">
            <a:xfrm>
              <a:off x="3623064" y="4603329"/>
              <a:ext cx="584749" cy="505195"/>
            </a:xfrm>
            <a:custGeom>
              <a:avLst/>
              <a:gdLst>
                <a:gd name="T0" fmla="*/ 2147483646 w 506"/>
                <a:gd name="T1" fmla="*/ 2147483646 h 438"/>
                <a:gd name="T2" fmla="*/ 2147483646 w 506"/>
                <a:gd name="T3" fmla="*/ 2147483646 h 438"/>
                <a:gd name="T4" fmla="*/ 2147483646 w 506"/>
                <a:gd name="T5" fmla="*/ 897794066 h 438"/>
                <a:gd name="T6" fmla="*/ 2147483646 w 506"/>
                <a:gd name="T7" fmla="*/ 2147483646 h 438"/>
                <a:gd name="T8" fmla="*/ 2147483646 w 506"/>
                <a:gd name="T9" fmla="*/ 2147483646 h 438"/>
                <a:gd name="T10" fmla="*/ 2147483646 w 506"/>
                <a:gd name="T11" fmla="*/ 2147483646 h 438"/>
                <a:gd name="T12" fmla="*/ 2147483646 w 506"/>
                <a:gd name="T13" fmla="*/ 2147483646 h 438"/>
                <a:gd name="T14" fmla="*/ 2147483646 w 506"/>
                <a:gd name="T15" fmla="*/ 2147483646 h 438"/>
                <a:gd name="T16" fmla="*/ 2147483646 w 506"/>
                <a:gd name="T17" fmla="*/ 2147483646 h 438"/>
                <a:gd name="T18" fmla="*/ 2147483646 w 506"/>
                <a:gd name="T19" fmla="*/ 2147483646 h 438"/>
                <a:gd name="T20" fmla="*/ 2147483646 w 506"/>
                <a:gd name="T21" fmla="*/ 2147483646 h 438"/>
                <a:gd name="T22" fmla="*/ 2147483646 w 506"/>
                <a:gd name="T23" fmla="*/ 2147483646 h 438"/>
                <a:gd name="T24" fmla="*/ 2147483646 w 506"/>
                <a:gd name="T25" fmla="*/ 2147483646 h 438"/>
                <a:gd name="T26" fmla="*/ 2147483646 w 506"/>
                <a:gd name="T27" fmla="*/ 2147483646 h 438"/>
                <a:gd name="T28" fmla="*/ 2147483646 w 506"/>
                <a:gd name="T29" fmla="*/ 2147483646 h 438"/>
                <a:gd name="T30" fmla="*/ 2147483646 w 506"/>
                <a:gd name="T31" fmla="*/ 2147483646 h 438"/>
                <a:gd name="T32" fmla="*/ 2147483646 w 506"/>
                <a:gd name="T33" fmla="*/ 2147483646 h 438"/>
                <a:gd name="T34" fmla="*/ 2147483646 w 506"/>
                <a:gd name="T35" fmla="*/ 2147483646 h 438"/>
                <a:gd name="T36" fmla="*/ 2147483646 w 506"/>
                <a:gd name="T37" fmla="*/ 2147483646 h 438"/>
                <a:gd name="T38" fmla="*/ 2147483646 w 506"/>
                <a:gd name="T39" fmla="*/ 2147483646 h 438"/>
                <a:gd name="T40" fmla="*/ 2147483646 w 506"/>
                <a:gd name="T41" fmla="*/ 2147483646 h 438"/>
                <a:gd name="T42" fmla="*/ 2147483646 w 506"/>
                <a:gd name="T43" fmla="*/ 2147483646 h 438"/>
                <a:gd name="T44" fmla="*/ 2147483646 w 506"/>
                <a:gd name="T45" fmla="*/ 2147483646 h 438"/>
                <a:gd name="T46" fmla="*/ 2147483646 w 506"/>
                <a:gd name="T47" fmla="*/ 2147483646 h 438"/>
                <a:gd name="T48" fmla="*/ 2147483646 w 506"/>
                <a:gd name="T49" fmla="*/ 2147483646 h 438"/>
                <a:gd name="T50" fmla="*/ 2147483646 w 506"/>
                <a:gd name="T51" fmla="*/ 2147483646 h 438"/>
                <a:gd name="T52" fmla="*/ 2147483646 w 506"/>
                <a:gd name="T53" fmla="*/ 2147483646 h 438"/>
                <a:gd name="T54" fmla="*/ 2147483646 w 506"/>
                <a:gd name="T55" fmla="*/ 2147483646 h 438"/>
                <a:gd name="T56" fmla="*/ 2147483646 w 506"/>
                <a:gd name="T57" fmla="*/ 2147483646 h 438"/>
                <a:gd name="T58" fmla="*/ 2147483646 w 506"/>
                <a:gd name="T59" fmla="*/ 2147483646 h 438"/>
                <a:gd name="T60" fmla="*/ 2147483646 w 506"/>
                <a:gd name="T61" fmla="*/ 2147483646 h 438"/>
                <a:gd name="T62" fmla="*/ 2147483646 w 506"/>
                <a:gd name="T63" fmla="*/ 2147483646 h 438"/>
                <a:gd name="T64" fmla="*/ 2147483646 w 506"/>
                <a:gd name="T65" fmla="*/ 2147483646 h 438"/>
                <a:gd name="T66" fmla="*/ 2147483646 w 506"/>
                <a:gd name="T67" fmla="*/ 2147483646 h 438"/>
                <a:gd name="T68" fmla="*/ 2147483646 w 506"/>
                <a:gd name="T69" fmla="*/ 2147483646 h 438"/>
                <a:gd name="T70" fmla="*/ 2147483646 w 506"/>
                <a:gd name="T71" fmla="*/ 2147483646 h 438"/>
                <a:gd name="T72" fmla="*/ 2147483646 w 506"/>
                <a:gd name="T73" fmla="*/ 2147483646 h 438"/>
                <a:gd name="T74" fmla="*/ 2147483646 w 506"/>
                <a:gd name="T75" fmla="*/ 2147483646 h 438"/>
                <a:gd name="T76" fmla="*/ 2147483646 w 506"/>
                <a:gd name="T77" fmla="*/ 2147483646 h 438"/>
                <a:gd name="T78" fmla="*/ 2147483646 w 506"/>
                <a:gd name="T79" fmla="*/ 2147483646 h 438"/>
                <a:gd name="T80" fmla="*/ 2147483646 w 506"/>
                <a:gd name="T81" fmla="*/ 2147483646 h 438"/>
                <a:gd name="T82" fmla="*/ 2147483646 w 506"/>
                <a:gd name="T83" fmla="*/ 2147483646 h 438"/>
                <a:gd name="T84" fmla="*/ 2147483646 w 506"/>
                <a:gd name="T85" fmla="*/ 2147483646 h 438"/>
                <a:gd name="T86" fmla="*/ 2147483646 w 506"/>
                <a:gd name="T87" fmla="*/ 2147483646 h 438"/>
                <a:gd name="T88" fmla="*/ 2147483646 w 506"/>
                <a:gd name="T89" fmla="*/ 2147483646 h 438"/>
                <a:gd name="T90" fmla="*/ 2147483646 w 506"/>
                <a:gd name="T91" fmla="*/ 2147483646 h 438"/>
                <a:gd name="T92" fmla="*/ 2147483646 w 506"/>
                <a:gd name="T93" fmla="*/ 2147483646 h 438"/>
                <a:gd name="T94" fmla="*/ 2147483646 w 506"/>
                <a:gd name="T95" fmla="*/ 2147483646 h 438"/>
                <a:gd name="T96" fmla="*/ 2147483646 w 506"/>
                <a:gd name="T97" fmla="*/ 2147483646 h 438"/>
                <a:gd name="T98" fmla="*/ 2147483646 w 506"/>
                <a:gd name="T99" fmla="*/ 2147483646 h 438"/>
                <a:gd name="T100" fmla="*/ 2147483646 w 506"/>
                <a:gd name="T101" fmla="*/ 2147483646 h 438"/>
                <a:gd name="T102" fmla="*/ 2147483646 w 506"/>
                <a:gd name="T103" fmla="*/ 2147483646 h 4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6"/>
                <a:gd name="T157" fmla="*/ 0 h 438"/>
                <a:gd name="T158" fmla="*/ 506 w 506"/>
                <a:gd name="T159" fmla="*/ 438 h 4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1" name="Freeform 14"/>
            <p:cNvSpPr/>
            <p:nvPr/>
          </p:nvSpPr>
          <p:spPr bwMode="auto">
            <a:xfrm>
              <a:off x="3718649" y="4913505"/>
              <a:ext cx="764672" cy="583203"/>
            </a:xfrm>
            <a:custGeom>
              <a:avLst/>
              <a:gdLst>
                <a:gd name="T0" fmla="*/ 2147483646 w 662"/>
                <a:gd name="T1" fmla="*/ 2147483646 h 506"/>
                <a:gd name="T2" fmla="*/ 2147483646 w 662"/>
                <a:gd name="T3" fmla="*/ 2147483646 h 506"/>
                <a:gd name="T4" fmla="*/ 2147483646 w 662"/>
                <a:gd name="T5" fmla="*/ 2147483646 h 506"/>
                <a:gd name="T6" fmla="*/ 2147483646 w 662"/>
                <a:gd name="T7" fmla="*/ 2147483646 h 506"/>
                <a:gd name="T8" fmla="*/ 2147483646 w 662"/>
                <a:gd name="T9" fmla="*/ 2147483646 h 506"/>
                <a:gd name="T10" fmla="*/ 2147483646 w 662"/>
                <a:gd name="T11" fmla="*/ 2147483646 h 506"/>
                <a:gd name="T12" fmla="*/ 2147483646 w 662"/>
                <a:gd name="T13" fmla="*/ 2147483646 h 506"/>
                <a:gd name="T14" fmla="*/ 2147483646 w 662"/>
                <a:gd name="T15" fmla="*/ 2147483646 h 506"/>
                <a:gd name="T16" fmla="*/ 2147483646 w 662"/>
                <a:gd name="T17" fmla="*/ 2147483646 h 506"/>
                <a:gd name="T18" fmla="*/ 2147483646 w 662"/>
                <a:gd name="T19" fmla="*/ 2147483646 h 506"/>
                <a:gd name="T20" fmla="*/ 2147483646 w 662"/>
                <a:gd name="T21" fmla="*/ 2147483646 h 506"/>
                <a:gd name="T22" fmla="*/ 2147483646 w 662"/>
                <a:gd name="T23" fmla="*/ 2147483646 h 506"/>
                <a:gd name="T24" fmla="*/ 2147483646 w 662"/>
                <a:gd name="T25" fmla="*/ 2147483646 h 506"/>
                <a:gd name="T26" fmla="*/ 2147483646 w 662"/>
                <a:gd name="T27" fmla="*/ 2147483646 h 506"/>
                <a:gd name="T28" fmla="*/ 2147483646 w 662"/>
                <a:gd name="T29" fmla="*/ 2147483646 h 506"/>
                <a:gd name="T30" fmla="*/ 2147483646 w 662"/>
                <a:gd name="T31" fmla="*/ 2147483646 h 506"/>
                <a:gd name="T32" fmla="*/ 2147483646 w 662"/>
                <a:gd name="T33" fmla="*/ 2147483646 h 506"/>
                <a:gd name="T34" fmla="*/ 2147483646 w 662"/>
                <a:gd name="T35" fmla="*/ 2147483646 h 506"/>
                <a:gd name="T36" fmla="*/ 1811222124 w 662"/>
                <a:gd name="T37" fmla="*/ 2147483646 h 506"/>
                <a:gd name="T38" fmla="*/ 2147483646 w 662"/>
                <a:gd name="T39" fmla="*/ 2147483646 h 506"/>
                <a:gd name="T40" fmla="*/ 2147483646 w 662"/>
                <a:gd name="T41" fmla="*/ 2147483646 h 506"/>
                <a:gd name="T42" fmla="*/ 2147483646 w 662"/>
                <a:gd name="T43" fmla="*/ 2147483646 h 506"/>
                <a:gd name="T44" fmla="*/ 2147483646 w 662"/>
                <a:gd name="T45" fmla="*/ 2147483646 h 506"/>
                <a:gd name="T46" fmla="*/ 2147483646 w 662"/>
                <a:gd name="T47" fmla="*/ 2147483646 h 506"/>
                <a:gd name="T48" fmla="*/ 2147483646 w 662"/>
                <a:gd name="T49" fmla="*/ 2147483646 h 506"/>
                <a:gd name="T50" fmla="*/ 2147483646 w 662"/>
                <a:gd name="T51" fmla="*/ 2147483646 h 506"/>
                <a:gd name="T52" fmla="*/ 2147483646 w 662"/>
                <a:gd name="T53" fmla="*/ 2147483646 h 506"/>
                <a:gd name="T54" fmla="*/ 2147483646 w 662"/>
                <a:gd name="T55" fmla="*/ 2147483646 h 506"/>
                <a:gd name="T56" fmla="*/ 2147483646 w 662"/>
                <a:gd name="T57" fmla="*/ 2147483646 h 506"/>
                <a:gd name="T58" fmla="*/ 2147483646 w 662"/>
                <a:gd name="T59" fmla="*/ 2147483646 h 506"/>
                <a:gd name="T60" fmla="*/ 2147483646 w 662"/>
                <a:gd name="T61" fmla="*/ 2147483646 h 506"/>
                <a:gd name="T62" fmla="*/ 2147483646 w 662"/>
                <a:gd name="T63" fmla="*/ 2147483646 h 506"/>
                <a:gd name="T64" fmla="*/ 2147483646 w 662"/>
                <a:gd name="T65" fmla="*/ 2147483646 h 506"/>
                <a:gd name="T66" fmla="*/ 2147483646 w 662"/>
                <a:gd name="T67" fmla="*/ 2147483646 h 506"/>
                <a:gd name="T68" fmla="*/ 2147483646 w 662"/>
                <a:gd name="T69" fmla="*/ 2147483646 h 506"/>
                <a:gd name="T70" fmla="*/ 2147483646 w 662"/>
                <a:gd name="T71" fmla="*/ 2147483646 h 506"/>
                <a:gd name="T72" fmla="*/ 2147483646 w 662"/>
                <a:gd name="T73" fmla="*/ 2147483646 h 506"/>
                <a:gd name="T74" fmla="*/ 2147483646 w 662"/>
                <a:gd name="T75" fmla="*/ 2147483646 h 506"/>
                <a:gd name="T76" fmla="*/ 2147483646 w 662"/>
                <a:gd name="T77" fmla="*/ 2147483646 h 506"/>
                <a:gd name="T78" fmla="*/ 2147483646 w 662"/>
                <a:gd name="T79" fmla="*/ 2147483646 h 506"/>
                <a:gd name="T80" fmla="*/ 2147483646 w 662"/>
                <a:gd name="T81" fmla="*/ 2147483646 h 506"/>
                <a:gd name="T82" fmla="*/ 2147483646 w 662"/>
                <a:gd name="T83" fmla="*/ 2147483646 h 506"/>
                <a:gd name="T84" fmla="*/ 2147483646 w 662"/>
                <a:gd name="T85" fmla="*/ 2147483646 h 506"/>
                <a:gd name="T86" fmla="*/ 2147483646 w 662"/>
                <a:gd name="T87" fmla="*/ 2147483646 h 506"/>
                <a:gd name="T88" fmla="*/ 2147483646 w 662"/>
                <a:gd name="T89" fmla="*/ 2147483646 h 506"/>
                <a:gd name="T90" fmla="*/ 2147483646 w 662"/>
                <a:gd name="T91" fmla="*/ 2147483646 h 506"/>
                <a:gd name="T92" fmla="*/ 2147483646 w 662"/>
                <a:gd name="T93" fmla="*/ 2147483646 h 506"/>
                <a:gd name="T94" fmla="*/ 2147483646 w 662"/>
                <a:gd name="T95" fmla="*/ 2147483646 h 506"/>
                <a:gd name="T96" fmla="*/ 2147483646 w 662"/>
                <a:gd name="T97" fmla="*/ 2147483646 h 506"/>
                <a:gd name="T98" fmla="*/ 2147483646 w 662"/>
                <a:gd name="T99" fmla="*/ 2147483646 h 506"/>
                <a:gd name="T100" fmla="*/ 2147483646 w 662"/>
                <a:gd name="T101" fmla="*/ 2147483646 h 506"/>
                <a:gd name="T102" fmla="*/ 2147483646 w 662"/>
                <a:gd name="T103" fmla="*/ 2147483646 h 506"/>
                <a:gd name="T104" fmla="*/ 2147483646 w 662"/>
                <a:gd name="T105" fmla="*/ 2147483646 h 506"/>
                <a:gd name="T106" fmla="*/ 2147483646 w 662"/>
                <a:gd name="T107" fmla="*/ 2147483646 h 506"/>
                <a:gd name="T108" fmla="*/ 2147483646 w 662"/>
                <a:gd name="T109" fmla="*/ 2147483646 h 506"/>
                <a:gd name="T110" fmla="*/ 2147483646 w 662"/>
                <a:gd name="T111" fmla="*/ 2147483646 h 506"/>
                <a:gd name="T112" fmla="*/ 2147483646 w 662"/>
                <a:gd name="T113" fmla="*/ 2147483646 h 506"/>
                <a:gd name="T114" fmla="*/ 2147483646 w 662"/>
                <a:gd name="T115" fmla="*/ 0 h 506"/>
                <a:gd name="T116" fmla="*/ 2147483646 w 662"/>
                <a:gd name="T117" fmla="*/ 2147483646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2" name="Freeform 15"/>
            <p:cNvSpPr/>
            <p:nvPr/>
          </p:nvSpPr>
          <p:spPr bwMode="auto">
            <a:xfrm>
              <a:off x="3825477" y="4274581"/>
              <a:ext cx="432940" cy="440187"/>
            </a:xfrm>
            <a:custGeom>
              <a:avLst/>
              <a:gdLst>
                <a:gd name="T0" fmla="*/ 2147483646 w 374"/>
                <a:gd name="T1" fmla="*/ 2147483646 h 381"/>
                <a:gd name="T2" fmla="*/ 2147483646 w 374"/>
                <a:gd name="T3" fmla="*/ 2147483646 h 381"/>
                <a:gd name="T4" fmla="*/ 2147483646 w 374"/>
                <a:gd name="T5" fmla="*/ 2147483646 h 381"/>
                <a:gd name="T6" fmla="*/ 2147483646 w 374"/>
                <a:gd name="T7" fmla="*/ 2147483646 h 381"/>
                <a:gd name="T8" fmla="*/ 2147483646 w 374"/>
                <a:gd name="T9" fmla="*/ 2147483646 h 381"/>
                <a:gd name="T10" fmla="*/ 2147483646 w 374"/>
                <a:gd name="T11" fmla="*/ 2147483646 h 381"/>
                <a:gd name="T12" fmla="*/ 2147483646 w 374"/>
                <a:gd name="T13" fmla="*/ 2147483646 h 381"/>
                <a:gd name="T14" fmla="*/ 2147483646 w 374"/>
                <a:gd name="T15" fmla="*/ 2147483646 h 381"/>
                <a:gd name="T16" fmla="*/ 2147483646 w 374"/>
                <a:gd name="T17" fmla="*/ 2147483646 h 381"/>
                <a:gd name="T18" fmla="*/ 2147483646 w 374"/>
                <a:gd name="T19" fmla="*/ 2147483646 h 381"/>
                <a:gd name="T20" fmla="*/ 2147483646 w 374"/>
                <a:gd name="T21" fmla="*/ 2147483646 h 381"/>
                <a:gd name="T22" fmla="*/ 2147483646 w 374"/>
                <a:gd name="T23" fmla="*/ 2147483646 h 381"/>
                <a:gd name="T24" fmla="*/ 2147483646 w 374"/>
                <a:gd name="T25" fmla="*/ 2147483646 h 381"/>
                <a:gd name="T26" fmla="*/ 2147483646 w 374"/>
                <a:gd name="T27" fmla="*/ 2147483646 h 381"/>
                <a:gd name="T28" fmla="*/ 0 w 374"/>
                <a:gd name="T29" fmla="*/ 2147483646 h 381"/>
                <a:gd name="T30" fmla="*/ 2147483646 w 374"/>
                <a:gd name="T31" fmla="*/ 2147483646 h 381"/>
                <a:gd name="T32" fmla="*/ 2147483646 w 374"/>
                <a:gd name="T33" fmla="*/ 2147483646 h 381"/>
                <a:gd name="T34" fmla="*/ 2147483646 w 374"/>
                <a:gd name="T35" fmla="*/ 2147483646 h 381"/>
                <a:gd name="T36" fmla="*/ 2147483646 w 374"/>
                <a:gd name="T37" fmla="*/ 2147483646 h 381"/>
                <a:gd name="T38" fmla="*/ 2147483646 w 374"/>
                <a:gd name="T39" fmla="*/ 2147483646 h 381"/>
                <a:gd name="T40" fmla="*/ 2147483646 w 374"/>
                <a:gd name="T41" fmla="*/ 2147483646 h 381"/>
                <a:gd name="T42" fmla="*/ 2147483646 w 374"/>
                <a:gd name="T43" fmla="*/ 2147483646 h 381"/>
                <a:gd name="T44" fmla="*/ 2147483646 w 374"/>
                <a:gd name="T45" fmla="*/ 2147483646 h 381"/>
                <a:gd name="T46" fmla="*/ 2147483646 w 374"/>
                <a:gd name="T47" fmla="*/ 2147483646 h 381"/>
                <a:gd name="T48" fmla="*/ 2147483646 w 374"/>
                <a:gd name="T49" fmla="*/ 2147483646 h 381"/>
                <a:gd name="T50" fmla="*/ 2147483646 w 374"/>
                <a:gd name="T51" fmla="*/ 2147483646 h 381"/>
                <a:gd name="T52" fmla="*/ 2147483646 w 374"/>
                <a:gd name="T53" fmla="*/ 2147483646 h 381"/>
                <a:gd name="T54" fmla="*/ 2147483646 w 374"/>
                <a:gd name="T55" fmla="*/ 2147483646 h 381"/>
                <a:gd name="T56" fmla="*/ 2147483646 w 374"/>
                <a:gd name="T57" fmla="*/ 2147483646 h 381"/>
                <a:gd name="T58" fmla="*/ 2147483646 w 374"/>
                <a:gd name="T59" fmla="*/ 2147483646 h 381"/>
                <a:gd name="T60" fmla="*/ 2147483646 w 374"/>
                <a:gd name="T61" fmla="*/ 2147483646 h 381"/>
                <a:gd name="T62" fmla="*/ 2147483646 w 374"/>
                <a:gd name="T63" fmla="*/ 2147483646 h 381"/>
                <a:gd name="T64" fmla="*/ 2147483646 w 374"/>
                <a:gd name="T65" fmla="*/ 2147483646 h 381"/>
                <a:gd name="T66" fmla="*/ 2147483646 w 374"/>
                <a:gd name="T67" fmla="*/ 2147483646 h 381"/>
                <a:gd name="T68" fmla="*/ 2147483646 w 374"/>
                <a:gd name="T69" fmla="*/ 2147483646 h 381"/>
                <a:gd name="T70" fmla="*/ 2147483646 w 374"/>
                <a:gd name="T71" fmla="*/ 2147483646 h 381"/>
                <a:gd name="T72" fmla="*/ 2147483646 w 374"/>
                <a:gd name="T73" fmla="*/ 2147483646 h 381"/>
                <a:gd name="T74" fmla="*/ 2147483646 w 374"/>
                <a:gd name="T75" fmla="*/ 2147483646 h 381"/>
                <a:gd name="T76" fmla="*/ 2147483646 w 374"/>
                <a:gd name="T77" fmla="*/ 2147483646 h 381"/>
                <a:gd name="T78" fmla="*/ 2147483646 w 374"/>
                <a:gd name="T79" fmla="*/ 2147483646 h 381"/>
                <a:gd name="T80" fmla="*/ 2147483646 w 374"/>
                <a:gd name="T81" fmla="*/ 2147483646 h 381"/>
                <a:gd name="T82" fmla="*/ 2147483646 w 374"/>
                <a:gd name="T83" fmla="*/ 2147483646 h 381"/>
                <a:gd name="T84" fmla="*/ 2147483646 w 374"/>
                <a:gd name="T85" fmla="*/ 2147483646 h 381"/>
                <a:gd name="T86" fmla="*/ 2147483646 w 374"/>
                <a:gd name="T87" fmla="*/ 2147483646 h 381"/>
                <a:gd name="T88" fmla="*/ 2147483646 w 374"/>
                <a:gd name="T89" fmla="*/ 2147483646 h 381"/>
                <a:gd name="T90" fmla="*/ 2147483646 w 374"/>
                <a:gd name="T91" fmla="*/ 2147483646 h 381"/>
                <a:gd name="T92" fmla="*/ 2147483646 w 374"/>
                <a:gd name="T93" fmla="*/ 2147483646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3" name="Freeform 16"/>
            <p:cNvSpPr/>
            <p:nvPr/>
          </p:nvSpPr>
          <p:spPr bwMode="auto">
            <a:xfrm>
              <a:off x="3825477" y="3423922"/>
              <a:ext cx="492913" cy="878518"/>
            </a:xfrm>
            <a:custGeom>
              <a:avLst/>
              <a:gdLst>
                <a:gd name="T0" fmla="*/ 2147483646 w 425"/>
                <a:gd name="T1" fmla="*/ 2147483646 h 763"/>
                <a:gd name="T2" fmla="*/ 2147483646 w 425"/>
                <a:gd name="T3" fmla="*/ 2147483646 h 763"/>
                <a:gd name="T4" fmla="*/ 2147483646 w 425"/>
                <a:gd name="T5" fmla="*/ 2147483646 h 763"/>
                <a:gd name="T6" fmla="*/ 2147483646 w 425"/>
                <a:gd name="T7" fmla="*/ 2147483646 h 763"/>
                <a:gd name="T8" fmla="*/ 2147483646 w 425"/>
                <a:gd name="T9" fmla="*/ 2147483646 h 763"/>
                <a:gd name="T10" fmla="*/ 2147483646 w 425"/>
                <a:gd name="T11" fmla="*/ 2147483646 h 763"/>
                <a:gd name="T12" fmla="*/ 2147483646 w 425"/>
                <a:gd name="T13" fmla="*/ 2147483646 h 763"/>
                <a:gd name="T14" fmla="*/ 2147483646 w 425"/>
                <a:gd name="T15" fmla="*/ 2147483646 h 763"/>
                <a:gd name="T16" fmla="*/ 2147483646 w 425"/>
                <a:gd name="T17" fmla="*/ 2147483646 h 763"/>
                <a:gd name="T18" fmla="*/ 2147483646 w 425"/>
                <a:gd name="T19" fmla="*/ 2147483646 h 763"/>
                <a:gd name="T20" fmla="*/ 2147483646 w 425"/>
                <a:gd name="T21" fmla="*/ 2147483646 h 763"/>
                <a:gd name="T22" fmla="*/ 2147483646 w 425"/>
                <a:gd name="T23" fmla="*/ 2147483646 h 763"/>
                <a:gd name="T24" fmla="*/ 2147483646 w 425"/>
                <a:gd name="T25" fmla="*/ 2147483646 h 763"/>
                <a:gd name="T26" fmla="*/ 2147483646 w 425"/>
                <a:gd name="T27" fmla="*/ 2147483646 h 763"/>
                <a:gd name="T28" fmla="*/ 2147483646 w 425"/>
                <a:gd name="T29" fmla="*/ 2147483646 h 763"/>
                <a:gd name="T30" fmla="*/ 2147483646 w 425"/>
                <a:gd name="T31" fmla="*/ 2147483646 h 763"/>
                <a:gd name="T32" fmla="*/ 2147483646 w 425"/>
                <a:gd name="T33" fmla="*/ 2147483646 h 763"/>
                <a:gd name="T34" fmla="*/ 2147483646 w 425"/>
                <a:gd name="T35" fmla="*/ 2147483646 h 763"/>
                <a:gd name="T36" fmla="*/ 2147483646 w 425"/>
                <a:gd name="T37" fmla="*/ 2147483646 h 763"/>
                <a:gd name="T38" fmla="*/ 2147483646 w 425"/>
                <a:gd name="T39" fmla="*/ 2147483646 h 763"/>
                <a:gd name="T40" fmla="*/ 2147483646 w 425"/>
                <a:gd name="T41" fmla="*/ 2147483646 h 763"/>
                <a:gd name="T42" fmla="*/ 2147483646 w 425"/>
                <a:gd name="T43" fmla="*/ 2147483646 h 763"/>
                <a:gd name="T44" fmla="*/ 2147483646 w 425"/>
                <a:gd name="T45" fmla="*/ 2147483646 h 763"/>
                <a:gd name="T46" fmla="*/ 2147483646 w 425"/>
                <a:gd name="T47" fmla="*/ 2147483646 h 763"/>
                <a:gd name="T48" fmla="*/ 2147483646 w 425"/>
                <a:gd name="T49" fmla="*/ 2147483646 h 763"/>
                <a:gd name="T50" fmla="*/ 2147483646 w 425"/>
                <a:gd name="T51" fmla="*/ 2147483646 h 763"/>
                <a:gd name="T52" fmla="*/ 2147483646 w 425"/>
                <a:gd name="T53" fmla="*/ 2147483646 h 763"/>
                <a:gd name="T54" fmla="*/ 2147483646 w 425"/>
                <a:gd name="T55" fmla="*/ 2147483646 h 763"/>
                <a:gd name="T56" fmla="*/ 2147483646 w 425"/>
                <a:gd name="T57" fmla="*/ 2147483646 h 763"/>
                <a:gd name="T58" fmla="*/ 2147483646 w 425"/>
                <a:gd name="T59" fmla="*/ 2147483646 h 763"/>
                <a:gd name="T60" fmla="*/ 2147483646 w 425"/>
                <a:gd name="T61" fmla="*/ 2147483646 h 763"/>
                <a:gd name="T62" fmla="*/ 2147483646 w 425"/>
                <a:gd name="T63" fmla="*/ 2147483646 h 763"/>
                <a:gd name="T64" fmla="*/ 2147483646 w 425"/>
                <a:gd name="T65" fmla="*/ 2147483646 h 763"/>
                <a:gd name="T66" fmla="*/ 2147483646 w 425"/>
                <a:gd name="T67" fmla="*/ 2147483646 h 763"/>
                <a:gd name="T68" fmla="*/ 2147483646 w 425"/>
                <a:gd name="T69" fmla="*/ 2147483646 h 763"/>
                <a:gd name="T70" fmla="*/ 2147483646 w 425"/>
                <a:gd name="T71" fmla="*/ 2147483646 h 763"/>
                <a:gd name="T72" fmla="*/ 2147483646 w 425"/>
                <a:gd name="T73" fmla="*/ 2147483646 h 763"/>
                <a:gd name="T74" fmla="*/ 2147483646 w 425"/>
                <a:gd name="T75" fmla="*/ 2147483646 h 763"/>
                <a:gd name="T76" fmla="*/ 2147483646 w 425"/>
                <a:gd name="T77" fmla="*/ 2147483646 h 763"/>
                <a:gd name="T78" fmla="*/ 2147483646 w 425"/>
                <a:gd name="T79" fmla="*/ 2147483646 h 763"/>
                <a:gd name="T80" fmla="*/ 2147483646 w 425"/>
                <a:gd name="T81" fmla="*/ 2147483646 h 763"/>
                <a:gd name="T82" fmla="*/ 2147483646 w 425"/>
                <a:gd name="T83" fmla="*/ 2147483646 h 763"/>
                <a:gd name="T84" fmla="*/ 2147483646 w 425"/>
                <a:gd name="T85" fmla="*/ 2147483646 h 763"/>
                <a:gd name="T86" fmla="*/ 2147483646 w 425"/>
                <a:gd name="T87" fmla="*/ 2147483646 h 763"/>
                <a:gd name="T88" fmla="*/ 2147483646 w 425"/>
                <a:gd name="T89" fmla="*/ 2147483646 h 763"/>
                <a:gd name="T90" fmla="*/ 2147483646 w 425"/>
                <a:gd name="T91" fmla="*/ 2147483646 h 763"/>
                <a:gd name="T92" fmla="*/ 2147483646 w 425"/>
                <a:gd name="T93" fmla="*/ 2147483646 h 763"/>
                <a:gd name="T94" fmla="*/ 2147483646 w 425"/>
                <a:gd name="T95" fmla="*/ 2147483646 h 763"/>
                <a:gd name="T96" fmla="*/ 2147483646 w 425"/>
                <a:gd name="T97" fmla="*/ 2147483646 h 763"/>
                <a:gd name="T98" fmla="*/ 2147483646 w 425"/>
                <a:gd name="T99" fmla="*/ 2147483646 h 763"/>
                <a:gd name="T100" fmla="*/ 2147483646 w 425"/>
                <a:gd name="T101" fmla="*/ 2147483646 h 763"/>
                <a:gd name="T102" fmla="*/ 2147483646 w 425"/>
                <a:gd name="T103" fmla="*/ 0 h 763"/>
                <a:gd name="T104" fmla="*/ 2147483646 w 425"/>
                <a:gd name="T105" fmla="*/ 2147483646 h 763"/>
                <a:gd name="T106" fmla="*/ 2147483646 w 425"/>
                <a:gd name="T107" fmla="*/ 2147483646 h 763"/>
                <a:gd name="T108" fmla="*/ 2147483646 w 425"/>
                <a:gd name="T109" fmla="*/ 2147483646 h 763"/>
                <a:gd name="T110" fmla="*/ 2147483646 w 425"/>
                <a:gd name="T111" fmla="*/ 2147483646 h 763"/>
                <a:gd name="T112" fmla="*/ 2147483646 w 425"/>
                <a:gd name="T113" fmla="*/ 2147483646 h 763"/>
                <a:gd name="T114" fmla="*/ 2147483646 w 425"/>
                <a:gd name="T115" fmla="*/ 2147483646 h 763"/>
                <a:gd name="T116" fmla="*/ 2147483646 w 425"/>
                <a:gd name="T117" fmla="*/ 2147483646 h 763"/>
                <a:gd name="T118" fmla="*/ 2147483646 w 425"/>
                <a:gd name="T119" fmla="*/ 2147483646 h 763"/>
                <a:gd name="T120" fmla="*/ 2147483646 w 425"/>
                <a:gd name="T121" fmla="*/ 2147483646 h 763"/>
                <a:gd name="T122" fmla="*/ 2147483646 w 425"/>
                <a:gd name="T123" fmla="*/ 2147483646 h 763"/>
                <a:gd name="T124" fmla="*/ 2147483646 w 425"/>
                <a:gd name="T125" fmla="*/ 2147483646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4" name="Freeform 17"/>
            <p:cNvSpPr/>
            <p:nvPr/>
          </p:nvSpPr>
          <p:spPr bwMode="auto">
            <a:xfrm>
              <a:off x="4252794" y="3264192"/>
              <a:ext cx="331733" cy="718788"/>
            </a:xfrm>
            <a:custGeom>
              <a:avLst/>
              <a:gdLst>
                <a:gd name="T0" fmla="*/ 2147483646 w 286"/>
                <a:gd name="T1" fmla="*/ 2147483646 h 625"/>
                <a:gd name="T2" fmla="*/ 2147483646 w 286"/>
                <a:gd name="T3" fmla="*/ 2147483646 h 625"/>
                <a:gd name="T4" fmla="*/ 2147483646 w 286"/>
                <a:gd name="T5" fmla="*/ 2147483646 h 625"/>
                <a:gd name="T6" fmla="*/ 2147483646 w 286"/>
                <a:gd name="T7" fmla="*/ 2147483646 h 625"/>
                <a:gd name="T8" fmla="*/ 2147483646 w 286"/>
                <a:gd name="T9" fmla="*/ 2147483646 h 625"/>
                <a:gd name="T10" fmla="*/ 2147483646 w 286"/>
                <a:gd name="T11" fmla="*/ 2147483646 h 625"/>
                <a:gd name="T12" fmla="*/ 2147483646 w 286"/>
                <a:gd name="T13" fmla="*/ 2147483646 h 625"/>
                <a:gd name="T14" fmla="*/ 2147483646 w 286"/>
                <a:gd name="T15" fmla="*/ 2147483646 h 625"/>
                <a:gd name="T16" fmla="*/ 2147483646 w 286"/>
                <a:gd name="T17" fmla="*/ 2147483646 h 625"/>
                <a:gd name="T18" fmla="*/ 2147483646 w 286"/>
                <a:gd name="T19" fmla="*/ 2147483646 h 625"/>
                <a:gd name="T20" fmla="*/ 2147483646 w 286"/>
                <a:gd name="T21" fmla="*/ 2147483646 h 625"/>
                <a:gd name="T22" fmla="*/ 2147483646 w 286"/>
                <a:gd name="T23" fmla="*/ 2147483646 h 625"/>
                <a:gd name="T24" fmla="*/ 2147483646 w 286"/>
                <a:gd name="T25" fmla="*/ 2147483646 h 625"/>
                <a:gd name="T26" fmla="*/ 2147483646 w 286"/>
                <a:gd name="T27" fmla="*/ 2147483646 h 625"/>
                <a:gd name="T28" fmla="*/ 2147483646 w 286"/>
                <a:gd name="T29" fmla="*/ 2147483646 h 625"/>
                <a:gd name="T30" fmla="*/ 2147483646 w 286"/>
                <a:gd name="T31" fmla="*/ 2147483646 h 625"/>
                <a:gd name="T32" fmla="*/ 2147483646 w 286"/>
                <a:gd name="T33" fmla="*/ 2147483646 h 625"/>
                <a:gd name="T34" fmla="*/ 2147483646 w 286"/>
                <a:gd name="T35" fmla="*/ 2147483646 h 625"/>
                <a:gd name="T36" fmla="*/ 2147483646 w 286"/>
                <a:gd name="T37" fmla="*/ 2147483646 h 625"/>
                <a:gd name="T38" fmla="*/ 2147483646 w 286"/>
                <a:gd name="T39" fmla="*/ 2147483646 h 625"/>
                <a:gd name="T40" fmla="*/ 2147483646 w 286"/>
                <a:gd name="T41" fmla="*/ 2147483646 h 625"/>
                <a:gd name="T42" fmla="*/ 2147483646 w 286"/>
                <a:gd name="T43" fmla="*/ 2147483646 h 625"/>
                <a:gd name="T44" fmla="*/ 2147483646 w 286"/>
                <a:gd name="T45" fmla="*/ 2147483646 h 625"/>
                <a:gd name="T46" fmla="*/ 2147483646 w 286"/>
                <a:gd name="T47" fmla="*/ 2147483646 h 625"/>
                <a:gd name="T48" fmla="*/ 2147483646 w 286"/>
                <a:gd name="T49" fmla="*/ 2147483646 h 625"/>
                <a:gd name="T50" fmla="*/ 2147483646 w 286"/>
                <a:gd name="T51" fmla="*/ 2147483646 h 625"/>
                <a:gd name="T52" fmla="*/ 2147483646 w 286"/>
                <a:gd name="T53" fmla="*/ 2147483646 h 625"/>
                <a:gd name="T54" fmla="*/ 2147483646 w 286"/>
                <a:gd name="T55" fmla="*/ 2147483646 h 625"/>
                <a:gd name="T56" fmla="*/ 2147483646 w 286"/>
                <a:gd name="T57" fmla="*/ 2147483646 h 625"/>
                <a:gd name="T58" fmla="*/ 2147483646 w 286"/>
                <a:gd name="T59" fmla="*/ 2147483646 h 625"/>
                <a:gd name="T60" fmla="*/ 2147483646 w 286"/>
                <a:gd name="T61" fmla="*/ 2147483646 h 625"/>
                <a:gd name="T62" fmla="*/ 2147483646 w 286"/>
                <a:gd name="T63" fmla="*/ 2147483646 h 625"/>
                <a:gd name="T64" fmla="*/ 2147483646 w 286"/>
                <a:gd name="T65" fmla="*/ 2147483646 h 625"/>
                <a:gd name="T66" fmla="*/ 2147483646 w 286"/>
                <a:gd name="T67" fmla="*/ 2147483646 h 625"/>
                <a:gd name="T68" fmla="*/ 2147483646 w 286"/>
                <a:gd name="T69" fmla="*/ 2147483646 h 625"/>
                <a:gd name="T70" fmla="*/ 2147483646 w 286"/>
                <a:gd name="T71" fmla="*/ 2147483646 h 625"/>
                <a:gd name="T72" fmla="*/ 2147483646 w 286"/>
                <a:gd name="T73" fmla="*/ 2147483646 h 625"/>
                <a:gd name="T74" fmla="*/ 2147483646 w 286"/>
                <a:gd name="T75" fmla="*/ 2147483646 h 625"/>
                <a:gd name="T76" fmla="*/ 2147483646 w 286"/>
                <a:gd name="T77" fmla="*/ 2147483646 h 625"/>
                <a:gd name="T78" fmla="*/ 2147483646 w 286"/>
                <a:gd name="T79" fmla="*/ 2147483646 h 625"/>
                <a:gd name="T80" fmla="*/ 2147483646 w 286"/>
                <a:gd name="T81" fmla="*/ 2147483646 h 625"/>
                <a:gd name="T82" fmla="*/ 2147483646 w 286"/>
                <a:gd name="T83" fmla="*/ 2147483646 h 6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6"/>
                <a:gd name="T127" fmla="*/ 0 h 625"/>
                <a:gd name="T128" fmla="*/ 286 w 286"/>
                <a:gd name="T129" fmla="*/ 625 h 6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5" name="Freeform 18"/>
            <p:cNvSpPr/>
            <p:nvPr/>
          </p:nvSpPr>
          <p:spPr bwMode="auto">
            <a:xfrm>
              <a:off x="4168456" y="4488174"/>
              <a:ext cx="528523" cy="609207"/>
            </a:xfrm>
            <a:custGeom>
              <a:avLst/>
              <a:gdLst>
                <a:gd name="T0" fmla="*/ 2147483646 w 457"/>
                <a:gd name="T1" fmla="*/ 2147483646 h 529"/>
                <a:gd name="T2" fmla="*/ 2147483646 w 457"/>
                <a:gd name="T3" fmla="*/ 2147483646 h 529"/>
                <a:gd name="T4" fmla="*/ 2147483646 w 457"/>
                <a:gd name="T5" fmla="*/ 2147483646 h 529"/>
                <a:gd name="T6" fmla="*/ 2147483646 w 457"/>
                <a:gd name="T7" fmla="*/ 2147483646 h 529"/>
                <a:gd name="T8" fmla="*/ 2147483646 w 457"/>
                <a:gd name="T9" fmla="*/ 2147483646 h 529"/>
                <a:gd name="T10" fmla="*/ 2147483646 w 457"/>
                <a:gd name="T11" fmla="*/ 2147483646 h 529"/>
                <a:gd name="T12" fmla="*/ 2147483646 w 457"/>
                <a:gd name="T13" fmla="*/ 2147483646 h 529"/>
                <a:gd name="T14" fmla="*/ 2147483646 w 457"/>
                <a:gd name="T15" fmla="*/ 2147483646 h 529"/>
                <a:gd name="T16" fmla="*/ 2147483646 w 457"/>
                <a:gd name="T17" fmla="*/ 2147483646 h 529"/>
                <a:gd name="T18" fmla="*/ 2147483646 w 457"/>
                <a:gd name="T19" fmla="*/ 2147483646 h 529"/>
                <a:gd name="T20" fmla="*/ 2147483646 w 457"/>
                <a:gd name="T21" fmla="*/ 2147483646 h 529"/>
                <a:gd name="T22" fmla="*/ 2147483646 w 457"/>
                <a:gd name="T23" fmla="*/ 2147483646 h 529"/>
                <a:gd name="T24" fmla="*/ 2147483646 w 457"/>
                <a:gd name="T25" fmla="*/ 2147483646 h 529"/>
                <a:gd name="T26" fmla="*/ 2147483646 w 457"/>
                <a:gd name="T27" fmla="*/ 895910898 h 529"/>
                <a:gd name="T28" fmla="*/ 2147483646 w 457"/>
                <a:gd name="T29" fmla="*/ 2147483646 h 529"/>
                <a:gd name="T30" fmla="*/ 2147483646 w 457"/>
                <a:gd name="T31" fmla="*/ 2147483646 h 529"/>
                <a:gd name="T32" fmla="*/ 2147483646 w 457"/>
                <a:gd name="T33" fmla="*/ 2147483646 h 529"/>
                <a:gd name="T34" fmla="*/ 2147483646 w 457"/>
                <a:gd name="T35" fmla="*/ 2147483646 h 529"/>
                <a:gd name="T36" fmla="*/ 2147483646 w 457"/>
                <a:gd name="T37" fmla="*/ 2147483646 h 529"/>
                <a:gd name="T38" fmla="*/ 1814727673 w 457"/>
                <a:gd name="T39" fmla="*/ 2147483646 h 529"/>
                <a:gd name="T40" fmla="*/ 2147483646 w 457"/>
                <a:gd name="T41" fmla="*/ 2147483646 h 529"/>
                <a:gd name="T42" fmla="*/ 2147483646 w 457"/>
                <a:gd name="T43" fmla="*/ 2147483646 h 529"/>
                <a:gd name="T44" fmla="*/ 2147483646 w 457"/>
                <a:gd name="T45" fmla="*/ 2147483646 h 529"/>
                <a:gd name="T46" fmla="*/ 2147483646 w 457"/>
                <a:gd name="T47" fmla="*/ 2147483646 h 529"/>
                <a:gd name="T48" fmla="*/ 2147483646 w 457"/>
                <a:gd name="T49" fmla="*/ 2147483646 h 529"/>
                <a:gd name="T50" fmla="*/ 2147483646 w 457"/>
                <a:gd name="T51" fmla="*/ 2147483646 h 529"/>
                <a:gd name="T52" fmla="*/ 2147483646 w 457"/>
                <a:gd name="T53" fmla="*/ 2147483646 h 529"/>
                <a:gd name="T54" fmla="*/ 2147483646 w 457"/>
                <a:gd name="T55" fmla="*/ 2147483646 h 529"/>
                <a:gd name="T56" fmla="*/ 2147483646 w 457"/>
                <a:gd name="T57" fmla="*/ 2147483646 h 529"/>
                <a:gd name="T58" fmla="*/ 2147483646 w 457"/>
                <a:gd name="T59" fmla="*/ 2147483646 h 529"/>
                <a:gd name="T60" fmla="*/ 2147483646 w 457"/>
                <a:gd name="T61" fmla="*/ 2147483646 h 529"/>
                <a:gd name="T62" fmla="*/ 2147483646 w 457"/>
                <a:gd name="T63" fmla="*/ 2147483646 h 529"/>
                <a:gd name="T64" fmla="*/ 2147483646 w 457"/>
                <a:gd name="T65" fmla="*/ 2147483646 h 529"/>
                <a:gd name="T66" fmla="*/ 2147483646 w 457"/>
                <a:gd name="T67" fmla="*/ 2147483646 h 529"/>
                <a:gd name="T68" fmla="*/ 2147483646 w 457"/>
                <a:gd name="T69" fmla="*/ 2147483646 h 529"/>
                <a:gd name="T70" fmla="*/ 2147483646 w 457"/>
                <a:gd name="T71" fmla="*/ 2147483646 h 529"/>
                <a:gd name="T72" fmla="*/ 2147483646 w 457"/>
                <a:gd name="T73" fmla="*/ 2147483646 h 529"/>
                <a:gd name="T74" fmla="*/ 2147483646 w 457"/>
                <a:gd name="T75" fmla="*/ 2147483646 h 529"/>
                <a:gd name="T76" fmla="*/ 2147483646 w 457"/>
                <a:gd name="T77" fmla="*/ 2147483646 h 529"/>
                <a:gd name="T78" fmla="*/ 2147483646 w 457"/>
                <a:gd name="T79" fmla="*/ 2147483646 h 529"/>
                <a:gd name="T80" fmla="*/ 2147483646 w 457"/>
                <a:gd name="T81" fmla="*/ 2147483646 h 529"/>
                <a:gd name="T82" fmla="*/ 2147483646 w 457"/>
                <a:gd name="T83" fmla="*/ 2147483646 h 529"/>
                <a:gd name="T84" fmla="*/ 2147483646 w 457"/>
                <a:gd name="T85" fmla="*/ 2147483646 h 529"/>
                <a:gd name="T86" fmla="*/ 2147483646 w 457"/>
                <a:gd name="T87" fmla="*/ 2147483646 h 529"/>
                <a:gd name="T88" fmla="*/ 2147483646 w 457"/>
                <a:gd name="T89" fmla="*/ 2147483646 h 529"/>
                <a:gd name="T90" fmla="*/ 2147483646 w 457"/>
                <a:gd name="T91" fmla="*/ 2147483646 h 529"/>
                <a:gd name="T92" fmla="*/ 2147483646 w 457"/>
                <a:gd name="T93" fmla="*/ 2147483646 h 529"/>
                <a:gd name="T94" fmla="*/ 2147483646 w 457"/>
                <a:gd name="T95" fmla="*/ 2147483646 h 529"/>
                <a:gd name="T96" fmla="*/ 2147483646 w 457"/>
                <a:gd name="T97" fmla="*/ 2147483646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6" name="Freeform 19"/>
            <p:cNvSpPr/>
            <p:nvPr/>
          </p:nvSpPr>
          <p:spPr bwMode="auto">
            <a:xfrm>
              <a:off x="4106607" y="4140852"/>
              <a:ext cx="745929" cy="462477"/>
            </a:xfrm>
            <a:custGeom>
              <a:avLst/>
              <a:gdLst>
                <a:gd name="T0" fmla="*/ 2147483646 w 645"/>
                <a:gd name="T1" fmla="*/ 2147483646 h 402"/>
                <a:gd name="T2" fmla="*/ 2147483646 w 645"/>
                <a:gd name="T3" fmla="*/ 2147483646 h 402"/>
                <a:gd name="T4" fmla="*/ 2147483646 w 645"/>
                <a:gd name="T5" fmla="*/ 2147483646 h 402"/>
                <a:gd name="T6" fmla="*/ 2147483646 w 645"/>
                <a:gd name="T7" fmla="*/ 2147483646 h 402"/>
                <a:gd name="T8" fmla="*/ 2147483646 w 645"/>
                <a:gd name="T9" fmla="*/ 2147483646 h 402"/>
                <a:gd name="T10" fmla="*/ 2147483646 w 645"/>
                <a:gd name="T11" fmla="*/ 2147483646 h 402"/>
                <a:gd name="T12" fmla="*/ 2147483646 w 645"/>
                <a:gd name="T13" fmla="*/ 2147483646 h 402"/>
                <a:gd name="T14" fmla="*/ 2147483646 w 645"/>
                <a:gd name="T15" fmla="*/ 2147483646 h 402"/>
                <a:gd name="T16" fmla="*/ 2147483646 w 645"/>
                <a:gd name="T17" fmla="*/ 2147483646 h 402"/>
                <a:gd name="T18" fmla="*/ 2147483646 w 645"/>
                <a:gd name="T19" fmla="*/ 2147483646 h 402"/>
                <a:gd name="T20" fmla="*/ 2147483646 w 645"/>
                <a:gd name="T21" fmla="*/ 2147483646 h 402"/>
                <a:gd name="T22" fmla="*/ 2147483646 w 645"/>
                <a:gd name="T23" fmla="*/ 2147483646 h 402"/>
                <a:gd name="T24" fmla="*/ 2147483646 w 645"/>
                <a:gd name="T25" fmla="*/ 2147483646 h 402"/>
                <a:gd name="T26" fmla="*/ 2147483646 w 645"/>
                <a:gd name="T27" fmla="*/ 2147483646 h 402"/>
                <a:gd name="T28" fmla="*/ 2147483646 w 645"/>
                <a:gd name="T29" fmla="*/ 2147483646 h 402"/>
                <a:gd name="T30" fmla="*/ 2147483646 w 645"/>
                <a:gd name="T31" fmla="*/ 2147483646 h 402"/>
                <a:gd name="T32" fmla="*/ 2147483646 w 645"/>
                <a:gd name="T33" fmla="*/ 2147483646 h 402"/>
                <a:gd name="T34" fmla="*/ 2147483646 w 645"/>
                <a:gd name="T35" fmla="*/ 2147483646 h 402"/>
                <a:gd name="T36" fmla="*/ 2147483646 w 645"/>
                <a:gd name="T37" fmla="*/ 2147483646 h 402"/>
                <a:gd name="T38" fmla="*/ 2147483646 w 645"/>
                <a:gd name="T39" fmla="*/ 2147483646 h 402"/>
                <a:gd name="T40" fmla="*/ 2147483646 w 645"/>
                <a:gd name="T41" fmla="*/ 2147483646 h 402"/>
                <a:gd name="T42" fmla="*/ 2147483646 w 645"/>
                <a:gd name="T43" fmla="*/ 2147483646 h 402"/>
                <a:gd name="T44" fmla="*/ 2147483646 w 645"/>
                <a:gd name="T45" fmla="*/ 2147483646 h 402"/>
                <a:gd name="T46" fmla="*/ 2147483646 w 645"/>
                <a:gd name="T47" fmla="*/ 2147483646 h 402"/>
                <a:gd name="T48" fmla="*/ 2147483646 w 645"/>
                <a:gd name="T49" fmla="*/ 2147483646 h 402"/>
                <a:gd name="T50" fmla="*/ 2147483646 w 645"/>
                <a:gd name="T51" fmla="*/ 2147483646 h 402"/>
                <a:gd name="T52" fmla="*/ 2147483646 w 645"/>
                <a:gd name="T53" fmla="*/ 2147483646 h 402"/>
                <a:gd name="T54" fmla="*/ 2147483646 w 645"/>
                <a:gd name="T55" fmla="*/ 2147483646 h 402"/>
                <a:gd name="T56" fmla="*/ 2147483646 w 645"/>
                <a:gd name="T57" fmla="*/ 2147483646 h 402"/>
                <a:gd name="T58" fmla="*/ 2147483646 w 645"/>
                <a:gd name="T59" fmla="*/ 2147483646 h 402"/>
                <a:gd name="T60" fmla="*/ 2147483646 w 645"/>
                <a:gd name="T61" fmla="*/ 2147483646 h 402"/>
                <a:gd name="T62" fmla="*/ 2147483646 w 645"/>
                <a:gd name="T63" fmla="*/ 2147483646 h 402"/>
                <a:gd name="T64" fmla="*/ 2147483646 w 645"/>
                <a:gd name="T65" fmla="*/ 2147483646 h 402"/>
                <a:gd name="T66" fmla="*/ 2147483646 w 645"/>
                <a:gd name="T67" fmla="*/ 2147483646 h 402"/>
                <a:gd name="T68" fmla="*/ 2147483646 w 645"/>
                <a:gd name="T69" fmla="*/ 2147483646 h 402"/>
                <a:gd name="T70" fmla="*/ 2147483646 w 645"/>
                <a:gd name="T71" fmla="*/ 2147483646 h 402"/>
                <a:gd name="T72" fmla="*/ 2147483646 w 645"/>
                <a:gd name="T73" fmla="*/ 2147483646 h 402"/>
                <a:gd name="T74" fmla="*/ 2147483646 w 645"/>
                <a:gd name="T75" fmla="*/ 2147483646 h 402"/>
                <a:gd name="T76" fmla="*/ 2147483646 w 645"/>
                <a:gd name="T77" fmla="*/ 2147483646 h 402"/>
                <a:gd name="T78" fmla="*/ 2147483646 w 645"/>
                <a:gd name="T79" fmla="*/ 2147483646 h 402"/>
                <a:gd name="T80" fmla="*/ 2147483646 w 645"/>
                <a:gd name="T81" fmla="*/ 2147483646 h 402"/>
                <a:gd name="T82" fmla="*/ 2147483646 w 645"/>
                <a:gd name="T83" fmla="*/ 2147483646 h 402"/>
                <a:gd name="T84" fmla="*/ 2147483646 w 645"/>
                <a:gd name="T85" fmla="*/ 2147483646 h 402"/>
                <a:gd name="T86" fmla="*/ 2147483646 w 645"/>
                <a:gd name="T87" fmla="*/ 2147483646 h 402"/>
                <a:gd name="T88" fmla="*/ 2147483646 w 645"/>
                <a:gd name="T89" fmla="*/ 2147483646 h 402"/>
                <a:gd name="T90" fmla="*/ 2147483646 w 645"/>
                <a:gd name="T91" fmla="*/ 0 h 402"/>
                <a:gd name="T92" fmla="*/ 2147483646 w 645"/>
                <a:gd name="T93" fmla="*/ 2147483646 h 402"/>
                <a:gd name="T94" fmla="*/ 2147483646 w 645"/>
                <a:gd name="T95" fmla="*/ 893168760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7" name="Freeform 20"/>
            <p:cNvSpPr/>
            <p:nvPr/>
          </p:nvSpPr>
          <p:spPr bwMode="auto">
            <a:xfrm>
              <a:off x="4271536" y="4993371"/>
              <a:ext cx="774043" cy="612921"/>
            </a:xfrm>
            <a:custGeom>
              <a:avLst/>
              <a:gdLst>
                <a:gd name="T0" fmla="*/ 2147483646 w 669"/>
                <a:gd name="T1" fmla="*/ 2147483646 h 532"/>
                <a:gd name="T2" fmla="*/ 2147483646 w 669"/>
                <a:gd name="T3" fmla="*/ 2147483646 h 532"/>
                <a:gd name="T4" fmla="*/ 2147483646 w 669"/>
                <a:gd name="T5" fmla="*/ 2147483646 h 532"/>
                <a:gd name="T6" fmla="*/ 2147483646 w 669"/>
                <a:gd name="T7" fmla="*/ 2147483646 h 532"/>
                <a:gd name="T8" fmla="*/ 2147483646 w 669"/>
                <a:gd name="T9" fmla="*/ 2147483646 h 532"/>
                <a:gd name="T10" fmla="*/ 2147483646 w 669"/>
                <a:gd name="T11" fmla="*/ 2147483646 h 532"/>
                <a:gd name="T12" fmla="*/ 2147483646 w 669"/>
                <a:gd name="T13" fmla="*/ 2147483646 h 532"/>
                <a:gd name="T14" fmla="*/ 2147483646 w 669"/>
                <a:gd name="T15" fmla="*/ 2147483646 h 532"/>
                <a:gd name="T16" fmla="*/ 2147483646 w 669"/>
                <a:gd name="T17" fmla="*/ 2147483646 h 532"/>
                <a:gd name="T18" fmla="*/ 2147483646 w 669"/>
                <a:gd name="T19" fmla="*/ 2147483646 h 532"/>
                <a:gd name="T20" fmla="*/ 2147483646 w 669"/>
                <a:gd name="T21" fmla="*/ 2147483646 h 532"/>
                <a:gd name="T22" fmla="*/ 2147483646 w 669"/>
                <a:gd name="T23" fmla="*/ 2147483646 h 532"/>
                <a:gd name="T24" fmla="*/ 2147483646 w 669"/>
                <a:gd name="T25" fmla="*/ 2147483646 h 532"/>
                <a:gd name="T26" fmla="*/ 2147483646 w 669"/>
                <a:gd name="T27" fmla="*/ 2147483646 h 532"/>
                <a:gd name="T28" fmla="*/ 2147483646 w 669"/>
                <a:gd name="T29" fmla="*/ 2147483646 h 532"/>
                <a:gd name="T30" fmla="*/ 2147483646 w 669"/>
                <a:gd name="T31" fmla="*/ 2147483646 h 532"/>
                <a:gd name="T32" fmla="*/ 2147483646 w 669"/>
                <a:gd name="T33" fmla="*/ 2147483646 h 532"/>
                <a:gd name="T34" fmla="*/ 2147483646 w 669"/>
                <a:gd name="T35" fmla="*/ 2147483646 h 532"/>
                <a:gd name="T36" fmla="*/ 2147483646 w 669"/>
                <a:gd name="T37" fmla="*/ 2147483646 h 532"/>
                <a:gd name="T38" fmla="*/ 2147483646 w 669"/>
                <a:gd name="T39" fmla="*/ 2147483646 h 532"/>
                <a:gd name="T40" fmla="*/ 2147483646 w 669"/>
                <a:gd name="T41" fmla="*/ 2147483646 h 532"/>
                <a:gd name="T42" fmla="*/ 2147483646 w 669"/>
                <a:gd name="T43" fmla="*/ 2147483646 h 532"/>
                <a:gd name="T44" fmla="*/ 2147483646 w 669"/>
                <a:gd name="T45" fmla="*/ 2147483646 h 532"/>
                <a:gd name="T46" fmla="*/ 2147483646 w 669"/>
                <a:gd name="T47" fmla="*/ 2147483646 h 532"/>
                <a:gd name="T48" fmla="*/ 2147483646 w 669"/>
                <a:gd name="T49" fmla="*/ 2147483646 h 532"/>
                <a:gd name="T50" fmla="*/ 2147483646 w 669"/>
                <a:gd name="T51" fmla="*/ 2147483646 h 532"/>
                <a:gd name="T52" fmla="*/ 2147483646 w 669"/>
                <a:gd name="T53" fmla="*/ 2147483646 h 532"/>
                <a:gd name="T54" fmla="*/ 2147483646 w 669"/>
                <a:gd name="T55" fmla="*/ 2147483646 h 532"/>
                <a:gd name="T56" fmla="*/ 2147483646 w 669"/>
                <a:gd name="T57" fmla="*/ 2147483646 h 532"/>
                <a:gd name="T58" fmla="*/ 2147483646 w 669"/>
                <a:gd name="T59" fmla="*/ 2147483646 h 532"/>
                <a:gd name="T60" fmla="*/ 2147483646 w 669"/>
                <a:gd name="T61" fmla="*/ 2147483646 h 532"/>
                <a:gd name="T62" fmla="*/ 2147483646 w 669"/>
                <a:gd name="T63" fmla="*/ 2147483646 h 532"/>
                <a:gd name="T64" fmla="*/ 2147483646 w 669"/>
                <a:gd name="T65" fmla="*/ 2147483646 h 532"/>
                <a:gd name="T66" fmla="*/ 2147483646 w 669"/>
                <a:gd name="T67" fmla="*/ 2147483646 h 532"/>
                <a:gd name="T68" fmla="*/ 2147483646 w 669"/>
                <a:gd name="T69" fmla="*/ 2147483646 h 532"/>
                <a:gd name="T70" fmla="*/ 2147483646 w 669"/>
                <a:gd name="T71" fmla="*/ 2147483646 h 532"/>
                <a:gd name="T72" fmla="*/ 2147483646 w 669"/>
                <a:gd name="T73" fmla="*/ 2147483646 h 532"/>
                <a:gd name="T74" fmla="*/ 2147483646 w 669"/>
                <a:gd name="T75" fmla="*/ 2147483646 h 532"/>
                <a:gd name="T76" fmla="*/ 2147483646 w 669"/>
                <a:gd name="T77" fmla="*/ 2147483646 h 532"/>
                <a:gd name="T78" fmla="*/ 2147483646 w 669"/>
                <a:gd name="T79" fmla="*/ 2147483646 h 532"/>
                <a:gd name="T80" fmla="*/ 2147483646 w 669"/>
                <a:gd name="T81" fmla="*/ 2147483646 h 532"/>
                <a:gd name="T82" fmla="*/ 2147483646 w 669"/>
                <a:gd name="T83" fmla="*/ 2147483646 h 532"/>
                <a:gd name="T84" fmla="*/ 2147483646 w 669"/>
                <a:gd name="T85" fmla="*/ 2147483646 h 532"/>
                <a:gd name="T86" fmla="*/ 2147483646 w 669"/>
                <a:gd name="T87" fmla="*/ 2147483646 h 532"/>
                <a:gd name="T88" fmla="*/ 2147483646 w 669"/>
                <a:gd name="T89" fmla="*/ 2147483646 h 532"/>
                <a:gd name="T90" fmla="*/ 2147483646 w 669"/>
                <a:gd name="T91" fmla="*/ 2147483646 h 532"/>
                <a:gd name="T92" fmla="*/ 2147483646 w 669"/>
                <a:gd name="T93" fmla="*/ 2147483646 h 532"/>
                <a:gd name="T94" fmla="*/ 2147483646 w 669"/>
                <a:gd name="T95" fmla="*/ 2147483646 h 532"/>
                <a:gd name="T96" fmla="*/ 2147483646 w 669"/>
                <a:gd name="T97" fmla="*/ 2147483646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8" name="Freeform 21"/>
            <p:cNvSpPr/>
            <p:nvPr/>
          </p:nvSpPr>
          <p:spPr bwMode="auto">
            <a:xfrm>
              <a:off x="4637004" y="4465887"/>
              <a:ext cx="466675" cy="627779"/>
            </a:xfrm>
            <a:custGeom>
              <a:avLst/>
              <a:gdLst>
                <a:gd name="T0" fmla="*/ 2147483646 w 403"/>
                <a:gd name="T1" fmla="*/ 2147483646 h 545"/>
                <a:gd name="T2" fmla="*/ 2147483646 w 403"/>
                <a:gd name="T3" fmla="*/ 2147483646 h 545"/>
                <a:gd name="T4" fmla="*/ 2147483646 w 403"/>
                <a:gd name="T5" fmla="*/ 2147483646 h 545"/>
                <a:gd name="T6" fmla="*/ 2147483646 w 403"/>
                <a:gd name="T7" fmla="*/ 2147483646 h 545"/>
                <a:gd name="T8" fmla="*/ 2147483646 w 403"/>
                <a:gd name="T9" fmla="*/ 2147483646 h 545"/>
                <a:gd name="T10" fmla="*/ 2147483646 w 403"/>
                <a:gd name="T11" fmla="*/ 2147483646 h 545"/>
                <a:gd name="T12" fmla="*/ 2147483646 w 403"/>
                <a:gd name="T13" fmla="*/ 2147483646 h 545"/>
                <a:gd name="T14" fmla="*/ 2147483646 w 403"/>
                <a:gd name="T15" fmla="*/ 2147483646 h 545"/>
                <a:gd name="T16" fmla="*/ 2147483646 w 403"/>
                <a:gd name="T17" fmla="*/ 2147483646 h 545"/>
                <a:gd name="T18" fmla="*/ 2147483646 w 403"/>
                <a:gd name="T19" fmla="*/ 2147483646 h 545"/>
                <a:gd name="T20" fmla="*/ 2147483646 w 403"/>
                <a:gd name="T21" fmla="*/ 2147483646 h 545"/>
                <a:gd name="T22" fmla="*/ 2147483646 w 403"/>
                <a:gd name="T23" fmla="*/ 2147483646 h 545"/>
                <a:gd name="T24" fmla="*/ 2147483646 w 403"/>
                <a:gd name="T25" fmla="*/ 2147483646 h 545"/>
                <a:gd name="T26" fmla="*/ 2147483646 w 403"/>
                <a:gd name="T27" fmla="*/ 2147483646 h 545"/>
                <a:gd name="T28" fmla="*/ 0 w 403"/>
                <a:gd name="T29" fmla="*/ 2147483646 h 545"/>
                <a:gd name="T30" fmla="*/ 2147483646 w 403"/>
                <a:gd name="T31" fmla="*/ 2147483646 h 545"/>
                <a:gd name="T32" fmla="*/ 2147483646 w 403"/>
                <a:gd name="T33" fmla="*/ 2147483646 h 545"/>
                <a:gd name="T34" fmla="*/ 2147483646 w 403"/>
                <a:gd name="T35" fmla="*/ 2147483646 h 545"/>
                <a:gd name="T36" fmla="*/ 2147483646 w 403"/>
                <a:gd name="T37" fmla="*/ 2147483646 h 545"/>
                <a:gd name="T38" fmla="*/ 2147483646 w 403"/>
                <a:gd name="T39" fmla="*/ 2147483646 h 545"/>
                <a:gd name="T40" fmla="*/ 2147483646 w 403"/>
                <a:gd name="T41" fmla="*/ 2147483646 h 545"/>
                <a:gd name="T42" fmla="*/ 2147483646 w 403"/>
                <a:gd name="T43" fmla="*/ 2147483646 h 545"/>
                <a:gd name="T44" fmla="*/ 2147483646 w 403"/>
                <a:gd name="T45" fmla="*/ 2147483646 h 545"/>
                <a:gd name="T46" fmla="*/ 2147483646 w 403"/>
                <a:gd name="T47" fmla="*/ 2147483646 h 545"/>
                <a:gd name="T48" fmla="*/ 2147483646 w 403"/>
                <a:gd name="T49" fmla="*/ 2147483646 h 545"/>
                <a:gd name="T50" fmla="*/ 2147483646 w 403"/>
                <a:gd name="T51" fmla="*/ 2147483646 h 545"/>
                <a:gd name="T52" fmla="*/ 2147483646 w 403"/>
                <a:gd name="T53" fmla="*/ 2147483646 h 545"/>
                <a:gd name="T54" fmla="*/ 2147483646 w 403"/>
                <a:gd name="T55" fmla="*/ 2147483646 h 545"/>
                <a:gd name="T56" fmla="*/ 2147483646 w 403"/>
                <a:gd name="T57" fmla="*/ 2147483646 h 545"/>
                <a:gd name="T58" fmla="*/ 2147483646 w 403"/>
                <a:gd name="T59" fmla="*/ 2147483646 h 545"/>
                <a:gd name="T60" fmla="*/ 2147483646 w 403"/>
                <a:gd name="T61" fmla="*/ 2147483646 h 545"/>
                <a:gd name="T62" fmla="*/ 2147483646 w 403"/>
                <a:gd name="T63" fmla="*/ 2147483646 h 545"/>
                <a:gd name="T64" fmla="*/ 2147483646 w 403"/>
                <a:gd name="T65" fmla="*/ 2147483646 h 545"/>
                <a:gd name="T66" fmla="*/ 2147483646 w 403"/>
                <a:gd name="T67" fmla="*/ 2147483646 h 545"/>
                <a:gd name="T68" fmla="*/ 2147483646 w 403"/>
                <a:gd name="T69" fmla="*/ 2147483646 h 545"/>
                <a:gd name="T70" fmla="*/ 2147483646 w 403"/>
                <a:gd name="T71" fmla="*/ 2147483646 h 545"/>
                <a:gd name="T72" fmla="*/ 2147483646 w 403"/>
                <a:gd name="T73" fmla="*/ 2147483646 h 545"/>
                <a:gd name="T74" fmla="*/ 2147483646 w 403"/>
                <a:gd name="T75" fmla="*/ 2147483646 h 545"/>
                <a:gd name="T76" fmla="*/ 2147483646 w 403"/>
                <a:gd name="T77" fmla="*/ 2147483646 h 545"/>
                <a:gd name="T78" fmla="*/ 2147483646 w 403"/>
                <a:gd name="T79" fmla="*/ 2147483646 h 545"/>
                <a:gd name="T80" fmla="*/ 2147483646 w 403"/>
                <a:gd name="T81" fmla="*/ 2147483646 h 545"/>
                <a:gd name="T82" fmla="*/ 2147483646 w 403"/>
                <a:gd name="T83" fmla="*/ 2147483646 h 545"/>
                <a:gd name="T84" fmla="*/ 2147483646 w 403"/>
                <a:gd name="T85" fmla="*/ 2147483646 h 545"/>
                <a:gd name="T86" fmla="*/ 2147483646 w 403"/>
                <a:gd name="T87" fmla="*/ 2147483646 h 545"/>
                <a:gd name="T88" fmla="*/ 2147483646 w 403"/>
                <a:gd name="T89" fmla="*/ 2147483646 h 545"/>
                <a:gd name="T90" fmla="*/ 2147483646 w 403"/>
                <a:gd name="T91" fmla="*/ 2147483646 h 545"/>
                <a:gd name="T92" fmla="*/ 2147483646 w 403"/>
                <a:gd name="T93" fmla="*/ 2147483646 h 545"/>
                <a:gd name="T94" fmla="*/ 2147483646 w 403"/>
                <a:gd name="T95" fmla="*/ 2147483646 h 545"/>
                <a:gd name="T96" fmla="*/ 2147483646 w 403"/>
                <a:gd name="T97" fmla="*/ 2147483646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3"/>
                <a:gd name="T148" fmla="*/ 0 h 545"/>
                <a:gd name="T149" fmla="*/ 403 w 403"/>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9" name="Freeform 22"/>
            <p:cNvSpPr/>
            <p:nvPr/>
          </p:nvSpPr>
          <p:spPr bwMode="auto">
            <a:xfrm>
              <a:off x="4878775" y="4631190"/>
              <a:ext cx="429191" cy="523769"/>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889434824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0" name="Freeform 23"/>
            <p:cNvSpPr/>
            <p:nvPr/>
          </p:nvSpPr>
          <p:spPr bwMode="auto">
            <a:xfrm>
              <a:off x="5066194" y="4298725"/>
              <a:ext cx="372965" cy="429044"/>
            </a:xfrm>
            <a:custGeom>
              <a:avLst/>
              <a:gdLst>
                <a:gd name="T0" fmla="*/ 2147483646 w 322"/>
                <a:gd name="T1" fmla="*/ 2147483646 h 372"/>
                <a:gd name="T2" fmla="*/ 2147483646 w 322"/>
                <a:gd name="T3" fmla="*/ 2147483646 h 372"/>
                <a:gd name="T4" fmla="*/ 2147483646 w 322"/>
                <a:gd name="T5" fmla="*/ 2147483646 h 372"/>
                <a:gd name="T6" fmla="*/ 2147483646 w 322"/>
                <a:gd name="T7" fmla="*/ 2147483646 h 372"/>
                <a:gd name="T8" fmla="*/ 2147483646 w 322"/>
                <a:gd name="T9" fmla="*/ 2147483646 h 372"/>
                <a:gd name="T10" fmla="*/ 2147483646 w 322"/>
                <a:gd name="T11" fmla="*/ 2147483646 h 372"/>
                <a:gd name="T12" fmla="*/ 2147483646 w 322"/>
                <a:gd name="T13" fmla="*/ 2147483646 h 372"/>
                <a:gd name="T14" fmla="*/ 2147483646 w 322"/>
                <a:gd name="T15" fmla="*/ 2147483646 h 372"/>
                <a:gd name="T16" fmla="*/ 2147483646 w 322"/>
                <a:gd name="T17" fmla="*/ 2147483646 h 372"/>
                <a:gd name="T18" fmla="*/ 2147483646 w 322"/>
                <a:gd name="T19" fmla="*/ 2147483646 h 372"/>
                <a:gd name="T20" fmla="*/ 2147483646 w 322"/>
                <a:gd name="T21" fmla="*/ 2147483646 h 372"/>
                <a:gd name="T22" fmla="*/ 2147483646 w 322"/>
                <a:gd name="T23" fmla="*/ 2147483646 h 372"/>
                <a:gd name="T24" fmla="*/ 2147483646 w 322"/>
                <a:gd name="T25" fmla="*/ 2147483646 h 372"/>
                <a:gd name="T26" fmla="*/ 2147483646 w 322"/>
                <a:gd name="T27" fmla="*/ 2147483646 h 372"/>
                <a:gd name="T28" fmla="*/ 2147483646 w 322"/>
                <a:gd name="T29" fmla="*/ 2147483646 h 372"/>
                <a:gd name="T30" fmla="*/ 2147483646 w 322"/>
                <a:gd name="T31" fmla="*/ 2147483646 h 372"/>
                <a:gd name="T32" fmla="*/ 2147483646 w 322"/>
                <a:gd name="T33" fmla="*/ 2147483646 h 372"/>
                <a:gd name="T34" fmla="*/ 2147483646 w 322"/>
                <a:gd name="T35" fmla="*/ 2147483646 h 372"/>
                <a:gd name="T36" fmla="*/ 2147483646 w 322"/>
                <a:gd name="T37" fmla="*/ 2147483646 h 372"/>
                <a:gd name="T38" fmla="*/ 2147483646 w 322"/>
                <a:gd name="T39" fmla="*/ 2147483646 h 372"/>
                <a:gd name="T40" fmla="*/ 2147483646 w 322"/>
                <a:gd name="T41" fmla="*/ 2147483646 h 372"/>
                <a:gd name="T42" fmla="*/ 2147483646 w 322"/>
                <a:gd name="T43" fmla="*/ 2147483646 h 372"/>
                <a:gd name="T44" fmla="*/ 2147483646 w 322"/>
                <a:gd name="T45" fmla="*/ 2147483646 h 372"/>
                <a:gd name="T46" fmla="*/ 2147483646 w 322"/>
                <a:gd name="T47" fmla="*/ 2147483646 h 372"/>
                <a:gd name="T48" fmla="*/ 2147483646 w 322"/>
                <a:gd name="T49" fmla="*/ 2147483646 h 372"/>
                <a:gd name="T50" fmla="*/ 2147483646 w 322"/>
                <a:gd name="T51" fmla="*/ 2147483646 h 372"/>
                <a:gd name="T52" fmla="*/ 2147483646 w 322"/>
                <a:gd name="T53" fmla="*/ 2147483646 h 372"/>
                <a:gd name="T54" fmla="*/ 2147483646 w 322"/>
                <a:gd name="T55" fmla="*/ 2147483646 h 372"/>
                <a:gd name="T56" fmla="*/ 2147483646 w 322"/>
                <a:gd name="T57" fmla="*/ 2147483646 h 372"/>
                <a:gd name="T58" fmla="*/ 2147483646 w 322"/>
                <a:gd name="T59" fmla="*/ 2147483646 h 372"/>
                <a:gd name="T60" fmla="*/ 2147483646 w 322"/>
                <a:gd name="T61" fmla="*/ 2147483646 h 372"/>
                <a:gd name="T62" fmla="*/ 2147483646 w 322"/>
                <a:gd name="T63" fmla="*/ 2147483646 h 372"/>
                <a:gd name="T64" fmla="*/ 2147483646 w 322"/>
                <a:gd name="T65" fmla="*/ 2147483646 h 372"/>
                <a:gd name="T66" fmla="*/ 2147483646 w 322"/>
                <a:gd name="T67" fmla="*/ 2147483646 h 372"/>
                <a:gd name="T68" fmla="*/ 2147483646 w 322"/>
                <a:gd name="T69" fmla="*/ 2147483646 h 372"/>
                <a:gd name="T70" fmla="*/ 2147483646 w 322"/>
                <a:gd name="T71" fmla="*/ 2147483646 h 372"/>
                <a:gd name="T72" fmla="*/ 2147483646 w 322"/>
                <a:gd name="T73" fmla="*/ 2147483646 h 372"/>
                <a:gd name="T74" fmla="*/ 2147483646 w 322"/>
                <a:gd name="T75" fmla="*/ 2147483646 h 372"/>
                <a:gd name="T76" fmla="*/ 2147483646 w 322"/>
                <a:gd name="T77" fmla="*/ 2147483646 h 372"/>
                <a:gd name="T78" fmla="*/ 2147483646 w 322"/>
                <a:gd name="T79" fmla="*/ 2147483646 h 372"/>
                <a:gd name="T80" fmla="*/ 2147483646 w 322"/>
                <a:gd name="T81" fmla="*/ 2147483646 h 372"/>
                <a:gd name="T82" fmla="*/ 2147483646 w 322"/>
                <a:gd name="T83" fmla="*/ 2147483646 h 372"/>
                <a:gd name="T84" fmla="*/ 2147483646 w 322"/>
                <a:gd name="T85" fmla="*/ 2147483646 h 372"/>
                <a:gd name="T86" fmla="*/ 2147483646 w 322"/>
                <a:gd name="T87" fmla="*/ 2147483646 h 372"/>
                <a:gd name="T88" fmla="*/ 2147483646 w 322"/>
                <a:gd name="T89" fmla="*/ 2147483646 h 372"/>
                <a:gd name="T90" fmla="*/ 2147483646 w 322"/>
                <a:gd name="T91" fmla="*/ 2147483646 h 372"/>
                <a:gd name="T92" fmla="*/ 2147483646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1" name="Freeform 24"/>
            <p:cNvSpPr/>
            <p:nvPr/>
          </p:nvSpPr>
          <p:spPr bwMode="auto">
            <a:xfrm>
              <a:off x="4710097" y="3932833"/>
              <a:ext cx="468549" cy="568344"/>
            </a:xfrm>
            <a:custGeom>
              <a:avLst/>
              <a:gdLst>
                <a:gd name="T0" fmla="*/ 2147483646 w 403"/>
                <a:gd name="T1" fmla="*/ 2147483646 h 494"/>
                <a:gd name="T2" fmla="*/ 2147483646 w 403"/>
                <a:gd name="T3" fmla="*/ 2147483646 h 494"/>
                <a:gd name="T4" fmla="*/ 2147483646 w 403"/>
                <a:gd name="T5" fmla="*/ 2147483646 h 494"/>
                <a:gd name="T6" fmla="*/ 2147483646 w 403"/>
                <a:gd name="T7" fmla="*/ 0 h 494"/>
                <a:gd name="T8" fmla="*/ 2147483646 w 403"/>
                <a:gd name="T9" fmla="*/ 2147483646 h 494"/>
                <a:gd name="T10" fmla="*/ 2147483646 w 403"/>
                <a:gd name="T11" fmla="*/ 2147483646 h 494"/>
                <a:gd name="T12" fmla="*/ 2147483646 w 403"/>
                <a:gd name="T13" fmla="*/ 2147483646 h 494"/>
                <a:gd name="T14" fmla="*/ 2147483646 w 403"/>
                <a:gd name="T15" fmla="*/ 2147483646 h 494"/>
                <a:gd name="T16" fmla="*/ 2147483646 w 403"/>
                <a:gd name="T17" fmla="*/ 2147483646 h 494"/>
                <a:gd name="T18" fmla="*/ 2147483646 w 403"/>
                <a:gd name="T19" fmla="*/ 2147483646 h 494"/>
                <a:gd name="T20" fmla="*/ 2147483646 w 403"/>
                <a:gd name="T21" fmla="*/ 2147483646 h 494"/>
                <a:gd name="T22" fmla="*/ 2147483646 w 403"/>
                <a:gd name="T23" fmla="*/ 2147483646 h 494"/>
                <a:gd name="T24" fmla="*/ 2147483646 w 403"/>
                <a:gd name="T25" fmla="*/ 2147483646 h 494"/>
                <a:gd name="T26" fmla="*/ 2147483646 w 403"/>
                <a:gd name="T27" fmla="*/ 2147483646 h 494"/>
                <a:gd name="T28" fmla="*/ 2147483646 w 403"/>
                <a:gd name="T29" fmla="*/ 2147483646 h 494"/>
                <a:gd name="T30" fmla="*/ 2147483646 w 403"/>
                <a:gd name="T31" fmla="*/ 2147483646 h 494"/>
                <a:gd name="T32" fmla="*/ 2147483646 w 403"/>
                <a:gd name="T33" fmla="*/ 2147483646 h 494"/>
                <a:gd name="T34" fmla="*/ 2147483646 w 403"/>
                <a:gd name="T35" fmla="*/ 2147483646 h 494"/>
                <a:gd name="T36" fmla="*/ 2147483646 w 403"/>
                <a:gd name="T37" fmla="*/ 2147483646 h 494"/>
                <a:gd name="T38" fmla="*/ 2147483646 w 403"/>
                <a:gd name="T39" fmla="*/ 2147483646 h 494"/>
                <a:gd name="T40" fmla="*/ 2147483646 w 403"/>
                <a:gd name="T41" fmla="*/ 2147483646 h 494"/>
                <a:gd name="T42" fmla="*/ 2147483646 w 403"/>
                <a:gd name="T43" fmla="*/ 2147483646 h 494"/>
                <a:gd name="T44" fmla="*/ 2147483646 w 403"/>
                <a:gd name="T45" fmla="*/ 2147483646 h 494"/>
                <a:gd name="T46" fmla="*/ 2147483646 w 403"/>
                <a:gd name="T47" fmla="*/ 2147483646 h 494"/>
                <a:gd name="T48" fmla="*/ 2147483646 w 403"/>
                <a:gd name="T49" fmla="*/ 2147483646 h 494"/>
                <a:gd name="T50" fmla="*/ 2147483646 w 403"/>
                <a:gd name="T51" fmla="*/ 2147483646 h 494"/>
                <a:gd name="T52" fmla="*/ 2147483646 w 403"/>
                <a:gd name="T53" fmla="*/ 2147483646 h 494"/>
                <a:gd name="T54" fmla="*/ 2147483646 w 403"/>
                <a:gd name="T55" fmla="*/ 2147483646 h 494"/>
                <a:gd name="T56" fmla="*/ 2147483646 w 403"/>
                <a:gd name="T57" fmla="*/ 2147483646 h 494"/>
                <a:gd name="T58" fmla="*/ 2147483646 w 403"/>
                <a:gd name="T59" fmla="*/ 2147483646 h 494"/>
                <a:gd name="T60" fmla="*/ 2147483646 w 403"/>
                <a:gd name="T61" fmla="*/ 2147483646 h 494"/>
                <a:gd name="T62" fmla="*/ 2147483646 w 403"/>
                <a:gd name="T63" fmla="*/ 2147483646 h 494"/>
                <a:gd name="T64" fmla="*/ 2147483646 w 403"/>
                <a:gd name="T65" fmla="*/ 2147483646 h 494"/>
                <a:gd name="T66" fmla="*/ 2147483646 w 403"/>
                <a:gd name="T67" fmla="*/ 2147483646 h 494"/>
                <a:gd name="T68" fmla="*/ 2147483646 w 403"/>
                <a:gd name="T69" fmla="*/ 2147483646 h 494"/>
                <a:gd name="T70" fmla="*/ 2147483646 w 403"/>
                <a:gd name="T71" fmla="*/ 2147483646 h 494"/>
                <a:gd name="T72" fmla="*/ 2147483646 w 403"/>
                <a:gd name="T73" fmla="*/ 2147483646 h 494"/>
                <a:gd name="T74" fmla="*/ 2147483646 w 403"/>
                <a:gd name="T75" fmla="*/ 2147483646 h 494"/>
                <a:gd name="T76" fmla="*/ 2147483646 w 403"/>
                <a:gd name="T77" fmla="*/ 2147483646 h 494"/>
                <a:gd name="T78" fmla="*/ 2147483646 w 403"/>
                <a:gd name="T79" fmla="*/ 2147483646 h 494"/>
                <a:gd name="T80" fmla="*/ 2147483646 w 403"/>
                <a:gd name="T81" fmla="*/ 2147483646 h 494"/>
                <a:gd name="T82" fmla="*/ 2147483646 w 403"/>
                <a:gd name="T83" fmla="*/ 2147483646 h 494"/>
                <a:gd name="T84" fmla="*/ 2147483646 w 403"/>
                <a:gd name="T85" fmla="*/ 2147483646 h 494"/>
                <a:gd name="T86" fmla="*/ 2147483646 w 403"/>
                <a:gd name="T87" fmla="*/ 2147483646 h 494"/>
                <a:gd name="T88" fmla="*/ 2147483646 w 403"/>
                <a:gd name="T89" fmla="*/ 2147483646 h 494"/>
                <a:gd name="T90" fmla="*/ 2147483646 w 403"/>
                <a:gd name="T91" fmla="*/ 2147483646 h 494"/>
                <a:gd name="T92" fmla="*/ 2147483646 w 403"/>
                <a:gd name="T93" fmla="*/ 2147483646 h 494"/>
                <a:gd name="T94" fmla="*/ 2147483646 w 403"/>
                <a:gd name="T95" fmla="*/ 2147483646 h 494"/>
                <a:gd name="T96" fmla="*/ 2147483646 w 403"/>
                <a:gd name="T97" fmla="*/ 2147483646 h 494"/>
                <a:gd name="T98" fmla="*/ 2147483646 w 403"/>
                <a:gd name="T99" fmla="*/ 2147483646 h 494"/>
                <a:gd name="T100" fmla="*/ 2147483646 w 403"/>
                <a:gd name="T101" fmla="*/ 2147483646 h 494"/>
                <a:gd name="T102" fmla="*/ 2147483646 w 403"/>
                <a:gd name="T103" fmla="*/ 2147483646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2" name="Freeform 25"/>
            <p:cNvSpPr/>
            <p:nvPr/>
          </p:nvSpPr>
          <p:spPr bwMode="auto">
            <a:xfrm>
              <a:off x="4800058" y="3277192"/>
              <a:ext cx="123697" cy="176447"/>
            </a:xfrm>
            <a:custGeom>
              <a:avLst/>
              <a:gdLst>
                <a:gd name="T0" fmla="*/ 2147483646 w 107"/>
                <a:gd name="T1" fmla="*/ 2147483646 h 154"/>
                <a:gd name="T2" fmla="*/ 2147483646 w 107"/>
                <a:gd name="T3" fmla="*/ 0 h 154"/>
                <a:gd name="T4" fmla="*/ 2147483646 w 107"/>
                <a:gd name="T5" fmla="*/ 2147483646 h 154"/>
                <a:gd name="T6" fmla="*/ 2147483646 w 107"/>
                <a:gd name="T7" fmla="*/ 2147483646 h 154"/>
                <a:gd name="T8" fmla="*/ 2147483646 w 107"/>
                <a:gd name="T9" fmla="*/ 2147483646 h 154"/>
                <a:gd name="T10" fmla="*/ 2147483646 w 107"/>
                <a:gd name="T11" fmla="*/ 2147483646 h 154"/>
                <a:gd name="T12" fmla="*/ 2147483646 w 107"/>
                <a:gd name="T13" fmla="*/ 2147483646 h 154"/>
                <a:gd name="T14" fmla="*/ 2147483646 w 107"/>
                <a:gd name="T15" fmla="*/ 2147483646 h 154"/>
                <a:gd name="T16" fmla="*/ 2147483646 w 107"/>
                <a:gd name="T17" fmla="*/ 2147483646 h 154"/>
                <a:gd name="T18" fmla="*/ 2147483646 w 107"/>
                <a:gd name="T19" fmla="*/ 2147483646 h 154"/>
                <a:gd name="T20" fmla="*/ 2147483646 w 107"/>
                <a:gd name="T21" fmla="*/ 2147483646 h 154"/>
                <a:gd name="T22" fmla="*/ 1802171503 w 107"/>
                <a:gd name="T23" fmla="*/ 2147483646 h 154"/>
                <a:gd name="T24" fmla="*/ 900623042 w 107"/>
                <a:gd name="T25" fmla="*/ 2147483646 h 154"/>
                <a:gd name="T26" fmla="*/ 2147483646 w 107"/>
                <a:gd name="T27" fmla="*/ 2147483646 h 154"/>
                <a:gd name="T28" fmla="*/ 2147483646 w 107"/>
                <a:gd name="T29" fmla="*/ 2147483646 h 154"/>
                <a:gd name="T30" fmla="*/ 2147483646 w 107"/>
                <a:gd name="T31" fmla="*/ 2147483646 h 154"/>
                <a:gd name="T32" fmla="*/ 2147483646 w 107"/>
                <a:gd name="T33" fmla="*/ 2147483646 h 154"/>
                <a:gd name="T34" fmla="*/ 2147483646 w 107"/>
                <a:gd name="T35" fmla="*/ 2147483646 h 154"/>
                <a:gd name="T36" fmla="*/ 2147483646 w 107"/>
                <a:gd name="T37" fmla="*/ 2147483646 h 154"/>
                <a:gd name="T38" fmla="*/ 2147483646 w 107"/>
                <a:gd name="T39" fmla="*/ 2147483646 h 154"/>
                <a:gd name="T40" fmla="*/ 2147483646 w 107"/>
                <a:gd name="T41" fmla="*/ 2147483646 h 154"/>
                <a:gd name="T42" fmla="*/ 2147483646 w 107"/>
                <a:gd name="T43" fmla="*/ 2147483646 h 154"/>
                <a:gd name="T44" fmla="*/ 2147483646 w 107"/>
                <a:gd name="T45" fmla="*/ 2147483646 h 154"/>
                <a:gd name="T46" fmla="*/ 2147483646 w 107"/>
                <a:gd name="T47" fmla="*/ 2147483646 h 154"/>
                <a:gd name="T48" fmla="*/ 2147483646 w 107"/>
                <a:gd name="T49" fmla="*/ 2147483646 h 154"/>
                <a:gd name="T50" fmla="*/ 2147483646 w 107"/>
                <a:gd name="T51" fmla="*/ 2147483646 h 154"/>
                <a:gd name="T52" fmla="*/ 2147483646 w 107"/>
                <a:gd name="T53" fmla="*/ 2147483646 h 154"/>
                <a:gd name="T54" fmla="*/ 2147483646 w 107"/>
                <a:gd name="T55" fmla="*/ 2147483646 h 154"/>
                <a:gd name="T56" fmla="*/ 2147483646 w 107"/>
                <a:gd name="T57" fmla="*/ 2147483646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3" name="Freeform 26"/>
            <p:cNvSpPr/>
            <p:nvPr/>
          </p:nvSpPr>
          <p:spPr bwMode="auto">
            <a:xfrm>
              <a:off x="4680110" y="3197327"/>
              <a:ext cx="163055" cy="174589"/>
            </a:xfrm>
            <a:custGeom>
              <a:avLst/>
              <a:gdLst>
                <a:gd name="T0" fmla="*/ 2147483646 w 141"/>
                <a:gd name="T1" fmla="*/ 2147483646 h 152"/>
                <a:gd name="T2" fmla="*/ 2147483646 w 141"/>
                <a:gd name="T3" fmla="*/ 2147483646 h 152"/>
                <a:gd name="T4" fmla="*/ 2147483646 w 141"/>
                <a:gd name="T5" fmla="*/ 2147483646 h 152"/>
                <a:gd name="T6" fmla="*/ 2147483646 w 141"/>
                <a:gd name="T7" fmla="*/ 2147483646 h 152"/>
                <a:gd name="T8" fmla="*/ 2147483646 w 141"/>
                <a:gd name="T9" fmla="*/ 2147483646 h 152"/>
                <a:gd name="T10" fmla="*/ 2147483646 w 141"/>
                <a:gd name="T11" fmla="*/ 2147483646 h 152"/>
                <a:gd name="T12" fmla="*/ 2147483646 w 141"/>
                <a:gd name="T13" fmla="*/ 2147483646 h 152"/>
                <a:gd name="T14" fmla="*/ 2147483646 w 141"/>
                <a:gd name="T15" fmla="*/ 2147483646 h 152"/>
                <a:gd name="T16" fmla="*/ 2147483646 w 141"/>
                <a:gd name="T17" fmla="*/ 2147483646 h 152"/>
                <a:gd name="T18" fmla="*/ 2147483646 w 141"/>
                <a:gd name="T19" fmla="*/ 2147483646 h 152"/>
                <a:gd name="T20" fmla="*/ 2147483646 w 141"/>
                <a:gd name="T21" fmla="*/ 2147483646 h 152"/>
                <a:gd name="T22" fmla="*/ 2147483646 w 141"/>
                <a:gd name="T23" fmla="*/ 2147483646 h 152"/>
                <a:gd name="T24" fmla="*/ 2147483646 w 141"/>
                <a:gd name="T25" fmla="*/ 2147483646 h 152"/>
                <a:gd name="T26" fmla="*/ 0 w 141"/>
                <a:gd name="T27" fmla="*/ 2147483646 h 152"/>
                <a:gd name="T28" fmla="*/ 2147483646 w 141"/>
                <a:gd name="T29" fmla="*/ 2147483646 h 152"/>
                <a:gd name="T30" fmla="*/ 2147483646 w 141"/>
                <a:gd name="T31" fmla="*/ 2147483646 h 152"/>
                <a:gd name="T32" fmla="*/ 2147483646 w 141"/>
                <a:gd name="T33" fmla="*/ 2147483646 h 152"/>
                <a:gd name="T34" fmla="*/ 2147483646 w 141"/>
                <a:gd name="T35" fmla="*/ 2147483646 h 152"/>
                <a:gd name="T36" fmla="*/ 2147483646 w 141"/>
                <a:gd name="T37" fmla="*/ 2147483646 h 152"/>
                <a:gd name="T38" fmla="*/ 2147483646 w 141"/>
                <a:gd name="T39" fmla="*/ 2147483646 h 152"/>
                <a:gd name="T40" fmla="*/ 2147483646 w 141"/>
                <a:gd name="T41" fmla="*/ 2147483646 h 152"/>
                <a:gd name="T42" fmla="*/ 2147483646 w 141"/>
                <a:gd name="T43" fmla="*/ 2147483646 h 152"/>
                <a:gd name="T44" fmla="*/ 2147483646 w 141"/>
                <a:gd name="T45" fmla="*/ 2147483646 h 152"/>
                <a:gd name="T46" fmla="*/ 2147483646 w 141"/>
                <a:gd name="T47" fmla="*/ 2147483646 h 152"/>
                <a:gd name="T48" fmla="*/ 2147483646 w 141"/>
                <a:gd name="T49" fmla="*/ 2147483646 h 152"/>
                <a:gd name="T50" fmla="*/ 2147483646 w 141"/>
                <a:gd name="T51" fmla="*/ 2147483646 h 152"/>
                <a:gd name="T52" fmla="*/ 2147483646 w 141"/>
                <a:gd name="T53" fmla="*/ 2147483646 h 152"/>
                <a:gd name="T54" fmla="*/ 2147483646 w 141"/>
                <a:gd name="T55" fmla="*/ 2147483646 h 152"/>
                <a:gd name="T56" fmla="*/ 2147483646 w 141"/>
                <a:gd name="T57" fmla="*/ 2147483646 h 152"/>
                <a:gd name="T58" fmla="*/ 2147483646 w 141"/>
                <a:gd name="T59" fmla="*/ 2147483646 h 152"/>
                <a:gd name="T60" fmla="*/ 2147483646 w 141"/>
                <a:gd name="T61" fmla="*/ 2147483646 h 152"/>
                <a:gd name="T62" fmla="*/ 2147483646 w 141"/>
                <a:gd name="T63" fmla="*/ 2147483646 h 152"/>
                <a:gd name="T64" fmla="*/ 2147483646 w 141"/>
                <a:gd name="T65" fmla="*/ 2147483646 h 152"/>
                <a:gd name="T66" fmla="*/ 2147483646 w 141"/>
                <a:gd name="T67" fmla="*/ 2147483646 h 152"/>
                <a:gd name="T68" fmla="*/ 2147483646 w 141"/>
                <a:gd name="T69" fmla="*/ 2147483646 h 152"/>
                <a:gd name="T70" fmla="*/ 2147483646 w 141"/>
                <a:gd name="T71" fmla="*/ 2147483646 h 152"/>
                <a:gd name="T72" fmla="*/ 2147483646 w 141"/>
                <a:gd name="T73" fmla="*/ 1787908903 h 152"/>
                <a:gd name="T74" fmla="*/ 2147483646 w 141"/>
                <a:gd name="T75" fmla="*/ 2147483646 h 152"/>
                <a:gd name="T76" fmla="*/ 2147483646 w 141"/>
                <a:gd name="T77" fmla="*/ 2147483646 h 152"/>
                <a:gd name="T78" fmla="*/ 2147483646 w 141"/>
                <a:gd name="T79" fmla="*/ 2147483646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4" name="Freeform 27"/>
            <p:cNvSpPr/>
            <p:nvPr/>
          </p:nvSpPr>
          <p:spPr bwMode="auto">
            <a:xfrm>
              <a:off x="4953743" y="2853719"/>
              <a:ext cx="573504" cy="544199"/>
            </a:xfrm>
            <a:custGeom>
              <a:avLst/>
              <a:gdLst>
                <a:gd name="T0" fmla="*/ 2147483646 w 496"/>
                <a:gd name="T1" fmla="*/ 2147483646 h 473"/>
                <a:gd name="T2" fmla="*/ 2147483646 w 496"/>
                <a:gd name="T3" fmla="*/ 2147483646 h 473"/>
                <a:gd name="T4" fmla="*/ 2147483646 w 496"/>
                <a:gd name="T5" fmla="*/ 2147483646 h 473"/>
                <a:gd name="T6" fmla="*/ 2147483646 w 496"/>
                <a:gd name="T7" fmla="*/ 2147483646 h 473"/>
                <a:gd name="T8" fmla="*/ 2147483646 w 496"/>
                <a:gd name="T9" fmla="*/ 2147483646 h 473"/>
                <a:gd name="T10" fmla="*/ 2147483646 w 496"/>
                <a:gd name="T11" fmla="*/ 2147483646 h 473"/>
                <a:gd name="T12" fmla="*/ 2147483646 w 496"/>
                <a:gd name="T13" fmla="*/ 2147483646 h 473"/>
                <a:gd name="T14" fmla="*/ 2147483646 w 496"/>
                <a:gd name="T15" fmla="*/ 2147483646 h 473"/>
                <a:gd name="T16" fmla="*/ 2147483646 w 496"/>
                <a:gd name="T17" fmla="*/ 2147483646 h 473"/>
                <a:gd name="T18" fmla="*/ 2147483646 w 496"/>
                <a:gd name="T19" fmla="*/ 2147483646 h 473"/>
                <a:gd name="T20" fmla="*/ 0 w 496"/>
                <a:gd name="T21" fmla="*/ 2147483646 h 473"/>
                <a:gd name="T22" fmla="*/ 2147483646 w 496"/>
                <a:gd name="T23" fmla="*/ 2147483646 h 473"/>
                <a:gd name="T24" fmla="*/ 2147483646 w 496"/>
                <a:gd name="T25" fmla="*/ 2147483646 h 473"/>
                <a:gd name="T26" fmla="*/ 2147483646 w 496"/>
                <a:gd name="T27" fmla="*/ 2147483646 h 473"/>
                <a:gd name="T28" fmla="*/ 2147483646 w 496"/>
                <a:gd name="T29" fmla="*/ 2147483646 h 473"/>
                <a:gd name="T30" fmla="*/ 2147483646 w 496"/>
                <a:gd name="T31" fmla="*/ 2147483646 h 473"/>
                <a:gd name="T32" fmla="*/ 2147483646 w 496"/>
                <a:gd name="T33" fmla="*/ 2147483646 h 473"/>
                <a:gd name="T34" fmla="*/ 2147483646 w 496"/>
                <a:gd name="T35" fmla="*/ 2147483646 h 473"/>
                <a:gd name="T36" fmla="*/ 2147483646 w 496"/>
                <a:gd name="T37" fmla="*/ 2147483646 h 473"/>
                <a:gd name="T38" fmla="*/ 2147483646 w 496"/>
                <a:gd name="T39" fmla="*/ 2147483646 h 473"/>
                <a:gd name="T40" fmla="*/ 2147483646 w 496"/>
                <a:gd name="T41" fmla="*/ 2147483646 h 473"/>
                <a:gd name="T42" fmla="*/ 2147483646 w 496"/>
                <a:gd name="T43" fmla="*/ 2147483646 h 473"/>
                <a:gd name="T44" fmla="*/ 2147483646 w 496"/>
                <a:gd name="T45" fmla="*/ 2147483646 h 473"/>
                <a:gd name="T46" fmla="*/ 2147483646 w 496"/>
                <a:gd name="T47" fmla="*/ 2147483646 h 473"/>
                <a:gd name="T48" fmla="*/ 2147483646 w 496"/>
                <a:gd name="T49" fmla="*/ 2147483646 h 473"/>
                <a:gd name="T50" fmla="*/ 2147483646 w 496"/>
                <a:gd name="T51" fmla="*/ 2147483646 h 473"/>
                <a:gd name="T52" fmla="*/ 2147483646 w 496"/>
                <a:gd name="T53" fmla="*/ 2147483646 h 473"/>
                <a:gd name="T54" fmla="*/ 2147483646 w 496"/>
                <a:gd name="T55" fmla="*/ 2147483646 h 473"/>
                <a:gd name="T56" fmla="*/ 2147483646 w 496"/>
                <a:gd name="T57" fmla="*/ 2147483646 h 473"/>
                <a:gd name="T58" fmla="*/ 2147483646 w 496"/>
                <a:gd name="T59" fmla="*/ 2147483646 h 473"/>
                <a:gd name="T60" fmla="*/ 2147483646 w 496"/>
                <a:gd name="T61" fmla="*/ 2147483646 h 473"/>
                <a:gd name="T62" fmla="*/ 2147483646 w 496"/>
                <a:gd name="T63" fmla="*/ 2147483646 h 473"/>
                <a:gd name="T64" fmla="*/ 2147483646 w 496"/>
                <a:gd name="T65" fmla="*/ 2147483646 h 473"/>
                <a:gd name="T66" fmla="*/ 2147483646 w 496"/>
                <a:gd name="T67" fmla="*/ 2147483646 h 473"/>
                <a:gd name="T68" fmla="*/ 2147483646 w 496"/>
                <a:gd name="T69" fmla="*/ 2147483646 h 473"/>
                <a:gd name="T70" fmla="*/ 2147483646 w 496"/>
                <a:gd name="T71" fmla="*/ 2147483646 h 473"/>
                <a:gd name="T72" fmla="*/ 2147483646 w 496"/>
                <a:gd name="T73" fmla="*/ 2147483646 h 473"/>
                <a:gd name="T74" fmla="*/ 2147483646 w 496"/>
                <a:gd name="T75" fmla="*/ 2147483646 h 473"/>
                <a:gd name="T76" fmla="*/ 2147483646 w 496"/>
                <a:gd name="T77" fmla="*/ 2147483646 h 473"/>
                <a:gd name="T78" fmla="*/ 2147483646 w 496"/>
                <a:gd name="T79" fmla="*/ 2147483646 h 473"/>
                <a:gd name="T80" fmla="*/ 2147483646 w 496"/>
                <a:gd name="T81" fmla="*/ 2147483646 h 473"/>
                <a:gd name="T82" fmla="*/ 2147483646 w 496"/>
                <a:gd name="T83" fmla="*/ 2147483646 h 473"/>
                <a:gd name="T84" fmla="*/ 2147483646 w 496"/>
                <a:gd name="T85" fmla="*/ 2147483646 h 473"/>
                <a:gd name="T86" fmla="*/ 2147483646 w 496"/>
                <a:gd name="T87" fmla="*/ 2147483646 h 473"/>
                <a:gd name="T88" fmla="*/ 2147483646 w 496"/>
                <a:gd name="T89" fmla="*/ 2147483646 h 473"/>
                <a:gd name="T90" fmla="*/ 2147483646 w 496"/>
                <a:gd name="T91" fmla="*/ 2147483646 h 473"/>
                <a:gd name="T92" fmla="*/ 2147483646 w 496"/>
                <a:gd name="T93" fmla="*/ 2147483646 h 473"/>
                <a:gd name="T94" fmla="*/ 2147483646 w 496"/>
                <a:gd name="T95" fmla="*/ 2147483646 h 473"/>
                <a:gd name="T96" fmla="*/ 2147483646 w 496"/>
                <a:gd name="T97" fmla="*/ 2147483646 h 473"/>
                <a:gd name="T98" fmla="*/ 2147483646 w 496"/>
                <a:gd name="T99" fmla="*/ 2147483646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5" name="Freeform 28"/>
            <p:cNvSpPr/>
            <p:nvPr/>
          </p:nvSpPr>
          <p:spPr bwMode="auto">
            <a:xfrm>
              <a:off x="5084936" y="2526828"/>
              <a:ext cx="817149" cy="555344"/>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6" name="Freeform 30"/>
            <p:cNvSpPr/>
            <p:nvPr/>
          </p:nvSpPr>
          <p:spPr bwMode="auto">
            <a:xfrm>
              <a:off x="4691355" y="3522360"/>
              <a:ext cx="663465" cy="414186"/>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7" name="Freeform 31"/>
            <p:cNvSpPr/>
            <p:nvPr/>
          </p:nvSpPr>
          <p:spPr bwMode="auto">
            <a:xfrm>
              <a:off x="5313589" y="4207718"/>
              <a:ext cx="101206" cy="91009"/>
            </a:xfrm>
            <a:custGeom>
              <a:avLst/>
              <a:gdLst>
                <a:gd name="T0" fmla="*/ 2147483646 w 88"/>
                <a:gd name="T1" fmla="*/ 2147483646 h 80"/>
                <a:gd name="T2" fmla="*/ 2147483646 w 88"/>
                <a:gd name="T3" fmla="*/ 2147483646 h 80"/>
                <a:gd name="T4" fmla="*/ 2147483646 w 88"/>
                <a:gd name="T5" fmla="*/ 2147483646 h 80"/>
                <a:gd name="T6" fmla="*/ 2147483646 w 88"/>
                <a:gd name="T7" fmla="*/ 2147483646 h 80"/>
                <a:gd name="T8" fmla="*/ 2147483646 w 88"/>
                <a:gd name="T9" fmla="*/ 2147483646 h 80"/>
                <a:gd name="T10" fmla="*/ 2147483646 w 88"/>
                <a:gd name="T11" fmla="*/ 2147483646 h 80"/>
                <a:gd name="T12" fmla="*/ 2147483646 w 88"/>
                <a:gd name="T13" fmla="*/ 873360744 h 80"/>
                <a:gd name="T14" fmla="*/ 2147483646 w 88"/>
                <a:gd name="T15" fmla="*/ 2147483646 h 80"/>
                <a:gd name="T16" fmla="*/ 2147483646 w 88"/>
                <a:gd name="T17" fmla="*/ 2147483646 h 80"/>
                <a:gd name="T18" fmla="*/ 2147483646 w 88"/>
                <a:gd name="T19" fmla="*/ 2147483646 h 80"/>
                <a:gd name="T20" fmla="*/ 0 w 88"/>
                <a:gd name="T21" fmla="*/ 2147483646 h 80"/>
                <a:gd name="T22" fmla="*/ 2147483646 w 88"/>
                <a:gd name="T23" fmla="*/ 2147483646 h 80"/>
                <a:gd name="T24" fmla="*/ 2147483646 w 88"/>
                <a:gd name="T25" fmla="*/ 2147483646 h 80"/>
                <a:gd name="T26" fmla="*/ 2147483646 w 88"/>
                <a:gd name="T27" fmla="*/ 2147483646 h 80"/>
                <a:gd name="T28" fmla="*/ 2147483646 w 88"/>
                <a:gd name="T29" fmla="*/ 2147483646 h 80"/>
                <a:gd name="T30" fmla="*/ 2147483646 w 88"/>
                <a:gd name="T31" fmla="*/ 2147483646 h 80"/>
                <a:gd name="T32" fmla="*/ 2147483646 w 88"/>
                <a:gd name="T33" fmla="*/ 2147483646 h 80"/>
                <a:gd name="T34" fmla="*/ 2147483646 w 88"/>
                <a:gd name="T35" fmla="*/ 2147483646 h 80"/>
                <a:gd name="T36" fmla="*/ 2147483646 w 88"/>
                <a:gd name="T37" fmla="*/ 2147483646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8" name="Freeform 32"/>
            <p:cNvSpPr/>
            <p:nvPr/>
          </p:nvSpPr>
          <p:spPr bwMode="auto">
            <a:xfrm>
              <a:off x="4826297" y="3860395"/>
              <a:ext cx="577252" cy="44390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9" name="Freeform 33"/>
            <p:cNvSpPr/>
            <p:nvPr/>
          </p:nvSpPr>
          <p:spPr bwMode="auto">
            <a:xfrm>
              <a:off x="4524553" y="3011595"/>
              <a:ext cx="536019" cy="763365"/>
            </a:xfrm>
            <a:custGeom>
              <a:avLst/>
              <a:gdLst>
                <a:gd name="T0" fmla="*/ 2147483646 w 463"/>
                <a:gd name="T1" fmla="*/ 2147483646 h 662"/>
                <a:gd name="T2" fmla="*/ 2147483646 w 463"/>
                <a:gd name="T3" fmla="*/ 2147483646 h 662"/>
                <a:gd name="T4" fmla="*/ 2147483646 w 463"/>
                <a:gd name="T5" fmla="*/ 2147483646 h 662"/>
                <a:gd name="T6" fmla="*/ 2147483646 w 463"/>
                <a:gd name="T7" fmla="*/ 2147483646 h 662"/>
                <a:gd name="T8" fmla="*/ 2147483646 w 463"/>
                <a:gd name="T9" fmla="*/ 2147483646 h 662"/>
                <a:gd name="T10" fmla="*/ 2147483646 w 463"/>
                <a:gd name="T11" fmla="*/ 2147483646 h 662"/>
                <a:gd name="T12" fmla="*/ 2147483646 w 463"/>
                <a:gd name="T13" fmla="*/ 2147483646 h 662"/>
                <a:gd name="T14" fmla="*/ 2147483646 w 463"/>
                <a:gd name="T15" fmla="*/ 2147483646 h 662"/>
                <a:gd name="T16" fmla="*/ 2147483646 w 463"/>
                <a:gd name="T17" fmla="*/ 0 h 662"/>
                <a:gd name="T18" fmla="*/ 2147483646 w 463"/>
                <a:gd name="T19" fmla="*/ 2147483646 h 662"/>
                <a:gd name="T20" fmla="*/ 2147483646 w 463"/>
                <a:gd name="T21" fmla="*/ 2147483646 h 662"/>
                <a:gd name="T22" fmla="*/ 2147483646 w 463"/>
                <a:gd name="T23" fmla="*/ 2147483646 h 662"/>
                <a:gd name="T24" fmla="*/ 2147483646 w 463"/>
                <a:gd name="T25" fmla="*/ 2147483646 h 662"/>
                <a:gd name="T26" fmla="*/ 2147483646 w 463"/>
                <a:gd name="T27" fmla="*/ 2147483646 h 662"/>
                <a:gd name="T28" fmla="*/ 2147483646 w 463"/>
                <a:gd name="T29" fmla="*/ 2147483646 h 662"/>
                <a:gd name="T30" fmla="*/ 2147483646 w 463"/>
                <a:gd name="T31" fmla="*/ 2147483646 h 662"/>
                <a:gd name="T32" fmla="*/ 2147483646 w 463"/>
                <a:gd name="T33" fmla="*/ 2147483646 h 662"/>
                <a:gd name="T34" fmla="*/ 2147483646 w 463"/>
                <a:gd name="T35" fmla="*/ 2147483646 h 662"/>
                <a:gd name="T36" fmla="*/ 2147483646 w 463"/>
                <a:gd name="T37" fmla="*/ 2147483646 h 662"/>
                <a:gd name="T38" fmla="*/ 2147483646 w 463"/>
                <a:gd name="T39" fmla="*/ 2147483646 h 662"/>
                <a:gd name="T40" fmla="*/ 2147483646 w 463"/>
                <a:gd name="T41" fmla="*/ 2147483646 h 662"/>
                <a:gd name="T42" fmla="*/ 2147483646 w 463"/>
                <a:gd name="T43" fmla="*/ 2147483646 h 662"/>
                <a:gd name="T44" fmla="*/ 2147483646 w 463"/>
                <a:gd name="T45" fmla="*/ 2147483646 h 662"/>
                <a:gd name="T46" fmla="*/ 2147483646 w 463"/>
                <a:gd name="T47" fmla="*/ 2147483646 h 662"/>
                <a:gd name="T48" fmla="*/ 2147483646 w 463"/>
                <a:gd name="T49" fmla="*/ 2147483646 h 662"/>
                <a:gd name="T50" fmla="*/ 2147483646 w 463"/>
                <a:gd name="T51" fmla="*/ 2147483646 h 662"/>
                <a:gd name="T52" fmla="*/ 2147483646 w 463"/>
                <a:gd name="T53" fmla="*/ 2147483646 h 662"/>
                <a:gd name="T54" fmla="*/ 2147483646 w 463"/>
                <a:gd name="T55" fmla="*/ 2147483646 h 662"/>
                <a:gd name="T56" fmla="*/ 2147483646 w 463"/>
                <a:gd name="T57" fmla="*/ 2147483646 h 662"/>
                <a:gd name="T58" fmla="*/ 2147483646 w 463"/>
                <a:gd name="T59" fmla="*/ 2147483646 h 662"/>
                <a:gd name="T60" fmla="*/ 2147483646 w 463"/>
                <a:gd name="T61" fmla="*/ 2147483646 h 662"/>
                <a:gd name="T62" fmla="*/ 2147483646 w 463"/>
                <a:gd name="T63" fmla="*/ 2147483646 h 662"/>
                <a:gd name="T64" fmla="*/ 2147483646 w 463"/>
                <a:gd name="T65" fmla="*/ 2147483646 h 662"/>
                <a:gd name="T66" fmla="*/ 2147483646 w 463"/>
                <a:gd name="T67" fmla="*/ 2147483646 h 662"/>
                <a:gd name="T68" fmla="*/ 2147483646 w 463"/>
                <a:gd name="T69" fmla="*/ 2147483646 h 662"/>
                <a:gd name="T70" fmla="*/ 2147483646 w 463"/>
                <a:gd name="T71" fmla="*/ 2147483646 h 662"/>
                <a:gd name="T72" fmla="*/ 2147483646 w 463"/>
                <a:gd name="T73" fmla="*/ 2147483646 h 662"/>
                <a:gd name="T74" fmla="*/ 2147483646 w 463"/>
                <a:gd name="T75" fmla="*/ 2147483646 h 662"/>
                <a:gd name="T76" fmla="*/ 2147483646 w 463"/>
                <a:gd name="T77" fmla="*/ 2147483646 h 662"/>
                <a:gd name="T78" fmla="*/ 2147483646 w 463"/>
                <a:gd name="T79" fmla="*/ 2147483646 h 662"/>
                <a:gd name="T80" fmla="*/ 2147483646 w 463"/>
                <a:gd name="T81" fmla="*/ 2147483646 h 662"/>
                <a:gd name="T82" fmla="*/ 2147483646 w 463"/>
                <a:gd name="T83" fmla="*/ 2147483646 h 662"/>
                <a:gd name="T84" fmla="*/ 2147483646 w 463"/>
                <a:gd name="T85" fmla="*/ 2147483646 h 662"/>
                <a:gd name="T86" fmla="*/ 2147483646 w 463"/>
                <a:gd name="T87" fmla="*/ 2147483646 h 662"/>
                <a:gd name="T88" fmla="*/ 2147483646 w 463"/>
                <a:gd name="T89" fmla="*/ 2147483646 h 662"/>
                <a:gd name="T90" fmla="*/ 2147483646 w 463"/>
                <a:gd name="T91" fmla="*/ 2147483646 h 662"/>
                <a:gd name="T92" fmla="*/ 2147483646 w 463"/>
                <a:gd name="T93" fmla="*/ 2147483646 h 662"/>
                <a:gd name="T94" fmla="*/ 2147483646 w 463"/>
                <a:gd name="T95" fmla="*/ 2147483646 h 662"/>
                <a:gd name="T96" fmla="*/ 2147483646 w 463"/>
                <a:gd name="T97" fmla="*/ 2147483646 h 662"/>
                <a:gd name="T98" fmla="*/ 2147483646 w 463"/>
                <a:gd name="T99" fmla="*/ 2147483646 h 662"/>
                <a:gd name="T100" fmla="*/ 2147483646 w 463"/>
                <a:gd name="T101" fmla="*/ 2147483646 h 662"/>
                <a:gd name="T102" fmla="*/ 2147483646 w 463"/>
                <a:gd name="T103" fmla="*/ 2147483646 h 662"/>
                <a:gd name="T104" fmla="*/ 2147483646 w 463"/>
                <a:gd name="T105" fmla="*/ 2147483646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0" name="Freeform 34"/>
            <p:cNvSpPr/>
            <p:nvPr/>
          </p:nvSpPr>
          <p:spPr bwMode="auto">
            <a:xfrm>
              <a:off x="4277159" y="3745240"/>
              <a:ext cx="569755" cy="555344"/>
            </a:xfrm>
            <a:custGeom>
              <a:avLst/>
              <a:gdLst>
                <a:gd name="T0" fmla="*/ 2147483646 w 491"/>
                <a:gd name="T1" fmla="*/ 2147483646 h 483"/>
                <a:gd name="T2" fmla="*/ 2147483646 w 491"/>
                <a:gd name="T3" fmla="*/ 2147483646 h 483"/>
                <a:gd name="T4" fmla="*/ 2147483646 w 491"/>
                <a:gd name="T5" fmla="*/ 2147483646 h 483"/>
                <a:gd name="T6" fmla="*/ 2147483646 w 491"/>
                <a:gd name="T7" fmla="*/ 2147483646 h 483"/>
                <a:gd name="T8" fmla="*/ 2147483646 w 491"/>
                <a:gd name="T9" fmla="*/ 2147483646 h 483"/>
                <a:gd name="T10" fmla="*/ 2147483646 w 491"/>
                <a:gd name="T11" fmla="*/ 2147483646 h 483"/>
                <a:gd name="T12" fmla="*/ 2147483646 w 491"/>
                <a:gd name="T13" fmla="*/ 2147483646 h 483"/>
                <a:gd name="T14" fmla="*/ 2147483646 w 491"/>
                <a:gd name="T15" fmla="*/ 2147483646 h 483"/>
                <a:gd name="T16" fmla="*/ 2147483646 w 491"/>
                <a:gd name="T17" fmla="*/ 2147483646 h 483"/>
                <a:gd name="T18" fmla="*/ 2147483646 w 491"/>
                <a:gd name="T19" fmla="*/ 2147483646 h 483"/>
                <a:gd name="T20" fmla="*/ 2147483646 w 491"/>
                <a:gd name="T21" fmla="*/ 2147483646 h 483"/>
                <a:gd name="T22" fmla="*/ 2147483646 w 491"/>
                <a:gd name="T23" fmla="*/ 2147483646 h 483"/>
                <a:gd name="T24" fmla="*/ 2147483646 w 491"/>
                <a:gd name="T25" fmla="*/ 2147483646 h 483"/>
                <a:gd name="T26" fmla="*/ 2147483646 w 491"/>
                <a:gd name="T27" fmla="*/ 2147483646 h 483"/>
                <a:gd name="T28" fmla="*/ 2147483646 w 491"/>
                <a:gd name="T29" fmla="*/ 2147483646 h 483"/>
                <a:gd name="T30" fmla="*/ 2147483646 w 491"/>
                <a:gd name="T31" fmla="*/ 2147483646 h 483"/>
                <a:gd name="T32" fmla="*/ 2147483646 w 491"/>
                <a:gd name="T33" fmla="*/ 2147483646 h 483"/>
                <a:gd name="T34" fmla="*/ 2147483646 w 491"/>
                <a:gd name="T35" fmla="*/ 2147483646 h 483"/>
                <a:gd name="T36" fmla="*/ 2147483646 w 491"/>
                <a:gd name="T37" fmla="*/ 2147483646 h 483"/>
                <a:gd name="T38" fmla="*/ 2147483646 w 491"/>
                <a:gd name="T39" fmla="*/ 2147483646 h 483"/>
                <a:gd name="T40" fmla="*/ 2147483646 w 491"/>
                <a:gd name="T41" fmla="*/ 2147483646 h 483"/>
                <a:gd name="T42" fmla="*/ 2147483646 w 491"/>
                <a:gd name="T43" fmla="*/ 2147483646 h 483"/>
                <a:gd name="T44" fmla="*/ 2147483646 w 491"/>
                <a:gd name="T45" fmla="*/ 2147483646 h 483"/>
                <a:gd name="T46" fmla="*/ 2147483646 w 491"/>
                <a:gd name="T47" fmla="*/ 2147483646 h 483"/>
                <a:gd name="T48" fmla="*/ 2147483646 w 491"/>
                <a:gd name="T49" fmla="*/ 2147483646 h 483"/>
                <a:gd name="T50" fmla="*/ 2147483646 w 491"/>
                <a:gd name="T51" fmla="*/ 2147483646 h 483"/>
                <a:gd name="T52" fmla="*/ 2147483646 w 491"/>
                <a:gd name="T53" fmla="*/ 2147483646 h 483"/>
                <a:gd name="T54" fmla="*/ 2147483646 w 491"/>
                <a:gd name="T55" fmla="*/ 2147483646 h 483"/>
                <a:gd name="T56" fmla="*/ 2147483646 w 491"/>
                <a:gd name="T57" fmla="*/ 2147483646 h 483"/>
                <a:gd name="T58" fmla="*/ 2147483646 w 491"/>
                <a:gd name="T59" fmla="*/ 2147483646 h 483"/>
                <a:gd name="T60" fmla="*/ 2147483646 w 491"/>
                <a:gd name="T61" fmla="*/ 2147483646 h 483"/>
                <a:gd name="T62" fmla="*/ 2147483646 w 491"/>
                <a:gd name="T63" fmla="*/ 2147483646 h 483"/>
                <a:gd name="T64" fmla="*/ 2147483646 w 491"/>
                <a:gd name="T65" fmla="*/ 2147483646 h 483"/>
                <a:gd name="T66" fmla="*/ 2147483646 w 491"/>
                <a:gd name="T67" fmla="*/ 2147483646 h 483"/>
                <a:gd name="T68" fmla="*/ 2147483646 w 491"/>
                <a:gd name="T69" fmla="*/ 2147483646 h 483"/>
                <a:gd name="T70" fmla="*/ 2147483646 w 491"/>
                <a:gd name="T71" fmla="*/ 2147483646 h 483"/>
                <a:gd name="T72" fmla="*/ 2147483646 w 491"/>
                <a:gd name="T73" fmla="*/ 2147483646 h 483"/>
                <a:gd name="T74" fmla="*/ 2147483646 w 491"/>
                <a:gd name="T75" fmla="*/ 2147483646 h 483"/>
                <a:gd name="T76" fmla="*/ 2147483646 w 491"/>
                <a:gd name="T77" fmla="*/ 0 h 483"/>
                <a:gd name="T78" fmla="*/ 2147483646 w 491"/>
                <a:gd name="T79" fmla="*/ 2147483646 h 483"/>
                <a:gd name="T80" fmla="*/ 2147483646 w 491"/>
                <a:gd name="T81" fmla="*/ 2147483646 h 483"/>
                <a:gd name="T82" fmla="*/ 2147483646 w 491"/>
                <a:gd name="T83" fmla="*/ 2147483646 h 483"/>
                <a:gd name="T84" fmla="*/ 2147483646 w 491"/>
                <a:gd name="T85" fmla="*/ 2147483646 h 483"/>
                <a:gd name="T86" fmla="*/ 2147483646 w 491"/>
                <a:gd name="T87" fmla="*/ 2147483646 h 483"/>
                <a:gd name="T88" fmla="*/ 2147483646 w 491"/>
                <a:gd name="T89" fmla="*/ 2147483646 h 483"/>
                <a:gd name="T90" fmla="*/ 2147483646 w 491"/>
                <a:gd name="T91" fmla="*/ 2147483646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1" name="Freeform 35"/>
            <p:cNvSpPr/>
            <p:nvPr/>
          </p:nvSpPr>
          <p:spPr bwMode="auto">
            <a:xfrm>
              <a:off x="5341701" y="4933935"/>
              <a:ext cx="163054" cy="388184"/>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2" name="Freeform 36"/>
            <p:cNvSpPr/>
            <p:nvPr/>
          </p:nvSpPr>
          <p:spPr bwMode="auto">
            <a:xfrm>
              <a:off x="4149714" y="5623007"/>
              <a:ext cx="249267" cy="211736"/>
            </a:xfrm>
            <a:custGeom>
              <a:avLst/>
              <a:gdLst>
                <a:gd name="T0" fmla="*/ 2147483646 w 216"/>
                <a:gd name="T1" fmla="*/ 2147483646 h 184"/>
                <a:gd name="T2" fmla="*/ 2147483646 w 216"/>
                <a:gd name="T3" fmla="*/ 2147483646 h 184"/>
                <a:gd name="T4" fmla="*/ 2147483646 w 216"/>
                <a:gd name="T5" fmla="*/ 2147483646 h 184"/>
                <a:gd name="T6" fmla="*/ 2147483646 w 216"/>
                <a:gd name="T7" fmla="*/ 2147483646 h 184"/>
                <a:gd name="T8" fmla="*/ 2147483646 w 216"/>
                <a:gd name="T9" fmla="*/ 2147483646 h 184"/>
                <a:gd name="T10" fmla="*/ 2147483646 w 216"/>
                <a:gd name="T11" fmla="*/ 2147483646 h 184"/>
                <a:gd name="T12" fmla="*/ 2147483646 w 216"/>
                <a:gd name="T13" fmla="*/ 2147483646 h 184"/>
                <a:gd name="T14" fmla="*/ 2147483646 w 216"/>
                <a:gd name="T15" fmla="*/ 2147483646 h 184"/>
                <a:gd name="T16" fmla="*/ 2147483646 w 216"/>
                <a:gd name="T17" fmla="*/ 2147483646 h 184"/>
                <a:gd name="T18" fmla="*/ 2147483646 w 216"/>
                <a:gd name="T19" fmla="*/ 2147483646 h 184"/>
                <a:gd name="T20" fmla="*/ 2147483646 w 216"/>
                <a:gd name="T21" fmla="*/ 2147483646 h 184"/>
                <a:gd name="T22" fmla="*/ 2147483646 w 216"/>
                <a:gd name="T23" fmla="*/ 2147483646 h 184"/>
                <a:gd name="T24" fmla="*/ 2147483646 w 216"/>
                <a:gd name="T25" fmla="*/ 2147483646 h 184"/>
                <a:gd name="T26" fmla="*/ 2147483646 w 216"/>
                <a:gd name="T27" fmla="*/ 2147483646 h 184"/>
                <a:gd name="T28" fmla="*/ 2147483646 w 216"/>
                <a:gd name="T29" fmla="*/ 2147483646 h 184"/>
                <a:gd name="T30" fmla="*/ 2147483646 w 216"/>
                <a:gd name="T31" fmla="*/ 2147483646 h 184"/>
                <a:gd name="T32" fmla="*/ 2147483646 w 216"/>
                <a:gd name="T33" fmla="*/ 2147483646 h 184"/>
                <a:gd name="T34" fmla="*/ 2147483646 w 216"/>
                <a:gd name="T35" fmla="*/ 2147483646 h 184"/>
                <a:gd name="T36" fmla="*/ 2147483646 w 216"/>
                <a:gd name="T37" fmla="*/ 2147483646 h 184"/>
                <a:gd name="T38" fmla="*/ 2147483646 w 216"/>
                <a:gd name="T39" fmla="*/ 2147483646 h 184"/>
                <a:gd name="T40" fmla="*/ 2147483646 w 216"/>
                <a:gd name="T41" fmla="*/ 2147483646 h 184"/>
                <a:gd name="T42" fmla="*/ 2147483646 w 216"/>
                <a:gd name="T43" fmla="*/ 2147483646 h 184"/>
                <a:gd name="T44" fmla="*/ 2147483646 w 216"/>
                <a:gd name="T45" fmla="*/ 2147483646 h 184"/>
                <a:gd name="T46" fmla="*/ 2147483646 w 216"/>
                <a:gd name="T47" fmla="*/ 2147483646 h 184"/>
                <a:gd name="T48" fmla="*/ 2147483646 w 216"/>
                <a:gd name="T49" fmla="*/ 2147483646 h 184"/>
                <a:gd name="T50" fmla="*/ 2147483646 w 216"/>
                <a:gd name="T51" fmla="*/ 2147483646 h 184"/>
                <a:gd name="T52" fmla="*/ 2147483646 w 216"/>
                <a:gd name="T53" fmla="*/ 2147483646 h 184"/>
                <a:gd name="T54" fmla="*/ 2147483646 w 216"/>
                <a:gd name="T55" fmla="*/ 0 h 184"/>
                <a:gd name="T56" fmla="*/ 2147483646 w 216"/>
                <a:gd name="T57" fmla="*/ 2147483646 h 184"/>
                <a:gd name="T58" fmla="*/ 2147483646 w 216"/>
                <a:gd name="T59" fmla="*/ 2147483646 h 184"/>
                <a:gd name="T60" fmla="*/ 2147483646 w 216"/>
                <a:gd name="T61" fmla="*/ 2147483646 h 184"/>
                <a:gd name="T62" fmla="*/ 2147483646 w 216"/>
                <a:gd name="T63" fmla="*/ 2147483646 h 184"/>
                <a:gd name="T64" fmla="*/ 2147483646 w 216"/>
                <a:gd name="T65" fmla="*/ 2147483646 h 184"/>
                <a:gd name="T66" fmla="*/ 2147483646 w 216"/>
                <a:gd name="T67" fmla="*/ 2147483646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3" name="Freeform 29"/>
            <p:cNvSpPr/>
            <p:nvPr/>
          </p:nvSpPr>
          <p:spPr bwMode="auto">
            <a:xfrm>
              <a:off x="4908762" y="1739318"/>
              <a:ext cx="1100153" cy="997391"/>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w="9525">
              <a:noFill/>
              <a:round/>
            </a:ln>
          </p:spPr>
          <p:txBody>
            <a:bodyPr/>
            <a:lstStyle/>
            <a:p>
              <a:endParaRPr lang="zh-CN" altLang="en-US" sz="2400">
                <a:latin typeface="华文细黑" panose="02010600040101010101" pitchFamily="2" charset="-122"/>
                <a:ea typeface="华文细黑" panose="02010600040101010101" pitchFamily="2" charset="-122"/>
              </a:endParaRPr>
            </a:p>
          </p:txBody>
        </p:sp>
      </p:grpSp>
      <p:grpSp>
        <p:nvGrpSpPr>
          <p:cNvPr id="128" name="组合 43"/>
          <p:cNvGrpSpPr/>
          <p:nvPr/>
        </p:nvGrpSpPr>
        <p:grpSpPr bwMode="auto">
          <a:xfrm>
            <a:off x="7520431" y="1992668"/>
            <a:ext cx="3429024" cy="1200571"/>
            <a:chOff x="344487" y="1270212"/>
            <a:chExt cx="2339214" cy="899430"/>
          </a:xfrm>
        </p:grpSpPr>
        <p:sp>
          <p:nvSpPr>
            <p:cNvPr id="129"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30" name="矩形 42"/>
            <p:cNvSpPr>
              <a:spLocks noChangeArrowheads="1"/>
            </p:cNvSpPr>
            <p:nvPr/>
          </p:nvSpPr>
          <p:spPr bwMode="auto">
            <a:xfrm>
              <a:off x="344487" y="1270212"/>
              <a:ext cx="1295693" cy="345865"/>
            </a:xfrm>
            <a:prstGeom prst="rect">
              <a:avLst/>
            </a:prstGeom>
            <a:noFill/>
            <a:ln w="9525">
              <a:noFill/>
              <a:miter lim="800000"/>
            </a:ln>
          </p:spPr>
          <p:txBody>
            <a:bodyPr wrap="square">
              <a:spAutoFit/>
            </a:bodyPr>
            <a:lstStyle/>
            <a:p>
              <a:pPr algn="dist"/>
              <a:r>
                <a:rPr lang="en-US" altLang="zh-CN" sz="2400" b="1" dirty="0">
                  <a:solidFill>
                    <a:srgbClr val="CBCAC1"/>
                  </a:solidFill>
                  <a:latin typeface="华文细黑" panose="02010600040101010101" pitchFamily="2" charset="-122"/>
                  <a:ea typeface="华文细黑" panose="02010600040101010101" pitchFamily="2" charset="-122"/>
                </a:rPr>
                <a:t>TAIWAN</a:t>
              </a:r>
              <a:endParaRPr lang="zh-CN" altLang="en-US" sz="2400" b="1" dirty="0">
                <a:solidFill>
                  <a:srgbClr val="CBCAC1"/>
                </a:solidFill>
                <a:latin typeface="华文细黑" panose="02010600040101010101" pitchFamily="2" charset="-122"/>
                <a:ea typeface="华文细黑" panose="02010600040101010101" pitchFamily="2" charset="-122"/>
              </a:endParaRPr>
            </a:p>
          </p:txBody>
        </p:sp>
      </p:grpSp>
      <p:grpSp>
        <p:nvGrpSpPr>
          <p:cNvPr id="131" name="组合 43"/>
          <p:cNvGrpSpPr/>
          <p:nvPr/>
        </p:nvGrpSpPr>
        <p:grpSpPr bwMode="auto">
          <a:xfrm>
            <a:off x="7520431" y="3203964"/>
            <a:ext cx="3429024" cy="1200571"/>
            <a:chOff x="344487" y="1270212"/>
            <a:chExt cx="2339214" cy="899430"/>
          </a:xfrm>
        </p:grpSpPr>
        <p:sp>
          <p:nvSpPr>
            <p:cNvPr id="132"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33" name="矩形 42"/>
            <p:cNvSpPr>
              <a:spLocks noChangeArrowheads="1"/>
            </p:cNvSpPr>
            <p:nvPr/>
          </p:nvSpPr>
          <p:spPr bwMode="auto">
            <a:xfrm>
              <a:off x="344487" y="1270212"/>
              <a:ext cx="1693016" cy="345865"/>
            </a:xfrm>
            <a:prstGeom prst="rect">
              <a:avLst/>
            </a:prstGeom>
            <a:noFill/>
            <a:ln w="9525">
              <a:noFill/>
              <a:miter lim="800000"/>
            </a:ln>
          </p:spPr>
          <p:txBody>
            <a:bodyPr wrap="none">
              <a:spAutoFit/>
            </a:bodyPr>
            <a:lstStyle/>
            <a:p>
              <a:r>
                <a:rPr lang="en-US" altLang="zh-CN" sz="2400" b="1" dirty="0">
                  <a:solidFill>
                    <a:srgbClr val="CBCAC1"/>
                  </a:solidFill>
                  <a:latin typeface="华文细黑" panose="02010600040101010101" pitchFamily="2" charset="-122"/>
                  <a:ea typeface="华文细黑" panose="02010600040101010101" pitchFamily="2" charset="-122"/>
                </a:rPr>
                <a:t>HEILONGJIANG</a:t>
              </a:r>
              <a:endParaRPr lang="zh-CN" altLang="en-US" sz="2400" b="1" dirty="0">
                <a:solidFill>
                  <a:srgbClr val="CBCAC1"/>
                </a:solidFill>
                <a:latin typeface="华文细黑" panose="02010600040101010101" pitchFamily="2" charset="-122"/>
                <a:ea typeface="华文细黑" panose="02010600040101010101" pitchFamily="2" charset="-122"/>
              </a:endParaRPr>
            </a:p>
          </p:txBody>
        </p:sp>
      </p:grpSp>
      <p:grpSp>
        <p:nvGrpSpPr>
          <p:cNvPr id="134" name="组合 43"/>
          <p:cNvGrpSpPr/>
          <p:nvPr/>
        </p:nvGrpSpPr>
        <p:grpSpPr bwMode="auto">
          <a:xfrm>
            <a:off x="7520431" y="4459176"/>
            <a:ext cx="3429024" cy="1200571"/>
            <a:chOff x="344487" y="1270212"/>
            <a:chExt cx="2339214" cy="899430"/>
          </a:xfrm>
        </p:grpSpPr>
        <p:sp>
          <p:nvSpPr>
            <p:cNvPr id="135"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36" name="矩形 42"/>
            <p:cNvSpPr>
              <a:spLocks noChangeArrowheads="1"/>
            </p:cNvSpPr>
            <p:nvPr/>
          </p:nvSpPr>
          <p:spPr bwMode="auto">
            <a:xfrm>
              <a:off x="344487" y="1270212"/>
              <a:ext cx="1402134" cy="345865"/>
            </a:xfrm>
            <a:prstGeom prst="rect">
              <a:avLst/>
            </a:prstGeom>
            <a:noFill/>
            <a:ln w="9525">
              <a:noFill/>
              <a:miter lim="800000"/>
            </a:ln>
          </p:spPr>
          <p:txBody>
            <a:bodyPr wrap="square">
              <a:spAutoFit/>
            </a:bodyPr>
            <a:lstStyle/>
            <a:p>
              <a:pPr algn="dist"/>
              <a:r>
                <a:rPr lang="en-US" altLang="zh-CN" sz="2400" b="1" dirty="0">
                  <a:solidFill>
                    <a:srgbClr val="CBCAC1"/>
                  </a:solidFill>
                  <a:latin typeface="华文细黑" panose="02010600040101010101" pitchFamily="2" charset="-122"/>
                  <a:ea typeface="华文细黑" panose="02010600040101010101" pitchFamily="2" charset="-122"/>
                </a:rPr>
                <a:t>SHANDONG</a:t>
              </a:r>
              <a:endParaRPr lang="zh-CN" altLang="en-US" sz="2400" b="1" dirty="0">
                <a:solidFill>
                  <a:srgbClr val="CBCAC1"/>
                </a:solidFill>
                <a:latin typeface="华文细黑" panose="02010600040101010101" pitchFamily="2" charset="-122"/>
                <a:ea typeface="华文细黑" panose="02010600040101010101" pitchFamily="2" charset="-122"/>
              </a:endParaRPr>
            </a:p>
          </p:txBody>
        </p:sp>
      </p:grpSp>
      <p:sp>
        <p:nvSpPr>
          <p:cNvPr id="137" name="Freeform 35"/>
          <p:cNvSpPr/>
          <p:nvPr/>
        </p:nvSpPr>
        <p:spPr bwMode="auto">
          <a:xfrm>
            <a:off x="6700447" y="2132375"/>
            <a:ext cx="591147" cy="890135"/>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solidFill>
            <a:srgbClr val="CBCAC1"/>
          </a:solid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138" name="Freeform 29"/>
          <p:cNvSpPr/>
          <p:nvPr/>
        </p:nvSpPr>
        <p:spPr bwMode="auto">
          <a:xfrm>
            <a:off x="6413742" y="3332753"/>
            <a:ext cx="946469" cy="911975"/>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solidFill>
            <a:srgbClr val="CBCAC1"/>
          </a:solidFill>
          <a:ln w="9525">
            <a:noFill/>
            <a:round/>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139" name="Freeform 30"/>
          <p:cNvSpPr/>
          <p:nvPr/>
        </p:nvSpPr>
        <p:spPr bwMode="auto">
          <a:xfrm>
            <a:off x="6528927" y="4808977"/>
            <a:ext cx="913692" cy="634387"/>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rgbClr val="CBCAC1"/>
          </a:solid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grpSp>
        <p:nvGrpSpPr>
          <p:cNvPr id="53" name="组合 52"/>
          <p:cNvGrpSpPr/>
          <p:nvPr/>
        </p:nvGrpSpPr>
        <p:grpSpPr>
          <a:xfrm>
            <a:off x="4076440" y="931761"/>
            <a:ext cx="4117798" cy="493881"/>
            <a:chOff x="4103736" y="331258"/>
            <a:chExt cx="4117798" cy="493881"/>
          </a:xfrm>
        </p:grpSpPr>
        <p:sp>
          <p:nvSpPr>
            <p:cNvPr id="54" name="菱形 53"/>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终止 4"/>
          <p:cNvSpPr/>
          <p:nvPr/>
        </p:nvSpPr>
        <p:spPr>
          <a:xfrm rot="16200000">
            <a:off x="126235" y="3070192"/>
            <a:ext cx="4159322" cy="1524293"/>
          </a:xfrm>
          <a:prstGeom prst="flowChartTerminator">
            <a:avLst/>
          </a:prstGeom>
          <a:solidFill>
            <a:srgbClr val="CBCA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359735" y="1667545"/>
            <a:ext cx="1692323" cy="1714808"/>
          </a:xfrm>
          <a:prstGeom prst="ellipse">
            <a:avLst/>
          </a:prstGeom>
          <a:blipFill dpi="0" rotWithShape="1">
            <a:blip r:embed="rId2"/>
            <a:srcRect/>
            <a:stretch>
              <a:fillRect/>
            </a:stretch>
          </a:blipFill>
          <a:ln w="12700">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01025" y="4032001"/>
            <a:ext cx="1409742" cy="1015663"/>
          </a:xfrm>
          <a:prstGeom prst="rect">
            <a:avLst/>
          </a:prstGeom>
        </p:spPr>
        <p:txBody>
          <a:bodyPr wrap="square">
            <a:spAutoFit/>
          </a:bodyPr>
          <a:lstStyle/>
          <a:p>
            <a:pPr algn="ctr"/>
            <a:r>
              <a:rPr lang="en-US" altLang="zh-CN" sz="1200" dirty="0" smtClean="0">
                <a:solidFill>
                  <a:srgbClr val="020202"/>
                </a:soli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200" dirty="0">
              <a:solidFill>
                <a:srgbClr val="020202"/>
              </a:solidFill>
              <a:latin typeface="华文细黑" panose="02010600040101010101" pitchFamily="2" charset="-122"/>
              <a:ea typeface="华文细黑" panose="02010600040101010101" pitchFamily="2" charset="-122"/>
            </a:endParaRPr>
          </a:p>
        </p:txBody>
      </p:sp>
      <p:sp>
        <p:nvSpPr>
          <p:cNvPr id="8" name="文本框 7"/>
          <p:cNvSpPr txBox="1"/>
          <p:nvPr/>
        </p:nvSpPr>
        <p:spPr>
          <a:xfrm>
            <a:off x="1496215" y="3659187"/>
            <a:ext cx="1446663" cy="369332"/>
          </a:xfrm>
          <a:prstGeom prst="rect">
            <a:avLst/>
          </a:prstGeom>
          <a:noFill/>
        </p:spPr>
        <p:txBody>
          <a:bodyPr wrap="square" rtlCol="0">
            <a:spAutoFit/>
          </a:bodyPr>
          <a:lstStyle/>
          <a:p>
            <a:pPr algn="ctr"/>
            <a:r>
              <a:rPr lang="en-US" altLang="zh-CN" b="1" dirty="0" smtClean="0">
                <a:solidFill>
                  <a:srgbClr val="020202"/>
                </a:solidFill>
                <a:latin typeface="华文细黑" panose="02010600040101010101" pitchFamily="2" charset="-122"/>
                <a:ea typeface="华文细黑" panose="02010600040101010101" pitchFamily="2" charset="-122"/>
              </a:rPr>
              <a:t>KEYWORD</a:t>
            </a:r>
            <a:endParaRPr lang="zh-CN" altLang="en-US" b="1" dirty="0">
              <a:solidFill>
                <a:srgbClr val="020202"/>
              </a:solidFill>
              <a:latin typeface="华文细黑" panose="02010600040101010101" pitchFamily="2" charset="-122"/>
              <a:ea typeface="华文细黑" panose="02010600040101010101" pitchFamily="2" charset="-122"/>
            </a:endParaRPr>
          </a:p>
        </p:txBody>
      </p:sp>
      <p:sp>
        <p:nvSpPr>
          <p:cNvPr id="10" name="流程图: 终止 9"/>
          <p:cNvSpPr/>
          <p:nvPr/>
        </p:nvSpPr>
        <p:spPr>
          <a:xfrm rot="16200000">
            <a:off x="2684210" y="3070192"/>
            <a:ext cx="4159322" cy="1524293"/>
          </a:xfrm>
          <a:prstGeom prst="flowChartTerminator">
            <a:avLst/>
          </a:prstGeom>
          <a:solidFill>
            <a:srgbClr val="CBCA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917710" y="1667545"/>
            <a:ext cx="1692323" cy="1714808"/>
          </a:xfrm>
          <a:prstGeom prst="ellipse">
            <a:avLst/>
          </a:prstGeom>
          <a:blipFill dpi="0" rotWithShape="1">
            <a:blip r:embed="rId3"/>
            <a:srcRect/>
            <a:stretch>
              <a:fillRect l="-14000" r="-14000"/>
            </a:stretch>
          </a:blipFill>
          <a:ln w="12700">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59000" y="4032001"/>
            <a:ext cx="1409742" cy="1015663"/>
          </a:xfrm>
          <a:prstGeom prst="rect">
            <a:avLst/>
          </a:prstGeom>
        </p:spPr>
        <p:txBody>
          <a:bodyPr wrap="square">
            <a:spAutoFit/>
          </a:bodyPr>
          <a:lstStyle/>
          <a:p>
            <a:pPr algn="ctr"/>
            <a:r>
              <a:rPr lang="en-US" altLang="zh-CN" sz="1200" dirty="0" smtClean="0">
                <a:solidFill>
                  <a:srgbClr val="020202"/>
                </a:soli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200" dirty="0">
              <a:solidFill>
                <a:srgbClr val="020202"/>
              </a:solidFill>
              <a:latin typeface="华文细黑" panose="02010600040101010101" pitchFamily="2" charset="-122"/>
              <a:ea typeface="华文细黑" panose="02010600040101010101" pitchFamily="2" charset="-122"/>
            </a:endParaRPr>
          </a:p>
        </p:txBody>
      </p:sp>
      <p:sp>
        <p:nvSpPr>
          <p:cNvPr id="13" name="文本框 12"/>
          <p:cNvSpPr txBox="1"/>
          <p:nvPr/>
        </p:nvSpPr>
        <p:spPr>
          <a:xfrm>
            <a:off x="4054190" y="3659187"/>
            <a:ext cx="1446663" cy="369332"/>
          </a:xfrm>
          <a:prstGeom prst="rect">
            <a:avLst/>
          </a:prstGeom>
          <a:noFill/>
        </p:spPr>
        <p:txBody>
          <a:bodyPr wrap="square" rtlCol="0">
            <a:spAutoFit/>
          </a:bodyPr>
          <a:lstStyle/>
          <a:p>
            <a:pPr algn="ctr"/>
            <a:r>
              <a:rPr lang="en-US" altLang="zh-CN" b="1" dirty="0" smtClean="0">
                <a:solidFill>
                  <a:srgbClr val="020202"/>
                </a:solidFill>
                <a:latin typeface="华文细黑" panose="02010600040101010101" pitchFamily="2" charset="-122"/>
                <a:ea typeface="华文细黑" panose="02010600040101010101" pitchFamily="2" charset="-122"/>
              </a:rPr>
              <a:t>KEYWORD</a:t>
            </a:r>
            <a:endParaRPr lang="zh-CN" altLang="en-US" b="1" dirty="0">
              <a:solidFill>
                <a:srgbClr val="020202"/>
              </a:solidFill>
              <a:latin typeface="华文细黑" panose="02010600040101010101" pitchFamily="2" charset="-122"/>
              <a:ea typeface="华文细黑" panose="02010600040101010101" pitchFamily="2" charset="-122"/>
            </a:endParaRPr>
          </a:p>
        </p:txBody>
      </p:sp>
      <p:sp>
        <p:nvSpPr>
          <p:cNvPr id="25" name="流程图: 终止 24"/>
          <p:cNvSpPr/>
          <p:nvPr/>
        </p:nvSpPr>
        <p:spPr>
          <a:xfrm rot="16200000">
            <a:off x="5325120" y="3070192"/>
            <a:ext cx="4159322" cy="1524293"/>
          </a:xfrm>
          <a:prstGeom prst="flowChartTerminator">
            <a:avLst/>
          </a:prstGeom>
          <a:solidFill>
            <a:srgbClr val="CBCA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558620" y="1667545"/>
            <a:ext cx="1692323" cy="1714808"/>
          </a:xfrm>
          <a:prstGeom prst="ellipse">
            <a:avLst/>
          </a:prstGeom>
          <a:blipFill dpi="0" rotWithShape="1">
            <a:blip r:embed="rId4"/>
            <a:srcRect/>
            <a:stretch>
              <a:fillRect r="-65000"/>
            </a:stretch>
          </a:blipFill>
          <a:ln w="12700">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699910" y="4032001"/>
            <a:ext cx="1409742" cy="1015663"/>
          </a:xfrm>
          <a:prstGeom prst="rect">
            <a:avLst/>
          </a:prstGeom>
        </p:spPr>
        <p:txBody>
          <a:bodyPr wrap="square">
            <a:spAutoFit/>
          </a:bodyPr>
          <a:lstStyle/>
          <a:p>
            <a:pPr algn="ctr"/>
            <a:r>
              <a:rPr lang="en-US" altLang="zh-CN" sz="1200" dirty="0" smtClean="0">
                <a:solidFill>
                  <a:srgbClr val="020202"/>
                </a:soli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200" dirty="0">
              <a:solidFill>
                <a:srgbClr val="020202"/>
              </a:solidFill>
              <a:latin typeface="华文细黑" panose="02010600040101010101" pitchFamily="2" charset="-122"/>
              <a:ea typeface="华文细黑" panose="02010600040101010101" pitchFamily="2" charset="-122"/>
            </a:endParaRPr>
          </a:p>
        </p:txBody>
      </p:sp>
      <p:sp>
        <p:nvSpPr>
          <p:cNvPr id="28" name="文本框 27"/>
          <p:cNvSpPr txBox="1"/>
          <p:nvPr/>
        </p:nvSpPr>
        <p:spPr>
          <a:xfrm>
            <a:off x="6695100" y="3659187"/>
            <a:ext cx="1446663" cy="369332"/>
          </a:xfrm>
          <a:prstGeom prst="rect">
            <a:avLst/>
          </a:prstGeom>
          <a:noFill/>
        </p:spPr>
        <p:txBody>
          <a:bodyPr wrap="square" rtlCol="0">
            <a:spAutoFit/>
          </a:bodyPr>
          <a:lstStyle/>
          <a:p>
            <a:pPr algn="ctr"/>
            <a:r>
              <a:rPr lang="en-US" altLang="zh-CN" b="1" dirty="0" smtClean="0">
                <a:solidFill>
                  <a:srgbClr val="020202"/>
                </a:solidFill>
                <a:latin typeface="华文细黑" panose="02010600040101010101" pitchFamily="2" charset="-122"/>
                <a:ea typeface="华文细黑" panose="02010600040101010101" pitchFamily="2" charset="-122"/>
              </a:rPr>
              <a:t>KEYWORD</a:t>
            </a:r>
            <a:endParaRPr lang="zh-CN" altLang="en-US" b="1" dirty="0">
              <a:solidFill>
                <a:srgbClr val="020202"/>
              </a:solidFill>
              <a:latin typeface="华文细黑" panose="02010600040101010101" pitchFamily="2" charset="-122"/>
              <a:ea typeface="华文细黑" panose="02010600040101010101" pitchFamily="2" charset="-122"/>
            </a:endParaRPr>
          </a:p>
        </p:txBody>
      </p:sp>
      <p:sp>
        <p:nvSpPr>
          <p:cNvPr id="30" name="流程图: 终止 29"/>
          <p:cNvSpPr/>
          <p:nvPr/>
        </p:nvSpPr>
        <p:spPr>
          <a:xfrm rot="16200000">
            <a:off x="7883095" y="3070192"/>
            <a:ext cx="4159322" cy="1524293"/>
          </a:xfrm>
          <a:prstGeom prst="flowChartTerminator">
            <a:avLst/>
          </a:prstGeom>
          <a:solidFill>
            <a:srgbClr val="CBCA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9116595" y="1667545"/>
            <a:ext cx="1692323" cy="1714808"/>
          </a:xfrm>
          <a:prstGeom prst="ellipse">
            <a:avLst/>
          </a:prstGeom>
          <a:blipFill dpi="0" rotWithShape="1">
            <a:blip r:embed="rId5"/>
            <a:srcRect/>
            <a:stretch>
              <a:fillRect/>
            </a:stretch>
          </a:blipFill>
          <a:ln w="12700">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9257885" y="4032001"/>
            <a:ext cx="1409742" cy="1015663"/>
          </a:xfrm>
          <a:prstGeom prst="rect">
            <a:avLst/>
          </a:prstGeom>
        </p:spPr>
        <p:txBody>
          <a:bodyPr wrap="square">
            <a:spAutoFit/>
          </a:bodyPr>
          <a:lstStyle/>
          <a:p>
            <a:pPr algn="ctr"/>
            <a:r>
              <a:rPr lang="en-US" altLang="zh-CN" sz="1200" dirty="0" smtClean="0">
                <a:solidFill>
                  <a:srgbClr val="020202"/>
                </a:soli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200" dirty="0">
              <a:solidFill>
                <a:srgbClr val="020202"/>
              </a:solidFill>
              <a:latin typeface="华文细黑" panose="02010600040101010101" pitchFamily="2" charset="-122"/>
              <a:ea typeface="华文细黑" panose="02010600040101010101" pitchFamily="2" charset="-122"/>
            </a:endParaRPr>
          </a:p>
        </p:txBody>
      </p:sp>
      <p:sp>
        <p:nvSpPr>
          <p:cNvPr id="33" name="文本框 32"/>
          <p:cNvSpPr txBox="1"/>
          <p:nvPr/>
        </p:nvSpPr>
        <p:spPr>
          <a:xfrm>
            <a:off x="9253075" y="3659187"/>
            <a:ext cx="1446663" cy="369332"/>
          </a:xfrm>
          <a:prstGeom prst="rect">
            <a:avLst/>
          </a:prstGeom>
          <a:noFill/>
        </p:spPr>
        <p:txBody>
          <a:bodyPr wrap="square" rtlCol="0">
            <a:spAutoFit/>
          </a:bodyPr>
          <a:lstStyle/>
          <a:p>
            <a:pPr algn="ctr"/>
            <a:r>
              <a:rPr lang="en-US" altLang="zh-CN" b="1" dirty="0" smtClean="0">
                <a:solidFill>
                  <a:srgbClr val="020202"/>
                </a:solidFill>
                <a:latin typeface="华文细黑" panose="02010600040101010101" pitchFamily="2" charset="-122"/>
                <a:ea typeface="华文细黑" panose="02010600040101010101" pitchFamily="2" charset="-122"/>
              </a:rPr>
              <a:t>KEYWORD</a:t>
            </a:r>
            <a:endParaRPr lang="zh-CN" altLang="en-US" b="1" dirty="0">
              <a:solidFill>
                <a:srgbClr val="020202"/>
              </a:solidFill>
              <a:latin typeface="华文细黑" panose="02010600040101010101" pitchFamily="2" charset="-122"/>
              <a:ea typeface="华文细黑" panose="02010600040101010101" pitchFamily="2" charset="-122"/>
            </a:endParaRPr>
          </a:p>
        </p:txBody>
      </p:sp>
      <p:sp>
        <p:nvSpPr>
          <p:cNvPr id="34" name="Freeform 78"/>
          <p:cNvSpPr/>
          <p:nvPr/>
        </p:nvSpPr>
        <p:spPr bwMode="auto">
          <a:xfrm>
            <a:off x="9836908" y="5047664"/>
            <a:ext cx="251695" cy="466970"/>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rgbClr val="020202"/>
          </a:solidFill>
          <a:ln w="9525">
            <a:noFill/>
            <a:round/>
          </a:ln>
        </p:spPr>
        <p:txBody>
          <a:bodyPr vert="horz" wrap="square" lIns="121920" tIns="60960" rIns="121920" bIns="60960" numCol="1" anchor="t" anchorCtr="0" compatLnSpc="1"/>
          <a:lstStyle/>
          <a:p>
            <a:endParaRPr lang="en-US" sz="2135">
              <a:solidFill>
                <a:srgbClr val="7E6426"/>
              </a:solidFill>
              <a:latin typeface="Dotum" pitchFamily="34" charset="-127"/>
              <a:ea typeface="Dotum" pitchFamily="34" charset="-127"/>
            </a:endParaRPr>
          </a:p>
        </p:txBody>
      </p:sp>
      <p:sp>
        <p:nvSpPr>
          <p:cNvPr id="35" name="Freeform 154"/>
          <p:cNvSpPr/>
          <p:nvPr/>
        </p:nvSpPr>
        <p:spPr bwMode="auto">
          <a:xfrm>
            <a:off x="7148134" y="5123882"/>
            <a:ext cx="540593" cy="355949"/>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rgbClr val="020202"/>
          </a:solidFill>
          <a:ln w="9525">
            <a:noFill/>
            <a:round/>
          </a:ln>
        </p:spPr>
        <p:txBody>
          <a:bodyPr vert="horz" wrap="square" lIns="121920" tIns="60960" rIns="121920" bIns="60960" numCol="1" anchor="t" anchorCtr="0" compatLnSpc="1"/>
          <a:lstStyle/>
          <a:p>
            <a:endParaRPr lang="en-US" sz="2135">
              <a:solidFill>
                <a:srgbClr val="7E6426"/>
              </a:solidFill>
              <a:latin typeface="Dotum" pitchFamily="34" charset="-127"/>
              <a:ea typeface="Dotum" pitchFamily="34" charset="-127"/>
            </a:endParaRPr>
          </a:p>
        </p:txBody>
      </p:sp>
      <p:sp>
        <p:nvSpPr>
          <p:cNvPr id="36" name="Freeform 141"/>
          <p:cNvSpPr>
            <a:spLocks noEditPoints="1"/>
          </p:cNvSpPr>
          <p:nvPr/>
        </p:nvSpPr>
        <p:spPr bwMode="auto">
          <a:xfrm>
            <a:off x="1956189" y="5157450"/>
            <a:ext cx="499414" cy="32238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rgbClr val="020202"/>
          </a:solidFill>
          <a:ln w="9525">
            <a:noFill/>
            <a:round/>
          </a:ln>
        </p:spPr>
        <p:txBody>
          <a:bodyPr vert="horz" wrap="square" lIns="121920" tIns="60960" rIns="121920" bIns="60960" numCol="1" anchor="t" anchorCtr="0" compatLnSpc="1"/>
          <a:lstStyle/>
          <a:p>
            <a:endParaRPr lang="en-US" sz="2135">
              <a:solidFill>
                <a:srgbClr val="7E6426"/>
              </a:solidFill>
              <a:latin typeface="Dotum" pitchFamily="34" charset="-127"/>
              <a:ea typeface="Dotum" pitchFamily="34" charset="-127"/>
            </a:endParaRPr>
          </a:p>
        </p:txBody>
      </p:sp>
      <p:sp>
        <p:nvSpPr>
          <p:cNvPr id="37" name="Freeform 65"/>
          <p:cNvSpPr>
            <a:spLocks noEditPoints="1"/>
          </p:cNvSpPr>
          <p:nvPr/>
        </p:nvSpPr>
        <p:spPr bwMode="auto">
          <a:xfrm>
            <a:off x="4554457" y="5132796"/>
            <a:ext cx="446128" cy="433391"/>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rgbClr val="020202"/>
          </a:solidFill>
          <a:ln w="9525">
            <a:noFill/>
            <a:round/>
          </a:ln>
        </p:spPr>
        <p:txBody>
          <a:bodyPr vert="horz" wrap="square" lIns="121920" tIns="60960" rIns="121920" bIns="60960" numCol="1" anchor="t" anchorCtr="0" compatLnSpc="1"/>
          <a:lstStyle/>
          <a:p>
            <a:endParaRPr lang="en-US" sz="2135">
              <a:solidFill>
                <a:srgbClr val="7E6426"/>
              </a:solidFill>
              <a:latin typeface="Dotum" pitchFamily="34" charset="-127"/>
              <a:ea typeface="Dotum" pitchFamily="34" charset="-127"/>
            </a:endParaRPr>
          </a:p>
        </p:txBody>
      </p:sp>
      <p:grpSp>
        <p:nvGrpSpPr>
          <p:cNvPr id="40" name="组合 39"/>
          <p:cNvGrpSpPr/>
          <p:nvPr/>
        </p:nvGrpSpPr>
        <p:grpSpPr>
          <a:xfrm>
            <a:off x="4076440" y="931761"/>
            <a:ext cx="4117798" cy="493881"/>
            <a:chOff x="4103736" y="331258"/>
            <a:chExt cx="4117798" cy="493881"/>
          </a:xfrm>
        </p:grpSpPr>
        <p:sp>
          <p:nvSpPr>
            <p:cNvPr id="46" name="菱形 45"/>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
          <p:cNvSpPr>
            <a:spLocks noChangeArrowheads="1"/>
          </p:cNvSpPr>
          <p:nvPr/>
        </p:nvSpPr>
        <p:spPr bwMode="auto">
          <a:xfrm>
            <a:off x="1713760" y="1824330"/>
            <a:ext cx="333571" cy="2872714"/>
          </a:xfrm>
          <a:prstGeom prst="rect">
            <a:avLst/>
          </a:prstGeom>
          <a:noFill/>
          <a:ln w="12700">
            <a:solidFill>
              <a:srgbClr val="CBCAC1"/>
            </a:solidFill>
            <a:beve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8" name="矩形 3"/>
          <p:cNvSpPr>
            <a:spLocks noChangeArrowheads="1"/>
          </p:cNvSpPr>
          <p:nvPr/>
        </p:nvSpPr>
        <p:spPr bwMode="auto">
          <a:xfrm>
            <a:off x="1293170" y="4611314"/>
            <a:ext cx="1174751" cy="87051"/>
          </a:xfrm>
          <a:prstGeom prst="rect">
            <a:avLst/>
          </a:prstGeom>
          <a:noFill/>
          <a:ln w="12700">
            <a:solidFill>
              <a:srgbClr val="CBCAC1"/>
            </a:solidFill>
            <a:beve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10" name="矩形 6"/>
          <p:cNvSpPr>
            <a:spLocks noChangeArrowheads="1"/>
          </p:cNvSpPr>
          <p:nvPr/>
        </p:nvSpPr>
        <p:spPr bwMode="auto">
          <a:xfrm>
            <a:off x="4619452" y="1824330"/>
            <a:ext cx="334022" cy="2872714"/>
          </a:xfrm>
          <a:prstGeom prst="rect">
            <a:avLst/>
          </a:prstGeom>
          <a:noFill/>
          <a:ln w="12700">
            <a:solidFill>
              <a:srgbClr val="CBCAC1"/>
            </a:solidFill>
            <a:beve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11" name="矩形 7"/>
          <p:cNvSpPr>
            <a:spLocks noChangeArrowheads="1"/>
          </p:cNvSpPr>
          <p:nvPr/>
        </p:nvSpPr>
        <p:spPr bwMode="auto">
          <a:xfrm>
            <a:off x="4198293" y="4611314"/>
            <a:ext cx="1176339" cy="87051"/>
          </a:xfrm>
          <a:prstGeom prst="rect">
            <a:avLst/>
          </a:prstGeom>
          <a:noFill/>
          <a:ln w="12700">
            <a:solidFill>
              <a:srgbClr val="CBCAC1"/>
            </a:solidFill>
            <a:beve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13" name="矩形 9"/>
          <p:cNvSpPr>
            <a:spLocks noChangeArrowheads="1"/>
          </p:cNvSpPr>
          <p:nvPr/>
        </p:nvSpPr>
        <p:spPr bwMode="auto">
          <a:xfrm>
            <a:off x="7316048" y="1824330"/>
            <a:ext cx="333571" cy="2872714"/>
          </a:xfrm>
          <a:prstGeom prst="rect">
            <a:avLst/>
          </a:prstGeom>
          <a:noFill/>
          <a:ln w="12700">
            <a:solidFill>
              <a:srgbClr val="CBCAC1"/>
            </a:solidFill>
            <a:beve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14" name="矩形 10"/>
          <p:cNvSpPr>
            <a:spLocks noChangeArrowheads="1"/>
          </p:cNvSpPr>
          <p:nvPr/>
        </p:nvSpPr>
        <p:spPr bwMode="auto">
          <a:xfrm>
            <a:off x="6895458" y="4611314"/>
            <a:ext cx="1174751" cy="87051"/>
          </a:xfrm>
          <a:prstGeom prst="rect">
            <a:avLst/>
          </a:prstGeom>
          <a:noFill/>
          <a:ln w="12700">
            <a:solidFill>
              <a:srgbClr val="CBCAC1"/>
            </a:solidFill>
            <a:beve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16" name="矩形 12"/>
          <p:cNvSpPr>
            <a:spLocks noChangeArrowheads="1"/>
          </p:cNvSpPr>
          <p:nvPr/>
        </p:nvSpPr>
        <p:spPr bwMode="auto">
          <a:xfrm>
            <a:off x="10059816" y="1824330"/>
            <a:ext cx="334022" cy="2872714"/>
          </a:xfrm>
          <a:prstGeom prst="rect">
            <a:avLst/>
          </a:prstGeom>
          <a:noFill/>
          <a:ln w="12700">
            <a:solidFill>
              <a:srgbClr val="CBCAC1"/>
            </a:solidFill>
            <a:beve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17" name="矩形 13"/>
          <p:cNvSpPr>
            <a:spLocks noChangeArrowheads="1"/>
          </p:cNvSpPr>
          <p:nvPr/>
        </p:nvSpPr>
        <p:spPr bwMode="auto">
          <a:xfrm>
            <a:off x="9638658" y="4611314"/>
            <a:ext cx="1176337" cy="87051"/>
          </a:xfrm>
          <a:prstGeom prst="rect">
            <a:avLst/>
          </a:prstGeom>
          <a:noFill/>
          <a:ln w="12700">
            <a:solidFill>
              <a:srgbClr val="CBCAC1"/>
            </a:solidFill>
            <a:beve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19" name="圆角矩形 15"/>
          <p:cNvSpPr>
            <a:spLocks noChangeArrowheads="1"/>
          </p:cNvSpPr>
          <p:nvPr/>
        </p:nvSpPr>
        <p:spPr bwMode="auto">
          <a:xfrm>
            <a:off x="1604319" y="2070394"/>
            <a:ext cx="566739" cy="725487"/>
          </a:xfrm>
          <a:prstGeom prst="roundRect">
            <a:avLst>
              <a:gd name="adj" fmla="val 16667"/>
            </a:avLst>
          </a:prstGeom>
          <a:solidFill>
            <a:srgbClr val="CBCAC1"/>
          </a:solidFill>
          <a:ln>
            <a:noFill/>
          </a:ln>
        </p:spPr>
        <p:txBody>
          <a:bodyPr lIns="91440" tIns="45720" rIns="91440" bIns="4572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25" name="圆角矩形 23"/>
          <p:cNvSpPr>
            <a:spLocks noChangeArrowheads="1"/>
          </p:cNvSpPr>
          <p:nvPr/>
        </p:nvSpPr>
        <p:spPr bwMode="auto">
          <a:xfrm>
            <a:off x="4498023" y="3086393"/>
            <a:ext cx="565151" cy="725487"/>
          </a:xfrm>
          <a:prstGeom prst="roundRect">
            <a:avLst>
              <a:gd name="adj" fmla="val 16667"/>
            </a:avLst>
          </a:prstGeom>
          <a:solidFill>
            <a:srgbClr val="CBCAC1"/>
          </a:solidFill>
          <a:ln>
            <a:noFill/>
          </a:ln>
        </p:spPr>
        <p:txBody>
          <a:bodyPr lIns="91440" tIns="45720" rIns="91440" bIns="4572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31" name="圆角矩形 29"/>
          <p:cNvSpPr>
            <a:spLocks noChangeArrowheads="1"/>
          </p:cNvSpPr>
          <p:nvPr/>
        </p:nvSpPr>
        <p:spPr bwMode="auto">
          <a:xfrm>
            <a:off x="7219615" y="3818229"/>
            <a:ext cx="565151" cy="727075"/>
          </a:xfrm>
          <a:prstGeom prst="roundRect">
            <a:avLst>
              <a:gd name="adj" fmla="val 16667"/>
            </a:avLst>
          </a:prstGeom>
          <a:solidFill>
            <a:srgbClr val="CBCAC1"/>
          </a:solidFill>
          <a:ln>
            <a:noFill/>
          </a:ln>
        </p:spPr>
        <p:txBody>
          <a:bodyPr lIns="91440" tIns="45720" rIns="91440" bIns="4572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37" name="圆角矩形 35"/>
          <p:cNvSpPr>
            <a:spLocks noChangeArrowheads="1"/>
          </p:cNvSpPr>
          <p:nvPr/>
        </p:nvSpPr>
        <p:spPr bwMode="auto">
          <a:xfrm>
            <a:off x="9943458" y="2637129"/>
            <a:ext cx="566737" cy="725488"/>
          </a:xfrm>
          <a:prstGeom prst="roundRect">
            <a:avLst>
              <a:gd name="adj" fmla="val 16667"/>
            </a:avLst>
          </a:prstGeom>
          <a:solidFill>
            <a:srgbClr val="CBCAC1"/>
          </a:solidFill>
          <a:ln>
            <a:noFill/>
          </a:ln>
        </p:spPr>
        <p:txBody>
          <a:bodyPr lIns="91440" tIns="45720" rIns="91440" bIns="4572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42" name="文本框 40"/>
          <p:cNvSpPr>
            <a:spLocks noChangeArrowheads="1"/>
          </p:cNvSpPr>
          <p:nvPr/>
        </p:nvSpPr>
        <p:spPr bwMode="auto">
          <a:xfrm>
            <a:off x="2156770" y="2142192"/>
            <a:ext cx="6687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r>
              <a:rPr lang="en-US" altLang="zh-CN" sz="2000" dirty="0">
                <a:solidFill>
                  <a:srgbClr val="CBCAC1"/>
                </a:solidFill>
                <a:latin typeface="华文细黑" panose="02010600040101010101" pitchFamily="2" charset="-122"/>
                <a:ea typeface="华文细黑" panose="02010600040101010101" pitchFamily="2" charset="-122"/>
                <a:sym typeface="微软雅黑" pitchFamily="34" charset="-122"/>
              </a:rPr>
              <a:t>95%</a:t>
            </a:r>
            <a:endParaRPr lang="zh-CN" altLang="en-US" sz="2000" dirty="0">
              <a:solidFill>
                <a:srgbClr val="CBCAC1"/>
              </a:solidFill>
              <a:latin typeface="华文细黑" panose="02010600040101010101" pitchFamily="2" charset="-122"/>
              <a:ea typeface="华文细黑" panose="02010600040101010101" pitchFamily="2" charset="-122"/>
              <a:sym typeface="微软雅黑" pitchFamily="34" charset="-122"/>
            </a:endParaRPr>
          </a:p>
        </p:txBody>
      </p:sp>
      <p:sp>
        <p:nvSpPr>
          <p:cNvPr id="43" name="文本框 41"/>
          <p:cNvSpPr>
            <a:spLocks noChangeArrowheads="1"/>
          </p:cNvSpPr>
          <p:nvPr/>
        </p:nvSpPr>
        <p:spPr bwMode="auto">
          <a:xfrm>
            <a:off x="5107933" y="3214900"/>
            <a:ext cx="6687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r>
              <a:rPr lang="en-US" altLang="zh-CN" sz="2000" dirty="0">
                <a:solidFill>
                  <a:srgbClr val="CBCAC1"/>
                </a:solidFill>
                <a:latin typeface="华文细黑" panose="02010600040101010101" pitchFamily="2" charset="-122"/>
                <a:ea typeface="华文细黑" panose="02010600040101010101" pitchFamily="2" charset="-122"/>
                <a:sym typeface="微软雅黑" pitchFamily="34" charset="-122"/>
              </a:rPr>
              <a:t>45%</a:t>
            </a:r>
            <a:endParaRPr lang="zh-CN" altLang="en-US" sz="2000" dirty="0">
              <a:solidFill>
                <a:srgbClr val="CBCAC1"/>
              </a:solidFill>
              <a:latin typeface="华文细黑" panose="02010600040101010101" pitchFamily="2" charset="-122"/>
              <a:ea typeface="华文细黑" panose="02010600040101010101" pitchFamily="2" charset="-122"/>
              <a:sym typeface="微软雅黑" pitchFamily="34" charset="-122"/>
            </a:endParaRPr>
          </a:p>
        </p:txBody>
      </p:sp>
      <p:sp>
        <p:nvSpPr>
          <p:cNvPr id="44" name="文本框 42"/>
          <p:cNvSpPr>
            <a:spLocks noChangeArrowheads="1"/>
          </p:cNvSpPr>
          <p:nvPr/>
        </p:nvSpPr>
        <p:spPr bwMode="auto">
          <a:xfrm>
            <a:off x="7805096" y="3937873"/>
            <a:ext cx="6687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r>
              <a:rPr lang="en-US" altLang="zh-CN" sz="2000" dirty="0">
                <a:solidFill>
                  <a:srgbClr val="CBCAC1"/>
                </a:solidFill>
                <a:latin typeface="华文细黑" panose="02010600040101010101" pitchFamily="2" charset="-122"/>
                <a:ea typeface="华文细黑" panose="02010600040101010101" pitchFamily="2" charset="-122"/>
                <a:sym typeface="微软雅黑" pitchFamily="34" charset="-122"/>
              </a:rPr>
              <a:t>21%</a:t>
            </a:r>
            <a:endParaRPr lang="zh-CN" altLang="en-US" sz="2000" dirty="0">
              <a:solidFill>
                <a:srgbClr val="CBCAC1"/>
              </a:solidFill>
              <a:latin typeface="华文细黑" panose="02010600040101010101" pitchFamily="2" charset="-122"/>
              <a:ea typeface="华文细黑" panose="02010600040101010101" pitchFamily="2" charset="-122"/>
              <a:sym typeface="微软雅黑" pitchFamily="34" charset="-122"/>
            </a:endParaRPr>
          </a:p>
        </p:txBody>
      </p:sp>
      <p:sp>
        <p:nvSpPr>
          <p:cNvPr id="45" name="文本框 43"/>
          <p:cNvSpPr>
            <a:spLocks noChangeArrowheads="1"/>
          </p:cNvSpPr>
          <p:nvPr/>
        </p:nvSpPr>
        <p:spPr bwMode="auto">
          <a:xfrm>
            <a:off x="10519721" y="2721848"/>
            <a:ext cx="6687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r>
              <a:rPr lang="en-US" altLang="zh-CN" sz="2000" dirty="0">
                <a:solidFill>
                  <a:srgbClr val="CBCAC1"/>
                </a:solidFill>
                <a:latin typeface="华文细黑" panose="02010600040101010101" pitchFamily="2" charset="-122"/>
                <a:ea typeface="华文细黑" panose="02010600040101010101" pitchFamily="2" charset="-122"/>
                <a:sym typeface="微软雅黑" pitchFamily="34" charset="-122"/>
              </a:rPr>
              <a:t>70%</a:t>
            </a:r>
            <a:endParaRPr lang="zh-CN" altLang="en-US" sz="2000" dirty="0">
              <a:solidFill>
                <a:srgbClr val="CBCAC1"/>
              </a:solidFill>
              <a:latin typeface="华文细黑" panose="02010600040101010101" pitchFamily="2" charset="-122"/>
              <a:ea typeface="华文细黑" panose="02010600040101010101" pitchFamily="2" charset="-122"/>
              <a:sym typeface="微软雅黑" pitchFamily="34" charset="-122"/>
            </a:endParaRPr>
          </a:p>
        </p:txBody>
      </p:sp>
      <p:sp>
        <p:nvSpPr>
          <p:cNvPr id="46" name="文本框 44"/>
          <p:cNvSpPr>
            <a:spLocks noChangeArrowheads="1"/>
          </p:cNvSpPr>
          <p:nvPr/>
        </p:nvSpPr>
        <p:spPr bwMode="auto">
          <a:xfrm>
            <a:off x="1379545" y="4860954"/>
            <a:ext cx="10775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1600" dirty="0">
                <a:solidFill>
                  <a:srgbClr val="CBCAC1"/>
                </a:solidFill>
                <a:latin typeface="华文细黑" panose="02010600040101010101" pitchFamily="2" charset="-122"/>
                <a:ea typeface="华文细黑" panose="02010600040101010101" pitchFamily="2" charset="-122"/>
                <a:sym typeface="微软雅黑" pitchFamily="34" charset="-122"/>
              </a:rPr>
              <a:t>Text here</a:t>
            </a:r>
            <a:endParaRPr lang="zh-CN" altLang="en-US" sz="1600" dirty="0">
              <a:solidFill>
                <a:srgbClr val="CBCAC1"/>
              </a:solidFill>
              <a:latin typeface="华文细黑" panose="02010600040101010101" pitchFamily="2" charset="-122"/>
              <a:ea typeface="华文细黑" panose="02010600040101010101" pitchFamily="2" charset="-122"/>
              <a:sym typeface="微软雅黑" pitchFamily="34" charset="-122"/>
            </a:endParaRPr>
          </a:p>
        </p:txBody>
      </p:sp>
      <p:sp>
        <p:nvSpPr>
          <p:cNvPr id="47" name="文本框 45"/>
          <p:cNvSpPr>
            <a:spLocks noChangeArrowheads="1"/>
          </p:cNvSpPr>
          <p:nvPr/>
        </p:nvSpPr>
        <p:spPr bwMode="auto">
          <a:xfrm>
            <a:off x="855716" y="5243542"/>
            <a:ext cx="2265363"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105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a:t>
            </a:r>
          </a:p>
        </p:txBody>
      </p:sp>
      <p:sp>
        <p:nvSpPr>
          <p:cNvPr id="48" name="文本框 46"/>
          <p:cNvSpPr>
            <a:spLocks noChangeArrowheads="1"/>
          </p:cNvSpPr>
          <p:nvPr/>
        </p:nvSpPr>
        <p:spPr bwMode="auto">
          <a:xfrm>
            <a:off x="4237045" y="4860954"/>
            <a:ext cx="10775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1600" dirty="0">
                <a:solidFill>
                  <a:srgbClr val="CBCAC1"/>
                </a:solidFill>
                <a:latin typeface="华文细黑" panose="02010600040101010101" pitchFamily="2" charset="-122"/>
                <a:ea typeface="华文细黑" panose="02010600040101010101" pitchFamily="2" charset="-122"/>
                <a:sym typeface="微软雅黑" pitchFamily="34" charset="-122"/>
              </a:rPr>
              <a:t>Text here</a:t>
            </a:r>
            <a:endParaRPr lang="zh-CN" altLang="en-US" sz="1600" dirty="0">
              <a:solidFill>
                <a:srgbClr val="CBCAC1"/>
              </a:solidFill>
              <a:latin typeface="华文细黑" panose="02010600040101010101" pitchFamily="2" charset="-122"/>
              <a:ea typeface="华文细黑" panose="02010600040101010101" pitchFamily="2" charset="-122"/>
              <a:sym typeface="微软雅黑" pitchFamily="34" charset="-122"/>
            </a:endParaRPr>
          </a:p>
        </p:txBody>
      </p:sp>
      <p:sp>
        <p:nvSpPr>
          <p:cNvPr id="50" name="文本框 48"/>
          <p:cNvSpPr>
            <a:spLocks noChangeArrowheads="1"/>
          </p:cNvSpPr>
          <p:nvPr/>
        </p:nvSpPr>
        <p:spPr bwMode="auto">
          <a:xfrm>
            <a:off x="6996120" y="4860954"/>
            <a:ext cx="10775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1600" dirty="0">
                <a:solidFill>
                  <a:srgbClr val="CBCAC1"/>
                </a:solidFill>
                <a:latin typeface="华文细黑" panose="02010600040101010101" pitchFamily="2" charset="-122"/>
                <a:ea typeface="华文细黑" panose="02010600040101010101" pitchFamily="2" charset="-122"/>
                <a:sym typeface="微软雅黑" pitchFamily="34" charset="-122"/>
              </a:rPr>
              <a:t>Text here</a:t>
            </a:r>
            <a:endParaRPr lang="zh-CN" altLang="en-US" sz="1600" dirty="0">
              <a:solidFill>
                <a:srgbClr val="CBCAC1"/>
              </a:solidFill>
              <a:latin typeface="华文细黑" panose="02010600040101010101" pitchFamily="2" charset="-122"/>
              <a:ea typeface="华文细黑" panose="02010600040101010101" pitchFamily="2" charset="-122"/>
              <a:sym typeface="微软雅黑" pitchFamily="34" charset="-122"/>
            </a:endParaRPr>
          </a:p>
        </p:txBody>
      </p:sp>
      <p:sp>
        <p:nvSpPr>
          <p:cNvPr id="52" name="文本框 50"/>
          <p:cNvSpPr>
            <a:spLocks noChangeArrowheads="1"/>
          </p:cNvSpPr>
          <p:nvPr/>
        </p:nvSpPr>
        <p:spPr bwMode="auto">
          <a:xfrm>
            <a:off x="9747259" y="4860954"/>
            <a:ext cx="10775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1600" dirty="0">
                <a:solidFill>
                  <a:srgbClr val="CBCAC1"/>
                </a:solidFill>
                <a:latin typeface="华文细黑" panose="02010600040101010101" pitchFamily="2" charset="-122"/>
                <a:ea typeface="华文细黑" panose="02010600040101010101" pitchFamily="2" charset="-122"/>
                <a:sym typeface="微软雅黑" pitchFamily="34" charset="-122"/>
              </a:rPr>
              <a:t>Text here</a:t>
            </a:r>
            <a:endParaRPr lang="zh-CN" altLang="en-US" sz="1600" dirty="0">
              <a:solidFill>
                <a:srgbClr val="CBCAC1"/>
              </a:solidFill>
              <a:latin typeface="华文细黑" panose="02010600040101010101" pitchFamily="2" charset="-122"/>
              <a:ea typeface="华文细黑" panose="02010600040101010101" pitchFamily="2" charset="-122"/>
              <a:sym typeface="微软雅黑" pitchFamily="34" charset="-122"/>
            </a:endParaRPr>
          </a:p>
        </p:txBody>
      </p:sp>
      <p:sp>
        <p:nvSpPr>
          <p:cNvPr id="54" name="文本框 45"/>
          <p:cNvSpPr>
            <a:spLocks noChangeArrowheads="1"/>
          </p:cNvSpPr>
          <p:nvPr/>
        </p:nvSpPr>
        <p:spPr bwMode="auto">
          <a:xfrm>
            <a:off x="3723180" y="5241197"/>
            <a:ext cx="2265363"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105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a:t>
            </a:r>
          </a:p>
        </p:txBody>
      </p:sp>
      <p:sp>
        <p:nvSpPr>
          <p:cNvPr id="55" name="文本框 45"/>
          <p:cNvSpPr>
            <a:spLocks noChangeArrowheads="1"/>
          </p:cNvSpPr>
          <p:nvPr/>
        </p:nvSpPr>
        <p:spPr bwMode="auto">
          <a:xfrm>
            <a:off x="6410113" y="5227126"/>
            <a:ext cx="2265363"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105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a:t>
            </a:r>
          </a:p>
        </p:txBody>
      </p:sp>
      <p:sp>
        <p:nvSpPr>
          <p:cNvPr id="56" name="文本框 45"/>
          <p:cNvSpPr>
            <a:spLocks noChangeArrowheads="1"/>
          </p:cNvSpPr>
          <p:nvPr/>
        </p:nvSpPr>
        <p:spPr bwMode="auto">
          <a:xfrm>
            <a:off x="9135088" y="5227126"/>
            <a:ext cx="2265363"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105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a:t>
            </a:r>
          </a:p>
        </p:txBody>
      </p:sp>
      <p:grpSp>
        <p:nvGrpSpPr>
          <p:cNvPr id="28" name="组合 27"/>
          <p:cNvGrpSpPr/>
          <p:nvPr/>
        </p:nvGrpSpPr>
        <p:grpSpPr>
          <a:xfrm>
            <a:off x="4076440" y="931761"/>
            <a:ext cx="4117798" cy="493881"/>
            <a:chOff x="4103736" y="331258"/>
            <a:chExt cx="4117798" cy="493881"/>
          </a:xfrm>
        </p:grpSpPr>
        <p:sp>
          <p:nvSpPr>
            <p:cNvPr id="29" name="菱形 28"/>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741160" y="2207364"/>
            <a:ext cx="5095165" cy="3245837"/>
            <a:chOff x="5550089" y="1893463"/>
            <a:chExt cx="5095165" cy="3245837"/>
          </a:xfrm>
          <a:blipFill dpi="0" rotWithShape="1">
            <a:blip r:embed="rId2"/>
            <a:srcRect/>
            <a:stretch>
              <a:fillRect l="-30000" t="-6000" r="-15000" b="-53000"/>
            </a:stretch>
          </a:blipFill>
        </p:grpSpPr>
        <p:sp>
          <p:nvSpPr>
            <p:cNvPr id="2" name="六边形 1"/>
            <p:cNvSpPr/>
            <p:nvPr/>
          </p:nvSpPr>
          <p:spPr>
            <a:xfrm>
              <a:off x="7498079" y="1893463"/>
              <a:ext cx="1164400" cy="1028611"/>
            </a:xfrm>
            <a:prstGeom prst="hexagon">
              <a:avLst/>
            </a:prstGeom>
            <a:solidFill>
              <a:srgbClr val="CBCAC1"/>
            </a:solidFill>
            <a:ln>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a:off x="8488552" y="2430626"/>
              <a:ext cx="1164400" cy="102861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6518592" y="2453484"/>
              <a:ext cx="1164400" cy="102861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7509064" y="2990648"/>
              <a:ext cx="1164400" cy="102861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6529577" y="3550669"/>
              <a:ext cx="1164400" cy="102861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7520049" y="4087832"/>
              <a:ext cx="1164400" cy="102861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8490381" y="3527809"/>
              <a:ext cx="1164400" cy="102861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9480854" y="4064973"/>
              <a:ext cx="1164400" cy="102861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9469868" y="2967789"/>
              <a:ext cx="1164400" cy="102861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5561075" y="4110689"/>
              <a:ext cx="1164400" cy="102861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5550089" y="3013505"/>
              <a:ext cx="1164400" cy="102861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六边形 12"/>
          <p:cNvSpPr/>
          <p:nvPr/>
        </p:nvSpPr>
        <p:spPr>
          <a:xfrm>
            <a:off x="7139904" y="2184507"/>
            <a:ext cx="593187" cy="514304"/>
          </a:xfrm>
          <a:prstGeom prst="hexagon">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9774449" y="2698807"/>
            <a:ext cx="593187" cy="514304"/>
          </a:xfrm>
          <a:prstGeom prst="hexagon">
            <a:avLst/>
          </a:prstGeom>
          <a:solidFill>
            <a:srgbClr val="CBCAC1"/>
          </a:solidFill>
          <a:ln>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a:off x="8800456" y="4938895"/>
            <a:ext cx="593187" cy="514304"/>
          </a:xfrm>
          <a:prstGeom prst="hexagon">
            <a:avLst/>
          </a:prstGeom>
          <a:solidFill>
            <a:srgbClr val="CBCAC1"/>
          </a:solidFill>
          <a:ln>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a:off x="7837443" y="1433019"/>
            <a:ext cx="504000" cy="411444"/>
          </a:xfrm>
          <a:prstGeom prst="hexagon">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8366549" y="5784643"/>
            <a:ext cx="433907" cy="411444"/>
          </a:xfrm>
          <a:prstGeom prst="hexagon">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70263" y="2468879"/>
            <a:ext cx="4240263" cy="1107996"/>
          </a:xfrm>
          <a:prstGeom prst="rect">
            <a:avLst/>
          </a:prstGeom>
          <a:effectLst/>
        </p:spPr>
        <p:txBody>
          <a:bodyPr wrap="none">
            <a:spAutoFit/>
          </a:bodyPr>
          <a:lstStyle/>
          <a:p>
            <a:r>
              <a:rPr lang="en-US" altLang="zh-CN" sz="6600" b="1" dirty="0">
                <a:solidFill>
                  <a:srgbClr val="CBCAC1"/>
                </a:solidFill>
                <a:latin typeface="华文细黑" panose="02010600040101010101" pitchFamily="2" charset="-122"/>
                <a:ea typeface="华文细黑" panose="02010600040101010101" pitchFamily="2" charset="-122"/>
              </a:rPr>
              <a:t>Our Vision</a:t>
            </a:r>
            <a:endParaRPr lang="zh-CN" altLang="en-US" sz="6600" b="1" dirty="0">
              <a:solidFill>
                <a:srgbClr val="CBCAC1"/>
              </a:solidFill>
              <a:latin typeface="华文细黑" panose="02010600040101010101" pitchFamily="2" charset="-122"/>
              <a:ea typeface="华文细黑" panose="02010600040101010101" pitchFamily="2" charset="-122"/>
            </a:endParaRPr>
          </a:p>
        </p:txBody>
      </p:sp>
      <p:sp>
        <p:nvSpPr>
          <p:cNvPr id="21" name="矩形 20"/>
          <p:cNvSpPr/>
          <p:nvPr/>
        </p:nvSpPr>
        <p:spPr>
          <a:xfrm>
            <a:off x="1208685" y="3566803"/>
            <a:ext cx="3404177" cy="338554"/>
          </a:xfrm>
          <a:prstGeom prst="rect">
            <a:avLst/>
          </a:prstGeom>
          <a:effectLst/>
        </p:spPr>
        <p:txBody>
          <a:bodyPr wrap="square">
            <a:spAutoFit/>
          </a:bodyPr>
          <a:lstStyle/>
          <a:p>
            <a:r>
              <a:rPr lang="en-US" altLang="zh-CN" sz="1600" b="1" dirty="0">
                <a:solidFill>
                  <a:srgbClr val="CBCAC1"/>
                </a:solidFill>
                <a:latin typeface="华文细黑" panose="02010600040101010101" pitchFamily="2" charset="-122"/>
                <a:ea typeface="华文细黑" panose="02010600040101010101" pitchFamily="2" charset="-122"/>
              </a:rPr>
              <a:t>ANNUAL REPORT POWER POINT</a:t>
            </a:r>
            <a:endParaRPr lang="zh-CN" altLang="en-US" sz="1600" b="1" dirty="0">
              <a:solidFill>
                <a:srgbClr val="CBCAC1"/>
              </a:solidFill>
              <a:latin typeface="华文细黑" panose="02010600040101010101" pitchFamily="2" charset="-122"/>
              <a:ea typeface="华文细黑" panose="02010600040101010101" pitchFamily="2" charset="-122"/>
            </a:endParaRPr>
          </a:p>
        </p:txBody>
      </p:sp>
      <p:sp>
        <p:nvSpPr>
          <p:cNvPr id="22" name="矩形 21"/>
          <p:cNvSpPr/>
          <p:nvPr/>
        </p:nvSpPr>
        <p:spPr>
          <a:xfrm>
            <a:off x="1150473" y="3958470"/>
            <a:ext cx="4281339" cy="1384995"/>
          </a:xfrm>
          <a:prstGeom prst="rect">
            <a:avLst/>
          </a:prstGeom>
        </p:spPr>
        <p:txBody>
          <a:bodyPr wrap="square">
            <a:spAutoFit/>
          </a:bodyPr>
          <a:lstStyle/>
          <a:p>
            <a:r>
              <a:rPr lang="en-US" altLang="zh-CN" sz="12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 designer can use default text to simulate what text would look like. A designer can use default text to simulate what text would look like. </a:t>
            </a:r>
            <a:endParaRPr lang="zh-CN" altLang="en-US" sz="1200" dirty="0">
              <a:solidFill>
                <a:srgbClr val="CBCAC1"/>
              </a:solidFill>
            </a:endParaRPr>
          </a:p>
          <a:p>
            <a:r>
              <a:rPr lang="en-US" altLang="zh-CN" sz="1200" dirty="0">
                <a:solidFill>
                  <a:srgbClr val="CBCAC1"/>
                </a:solidFill>
                <a:latin typeface="华文细黑" panose="02010600040101010101" pitchFamily="2" charset="-122"/>
                <a:ea typeface="华文细黑" panose="02010600040101010101" pitchFamily="2" charset="-122"/>
              </a:rPr>
              <a:t> </a:t>
            </a:r>
            <a:endParaRPr lang="zh-CN" altLang="en-US" sz="1200" dirty="0">
              <a:solidFill>
                <a:srgbClr val="CBCAC1"/>
              </a:solidFill>
            </a:endParaRPr>
          </a:p>
        </p:txBody>
      </p:sp>
      <p:grpSp>
        <p:nvGrpSpPr>
          <p:cNvPr id="26" name="组合 25"/>
          <p:cNvGrpSpPr/>
          <p:nvPr/>
        </p:nvGrpSpPr>
        <p:grpSpPr>
          <a:xfrm>
            <a:off x="4076440" y="931761"/>
            <a:ext cx="4117798" cy="493881"/>
            <a:chOff x="4103736" y="331258"/>
            <a:chExt cx="4117798" cy="493881"/>
          </a:xfrm>
        </p:grpSpPr>
        <p:sp>
          <p:nvSpPr>
            <p:cNvPr id="27" name="菱形 26"/>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文本框 1"/>
          <p:cNvSpPr txBox="1"/>
          <p:nvPr/>
        </p:nvSpPr>
        <p:spPr>
          <a:xfrm>
            <a:off x="3098037" y="1598472"/>
            <a:ext cx="5732061" cy="1200329"/>
          </a:xfrm>
          <a:prstGeom prst="rect">
            <a:avLst/>
          </a:prstGeom>
          <a:noFill/>
        </p:spPr>
        <p:txBody>
          <a:bodyPr wrap="square" rtlCol="0">
            <a:spAutoFit/>
          </a:bodyPr>
          <a:lstStyle/>
          <a:p>
            <a:pPr algn="dist"/>
            <a:r>
              <a:rPr lang="zh-CN" altLang="en-US" sz="7200" dirty="0" smtClean="0">
                <a:solidFill>
                  <a:srgbClr val="CBCAC1"/>
                </a:solidFill>
                <a:latin typeface="方正兰亭粗黑简体" panose="02000000000000000000" pitchFamily="2" charset="-122"/>
                <a:ea typeface="方正兰亭粗黑简体" panose="02000000000000000000" pitchFamily="2" charset="-122"/>
              </a:rPr>
              <a:t>感谢您的聆听</a:t>
            </a:r>
            <a:endParaRPr lang="zh-CN" altLang="en-US" sz="7200" dirty="0">
              <a:solidFill>
                <a:srgbClr val="CBCAC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4959687" y="2826097"/>
            <a:ext cx="1959138" cy="461639"/>
          </a:xfrm>
          <a:prstGeom prst="rect">
            <a:avLst/>
          </a:prstGeom>
          <a:effectLst>
            <a:outerShdw blurRad="50800" dist="38100" dir="8100000" algn="tr" rotWithShape="0">
              <a:prstClr val="black">
                <a:alpha val="40000"/>
              </a:prstClr>
            </a:outerShdw>
          </a:effectLst>
        </p:spPr>
        <p:txBody>
          <a:bodyPr wrap="none" lIns="91414" tIns="45707" rIns="91414" bIns="45707">
            <a:spAutoFit/>
          </a:bodyPr>
          <a:lstStyle/>
          <a:p>
            <a:pPr algn="r"/>
            <a:r>
              <a:rPr lang="zh-CN" altLang="en-US" dirty="0" smtClean="0">
                <a:solidFill>
                  <a:srgbClr val="CBCAC1"/>
                </a:solidFill>
                <a:latin typeface="时尚中黑简体" pitchFamily="2" charset="-122"/>
                <a:ea typeface="时尚中黑简体" pitchFamily="2" charset="-122"/>
              </a:rPr>
              <a:t>汇报人</a:t>
            </a:r>
            <a:r>
              <a:rPr lang="en-US" altLang="zh-CN" dirty="0" smtClean="0">
                <a:solidFill>
                  <a:srgbClr val="CBCAC1"/>
                </a:solidFill>
                <a:latin typeface="时尚中黑简体" pitchFamily="2" charset="-122"/>
                <a:ea typeface="时尚中黑简体" pitchFamily="2" charset="-122"/>
              </a:rPr>
              <a:t>/</a:t>
            </a:r>
            <a:r>
              <a:rPr lang="zh-CN" altLang="en-US" sz="2400" dirty="0" smtClean="0">
                <a:solidFill>
                  <a:srgbClr val="CBCAC1"/>
                </a:solidFill>
                <a:latin typeface="时尚中黑简体" pitchFamily="2" charset="-122"/>
                <a:ea typeface="时尚中黑简体" pitchFamily="2" charset="-122"/>
              </a:rPr>
              <a:t>骆可可</a:t>
            </a:r>
            <a:endParaRPr lang="zh-CN" altLang="en-US" sz="2400" dirty="0">
              <a:solidFill>
                <a:srgbClr val="CBCAC1"/>
              </a:solidFill>
              <a:latin typeface="时尚中黑简体" pitchFamily="2" charset="-122"/>
              <a:ea typeface="时尚中黑简体" pitchFamily="2" charset="-122"/>
            </a:endParaRPr>
          </a:p>
        </p:txBody>
      </p:sp>
    </p:spTree>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Freeform 6"/>
          <p:cNvSpPr>
            <a:spLocks noEditPoints="1"/>
          </p:cNvSpPr>
          <p:nvPr/>
        </p:nvSpPr>
        <p:spPr bwMode="auto">
          <a:xfrm>
            <a:off x="6881255" y="3356478"/>
            <a:ext cx="385221" cy="330951"/>
          </a:xfrm>
          <a:custGeom>
            <a:avLst/>
            <a:gdLst/>
            <a:ahLst/>
            <a:cxnLst>
              <a:cxn ang="0">
                <a:pos x="24" y="215"/>
              </a:cxn>
              <a:cxn ang="0">
                <a:pos x="18" y="205"/>
              </a:cxn>
              <a:cxn ang="0">
                <a:pos x="18" y="201"/>
              </a:cxn>
              <a:cxn ang="0">
                <a:pos x="22" y="193"/>
              </a:cxn>
              <a:cxn ang="0">
                <a:pos x="26" y="189"/>
              </a:cxn>
              <a:cxn ang="0">
                <a:pos x="45" y="160"/>
              </a:cxn>
              <a:cxn ang="0">
                <a:pos x="26" y="146"/>
              </a:cxn>
              <a:cxn ang="0">
                <a:pos x="7" y="120"/>
              </a:cxn>
              <a:cxn ang="0">
                <a:pos x="0" y="91"/>
              </a:cxn>
              <a:cxn ang="0">
                <a:pos x="3" y="73"/>
              </a:cxn>
              <a:cxn ang="0">
                <a:pos x="15" y="47"/>
              </a:cxn>
              <a:cxn ang="0">
                <a:pos x="36" y="27"/>
              </a:cxn>
              <a:cxn ang="0">
                <a:pos x="65"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7" y="180"/>
              </a:cxn>
              <a:cxn ang="0">
                <a:pos x="62" y="207"/>
              </a:cxn>
              <a:cxn ang="0">
                <a:pos x="30" y="215"/>
              </a:cxn>
              <a:cxn ang="0">
                <a:pos x="28" y="204"/>
              </a:cxn>
              <a:cxn ang="0">
                <a:pos x="43" y="201"/>
              </a:cxn>
              <a:cxn ang="0">
                <a:pos x="74" y="189"/>
              </a:cxn>
              <a:cxn ang="0">
                <a:pos x="104" y="169"/>
              </a:cxn>
              <a:cxn ang="0">
                <a:pos x="124" y="170"/>
              </a:cxn>
              <a:cxn ang="0">
                <a:pos x="147" y="169"/>
              </a:cxn>
              <a:cxn ang="0">
                <a:pos x="197" y="153"/>
              </a:cxn>
              <a:cxn ang="0">
                <a:pos x="219" y="135"/>
              </a:cxn>
              <a:cxn ang="0">
                <a:pos x="232"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3" y="108"/>
              </a:cxn>
              <a:cxn ang="0">
                <a:pos x="28" y="133"/>
              </a:cxn>
              <a:cxn ang="0">
                <a:pos x="53" y="153"/>
              </a:cxn>
              <a:cxn ang="0">
                <a:pos x="55" y="160"/>
              </a:cxn>
              <a:cxn ang="0">
                <a:pos x="39" y="191"/>
              </a:cxn>
              <a:cxn ang="0">
                <a:pos x="30" y="200"/>
              </a:cxn>
              <a:cxn ang="0">
                <a:pos x="28" y="204"/>
              </a:cxn>
            </a:cxnLst>
            <a:rect l="0" t="0" r="r" b="b"/>
            <a:pathLst>
              <a:path w="248" h="215">
                <a:moveTo>
                  <a:pt x="28" y="215"/>
                </a:moveTo>
                <a:lnTo>
                  <a:pt x="28" y="215"/>
                </a:lnTo>
                <a:lnTo>
                  <a:pt x="24" y="215"/>
                </a:lnTo>
                <a:lnTo>
                  <a:pt x="22" y="212"/>
                </a:lnTo>
                <a:lnTo>
                  <a:pt x="19" y="210"/>
                </a:lnTo>
                <a:lnTo>
                  <a:pt x="18" y="205"/>
                </a:lnTo>
                <a:lnTo>
                  <a:pt x="18" y="205"/>
                </a:lnTo>
                <a:lnTo>
                  <a:pt x="18" y="205"/>
                </a:lnTo>
                <a:lnTo>
                  <a:pt x="18" y="201"/>
                </a:lnTo>
                <a:lnTo>
                  <a:pt x="19" y="199"/>
                </a:lnTo>
                <a:lnTo>
                  <a:pt x="22" y="195"/>
                </a:lnTo>
                <a:lnTo>
                  <a:pt x="22" y="193"/>
                </a:lnTo>
                <a:lnTo>
                  <a:pt x="22" y="193"/>
                </a:lnTo>
                <a:lnTo>
                  <a:pt x="26" y="189"/>
                </a:lnTo>
                <a:lnTo>
                  <a:pt x="26" y="189"/>
                </a:lnTo>
                <a:lnTo>
                  <a:pt x="35" y="177"/>
                </a:lnTo>
                <a:lnTo>
                  <a:pt x="40"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5" y="64"/>
                </a:lnTo>
                <a:lnTo>
                  <a:pt x="9" y="56"/>
                </a:lnTo>
                <a:lnTo>
                  <a:pt x="15" y="47"/>
                </a:lnTo>
                <a:lnTo>
                  <a:pt x="22" y="41"/>
                </a:lnTo>
                <a:lnTo>
                  <a:pt x="28" y="34"/>
                </a:lnTo>
                <a:lnTo>
                  <a:pt x="36" y="27"/>
                </a:lnTo>
                <a:lnTo>
                  <a:pt x="46" y="22"/>
                </a:lnTo>
                <a:lnTo>
                  <a:pt x="55" y="16"/>
                </a:lnTo>
                <a:lnTo>
                  <a:pt x="65" y="11"/>
                </a:lnTo>
                <a:lnTo>
                  <a:pt x="76" y="8"/>
                </a:lnTo>
                <a:lnTo>
                  <a:pt x="88" y="4"/>
                </a:lnTo>
                <a:lnTo>
                  <a:pt x="100" y="3"/>
                </a:lnTo>
                <a:lnTo>
                  <a:pt x="112" y="2"/>
                </a:lnTo>
                <a:lnTo>
                  <a:pt x="124" y="0"/>
                </a:lnTo>
                <a:lnTo>
                  <a:pt x="124" y="0"/>
                </a:lnTo>
                <a:lnTo>
                  <a:pt x="138" y="2"/>
                </a:lnTo>
                <a:lnTo>
                  <a:pt x="150" y="3"/>
                </a:lnTo>
                <a:lnTo>
                  <a:pt x="162" y="4"/>
                </a:lnTo>
                <a:lnTo>
                  <a:pt x="173" y="8"/>
                </a:lnTo>
                <a:lnTo>
                  <a:pt x="184" y="11"/>
                </a:lnTo>
                <a:lnTo>
                  <a:pt x="194" y="16"/>
                </a:lnTo>
                <a:lnTo>
                  <a:pt x="204" y="22"/>
                </a:lnTo>
                <a:lnTo>
                  <a:pt x="212" y="27"/>
                </a:lnTo>
                <a:lnTo>
                  <a:pt x="220" y="34"/>
                </a:lnTo>
                <a:lnTo>
                  <a:pt x="227" y="41"/>
                </a:lnTo>
                <a:lnTo>
                  <a:pt x="234" y="47"/>
                </a:lnTo>
                <a:lnTo>
                  <a:pt x="239" y="56"/>
                </a:lnTo>
                <a:lnTo>
                  <a:pt x="243" y="64"/>
                </a:lnTo>
                <a:lnTo>
                  <a:pt x="246" y="73"/>
                </a:lnTo>
                <a:lnTo>
                  <a:pt x="248" y="81"/>
                </a:lnTo>
                <a:lnTo>
                  <a:pt x="248" y="91"/>
                </a:lnTo>
                <a:lnTo>
                  <a:pt x="248" y="91"/>
                </a:lnTo>
                <a:lnTo>
                  <a:pt x="248" y="100"/>
                </a:lnTo>
                <a:lnTo>
                  <a:pt x="246" y="110"/>
                </a:lnTo>
                <a:lnTo>
                  <a:pt x="243" y="118"/>
                </a:lnTo>
                <a:lnTo>
                  <a:pt x="239" y="126"/>
                </a:lnTo>
                <a:lnTo>
                  <a:pt x="234" y="134"/>
                </a:lnTo>
                <a:lnTo>
                  <a:pt x="227" y="142"/>
                </a:lnTo>
                <a:lnTo>
                  <a:pt x="220" y="149"/>
                </a:lnTo>
                <a:lnTo>
                  <a:pt x="212" y="154"/>
                </a:lnTo>
                <a:lnTo>
                  <a:pt x="204" y="161"/>
                </a:lnTo>
                <a:lnTo>
                  <a:pt x="194"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9" y="164"/>
                </a:lnTo>
                <a:lnTo>
                  <a:pt x="188" y="157"/>
                </a:lnTo>
                <a:lnTo>
                  <a:pt x="197" y="153"/>
                </a:lnTo>
                <a:lnTo>
                  <a:pt x="205" y="147"/>
                </a:lnTo>
                <a:lnTo>
                  <a:pt x="212" y="142"/>
                </a:lnTo>
                <a:lnTo>
                  <a:pt x="219" y="135"/>
                </a:lnTo>
                <a:lnTo>
                  <a:pt x="224" y="129"/>
                </a:lnTo>
                <a:lnTo>
                  <a:pt x="229" y="122"/>
                </a:lnTo>
                <a:lnTo>
                  <a:pt x="232" y="115"/>
                </a:lnTo>
                <a:lnTo>
                  <a:pt x="236" y="107"/>
                </a:lnTo>
                <a:lnTo>
                  <a:pt x="238" y="99"/>
                </a:lnTo>
                <a:lnTo>
                  <a:pt x="238" y="91"/>
                </a:lnTo>
                <a:lnTo>
                  <a:pt x="238" y="91"/>
                </a:lnTo>
                <a:lnTo>
                  <a:pt x="238" y="83"/>
                </a:lnTo>
                <a:lnTo>
                  <a:pt x="236" y="74"/>
                </a:lnTo>
                <a:lnTo>
                  <a:pt x="232" y="68"/>
                </a:lnTo>
                <a:lnTo>
                  <a:pt x="229" y="60"/>
                </a:lnTo>
                <a:lnTo>
                  <a:pt x="224" y="53"/>
                </a:lnTo>
                <a:lnTo>
                  <a:pt x="219" y="46"/>
                </a:lnTo>
                <a:lnTo>
                  <a:pt x="212" y="41"/>
                </a:lnTo>
                <a:lnTo>
                  <a:pt x="205" y="35"/>
                </a:lnTo>
                <a:lnTo>
                  <a:pt x="197" y="30"/>
                </a:lnTo>
                <a:lnTo>
                  <a:pt x="188" y="25"/>
                </a:lnTo>
                <a:lnTo>
                  <a:pt x="169" y="18"/>
                </a:lnTo>
                <a:lnTo>
                  <a:pt x="147" y="14"/>
                </a:lnTo>
                <a:lnTo>
                  <a:pt x="136" y="12"/>
                </a:lnTo>
                <a:lnTo>
                  <a:pt x="124" y="11"/>
                </a:lnTo>
                <a:lnTo>
                  <a:pt x="124" y="11"/>
                </a:lnTo>
                <a:lnTo>
                  <a:pt x="113" y="12"/>
                </a:lnTo>
                <a:lnTo>
                  <a:pt x="101" y="14"/>
                </a:lnTo>
                <a:lnTo>
                  <a:pt x="81" y="18"/>
                </a:lnTo>
                <a:lnTo>
                  <a:pt x="61" y="25"/>
                </a:lnTo>
                <a:lnTo>
                  <a:pt x="53" y="30"/>
                </a:lnTo>
                <a:lnTo>
                  <a:pt x="45" y="35"/>
                </a:lnTo>
                <a:lnTo>
                  <a:pt x="36" y="41"/>
                </a:lnTo>
                <a:lnTo>
                  <a:pt x="31" y="46"/>
                </a:lnTo>
                <a:lnTo>
                  <a:pt x="24" y="53"/>
                </a:lnTo>
                <a:lnTo>
                  <a:pt x="20" y="60"/>
                </a:lnTo>
                <a:lnTo>
                  <a:pt x="16" y="68"/>
                </a:lnTo>
                <a:lnTo>
                  <a:pt x="13" y="74"/>
                </a:lnTo>
                <a:lnTo>
                  <a:pt x="12" y="83"/>
                </a:lnTo>
                <a:lnTo>
                  <a:pt x="11" y="91"/>
                </a:lnTo>
                <a:lnTo>
                  <a:pt x="11" y="91"/>
                </a:lnTo>
                <a:lnTo>
                  <a:pt x="12" y="100"/>
                </a:lnTo>
                <a:lnTo>
                  <a:pt x="13" y="108"/>
                </a:lnTo>
                <a:lnTo>
                  <a:pt x="18" y="118"/>
                </a:lnTo>
                <a:lnTo>
                  <a:pt x="22" y="126"/>
                </a:lnTo>
                <a:lnTo>
                  <a:pt x="28" y="133"/>
                </a:lnTo>
                <a:lnTo>
                  <a:pt x="35" y="141"/>
                </a:lnTo>
                <a:lnTo>
                  <a:pt x="43" y="146"/>
                </a:lnTo>
                <a:lnTo>
                  <a:pt x="53" y="153"/>
                </a:lnTo>
                <a:lnTo>
                  <a:pt x="57" y="154"/>
                </a:lnTo>
                <a:lnTo>
                  <a:pt x="55" y="160"/>
                </a:lnTo>
                <a:lnTo>
                  <a:pt x="55" y="160"/>
                </a:lnTo>
                <a:lnTo>
                  <a:pt x="51" y="172"/>
                </a:lnTo>
                <a:lnTo>
                  <a:pt x="46" y="183"/>
                </a:lnTo>
                <a:lnTo>
                  <a:pt x="39" y="191"/>
                </a:lnTo>
                <a:lnTo>
                  <a:pt x="34" y="197"/>
                </a:lnTo>
                <a:lnTo>
                  <a:pt x="34" y="197"/>
                </a:lnTo>
                <a:lnTo>
                  <a:pt x="30" y="200"/>
                </a:lnTo>
                <a:lnTo>
                  <a:pt x="30" y="201"/>
                </a:lnTo>
                <a:lnTo>
                  <a:pt x="30" y="201"/>
                </a:lnTo>
                <a:lnTo>
                  <a:pt x="28" y="204"/>
                </a:lnTo>
                <a:lnTo>
                  <a:pt x="28" y="20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31" name="Freeform 7"/>
          <p:cNvSpPr>
            <a:spLocks noEditPoints="1"/>
          </p:cNvSpPr>
          <p:nvPr/>
        </p:nvSpPr>
        <p:spPr bwMode="auto">
          <a:xfrm>
            <a:off x="5255808" y="3356478"/>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6" y="47"/>
              </a:cxn>
              <a:cxn ang="0">
                <a:pos x="36" y="27"/>
              </a:cxn>
              <a:cxn ang="0">
                <a:pos x="66" y="11"/>
              </a:cxn>
              <a:cxn ang="0">
                <a:pos x="100" y="3"/>
              </a:cxn>
              <a:cxn ang="0">
                <a:pos x="126" y="0"/>
              </a:cxn>
              <a:cxn ang="0">
                <a:pos x="162" y="4"/>
              </a:cxn>
              <a:cxn ang="0">
                <a:pos x="194" y="16"/>
              </a:cxn>
              <a:cxn ang="0">
                <a:pos x="221" y="34"/>
              </a:cxn>
              <a:cxn ang="0">
                <a:pos x="239" y="56"/>
              </a:cxn>
              <a:cxn ang="0">
                <a:pos x="248" y="81"/>
              </a:cxn>
              <a:cxn ang="0">
                <a:pos x="248" y="100"/>
              </a:cxn>
              <a:cxn ang="0">
                <a:pos x="239" y="126"/>
              </a:cxn>
              <a:cxn ang="0">
                <a:pos x="221" y="149"/>
              </a:cxn>
              <a:cxn ang="0">
                <a:pos x="194" y="166"/>
              </a:cxn>
              <a:cxn ang="0">
                <a:pos x="162" y="177"/>
              </a:cxn>
              <a:cxn ang="0">
                <a:pos x="126" y="181"/>
              </a:cxn>
              <a:cxn ang="0">
                <a:pos x="108" y="180"/>
              </a:cxn>
              <a:cxn ang="0">
                <a:pos x="63" y="207"/>
              </a:cxn>
              <a:cxn ang="0">
                <a:pos x="30" y="215"/>
              </a:cxn>
              <a:cxn ang="0">
                <a:pos x="28" y="204"/>
              </a:cxn>
              <a:cxn ang="0">
                <a:pos x="43" y="201"/>
              </a:cxn>
              <a:cxn ang="0">
                <a:pos x="74" y="189"/>
              </a:cxn>
              <a:cxn ang="0">
                <a:pos x="104" y="169"/>
              </a:cxn>
              <a:cxn ang="0">
                <a:pos x="126" y="170"/>
              </a:cxn>
              <a:cxn ang="0">
                <a:pos x="147" y="169"/>
              </a:cxn>
              <a:cxn ang="0">
                <a:pos x="197" y="153"/>
              </a:cxn>
              <a:cxn ang="0">
                <a:pos x="219" y="135"/>
              </a:cxn>
              <a:cxn ang="0">
                <a:pos x="234" y="115"/>
              </a:cxn>
              <a:cxn ang="0">
                <a:pos x="239" y="91"/>
              </a:cxn>
              <a:cxn ang="0">
                <a:pos x="236" y="74"/>
              </a:cxn>
              <a:cxn ang="0">
                <a:pos x="224" y="53"/>
              </a:cxn>
              <a:cxn ang="0">
                <a:pos x="205" y="35"/>
              </a:cxn>
              <a:cxn ang="0">
                <a:pos x="169" y="18"/>
              </a:cxn>
              <a:cxn ang="0">
                <a:pos x="126" y="11"/>
              </a:cxn>
              <a:cxn ang="0">
                <a:pos x="103" y="14"/>
              </a:cxn>
              <a:cxn ang="0">
                <a:pos x="53" y="30"/>
              </a:cxn>
              <a:cxn ang="0">
                <a:pos x="31" y="46"/>
              </a:cxn>
              <a:cxn ang="0">
                <a:pos x="16" y="68"/>
              </a:cxn>
              <a:cxn ang="0">
                <a:pos x="11" y="91"/>
              </a:cxn>
              <a:cxn ang="0">
                <a:pos x="15" y="108"/>
              </a:cxn>
              <a:cxn ang="0">
                <a:pos x="28" y="133"/>
              </a:cxn>
              <a:cxn ang="0">
                <a:pos x="54" y="153"/>
              </a:cxn>
              <a:cxn ang="0">
                <a:pos x="57" y="160"/>
              </a:cxn>
              <a:cxn ang="0">
                <a:pos x="41" y="191"/>
              </a:cxn>
              <a:cxn ang="0">
                <a:pos x="31" y="200"/>
              </a:cxn>
              <a:cxn ang="0">
                <a:pos x="28" y="204"/>
              </a:cxn>
            </a:cxnLst>
            <a:rect l="0" t="0" r="r" b="b"/>
            <a:pathLst>
              <a:path w="250" h="215">
                <a:moveTo>
                  <a:pt x="30" y="215"/>
                </a:moveTo>
                <a:lnTo>
                  <a:pt x="30"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6" y="177"/>
                </a:lnTo>
                <a:lnTo>
                  <a:pt x="41" y="170"/>
                </a:lnTo>
                <a:lnTo>
                  <a:pt x="45" y="160"/>
                </a:lnTo>
                <a:lnTo>
                  <a:pt x="45" y="160"/>
                </a:lnTo>
                <a:lnTo>
                  <a:pt x="35" y="153"/>
                </a:lnTo>
                <a:lnTo>
                  <a:pt x="26" y="146"/>
                </a:lnTo>
                <a:lnTo>
                  <a:pt x="19" y="138"/>
                </a:lnTo>
                <a:lnTo>
                  <a:pt x="12" y="129"/>
                </a:lnTo>
                <a:lnTo>
                  <a:pt x="7" y="120"/>
                </a:lnTo>
                <a:lnTo>
                  <a:pt x="4" y="111"/>
                </a:lnTo>
                <a:lnTo>
                  <a:pt x="1" y="101"/>
                </a:lnTo>
                <a:lnTo>
                  <a:pt x="0" y="91"/>
                </a:lnTo>
                <a:lnTo>
                  <a:pt x="0" y="91"/>
                </a:lnTo>
                <a:lnTo>
                  <a:pt x="1" y="81"/>
                </a:lnTo>
                <a:lnTo>
                  <a:pt x="3" y="73"/>
                </a:lnTo>
                <a:lnTo>
                  <a:pt x="7" y="64"/>
                </a:lnTo>
                <a:lnTo>
                  <a:pt x="11" y="56"/>
                </a:lnTo>
                <a:lnTo>
                  <a:pt x="16" y="47"/>
                </a:lnTo>
                <a:lnTo>
                  <a:pt x="22" y="41"/>
                </a:lnTo>
                <a:lnTo>
                  <a:pt x="30" y="34"/>
                </a:lnTo>
                <a:lnTo>
                  <a:pt x="36" y="27"/>
                </a:lnTo>
                <a:lnTo>
                  <a:pt x="46" y="22"/>
                </a:lnTo>
                <a:lnTo>
                  <a:pt x="55" y="16"/>
                </a:lnTo>
                <a:lnTo>
                  <a:pt x="66" y="11"/>
                </a:lnTo>
                <a:lnTo>
                  <a:pt x="77" y="8"/>
                </a:lnTo>
                <a:lnTo>
                  <a:pt x="88" y="4"/>
                </a:lnTo>
                <a:lnTo>
                  <a:pt x="100" y="3"/>
                </a:lnTo>
                <a:lnTo>
                  <a:pt x="112" y="2"/>
                </a:lnTo>
                <a:lnTo>
                  <a:pt x="126" y="0"/>
                </a:lnTo>
                <a:lnTo>
                  <a:pt x="126" y="0"/>
                </a:lnTo>
                <a:lnTo>
                  <a:pt x="138" y="2"/>
                </a:lnTo>
                <a:lnTo>
                  <a:pt x="150" y="3"/>
                </a:lnTo>
                <a:lnTo>
                  <a:pt x="162" y="4"/>
                </a:lnTo>
                <a:lnTo>
                  <a:pt x="173" y="8"/>
                </a:lnTo>
                <a:lnTo>
                  <a:pt x="184" y="11"/>
                </a:lnTo>
                <a:lnTo>
                  <a:pt x="194" y="16"/>
                </a:lnTo>
                <a:lnTo>
                  <a:pt x="204" y="22"/>
                </a:lnTo>
                <a:lnTo>
                  <a:pt x="213" y="27"/>
                </a:lnTo>
                <a:lnTo>
                  <a:pt x="221" y="34"/>
                </a:lnTo>
                <a:lnTo>
                  <a:pt x="228" y="41"/>
                </a:lnTo>
                <a:lnTo>
                  <a:pt x="234" y="47"/>
                </a:lnTo>
                <a:lnTo>
                  <a:pt x="239" y="56"/>
                </a:lnTo>
                <a:lnTo>
                  <a:pt x="243" y="64"/>
                </a:lnTo>
                <a:lnTo>
                  <a:pt x="247" y="73"/>
                </a:lnTo>
                <a:lnTo>
                  <a:pt x="248" y="81"/>
                </a:lnTo>
                <a:lnTo>
                  <a:pt x="250" y="91"/>
                </a:lnTo>
                <a:lnTo>
                  <a:pt x="250" y="91"/>
                </a:lnTo>
                <a:lnTo>
                  <a:pt x="248" y="100"/>
                </a:lnTo>
                <a:lnTo>
                  <a:pt x="247" y="110"/>
                </a:lnTo>
                <a:lnTo>
                  <a:pt x="243" y="118"/>
                </a:lnTo>
                <a:lnTo>
                  <a:pt x="239" y="126"/>
                </a:lnTo>
                <a:lnTo>
                  <a:pt x="234" y="134"/>
                </a:lnTo>
                <a:lnTo>
                  <a:pt x="228" y="142"/>
                </a:lnTo>
                <a:lnTo>
                  <a:pt x="221" y="149"/>
                </a:lnTo>
                <a:lnTo>
                  <a:pt x="213" y="154"/>
                </a:lnTo>
                <a:lnTo>
                  <a:pt x="204" y="161"/>
                </a:lnTo>
                <a:lnTo>
                  <a:pt x="194" y="166"/>
                </a:lnTo>
                <a:lnTo>
                  <a:pt x="184" y="170"/>
                </a:lnTo>
                <a:lnTo>
                  <a:pt x="173" y="174"/>
                </a:lnTo>
                <a:lnTo>
                  <a:pt x="162" y="177"/>
                </a:lnTo>
                <a:lnTo>
                  <a:pt x="150" y="180"/>
                </a:lnTo>
                <a:lnTo>
                  <a:pt x="138" y="181"/>
                </a:lnTo>
                <a:lnTo>
                  <a:pt x="126" y="181"/>
                </a:lnTo>
                <a:lnTo>
                  <a:pt x="126" y="181"/>
                </a:lnTo>
                <a:lnTo>
                  <a:pt x="108" y="180"/>
                </a:lnTo>
                <a:lnTo>
                  <a:pt x="108" y="180"/>
                </a:lnTo>
                <a:lnTo>
                  <a:pt x="93" y="191"/>
                </a:lnTo>
                <a:lnTo>
                  <a:pt x="78" y="200"/>
                </a:lnTo>
                <a:lnTo>
                  <a:pt x="63" y="207"/>
                </a:lnTo>
                <a:lnTo>
                  <a:pt x="46" y="212"/>
                </a:lnTo>
                <a:lnTo>
                  <a:pt x="46" y="212"/>
                </a:lnTo>
                <a:lnTo>
                  <a:pt x="30" y="215"/>
                </a:lnTo>
                <a:lnTo>
                  <a:pt x="30" y="215"/>
                </a:lnTo>
                <a:close/>
                <a:moveTo>
                  <a:pt x="28" y="204"/>
                </a:moveTo>
                <a:lnTo>
                  <a:pt x="28" y="204"/>
                </a:lnTo>
                <a:lnTo>
                  <a:pt x="30" y="204"/>
                </a:lnTo>
                <a:lnTo>
                  <a:pt x="30" y="204"/>
                </a:lnTo>
                <a:lnTo>
                  <a:pt x="43" y="201"/>
                </a:lnTo>
                <a:lnTo>
                  <a:pt x="43" y="201"/>
                </a:lnTo>
                <a:lnTo>
                  <a:pt x="59" y="196"/>
                </a:lnTo>
                <a:lnTo>
                  <a:pt x="74" y="189"/>
                </a:lnTo>
                <a:lnTo>
                  <a:pt x="89" y="181"/>
                </a:lnTo>
                <a:lnTo>
                  <a:pt x="103" y="170"/>
                </a:lnTo>
                <a:lnTo>
                  <a:pt x="104" y="169"/>
                </a:lnTo>
                <a:lnTo>
                  <a:pt x="107" y="169"/>
                </a:lnTo>
                <a:lnTo>
                  <a:pt x="107" y="169"/>
                </a:lnTo>
                <a:lnTo>
                  <a:pt x="126" y="170"/>
                </a:lnTo>
                <a:lnTo>
                  <a:pt x="126" y="170"/>
                </a:lnTo>
                <a:lnTo>
                  <a:pt x="136"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9" y="91"/>
                </a:lnTo>
                <a:lnTo>
                  <a:pt x="239"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6" y="12"/>
                </a:lnTo>
                <a:lnTo>
                  <a:pt x="126" y="11"/>
                </a:lnTo>
                <a:lnTo>
                  <a:pt x="126" y="11"/>
                </a:lnTo>
                <a:lnTo>
                  <a:pt x="113" y="12"/>
                </a:lnTo>
                <a:lnTo>
                  <a:pt x="103" y="14"/>
                </a:lnTo>
                <a:lnTo>
                  <a:pt x="81" y="18"/>
                </a:lnTo>
                <a:lnTo>
                  <a:pt x="62" y="25"/>
                </a:lnTo>
                <a:lnTo>
                  <a:pt x="53" y="30"/>
                </a:lnTo>
                <a:lnTo>
                  <a:pt x="45" y="35"/>
                </a:lnTo>
                <a:lnTo>
                  <a:pt x="38" y="41"/>
                </a:lnTo>
                <a:lnTo>
                  <a:pt x="31" y="46"/>
                </a:lnTo>
                <a:lnTo>
                  <a:pt x="26" y="53"/>
                </a:lnTo>
                <a:lnTo>
                  <a:pt x="20" y="60"/>
                </a:lnTo>
                <a:lnTo>
                  <a:pt x="16" y="68"/>
                </a:lnTo>
                <a:lnTo>
                  <a:pt x="14" y="74"/>
                </a:lnTo>
                <a:lnTo>
                  <a:pt x="12" y="83"/>
                </a:lnTo>
                <a:lnTo>
                  <a:pt x="11" y="91"/>
                </a:lnTo>
                <a:lnTo>
                  <a:pt x="11" y="91"/>
                </a:lnTo>
                <a:lnTo>
                  <a:pt x="12" y="100"/>
                </a:lnTo>
                <a:lnTo>
                  <a:pt x="15" y="108"/>
                </a:lnTo>
                <a:lnTo>
                  <a:pt x="18" y="118"/>
                </a:lnTo>
                <a:lnTo>
                  <a:pt x="23" y="126"/>
                </a:lnTo>
                <a:lnTo>
                  <a:pt x="28" y="133"/>
                </a:lnTo>
                <a:lnTo>
                  <a:pt x="35" y="141"/>
                </a:lnTo>
                <a:lnTo>
                  <a:pt x="45" y="146"/>
                </a:lnTo>
                <a:lnTo>
                  <a:pt x="54" y="153"/>
                </a:lnTo>
                <a:lnTo>
                  <a:pt x="57" y="154"/>
                </a:lnTo>
                <a:lnTo>
                  <a:pt x="57" y="160"/>
                </a:lnTo>
                <a:lnTo>
                  <a:pt x="57" y="160"/>
                </a:lnTo>
                <a:lnTo>
                  <a:pt x="51" y="172"/>
                </a:lnTo>
                <a:lnTo>
                  <a:pt x="46" y="183"/>
                </a:lnTo>
                <a:lnTo>
                  <a:pt x="41" y="191"/>
                </a:lnTo>
                <a:lnTo>
                  <a:pt x="34" y="197"/>
                </a:lnTo>
                <a:lnTo>
                  <a:pt x="34" y="197"/>
                </a:lnTo>
                <a:lnTo>
                  <a:pt x="31" y="200"/>
                </a:lnTo>
                <a:lnTo>
                  <a:pt x="30" y="201"/>
                </a:lnTo>
                <a:lnTo>
                  <a:pt x="30" y="201"/>
                </a:lnTo>
                <a:lnTo>
                  <a:pt x="28" y="204"/>
                </a:lnTo>
                <a:lnTo>
                  <a:pt x="28" y="20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32" name="Freeform 8"/>
          <p:cNvSpPr>
            <a:spLocks noEditPoints="1"/>
          </p:cNvSpPr>
          <p:nvPr/>
        </p:nvSpPr>
        <p:spPr bwMode="auto">
          <a:xfrm>
            <a:off x="6063836" y="3356478"/>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5" y="47"/>
              </a:cxn>
              <a:cxn ang="0">
                <a:pos x="37" y="27"/>
              </a:cxn>
              <a:cxn ang="0">
                <a:pos x="66" y="11"/>
              </a:cxn>
              <a:cxn ang="0">
                <a:pos x="100" y="3"/>
              </a:cxn>
              <a:cxn ang="0">
                <a:pos x="124" y="0"/>
              </a:cxn>
              <a:cxn ang="0">
                <a:pos x="162" y="4"/>
              </a:cxn>
              <a:cxn ang="0">
                <a:pos x="195" y="16"/>
              </a:cxn>
              <a:cxn ang="0">
                <a:pos x="220" y="34"/>
              </a:cxn>
              <a:cxn ang="0">
                <a:pos x="239" y="56"/>
              </a:cxn>
              <a:cxn ang="0">
                <a:pos x="249" y="81"/>
              </a:cxn>
              <a:cxn ang="0">
                <a:pos x="249" y="100"/>
              </a:cxn>
              <a:cxn ang="0">
                <a:pos x="239" y="126"/>
              </a:cxn>
              <a:cxn ang="0">
                <a:pos x="220" y="149"/>
              </a:cxn>
              <a:cxn ang="0">
                <a:pos x="195" y="166"/>
              </a:cxn>
              <a:cxn ang="0">
                <a:pos x="162" y="177"/>
              </a:cxn>
              <a:cxn ang="0">
                <a:pos x="124" y="181"/>
              </a:cxn>
              <a:cxn ang="0">
                <a:pos x="107" y="180"/>
              </a:cxn>
              <a:cxn ang="0">
                <a:pos x="62" y="207"/>
              </a:cxn>
              <a:cxn ang="0">
                <a:pos x="30" y="215"/>
              </a:cxn>
              <a:cxn ang="0">
                <a:pos x="29" y="204"/>
              </a:cxn>
              <a:cxn ang="0">
                <a:pos x="43" y="201"/>
              </a:cxn>
              <a:cxn ang="0">
                <a:pos x="74" y="189"/>
              </a:cxn>
              <a:cxn ang="0">
                <a:pos x="104" y="169"/>
              </a:cxn>
              <a:cxn ang="0">
                <a:pos x="124" y="170"/>
              </a:cxn>
              <a:cxn ang="0">
                <a:pos x="147" y="169"/>
              </a:cxn>
              <a:cxn ang="0">
                <a:pos x="197" y="153"/>
              </a:cxn>
              <a:cxn ang="0">
                <a:pos x="219" y="135"/>
              </a:cxn>
              <a:cxn ang="0">
                <a:pos x="234"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4" y="108"/>
              </a:cxn>
              <a:cxn ang="0">
                <a:pos x="29" y="133"/>
              </a:cxn>
              <a:cxn ang="0">
                <a:pos x="54" y="153"/>
              </a:cxn>
              <a:cxn ang="0">
                <a:pos x="56" y="160"/>
              </a:cxn>
              <a:cxn ang="0">
                <a:pos x="39" y="191"/>
              </a:cxn>
              <a:cxn ang="0">
                <a:pos x="31" y="200"/>
              </a:cxn>
              <a:cxn ang="0">
                <a:pos x="29" y="204"/>
              </a:cxn>
            </a:cxnLst>
            <a:rect l="0" t="0" r="r" b="b"/>
            <a:pathLst>
              <a:path w="249" h="215">
                <a:moveTo>
                  <a:pt x="29" y="215"/>
                </a:moveTo>
                <a:lnTo>
                  <a:pt x="29"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5" y="177"/>
                </a:lnTo>
                <a:lnTo>
                  <a:pt x="41"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6" y="64"/>
                </a:lnTo>
                <a:lnTo>
                  <a:pt x="11" y="56"/>
                </a:lnTo>
                <a:lnTo>
                  <a:pt x="15" y="47"/>
                </a:lnTo>
                <a:lnTo>
                  <a:pt x="22" y="41"/>
                </a:lnTo>
                <a:lnTo>
                  <a:pt x="29" y="34"/>
                </a:lnTo>
                <a:lnTo>
                  <a:pt x="37" y="27"/>
                </a:lnTo>
                <a:lnTo>
                  <a:pt x="46" y="22"/>
                </a:lnTo>
                <a:lnTo>
                  <a:pt x="56" y="16"/>
                </a:lnTo>
                <a:lnTo>
                  <a:pt x="66" y="11"/>
                </a:lnTo>
                <a:lnTo>
                  <a:pt x="77" y="8"/>
                </a:lnTo>
                <a:lnTo>
                  <a:pt x="88" y="4"/>
                </a:lnTo>
                <a:lnTo>
                  <a:pt x="100" y="3"/>
                </a:lnTo>
                <a:lnTo>
                  <a:pt x="112" y="2"/>
                </a:lnTo>
                <a:lnTo>
                  <a:pt x="124" y="0"/>
                </a:lnTo>
                <a:lnTo>
                  <a:pt x="124" y="0"/>
                </a:lnTo>
                <a:lnTo>
                  <a:pt x="138" y="2"/>
                </a:lnTo>
                <a:lnTo>
                  <a:pt x="150" y="3"/>
                </a:lnTo>
                <a:lnTo>
                  <a:pt x="162" y="4"/>
                </a:lnTo>
                <a:lnTo>
                  <a:pt x="173" y="8"/>
                </a:lnTo>
                <a:lnTo>
                  <a:pt x="184" y="11"/>
                </a:lnTo>
                <a:lnTo>
                  <a:pt x="195" y="16"/>
                </a:lnTo>
                <a:lnTo>
                  <a:pt x="204" y="22"/>
                </a:lnTo>
                <a:lnTo>
                  <a:pt x="212" y="27"/>
                </a:lnTo>
                <a:lnTo>
                  <a:pt x="220" y="34"/>
                </a:lnTo>
                <a:lnTo>
                  <a:pt x="228" y="41"/>
                </a:lnTo>
                <a:lnTo>
                  <a:pt x="234" y="47"/>
                </a:lnTo>
                <a:lnTo>
                  <a:pt x="239" y="56"/>
                </a:lnTo>
                <a:lnTo>
                  <a:pt x="243" y="64"/>
                </a:lnTo>
                <a:lnTo>
                  <a:pt x="247" y="73"/>
                </a:lnTo>
                <a:lnTo>
                  <a:pt x="249" y="81"/>
                </a:lnTo>
                <a:lnTo>
                  <a:pt x="249" y="91"/>
                </a:lnTo>
                <a:lnTo>
                  <a:pt x="249" y="91"/>
                </a:lnTo>
                <a:lnTo>
                  <a:pt x="249" y="100"/>
                </a:lnTo>
                <a:lnTo>
                  <a:pt x="247" y="110"/>
                </a:lnTo>
                <a:lnTo>
                  <a:pt x="243" y="118"/>
                </a:lnTo>
                <a:lnTo>
                  <a:pt x="239" y="126"/>
                </a:lnTo>
                <a:lnTo>
                  <a:pt x="234" y="134"/>
                </a:lnTo>
                <a:lnTo>
                  <a:pt x="228" y="142"/>
                </a:lnTo>
                <a:lnTo>
                  <a:pt x="220" y="149"/>
                </a:lnTo>
                <a:lnTo>
                  <a:pt x="212" y="154"/>
                </a:lnTo>
                <a:lnTo>
                  <a:pt x="204" y="161"/>
                </a:lnTo>
                <a:lnTo>
                  <a:pt x="195"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9" y="215"/>
                </a:lnTo>
                <a:close/>
                <a:moveTo>
                  <a:pt x="29" y="204"/>
                </a:moveTo>
                <a:lnTo>
                  <a:pt x="29" y="204"/>
                </a:lnTo>
                <a:lnTo>
                  <a:pt x="29" y="204"/>
                </a:lnTo>
                <a:lnTo>
                  <a:pt x="29" y="204"/>
                </a:lnTo>
                <a:lnTo>
                  <a:pt x="43" y="201"/>
                </a:lnTo>
                <a:lnTo>
                  <a:pt x="43" y="201"/>
                </a:lnTo>
                <a:lnTo>
                  <a:pt x="60" y="196"/>
                </a:lnTo>
                <a:lnTo>
                  <a:pt x="74" y="189"/>
                </a:lnTo>
                <a:lnTo>
                  <a:pt x="89" y="181"/>
                </a:lnTo>
                <a:lnTo>
                  <a:pt x="101" y="170"/>
                </a:lnTo>
                <a:lnTo>
                  <a:pt x="104" y="169"/>
                </a:lnTo>
                <a:lnTo>
                  <a:pt x="107" y="169"/>
                </a:lnTo>
                <a:lnTo>
                  <a:pt x="107" y="169"/>
                </a:lnTo>
                <a:lnTo>
                  <a:pt x="124" y="170"/>
                </a:lnTo>
                <a:lnTo>
                  <a:pt x="124" y="170"/>
                </a:lnTo>
                <a:lnTo>
                  <a:pt x="137"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8" y="91"/>
                </a:lnTo>
                <a:lnTo>
                  <a:pt x="238"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7" y="12"/>
                </a:lnTo>
                <a:lnTo>
                  <a:pt x="124" y="11"/>
                </a:lnTo>
                <a:lnTo>
                  <a:pt x="124" y="11"/>
                </a:lnTo>
                <a:lnTo>
                  <a:pt x="114" y="12"/>
                </a:lnTo>
                <a:lnTo>
                  <a:pt x="101" y="14"/>
                </a:lnTo>
                <a:lnTo>
                  <a:pt x="81" y="18"/>
                </a:lnTo>
                <a:lnTo>
                  <a:pt x="61" y="25"/>
                </a:lnTo>
                <a:lnTo>
                  <a:pt x="53" y="30"/>
                </a:lnTo>
                <a:lnTo>
                  <a:pt x="45" y="35"/>
                </a:lnTo>
                <a:lnTo>
                  <a:pt x="38" y="41"/>
                </a:lnTo>
                <a:lnTo>
                  <a:pt x="31" y="46"/>
                </a:lnTo>
                <a:lnTo>
                  <a:pt x="24" y="53"/>
                </a:lnTo>
                <a:lnTo>
                  <a:pt x="20" y="60"/>
                </a:lnTo>
                <a:lnTo>
                  <a:pt x="16" y="68"/>
                </a:lnTo>
                <a:lnTo>
                  <a:pt x="14" y="74"/>
                </a:lnTo>
                <a:lnTo>
                  <a:pt x="12" y="83"/>
                </a:lnTo>
                <a:lnTo>
                  <a:pt x="11" y="91"/>
                </a:lnTo>
                <a:lnTo>
                  <a:pt x="11" y="91"/>
                </a:lnTo>
                <a:lnTo>
                  <a:pt x="12" y="100"/>
                </a:lnTo>
                <a:lnTo>
                  <a:pt x="14" y="108"/>
                </a:lnTo>
                <a:lnTo>
                  <a:pt x="18" y="118"/>
                </a:lnTo>
                <a:lnTo>
                  <a:pt x="22" y="126"/>
                </a:lnTo>
                <a:lnTo>
                  <a:pt x="29" y="133"/>
                </a:lnTo>
                <a:lnTo>
                  <a:pt x="35" y="141"/>
                </a:lnTo>
                <a:lnTo>
                  <a:pt x="43" y="146"/>
                </a:lnTo>
                <a:lnTo>
                  <a:pt x="54" y="153"/>
                </a:lnTo>
                <a:lnTo>
                  <a:pt x="57" y="154"/>
                </a:lnTo>
                <a:lnTo>
                  <a:pt x="56" y="160"/>
                </a:lnTo>
                <a:lnTo>
                  <a:pt x="56" y="160"/>
                </a:lnTo>
                <a:lnTo>
                  <a:pt x="51" y="172"/>
                </a:lnTo>
                <a:lnTo>
                  <a:pt x="46" y="183"/>
                </a:lnTo>
                <a:lnTo>
                  <a:pt x="39" y="191"/>
                </a:lnTo>
                <a:lnTo>
                  <a:pt x="34" y="197"/>
                </a:lnTo>
                <a:lnTo>
                  <a:pt x="34" y="197"/>
                </a:lnTo>
                <a:lnTo>
                  <a:pt x="31" y="200"/>
                </a:lnTo>
                <a:lnTo>
                  <a:pt x="30" y="201"/>
                </a:lnTo>
                <a:lnTo>
                  <a:pt x="30" y="201"/>
                </a:lnTo>
                <a:lnTo>
                  <a:pt x="29" y="204"/>
                </a:lnTo>
                <a:lnTo>
                  <a:pt x="29" y="20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33" name="Freeform 9"/>
          <p:cNvSpPr/>
          <p:nvPr/>
        </p:nvSpPr>
        <p:spPr bwMode="auto">
          <a:xfrm>
            <a:off x="2859924" y="4142489"/>
            <a:ext cx="248985" cy="372321"/>
          </a:xfrm>
          <a:custGeom>
            <a:avLst/>
            <a:gdLst/>
            <a:ahLst/>
            <a:cxnLst>
              <a:cxn ang="0">
                <a:pos x="148" y="227"/>
              </a:cxn>
              <a:cxn ang="0">
                <a:pos x="147" y="230"/>
              </a:cxn>
              <a:cxn ang="0">
                <a:pos x="143" y="234"/>
              </a:cxn>
              <a:cxn ang="0">
                <a:pos x="142" y="234"/>
              </a:cxn>
              <a:cxn ang="0">
                <a:pos x="136" y="232"/>
              </a:cxn>
              <a:cxn ang="0">
                <a:pos x="19" y="166"/>
              </a:cxn>
              <a:cxn ang="0">
                <a:pos x="16" y="166"/>
              </a:cxn>
              <a:cxn ang="0">
                <a:pos x="12" y="162"/>
              </a:cxn>
              <a:cxn ang="0">
                <a:pos x="11" y="85"/>
              </a:cxn>
              <a:cxn ang="0">
                <a:pos x="12" y="82"/>
              </a:cxn>
              <a:cxn ang="0">
                <a:pos x="16" y="80"/>
              </a:cxn>
              <a:cxn ang="0">
                <a:pos x="70" y="78"/>
              </a:cxn>
              <a:cxn ang="0">
                <a:pos x="136" y="14"/>
              </a:cxn>
              <a:cxn ang="0">
                <a:pos x="142" y="11"/>
              </a:cxn>
              <a:cxn ang="0">
                <a:pos x="143" y="12"/>
              </a:cxn>
              <a:cxn ang="0">
                <a:pos x="147" y="15"/>
              </a:cxn>
              <a:cxn ang="0">
                <a:pos x="148" y="68"/>
              </a:cxn>
              <a:cxn ang="0">
                <a:pos x="159" y="18"/>
              </a:cxn>
              <a:cxn ang="0">
                <a:pos x="158" y="11"/>
              </a:cxn>
              <a:cxn ang="0">
                <a:pos x="148" y="1"/>
              </a:cxn>
              <a:cxn ang="0">
                <a:pos x="142" y="0"/>
              </a:cxn>
              <a:cxn ang="0">
                <a:pos x="128" y="5"/>
              </a:cxn>
              <a:cxn ang="0">
                <a:pos x="19" y="68"/>
              </a:cxn>
              <a:cxn ang="0">
                <a:pos x="11" y="69"/>
              </a:cxn>
              <a:cxn ang="0">
                <a:pos x="3" y="78"/>
              </a:cxn>
              <a:cxn ang="0">
                <a:pos x="0" y="159"/>
              </a:cxn>
              <a:cxn ang="0">
                <a:pos x="3" y="166"/>
              </a:cxn>
              <a:cxn ang="0">
                <a:pos x="11" y="176"/>
              </a:cxn>
              <a:cxn ang="0">
                <a:pos x="66" y="177"/>
              </a:cxn>
              <a:cxn ang="0">
                <a:pos x="128" y="239"/>
              </a:cxn>
              <a:cxn ang="0">
                <a:pos x="142" y="244"/>
              </a:cxn>
              <a:cxn ang="0">
                <a:pos x="148" y="243"/>
              </a:cxn>
              <a:cxn ang="0">
                <a:pos x="158" y="234"/>
              </a:cxn>
              <a:cxn ang="0">
                <a:pos x="159" y="174"/>
              </a:cxn>
            </a:cxnLst>
            <a:rect l="0" t="0" r="r" b="b"/>
            <a:pathLst>
              <a:path w="159" h="244">
                <a:moveTo>
                  <a:pt x="148" y="174"/>
                </a:moveTo>
                <a:lnTo>
                  <a:pt x="148" y="227"/>
                </a:lnTo>
                <a:lnTo>
                  <a:pt x="148" y="227"/>
                </a:lnTo>
                <a:lnTo>
                  <a:pt x="147" y="230"/>
                </a:lnTo>
                <a:lnTo>
                  <a:pt x="146" y="232"/>
                </a:lnTo>
                <a:lnTo>
                  <a:pt x="143" y="234"/>
                </a:lnTo>
                <a:lnTo>
                  <a:pt x="142" y="234"/>
                </a:lnTo>
                <a:lnTo>
                  <a:pt x="142" y="234"/>
                </a:lnTo>
                <a:lnTo>
                  <a:pt x="139" y="234"/>
                </a:lnTo>
                <a:lnTo>
                  <a:pt x="136" y="232"/>
                </a:lnTo>
                <a:lnTo>
                  <a:pt x="70" y="166"/>
                </a:lnTo>
                <a:lnTo>
                  <a:pt x="19" y="166"/>
                </a:lnTo>
                <a:lnTo>
                  <a:pt x="19" y="166"/>
                </a:lnTo>
                <a:lnTo>
                  <a:pt x="16" y="166"/>
                </a:lnTo>
                <a:lnTo>
                  <a:pt x="13" y="165"/>
                </a:lnTo>
                <a:lnTo>
                  <a:pt x="12" y="162"/>
                </a:lnTo>
                <a:lnTo>
                  <a:pt x="11" y="159"/>
                </a:lnTo>
                <a:lnTo>
                  <a:pt x="11" y="85"/>
                </a:lnTo>
                <a:lnTo>
                  <a:pt x="11" y="85"/>
                </a:lnTo>
                <a:lnTo>
                  <a:pt x="12" y="82"/>
                </a:lnTo>
                <a:lnTo>
                  <a:pt x="13" y="81"/>
                </a:lnTo>
                <a:lnTo>
                  <a:pt x="16" y="80"/>
                </a:lnTo>
                <a:lnTo>
                  <a:pt x="19" y="78"/>
                </a:lnTo>
                <a:lnTo>
                  <a:pt x="70" y="78"/>
                </a:lnTo>
                <a:lnTo>
                  <a:pt x="136" y="14"/>
                </a:lnTo>
                <a:lnTo>
                  <a:pt x="136" y="14"/>
                </a:lnTo>
                <a:lnTo>
                  <a:pt x="139" y="12"/>
                </a:lnTo>
                <a:lnTo>
                  <a:pt x="142" y="11"/>
                </a:lnTo>
                <a:lnTo>
                  <a:pt x="142" y="11"/>
                </a:lnTo>
                <a:lnTo>
                  <a:pt x="143" y="12"/>
                </a:lnTo>
                <a:lnTo>
                  <a:pt x="146" y="14"/>
                </a:lnTo>
                <a:lnTo>
                  <a:pt x="147" y="15"/>
                </a:lnTo>
                <a:lnTo>
                  <a:pt x="148" y="18"/>
                </a:lnTo>
                <a:lnTo>
                  <a:pt x="148" y="68"/>
                </a:lnTo>
                <a:lnTo>
                  <a:pt x="159" y="68"/>
                </a:lnTo>
                <a:lnTo>
                  <a:pt x="159" y="18"/>
                </a:lnTo>
                <a:lnTo>
                  <a:pt x="159" y="18"/>
                </a:lnTo>
                <a:lnTo>
                  <a:pt x="158" y="11"/>
                </a:lnTo>
                <a:lnTo>
                  <a:pt x="154" y="5"/>
                </a:lnTo>
                <a:lnTo>
                  <a:pt x="148" y="1"/>
                </a:lnTo>
                <a:lnTo>
                  <a:pt x="142" y="0"/>
                </a:lnTo>
                <a:lnTo>
                  <a:pt x="142" y="0"/>
                </a:lnTo>
                <a:lnTo>
                  <a:pt x="135" y="1"/>
                </a:lnTo>
                <a:lnTo>
                  <a:pt x="128" y="5"/>
                </a:lnTo>
                <a:lnTo>
                  <a:pt x="66" y="68"/>
                </a:lnTo>
                <a:lnTo>
                  <a:pt x="19" y="68"/>
                </a:lnTo>
                <a:lnTo>
                  <a:pt x="19" y="68"/>
                </a:lnTo>
                <a:lnTo>
                  <a:pt x="11" y="69"/>
                </a:lnTo>
                <a:lnTo>
                  <a:pt x="5" y="73"/>
                </a:lnTo>
                <a:lnTo>
                  <a:pt x="3" y="78"/>
                </a:lnTo>
                <a:lnTo>
                  <a:pt x="0" y="85"/>
                </a:lnTo>
                <a:lnTo>
                  <a:pt x="0" y="159"/>
                </a:lnTo>
                <a:lnTo>
                  <a:pt x="0" y="159"/>
                </a:lnTo>
                <a:lnTo>
                  <a:pt x="3" y="166"/>
                </a:lnTo>
                <a:lnTo>
                  <a:pt x="5" y="172"/>
                </a:lnTo>
                <a:lnTo>
                  <a:pt x="11" y="176"/>
                </a:lnTo>
                <a:lnTo>
                  <a:pt x="19" y="177"/>
                </a:lnTo>
                <a:lnTo>
                  <a:pt x="66" y="177"/>
                </a:lnTo>
                <a:lnTo>
                  <a:pt x="128" y="239"/>
                </a:lnTo>
                <a:lnTo>
                  <a:pt x="128" y="239"/>
                </a:lnTo>
                <a:lnTo>
                  <a:pt x="135" y="243"/>
                </a:lnTo>
                <a:lnTo>
                  <a:pt x="142" y="244"/>
                </a:lnTo>
                <a:lnTo>
                  <a:pt x="142" y="244"/>
                </a:lnTo>
                <a:lnTo>
                  <a:pt x="148" y="243"/>
                </a:lnTo>
                <a:lnTo>
                  <a:pt x="154" y="239"/>
                </a:lnTo>
                <a:lnTo>
                  <a:pt x="158" y="234"/>
                </a:lnTo>
                <a:lnTo>
                  <a:pt x="159" y="227"/>
                </a:lnTo>
                <a:lnTo>
                  <a:pt x="159" y="174"/>
                </a:lnTo>
                <a:lnTo>
                  <a:pt x="148" y="17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34" name="Freeform 10"/>
          <p:cNvSpPr>
            <a:spLocks noEditPoints="1"/>
          </p:cNvSpPr>
          <p:nvPr/>
        </p:nvSpPr>
        <p:spPr bwMode="auto">
          <a:xfrm>
            <a:off x="2000222" y="3361072"/>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6" y="174"/>
              </a:cxn>
              <a:cxn ang="0">
                <a:pos x="24" y="174"/>
              </a:cxn>
              <a:cxn ang="0">
                <a:pos x="24"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1"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1" y="181"/>
              </a:cxn>
              <a:cxn ang="0">
                <a:pos x="15" y="184"/>
              </a:cxn>
              <a:cxn ang="0">
                <a:pos x="20" y="185"/>
              </a:cxn>
              <a:cxn ang="0">
                <a:pos x="24" y="185"/>
              </a:cxn>
              <a:cxn ang="0">
                <a:pos x="196"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6" y="174"/>
                </a:lnTo>
                <a:lnTo>
                  <a:pt x="24" y="174"/>
                </a:lnTo>
                <a:lnTo>
                  <a:pt x="24" y="174"/>
                </a:lnTo>
                <a:lnTo>
                  <a:pt x="20" y="173"/>
                </a:lnTo>
                <a:lnTo>
                  <a:pt x="15" y="170"/>
                </a:lnTo>
                <a:lnTo>
                  <a:pt x="12" y="166"/>
                </a:lnTo>
                <a:lnTo>
                  <a:pt x="11" y="161"/>
                </a:lnTo>
                <a:lnTo>
                  <a:pt x="11" y="25"/>
                </a:lnTo>
                <a:lnTo>
                  <a:pt x="11" y="25"/>
                </a:lnTo>
                <a:lnTo>
                  <a:pt x="12" y="19"/>
                </a:lnTo>
                <a:lnTo>
                  <a:pt x="15" y="14"/>
                </a:lnTo>
                <a:lnTo>
                  <a:pt x="20" y="11"/>
                </a:lnTo>
                <a:lnTo>
                  <a:pt x="24" y="11"/>
                </a:lnTo>
                <a:lnTo>
                  <a:pt x="235" y="11"/>
                </a:lnTo>
                <a:close/>
                <a:moveTo>
                  <a:pt x="235" y="0"/>
                </a:moveTo>
                <a:lnTo>
                  <a:pt x="24" y="0"/>
                </a:lnTo>
                <a:lnTo>
                  <a:pt x="24" y="0"/>
                </a:lnTo>
                <a:lnTo>
                  <a:pt x="20" y="0"/>
                </a:lnTo>
                <a:lnTo>
                  <a:pt x="15" y="2"/>
                </a:lnTo>
                <a:lnTo>
                  <a:pt x="11"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1" y="181"/>
                </a:lnTo>
                <a:lnTo>
                  <a:pt x="15" y="184"/>
                </a:lnTo>
                <a:lnTo>
                  <a:pt x="20" y="185"/>
                </a:lnTo>
                <a:lnTo>
                  <a:pt x="24" y="185"/>
                </a:lnTo>
                <a:lnTo>
                  <a:pt x="196"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37" name="Freeform 13"/>
          <p:cNvSpPr>
            <a:spLocks noEditPoints="1"/>
          </p:cNvSpPr>
          <p:nvPr/>
        </p:nvSpPr>
        <p:spPr bwMode="auto">
          <a:xfrm>
            <a:off x="2084782" y="3475988"/>
            <a:ext cx="65769" cy="64352"/>
          </a:xfrm>
          <a:custGeom>
            <a:avLst/>
            <a:gdLst/>
            <a:ahLst/>
            <a:cxnLst>
              <a:cxn ang="0">
                <a:pos x="21" y="42"/>
              </a:cxn>
              <a:cxn ang="0">
                <a:pos x="21" y="42"/>
              </a:cxn>
              <a:cxn ang="0">
                <a:pos x="17" y="42"/>
              </a:cxn>
              <a:cxn ang="0">
                <a:pos x="13" y="41"/>
              </a:cxn>
              <a:cxn ang="0">
                <a:pos x="6" y="37"/>
              </a:cxn>
              <a:cxn ang="0">
                <a:pos x="2" y="30"/>
              </a:cxn>
              <a:cxn ang="0">
                <a:pos x="1" y="26"/>
              </a:cxn>
              <a:cxn ang="0">
                <a:pos x="0" y="22"/>
              </a:cxn>
              <a:cxn ang="0">
                <a:pos x="0" y="22"/>
              </a:cxn>
              <a:cxn ang="0">
                <a:pos x="1" y="18"/>
              </a:cxn>
              <a:cxn ang="0">
                <a:pos x="2" y="14"/>
              </a:cxn>
              <a:cxn ang="0">
                <a:pos x="6" y="7"/>
              </a:cxn>
              <a:cxn ang="0">
                <a:pos x="13" y="3"/>
              </a:cxn>
              <a:cxn ang="0">
                <a:pos x="17" y="2"/>
              </a:cxn>
              <a:cxn ang="0">
                <a:pos x="21" y="0"/>
              </a:cxn>
              <a:cxn ang="0">
                <a:pos x="21" y="0"/>
              </a:cxn>
              <a:cxn ang="0">
                <a:pos x="25" y="2"/>
              </a:cxn>
              <a:cxn ang="0">
                <a:pos x="29" y="3"/>
              </a:cxn>
              <a:cxn ang="0">
                <a:pos x="36" y="7"/>
              </a:cxn>
              <a:cxn ang="0">
                <a:pos x="40" y="14"/>
              </a:cxn>
              <a:cxn ang="0">
                <a:pos x="42" y="18"/>
              </a:cxn>
              <a:cxn ang="0">
                <a:pos x="42" y="22"/>
              </a:cxn>
              <a:cxn ang="0">
                <a:pos x="42" y="22"/>
              </a:cxn>
              <a:cxn ang="0">
                <a:pos x="42" y="26"/>
              </a:cxn>
              <a:cxn ang="0">
                <a:pos x="40" y="30"/>
              </a:cxn>
              <a:cxn ang="0">
                <a:pos x="36" y="37"/>
              </a:cxn>
              <a:cxn ang="0">
                <a:pos x="29" y="41"/>
              </a:cxn>
              <a:cxn ang="0">
                <a:pos x="25" y="42"/>
              </a:cxn>
              <a:cxn ang="0">
                <a:pos x="21" y="42"/>
              </a:cxn>
              <a:cxn ang="0">
                <a:pos x="21" y="42"/>
              </a:cxn>
              <a:cxn ang="0">
                <a:pos x="21" y="6"/>
              </a:cxn>
              <a:cxn ang="0">
                <a:pos x="21" y="6"/>
              </a:cxn>
              <a:cxn ang="0">
                <a:pos x="15" y="7"/>
              </a:cxn>
              <a:cxn ang="0">
                <a:pos x="11" y="11"/>
              </a:cxn>
              <a:cxn ang="0">
                <a:pos x="6" y="15"/>
              </a:cxn>
              <a:cxn ang="0">
                <a:pos x="5" y="22"/>
              </a:cxn>
              <a:cxn ang="0">
                <a:pos x="5" y="22"/>
              </a:cxn>
              <a:cxn ang="0">
                <a:pos x="6" y="27"/>
              </a:cxn>
              <a:cxn ang="0">
                <a:pos x="11" y="33"/>
              </a:cxn>
              <a:cxn ang="0">
                <a:pos x="15" y="35"/>
              </a:cxn>
              <a:cxn ang="0">
                <a:pos x="21" y="37"/>
              </a:cxn>
              <a:cxn ang="0">
                <a:pos x="21" y="37"/>
              </a:cxn>
              <a:cxn ang="0">
                <a:pos x="27" y="35"/>
              </a:cxn>
              <a:cxn ang="0">
                <a:pos x="32" y="33"/>
              </a:cxn>
              <a:cxn ang="0">
                <a:pos x="36" y="27"/>
              </a:cxn>
              <a:cxn ang="0">
                <a:pos x="36" y="22"/>
              </a:cxn>
              <a:cxn ang="0">
                <a:pos x="36" y="22"/>
              </a:cxn>
              <a:cxn ang="0">
                <a:pos x="36" y="15"/>
              </a:cxn>
              <a:cxn ang="0">
                <a:pos x="32" y="11"/>
              </a:cxn>
              <a:cxn ang="0">
                <a:pos x="27" y="7"/>
              </a:cxn>
              <a:cxn ang="0">
                <a:pos x="21" y="6"/>
              </a:cxn>
              <a:cxn ang="0">
                <a:pos x="21" y="6"/>
              </a:cxn>
            </a:cxnLst>
            <a:rect l="0" t="0" r="r" b="b"/>
            <a:pathLst>
              <a:path w="42" h="42">
                <a:moveTo>
                  <a:pt x="21" y="42"/>
                </a:moveTo>
                <a:lnTo>
                  <a:pt x="21" y="42"/>
                </a:lnTo>
                <a:lnTo>
                  <a:pt x="17" y="42"/>
                </a:lnTo>
                <a:lnTo>
                  <a:pt x="13" y="41"/>
                </a:lnTo>
                <a:lnTo>
                  <a:pt x="6" y="37"/>
                </a:lnTo>
                <a:lnTo>
                  <a:pt x="2" y="30"/>
                </a:lnTo>
                <a:lnTo>
                  <a:pt x="1" y="26"/>
                </a:lnTo>
                <a:lnTo>
                  <a:pt x="0" y="22"/>
                </a:lnTo>
                <a:lnTo>
                  <a:pt x="0" y="22"/>
                </a:lnTo>
                <a:lnTo>
                  <a:pt x="1" y="18"/>
                </a:lnTo>
                <a:lnTo>
                  <a:pt x="2" y="14"/>
                </a:lnTo>
                <a:lnTo>
                  <a:pt x="6" y="7"/>
                </a:lnTo>
                <a:lnTo>
                  <a:pt x="13" y="3"/>
                </a:lnTo>
                <a:lnTo>
                  <a:pt x="17" y="2"/>
                </a:lnTo>
                <a:lnTo>
                  <a:pt x="21" y="0"/>
                </a:lnTo>
                <a:lnTo>
                  <a:pt x="21" y="0"/>
                </a:lnTo>
                <a:lnTo>
                  <a:pt x="25" y="2"/>
                </a:lnTo>
                <a:lnTo>
                  <a:pt x="29" y="3"/>
                </a:lnTo>
                <a:lnTo>
                  <a:pt x="36" y="7"/>
                </a:lnTo>
                <a:lnTo>
                  <a:pt x="40" y="14"/>
                </a:lnTo>
                <a:lnTo>
                  <a:pt x="42" y="18"/>
                </a:lnTo>
                <a:lnTo>
                  <a:pt x="42" y="22"/>
                </a:lnTo>
                <a:lnTo>
                  <a:pt x="42" y="22"/>
                </a:lnTo>
                <a:lnTo>
                  <a:pt x="42" y="26"/>
                </a:lnTo>
                <a:lnTo>
                  <a:pt x="40" y="30"/>
                </a:lnTo>
                <a:lnTo>
                  <a:pt x="36" y="37"/>
                </a:lnTo>
                <a:lnTo>
                  <a:pt x="29" y="41"/>
                </a:lnTo>
                <a:lnTo>
                  <a:pt x="25" y="42"/>
                </a:lnTo>
                <a:lnTo>
                  <a:pt x="21" y="42"/>
                </a:lnTo>
                <a:lnTo>
                  <a:pt x="21" y="42"/>
                </a:lnTo>
                <a:close/>
                <a:moveTo>
                  <a:pt x="21" y="6"/>
                </a:moveTo>
                <a:lnTo>
                  <a:pt x="21" y="6"/>
                </a:lnTo>
                <a:lnTo>
                  <a:pt x="15" y="7"/>
                </a:lnTo>
                <a:lnTo>
                  <a:pt x="11" y="11"/>
                </a:lnTo>
                <a:lnTo>
                  <a:pt x="6" y="15"/>
                </a:lnTo>
                <a:lnTo>
                  <a:pt x="5" y="22"/>
                </a:lnTo>
                <a:lnTo>
                  <a:pt x="5" y="22"/>
                </a:lnTo>
                <a:lnTo>
                  <a:pt x="6" y="27"/>
                </a:lnTo>
                <a:lnTo>
                  <a:pt x="11" y="33"/>
                </a:lnTo>
                <a:lnTo>
                  <a:pt x="15" y="35"/>
                </a:lnTo>
                <a:lnTo>
                  <a:pt x="21" y="37"/>
                </a:lnTo>
                <a:lnTo>
                  <a:pt x="21" y="37"/>
                </a:lnTo>
                <a:lnTo>
                  <a:pt x="27" y="35"/>
                </a:lnTo>
                <a:lnTo>
                  <a:pt x="32" y="33"/>
                </a:lnTo>
                <a:lnTo>
                  <a:pt x="36" y="27"/>
                </a:lnTo>
                <a:lnTo>
                  <a:pt x="36" y="22"/>
                </a:lnTo>
                <a:lnTo>
                  <a:pt x="36" y="22"/>
                </a:lnTo>
                <a:lnTo>
                  <a:pt x="36" y="15"/>
                </a:lnTo>
                <a:lnTo>
                  <a:pt x="32" y="11"/>
                </a:lnTo>
                <a:lnTo>
                  <a:pt x="27" y="7"/>
                </a:lnTo>
                <a:lnTo>
                  <a:pt x="21" y="6"/>
                </a:lnTo>
                <a:lnTo>
                  <a:pt x="21"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38" name="Freeform 14"/>
          <p:cNvSpPr>
            <a:spLocks noEditPoints="1"/>
          </p:cNvSpPr>
          <p:nvPr/>
        </p:nvSpPr>
        <p:spPr bwMode="auto">
          <a:xfrm>
            <a:off x="2169344" y="3475988"/>
            <a:ext cx="65769" cy="64352"/>
          </a:xfrm>
          <a:custGeom>
            <a:avLst/>
            <a:gdLst/>
            <a:ahLst/>
            <a:cxnLst>
              <a:cxn ang="0">
                <a:pos x="20" y="42"/>
              </a:cxn>
              <a:cxn ang="0">
                <a:pos x="20" y="42"/>
              </a:cxn>
              <a:cxn ang="0">
                <a:pos x="16" y="42"/>
              </a:cxn>
              <a:cxn ang="0">
                <a:pos x="12" y="41"/>
              </a:cxn>
              <a:cxn ang="0">
                <a:pos x="6" y="37"/>
              </a:cxn>
              <a:cxn ang="0">
                <a:pos x="1" y="30"/>
              </a:cxn>
              <a:cxn ang="0">
                <a:pos x="0" y="26"/>
              </a:cxn>
              <a:cxn ang="0">
                <a:pos x="0" y="22"/>
              </a:cxn>
              <a:cxn ang="0">
                <a:pos x="0" y="22"/>
              </a:cxn>
              <a:cxn ang="0">
                <a:pos x="0" y="18"/>
              </a:cxn>
              <a:cxn ang="0">
                <a:pos x="1" y="14"/>
              </a:cxn>
              <a:cxn ang="0">
                <a:pos x="6" y="7"/>
              </a:cxn>
              <a:cxn ang="0">
                <a:pos x="12" y="3"/>
              </a:cxn>
              <a:cxn ang="0">
                <a:pos x="16" y="2"/>
              </a:cxn>
              <a:cxn ang="0">
                <a:pos x="20" y="0"/>
              </a:cxn>
              <a:cxn ang="0">
                <a:pos x="20" y="0"/>
              </a:cxn>
              <a:cxn ang="0">
                <a:pos x="26" y="2"/>
              </a:cxn>
              <a:cxn ang="0">
                <a:pos x="28" y="3"/>
              </a:cxn>
              <a:cxn ang="0">
                <a:pos x="35" y="7"/>
              </a:cxn>
              <a:cxn ang="0">
                <a:pos x="41" y="14"/>
              </a:cxn>
              <a:cxn ang="0">
                <a:pos x="42" y="18"/>
              </a:cxn>
              <a:cxn ang="0">
                <a:pos x="42" y="22"/>
              </a:cxn>
              <a:cxn ang="0">
                <a:pos x="42" y="22"/>
              </a:cxn>
              <a:cxn ang="0">
                <a:pos x="42" y="26"/>
              </a:cxn>
              <a:cxn ang="0">
                <a:pos x="41" y="30"/>
              </a:cxn>
              <a:cxn ang="0">
                <a:pos x="35" y="37"/>
              </a:cxn>
              <a:cxn ang="0">
                <a:pos x="28" y="41"/>
              </a:cxn>
              <a:cxn ang="0">
                <a:pos x="26" y="42"/>
              </a:cxn>
              <a:cxn ang="0">
                <a:pos x="20" y="42"/>
              </a:cxn>
              <a:cxn ang="0">
                <a:pos x="20" y="42"/>
              </a:cxn>
              <a:cxn ang="0">
                <a:pos x="20" y="6"/>
              </a:cxn>
              <a:cxn ang="0">
                <a:pos x="20" y="6"/>
              </a:cxn>
              <a:cxn ang="0">
                <a:pos x="15" y="7"/>
              </a:cxn>
              <a:cxn ang="0">
                <a:pos x="10" y="11"/>
              </a:cxn>
              <a:cxn ang="0">
                <a:pos x="7" y="15"/>
              </a:cxn>
              <a:cxn ang="0">
                <a:pos x="6" y="22"/>
              </a:cxn>
              <a:cxn ang="0">
                <a:pos x="6" y="22"/>
              </a:cxn>
              <a:cxn ang="0">
                <a:pos x="7" y="27"/>
              </a:cxn>
              <a:cxn ang="0">
                <a:pos x="10" y="33"/>
              </a:cxn>
              <a:cxn ang="0">
                <a:pos x="15" y="35"/>
              </a:cxn>
              <a:cxn ang="0">
                <a:pos x="20" y="37"/>
              </a:cxn>
              <a:cxn ang="0">
                <a:pos x="20" y="37"/>
              </a:cxn>
              <a:cxn ang="0">
                <a:pos x="27" y="35"/>
              </a:cxn>
              <a:cxn ang="0">
                <a:pos x="33" y="33"/>
              </a:cxn>
              <a:cxn ang="0">
                <a:pos x="35" y="27"/>
              </a:cxn>
              <a:cxn ang="0">
                <a:pos x="37" y="22"/>
              </a:cxn>
              <a:cxn ang="0">
                <a:pos x="37" y="22"/>
              </a:cxn>
              <a:cxn ang="0">
                <a:pos x="35" y="15"/>
              </a:cxn>
              <a:cxn ang="0">
                <a:pos x="33" y="11"/>
              </a:cxn>
              <a:cxn ang="0">
                <a:pos x="27" y="7"/>
              </a:cxn>
              <a:cxn ang="0">
                <a:pos x="20" y="6"/>
              </a:cxn>
              <a:cxn ang="0">
                <a:pos x="20" y="6"/>
              </a:cxn>
            </a:cxnLst>
            <a:rect l="0" t="0" r="r" b="b"/>
            <a:pathLst>
              <a:path w="42" h="42">
                <a:moveTo>
                  <a:pt x="20" y="42"/>
                </a:moveTo>
                <a:lnTo>
                  <a:pt x="20" y="42"/>
                </a:lnTo>
                <a:lnTo>
                  <a:pt x="16" y="42"/>
                </a:lnTo>
                <a:lnTo>
                  <a:pt x="12" y="41"/>
                </a:lnTo>
                <a:lnTo>
                  <a:pt x="6" y="37"/>
                </a:lnTo>
                <a:lnTo>
                  <a:pt x="1" y="30"/>
                </a:lnTo>
                <a:lnTo>
                  <a:pt x="0" y="26"/>
                </a:lnTo>
                <a:lnTo>
                  <a:pt x="0" y="22"/>
                </a:lnTo>
                <a:lnTo>
                  <a:pt x="0" y="22"/>
                </a:lnTo>
                <a:lnTo>
                  <a:pt x="0" y="18"/>
                </a:lnTo>
                <a:lnTo>
                  <a:pt x="1" y="14"/>
                </a:lnTo>
                <a:lnTo>
                  <a:pt x="6" y="7"/>
                </a:lnTo>
                <a:lnTo>
                  <a:pt x="12" y="3"/>
                </a:lnTo>
                <a:lnTo>
                  <a:pt x="16" y="2"/>
                </a:lnTo>
                <a:lnTo>
                  <a:pt x="20" y="0"/>
                </a:lnTo>
                <a:lnTo>
                  <a:pt x="20" y="0"/>
                </a:lnTo>
                <a:lnTo>
                  <a:pt x="26" y="2"/>
                </a:lnTo>
                <a:lnTo>
                  <a:pt x="28" y="3"/>
                </a:lnTo>
                <a:lnTo>
                  <a:pt x="35" y="7"/>
                </a:lnTo>
                <a:lnTo>
                  <a:pt x="41" y="14"/>
                </a:lnTo>
                <a:lnTo>
                  <a:pt x="42" y="18"/>
                </a:lnTo>
                <a:lnTo>
                  <a:pt x="42" y="22"/>
                </a:lnTo>
                <a:lnTo>
                  <a:pt x="42" y="22"/>
                </a:lnTo>
                <a:lnTo>
                  <a:pt x="42" y="26"/>
                </a:lnTo>
                <a:lnTo>
                  <a:pt x="41" y="30"/>
                </a:lnTo>
                <a:lnTo>
                  <a:pt x="35" y="37"/>
                </a:lnTo>
                <a:lnTo>
                  <a:pt x="28" y="41"/>
                </a:lnTo>
                <a:lnTo>
                  <a:pt x="26" y="42"/>
                </a:lnTo>
                <a:lnTo>
                  <a:pt x="20" y="42"/>
                </a:lnTo>
                <a:lnTo>
                  <a:pt x="20" y="42"/>
                </a:lnTo>
                <a:close/>
                <a:moveTo>
                  <a:pt x="20" y="6"/>
                </a:moveTo>
                <a:lnTo>
                  <a:pt x="20" y="6"/>
                </a:lnTo>
                <a:lnTo>
                  <a:pt x="15" y="7"/>
                </a:lnTo>
                <a:lnTo>
                  <a:pt x="10" y="11"/>
                </a:lnTo>
                <a:lnTo>
                  <a:pt x="7" y="15"/>
                </a:lnTo>
                <a:lnTo>
                  <a:pt x="6" y="22"/>
                </a:lnTo>
                <a:lnTo>
                  <a:pt x="6" y="22"/>
                </a:lnTo>
                <a:lnTo>
                  <a:pt x="7" y="27"/>
                </a:lnTo>
                <a:lnTo>
                  <a:pt x="10" y="33"/>
                </a:lnTo>
                <a:lnTo>
                  <a:pt x="15" y="35"/>
                </a:lnTo>
                <a:lnTo>
                  <a:pt x="20" y="37"/>
                </a:lnTo>
                <a:lnTo>
                  <a:pt x="20" y="37"/>
                </a:lnTo>
                <a:lnTo>
                  <a:pt x="27" y="35"/>
                </a:lnTo>
                <a:lnTo>
                  <a:pt x="33" y="33"/>
                </a:lnTo>
                <a:lnTo>
                  <a:pt x="35" y="27"/>
                </a:lnTo>
                <a:lnTo>
                  <a:pt x="37" y="22"/>
                </a:lnTo>
                <a:lnTo>
                  <a:pt x="37" y="22"/>
                </a:lnTo>
                <a:lnTo>
                  <a:pt x="35" y="15"/>
                </a:lnTo>
                <a:lnTo>
                  <a:pt x="33" y="11"/>
                </a:lnTo>
                <a:lnTo>
                  <a:pt x="27" y="7"/>
                </a:lnTo>
                <a:lnTo>
                  <a:pt x="20" y="6"/>
                </a:lnTo>
                <a:lnTo>
                  <a:pt x="20"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39" name="Freeform 15"/>
          <p:cNvSpPr>
            <a:spLocks noEditPoints="1"/>
          </p:cNvSpPr>
          <p:nvPr/>
        </p:nvSpPr>
        <p:spPr bwMode="auto">
          <a:xfrm>
            <a:off x="2253904" y="3475988"/>
            <a:ext cx="65769" cy="64352"/>
          </a:xfrm>
          <a:custGeom>
            <a:avLst/>
            <a:gdLst/>
            <a:ahLst/>
            <a:cxnLst>
              <a:cxn ang="0">
                <a:pos x="21" y="42"/>
              </a:cxn>
              <a:cxn ang="0">
                <a:pos x="21" y="42"/>
              </a:cxn>
              <a:cxn ang="0">
                <a:pos x="17" y="42"/>
              </a:cxn>
              <a:cxn ang="0">
                <a:pos x="13" y="41"/>
              </a:cxn>
              <a:cxn ang="0">
                <a:pos x="7" y="35"/>
              </a:cxn>
              <a:cxn ang="0">
                <a:pos x="2" y="30"/>
              </a:cxn>
              <a:cxn ang="0">
                <a:pos x="1" y="26"/>
              </a:cxn>
              <a:cxn ang="0">
                <a:pos x="0" y="22"/>
              </a:cxn>
              <a:cxn ang="0">
                <a:pos x="0" y="22"/>
              </a:cxn>
              <a:cxn ang="0">
                <a:pos x="1" y="16"/>
              </a:cxn>
              <a:cxn ang="0">
                <a:pos x="2" y="14"/>
              </a:cxn>
              <a:cxn ang="0">
                <a:pos x="7" y="7"/>
              </a:cxn>
              <a:cxn ang="0">
                <a:pos x="13" y="2"/>
              </a:cxn>
              <a:cxn ang="0">
                <a:pos x="17" y="0"/>
              </a:cxn>
              <a:cxn ang="0">
                <a:pos x="21" y="0"/>
              </a:cxn>
              <a:cxn ang="0">
                <a:pos x="21" y="0"/>
              </a:cxn>
              <a:cxn ang="0">
                <a:pos x="25" y="0"/>
              </a:cxn>
              <a:cxn ang="0">
                <a:pos x="29" y="2"/>
              </a:cxn>
              <a:cxn ang="0">
                <a:pos x="36" y="7"/>
              </a:cxn>
              <a:cxn ang="0">
                <a:pos x="40" y="14"/>
              </a:cxn>
              <a:cxn ang="0">
                <a:pos x="42" y="16"/>
              </a:cxn>
              <a:cxn ang="0">
                <a:pos x="42" y="22"/>
              </a:cxn>
              <a:cxn ang="0">
                <a:pos x="42" y="22"/>
              </a:cxn>
              <a:cxn ang="0">
                <a:pos x="42" y="26"/>
              </a:cxn>
              <a:cxn ang="0">
                <a:pos x="40" y="30"/>
              </a:cxn>
              <a:cxn ang="0">
                <a:pos x="36" y="35"/>
              </a:cxn>
              <a:cxn ang="0">
                <a:pos x="29" y="41"/>
              </a:cxn>
              <a:cxn ang="0">
                <a:pos x="25" y="42"/>
              </a:cxn>
              <a:cxn ang="0">
                <a:pos x="21" y="42"/>
              </a:cxn>
              <a:cxn ang="0">
                <a:pos x="21" y="42"/>
              </a:cxn>
              <a:cxn ang="0">
                <a:pos x="21" y="6"/>
              </a:cxn>
              <a:cxn ang="0">
                <a:pos x="21" y="6"/>
              </a:cxn>
              <a:cxn ang="0">
                <a:pos x="15" y="7"/>
              </a:cxn>
              <a:cxn ang="0">
                <a:pos x="11" y="10"/>
              </a:cxn>
              <a:cxn ang="0">
                <a:pos x="7" y="15"/>
              </a:cxn>
              <a:cxn ang="0">
                <a:pos x="5" y="22"/>
              </a:cxn>
              <a:cxn ang="0">
                <a:pos x="5" y="22"/>
              </a:cxn>
              <a:cxn ang="0">
                <a:pos x="7" y="27"/>
              </a:cxn>
              <a:cxn ang="0">
                <a:pos x="11" y="33"/>
              </a:cxn>
              <a:cxn ang="0">
                <a:pos x="15" y="35"/>
              </a:cxn>
              <a:cxn ang="0">
                <a:pos x="21" y="37"/>
              </a:cxn>
              <a:cxn ang="0">
                <a:pos x="21" y="37"/>
              </a:cxn>
              <a:cxn ang="0">
                <a:pos x="27" y="35"/>
              </a:cxn>
              <a:cxn ang="0">
                <a:pos x="32" y="33"/>
              </a:cxn>
              <a:cxn ang="0">
                <a:pos x="35" y="27"/>
              </a:cxn>
              <a:cxn ang="0">
                <a:pos x="36" y="22"/>
              </a:cxn>
              <a:cxn ang="0">
                <a:pos x="36" y="22"/>
              </a:cxn>
              <a:cxn ang="0">
                <a:pos x="35" y="15"/>
              </a:cxn>
              <a:cxn ang="0">
                <a:pos x="32" y="10"/>
              </a:cxn>
              <a:cxn ang="0">
                <a:pos x="27" y="7"/>
              </a:cxn>
              <a:cxn ang="0">
                <a:pos x="21" y="6"/>
              </a:cxn>
              <a:cxn ang="0">
                <a:pos x="21" y="6"/>
              </a:cxn>
            </a:cxnLst>
            <a:rect l="0" t="0" r="r" b="b"/>
            <a:pathLst>
              <a:path w="42" h="42">
                <a:moveTo>
                  <a:pt x="21" y="42"/>
                </a:moveTo>
                <a:lnTo>
                  <a:pt x="21" y="42"/>
                </a:lnTo>
                <a:lnTo>
                  <a:pt x="17" y="42"/>
                </a:lnTo>
                <a:lnTo>
                  <a:pt x="13" y="41"/>
                </a:lnTo>
                <a:lnTo>
                  <a:pt x="7" y="35"/>
                </a:lnTo>
                <a:lnTo>
                  <a:pt x="2" y="30"/>
                </a:lnTo>
                <a:lnTo>
                  <a:pt x="1" y="26"/>
                </a:lnTo>
                <a:lnTo>
                  <a:pt x="0" y="22"/>
                </a:lnTo>
                <a:lnTo>
                  <a:pt x="0" y="22"/>
                </a:lnTo>
                <a:lnTo>
                  <a:pt x="1" y="16"/>
                </a:lnTo>
                <a:lnTo>
                  <a:pt x="2" y="14"/>
                </a:lnTo>
                <a:lnTo>
                  <a:pt x="7" y="7"/>
                </a:lnTo>
                <a:lnTo>
                  <a:pt x="13" y="2"/>
                </a:lnTo>
                <a:lnTo>
                  <a:pt x="17" y="0"/>
                </a:lnTo>
                <a:lnTo>
                  <a:pt x="21" y="0"/>
                </a:lnTo>
                <a:lnTo>
                  <a:pt x="21" y="0"/>
                </a:lnTo>
                <a:lnTo>
                  <a:pt x="25" y="0"/>
                </a:lnTo>
                <a:lnTo>
                  <a:pt x="29" y="2"/>
                </a:lnTo>
                <a:lnTo>
                  <a:pt x="36" y="7"/>
                </a:lnTo>
                <a:lnTo>
                  <a:pt x="40" y="14"/>
                </a:lnTo>
                <a:lnTo>
                  <a:pt x="42" y="16"/>
                </a:lnTo>
                <a:lnTo>
                  <a:pt x="42" y="22"/>
                </a:lnTo>
                <a:lnTo>
                  <a:pt x="42" y="22"/>
                </a:lnTo>
                <a:lnTo>
                  <a:pt x="42" y="26"/>
                </a:lnTo>
                <a:lnTo>
                  <a:pt x="40" y="30"/>
                </a:lnTo>
                <a:lnTo>
                  <a:pt x="36" y="35"/>
                </a:lnTo>
                <a:lnTo>
                  <a:pt x="29" y="41"/>
                </a:lnTo>
                <a:lnTo>
                  <a:pt x="25" y="42"/>
                </a:lnTo>
                <a:lnTo>
                  <a:pt x="21" y="42"/>
                </a:lnTo>
                <a:lnTo>
                  <a:pt x="21" y="42"/>
                </a:lnTo>
                <a:close/>
                <a:moveTo>
                  <a:pt x="21" y="6"/>
                </a:moveTo>
                <a:lnTo>
                  <a:pt x="21" y="6"/>
                </a:lnTo>
                <a:lnTo>
                  <a:pt x="15" y="7"/>
                </a:lnTo>
                <a:lnTo>
                  <a:pt x="11" y="10"/>
                </a:lnTo>
                <a:lnTo>
                  <a:pt x="7" y="15"/>
                </a:lnTo>
                <a:lnTo>
                  <a:pt x="5" y="22"/>
                </a:lnTo>
                <a:lnTo>
                  <a:pt x="5" y="22"/>
                </a:lnTo>
                <a:lnTo>
                  <a:pt x="7" y="27"/>
                </a:lnTo>
                <a:lnTo>
                  <a:pt x="11" y="33"/>
                </a:lnTo>
                <a:lnTo>
                  <a:pt x="15" y="35"/>
                </a:lnTo>
                <a:lnTo>
                  <a:pt x="21" y="37"/>
                </a:lnTo>
                <a:lnTo>
                  <a:pt x="21" y="37"/>
                </a:lnTo>
                <a:lnTo>
                  <a:pt x="27" y="35"/>
                </a:lnTo>
                <a:lnTo>
                  <a:pt x="32" y="33"/>
                </a:lnTo>
                <a:lnTo>
                  <a:pt x="35" y="27"/>
                </a:lnTo>
                <a:lnTo>
                  <a:pt x="36" y="22"/>
                </a:lnTo>
                <a:lnTo>
                  <a:pt x="36" y="22"/>
                </a:lnTo>
                <a:lnTo>
                  <a:pt x="35" y="15"/>
                </a:lnTo>
                <a:lnTo>
                  <a:pt x="32" y="10"/>
                </a:lnTo>
                <a:lnTo>
                  <a:pt x="27" y="7"/>
                </a:lnTo>
                <a:lnTo>
                  <a:pt x="21" y="6"/>
                </a:lnTo>
                <a:lnTo>
                  <a:pt x="21"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40" name="Freeform 16"/>
          <p:cNvSpPr>
            <a:spLocks noEditPoints="1"/>
          </p:cNvSpPr>
          <p:nvPr/>
        </p:nvSpPr>
        <p:spPr bwMode="auto">
          <a:xfrm>
            <a:off x="5326278" y="3466795"/>
            <a:ext cx="65769" cy="64352"/>
          </a:xfrm>
          <a:custGeom>
            <a:avLst/>
            <a:gdLst/>
            <a:ahLst/>
            <a:cxnLst>
              <a:cxn ang="0">
                <a:pos x="21" y="42"/>
              </a:cxn>
              <a:cxn ang="0">
                <a:pos x="21" y="42"/>
              </a:cxn>
              <a:cxn ang="0">
                <a:pos x="17" y="42"/>
              </a:cxn>
              <a:cxn ang="0">
                <a:pos x="13" y="40"/>
              </a:cxn>
              <a:cxn ang="0">
                <a:pos x="6" y="36"/>
              </a:cxn>
              <a:cxn ang="0">
                <a:pos x="1" y="29"/>
              </a:cxn>
              <a:cxn ang="0">
                <a:pos x="0" y="25"/>
              </a:cxn>
              <a:cxn ang="0">
                <a:pos x="0" y="21"/>
              </a:cxn>
              <a:cxn ang="0">
                <a:pos x="0" y="21"/>
              </a:cxn>
              <a:cxn ang="0">
                <a:pos x="0" y="17"/>
              </a:cxn>
              <a:cxn ang="0">
                <a:pos x="1" y="13"/>
              </a:cxn>
              <a:cxn ang="0">
                <a:pos x="6" y="7"/>
              </a:cxn>
              <a:cxn ang="0">
                <a:pos x="13" y="2"/>
              </a:cxn>
              <a:cxn ang="0">
                <a:pos x="17" y="1"/>
              </a:cxn>
              <a:cxn ang="0">
                <a:pos x="21" y="0"/>
              </a:cxn>
              <a:cxn ang="0">
                <a:pos x="21" y="0"/>
              </a:cxn>
              <a:cxn ang="0">
                <a:pos x="25" y="1"/>
              </a:cxn>
              <a:cxn ang="0">
                <a:pos x="29" y="2"/>
              </a:cxn>
              <a:cxn ang="0">
                <a:pos x="36" y="7"/>
              </a:cxn>
              <a:cxn ang="0">
                <a:pos x="40" y="13"/>
              </a:cxn>
              <a:cxn ang="0">
                <a:pos x="41" y="17"/>
              </a:cxn>
              <a:cxn ang="0">
                <a:pos x="41" y="21"/>
              </a:cxn>
              <a:cxn ang="0">
                <a:pos x="41" y="21"/>
              </a:cxn>
              <a:cxn ang="0">
                <a:pos x="41" y="25"/>
              </a:cxn>
              <a:cxn ang="0">
                <a:pos x="40" y="29"/>
              </a:cxn>
              <a:cxn ang="0">
                <a:pos x="36" y="36"/>
              </a:cxn>
              <a:cxn ang="0">
                <a:pos x="29" y="40"/>
              </a:cxn>
              <a:cxn ang="0">
                <a:pos x="25" y="42"/>
              </a:cxn>
              <a:cxn ang="0">
                <a:pos x="21" y="42"/>
              </a:cxn>
              <a:cxn ang="0">
                <a:pos x="21" y="42"/>
              </a:cxn>
              <a:cxn ang="0">
                <a:pos x="21" y="5"/>
              </a:cxn>
              <a:cxn ang="0">
                <a:pos x="21" y="5"/>
              </a:cxn>
              <a:cxn ang="0">
                <a:pos x="14" y="7"/>
              </a:cxn>
              <a:cxn ang="0">
                <a:pos x="10" y="11"/>
              </a:cxn>
              <a:cxn ang="0">
                <a:pos x="6" y="15"/>
              </a:cxn>
              <a:cxn ang="0">
                <a:pos x="5" y="21"/>
              </a:cxn>
              <a:cxn ang="0">
                <a:pos x="5" y="21"/>
              </a:cxn>
              <a:cxn ang="0">
                <a:pos x="6" y="27"/>
              </a:cxn>
              <a:cxn ang="0">
                <a:pos x="10" y="32"/>
              </a:cxn>
              <a:cxn ang="0">
                <a:pos x="14" y="35"/>
              </a:cxn>
              <a:cxn ang="0">
                <a:pos x="21" y="36"/>
              </a:cxn>
              <a:cxn ang="0">
                <a:pos x="21" y="36"/>
              </a:cxn>
              <a:cxn ang="0">
                <a:pos x="27" y="35"/>
              </a:cxn>
              <a:cxn ang="0">
                <a:pos x="32" y="32"/>
              </a:cxn>
              <a:cxn ang="0">
                <a:pos x="35" y="27"/>
              </a:cxn>
              <a:cxn ang="0">
                <a:pos x="36" y="21"/>
              </a:cxn>
              <a:cxn ang="0">
                <a:pos x="36" y="21"/>
              </a:cxn>
              <a:cxn ang="0">
                <a:pos x="35" y="15"/>
              </a:cxn>
              <a:cxn ang="0">
                <a:pos x="32" y="11"/>
              </a:cxn>
              <a:cxn ang="0">
                <a:pos x="27" y="7"/>
              </a:cxn>
              <a:cxn ang="0">
                <a:pos x="21" y="5"/>
              </a:cxn>
              <a:cxn ang="0">
                <a:pos x="21" y="5"/>
              </a:cxn>
            </a:cxnLst>
            <a:rect l="0" t="0" r="r" b="b"/>
            <a:pathLst>
              <a:path w="41" h="42">
                <a:moveTo>
                  <a:pt x="21" y="42"/>
                </a:moveTo>
                <a:lnTo>
                  <a:pt x="21" y="42"/>
                </a:lnTo>
                <a:lnTo>
                  <a:pt x="17" y="42"/>
                </a:lnTo>
                <a:lnTo>
                  <a:pt x="13" y="40"/>
                </a:lnTo>
                <a:lnTo>
                  <a:pt x="6" y="36"/>
                </a:lnTo>
                <a:lnTo>
                  <a:pt x="1" y="29"/>
                </a:lnTo>
                <a:lnTo>
                  <a:pt x="0" y="25"/>
                </a:lnTo>
                <a:lnTo>
                  <a:pt x="0" y="21"/>
                </a:lnTo>
                <a:lnTo>
                  <a:pt x="0" y="21"/>
                </a:lnTo>
                <a:lnTo>
                  <a:pt x="0" y="17"/>
                </a:lnTo>
                <a:lnTo>
                  <a:pt x="1" y="13"/>
                </a:lnTo>
                <a:lnTo>
                  <a:pt x="6" y="7"/>
                </a:lnTo>
                <a:lnTo>
                  <a:pt x="13" y="2"/>
                </a:lnTo>
                <a:lnTo>
                  <a:pt x="17" y="1"/>
                </a:lnTo>
                <a:lnTo>
                  <a:pt x="21" y="0"/>
                </a:lnTo>
                <a:lnTo>
                  <a:pt x="21" y="0"/>
                </a:lnTo>
                <a:lnTo>
                  <a:pt x="25" y="1"/>
                </a:lnTo>
                <a:lnTo>
                  <a:pt x="29" y="2"/>
                </a:lnTo>
                <a:lnTo>
                  <a:pt x="36" y="7"/>
                </a:lnTo>
                <a:lnTo>
                  <a:pt x="40" y="13"/>
                </a:lnTo>
                <a:lnTo>
                  <a:pt x="41" y="17"/>
                </a:lnTo>
                <a:lnTo>
                  <a:pt x="41" y="21"/>
                </a:lnTo>
                <a:lnTo>
                  <a:pt x="41" y="21"/>
                </a:lnTo>
                <a:lnTo>
                  <a:pt x="41" y="25"/>
                </a:lnTo>
                <a:lnTo>
                  <a:pt x="40" y="29"/>
                </a:lnTo>
                <a:lnTo>
                  <a:pt x="36" y="36"/>
                </a:lnTo>
                <a:lnTo>
                  <a:pt x="29" y="40"/>
                </a:lnTo>
                <a:lnTo>
                  <a:pt x="25" y="42"/>
                </a:lnTo>
                <a:lnTo>
                  <a:pt x="21" y="42"/>
                </a:lnTo>
                <a:lnTo>
                  <a:pt x="21" y="42"/>
                </a:lnTo>
                <a:close/>
                <a:moveTo>
                  <a:pt x="21" y="5"/>
                </a:moveTo>
                <a:lnTo>
                  <a:pt x="21" y="5"/>
                </a:lnTo>
                <a:lnTo>
                  <a:pt x="14" y="7"/>
                </a:lnTo>
                <a:lnTo>
                  <a:pt x="10" y="11"/>
                </a:lnTo>
                <a:lnTo>
                  <a:pt x="6" y="15"/>
                </a:lnTo>
                <a:lnTo>
                  <a:pt x="5" y="21"/>
                </a:lnTo>
                <a:lnTo>
                  <a:pt x="5" y="21"/>
                </a:lnTo>
                <a:lnTo>
                  <a:pt x="6" y="27"/>
                </a:lnTo>
                <a:lnTo>
                  <a:pt x="10" y="32"/>
                </a:lnTo>
                <a:lnTo>
                  <a:pt x="14" y="35"/>
                </a:lnTo>
                <a:lnTo>
                  <a:pt x="21" y="36"/>
                </a:lnTo>
                <a:lnTo>
                  <a:pt x="21" y="36"/>
                </a:lnTo>
                <a:lnTo>
                  <a:pt x="27" y="35"/>
                </a:lnTo>
                <a:lnTo>
                  <a:pt x="32" y="32"/>
                </a:lnTo>
                <a:lnTo>
                  <a:pt x="35" y="27"/>
                </a:lnTo>
                <a:lnTo>
                  <a:pt x="36" y="21"/>
                </a:lnTo>
                <a:lnTo>
                  <a:pt x="36" y="21"/>
                </a:lnTo>
                <a:lnTo>
                  <a:pt x="35" y="15"/>
                </a:lnTo>
                <a:lnTo>
                  <a:pt x="32" y="11"/>
                </a:lnTo>
                <a:lnTo>
                  <a:pt x="27" y="7"/>
                </a:lnTo>
                <a:lnTo>
                  <a:pt x="21" y="5"/>
                </a:lnTo>
                <a:lnTo>
                  <a:pt x="21"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41" name="Freeform 17"/>
          <p:cNvSpPr>
            <a:spLocks noEditPoints="1"/>
          </p:cNvSpPr>
          <p:nvPr/>
        </p:nvSpPr>
        <p:spPr bwMode="auto">
          <a:xfrm>
            <a:off x="5410838" y="3466795"/>
            <a:ext cx="65769" cy="64352"/>
          </a:xfrm>
          <a:custGeom>
            <a:avLst/>
            <a:gdLst/>
            <a:ahLst/>
            <a:cxnLst>
              <a:cxn ang="0">
                <a:pos x="20" y="42"/>
              </a:cxn>
              <a:cxn ang="0">
                <a:pos x="20" y="42"/>
              </a:cxn>
              <a:cxn ang="0">
                <a:pos x="16" y="42"/>
              </a:cxn>
              <a:cxn ang="0">
                <a:pos x="12" y="40"/>
              </a:cxn>
              <a:cxn ang="0">
                <a:pos x="5" y="36"/>
              </a:cxn>
              <a:cxn ang="0">
                <a:pos x="1" y="29"/>
              </a:cxn>
              <a:cxn ang="0">
                <a:pos x="0" y="25"/>
              </a:cxn>
              <a:cxn ang="0">
                <a:pos x="0" y="21"/>
              </a:cxn>
              <a:cxn ang="0">
                <a:pos x="0" y="21"/>
              </a:cxn>
              <a:cxn ang="0">
                <a:pos x="0" y="17"/>
              </a:cxn>
              <a:cxn ang="0">
                <a:pos x="1" y="13"/>
              </a:cxn>
              <a:cxn ang="0">
                <a:pos x="5" y="7"/>
              </a:cxn>
              <a:cxn ang="0">
                <a:pos x="12" y="2"/>
              </a:cxn>
              <a:cxn ang="0">
                <a:pos x="16" y="1"/>
              </a:cxn>
              <a:cxn ang="0">
                <a:pos x="20" y="0"/>
              </a:cxn>
              <a:cxn ang="0">
                <a:pos x="20" y="0"/>
              </a:cxn>
              <a:cxn ang="0">
                <a:pos x="24" y="1"/>
              </a:cxn>
              <a:cxn ang="0">
                <a:pos x="28" y="2"/>
              </a:cxn>
              <a:cxn ang="0">
                <a:pos x="35" y="7"/>
              </a:cxn>
              <a:cxn ang="0">
                <a:pos x="39" y="13"/>
              </a:cxn>
              <a:cxn ang="0">
                <a:pos x="40" y="17"/>
              </a:cxn>
              <a:cxn ang="0">
                <a:pos x="42" y="21"/>
              </a:cxn>
              <a:cxn ang="0">
                <a:pos x="42" y="21"/>
              </a:cxn>
              <a:cxn ang="0">
                <a:pos x="40" y="25"/>
              </a:cxn>
              <a:cxn ang="0">
                <a:pos x="39" y="29"/>
              </a:cxn>
              <a:cxn ang="0">
                <a:pos x="35" y="36"/>
              </a:cxn>
              <a:cxn ang="0">
                <a:pos x="28" y="40"/>
              </a:cxn>
              <a:cxn ang="0">
                <a:pos x="24" y="42"/>
              </a:cxn>
              <a:cxn ang="0">
                <a:pos x="20" y="42"/>
              </a:cxn>
              <a:cxn ang="0">
                <a:pos x="20" y="42"/>
              </a:cxn>
              <a:cxn ang="0">
                <a:pos x="20" y="5"/>
              </a:cxn>
              <a:cxn ang="0">
                <a:pos x="20" y="5"/>
              </a:cxn>
              <a:cxn ang="0">
                <a:pos x="15" y="7"/>
              </a:cxn>
              <a:cxn ang="0">
                <a:pos x="9" y="11"/>
              </a:cxn>
              <a:cxn ang="0">
                <a:pos x="7" y="15"/>
              </a:cxn>
              <a:cxn ang="0">
                <a:pos x="5" y="21"/>
              </a:cxn>
              <a:cxn ang="0">
                <a:pos x="5" y="21"/>
              </a:cxn>
              <a:cxn ang="0">
                <a:pos x="7" y="27"/>
              </a:cxn>
              <a:cxn ang="0">
                <a:pos x="9" y="32"/>
              </a:cxn>
              <a:cxn ang="0">
                <a:pos x="15" y="35"/>
              </a:cxn>
              <a:cxn ang="0">
                <a:pos x="20" y="36"/>
              </a:cxn>
              <a:cxn ang="0">
                <a:pos x="20" y="36"/>
              </a:cxn>
              <a:cxn ang="0">
                <a:pos x="27" y="35"/>
              </a:cxn>
              <a:cxn ang="0">
                <a:pos x="31" y="32"/>
              </a:cxn>
              <a:cxn ang="0">
                <a:pos x="35" y="27"/>
              </a:cxn>
              <a:cxn ang="0">
                <a:pos x="36" y="21"/>
              </a:cxn>
              <a:cxn ang="0">
                <a:pos x="36" y="21"/>
              </a:cxn>
              <a:cxn ang="0">
                <a:pos x="35" y="15"/>
              </a:cxn>
              <a:cxn ang="0">
                <a:pos x="31" y="11"/>
              </a:cxn>
              <a:cxn ang="0">
                <a:pos x="27" y="7"/>
              </a:cxn>
              <a:cxn ang="0">
                <a:pos x="20" y="5"/>
              </a:cxn>
              <a:cxn ang="0">
                <a:pos x="20" y="5"/>
              </a:cxn>
            </a:cxnLst>
            <a:rect l="0" t="0" r="r" b="b"/>
            <a:pathLst>
              <a:path w="42" h="42">
                <a:moveTo>
                  <a:pt x="20" y="42"/>
                </a:moveTo>
                <a:lnTo>
                  <a:pt x="20" y="42"/>
                </a:lnTo>
                <a:lnTo>
                  <a:pt x="16" y="42"/>
                </a:lnTo>
                <a:lnTo>
                  <a:pt x="12" y="40"/>
                </a:lnTo>
                <a:lnTo>
                  <a:pt x="5" y="36"/>
                </a:lnTo>
                <a:lnTo>
                  <a:pt x="1" y="29"/>
                </a:lnTo>
                <a:lnTo>
                  <a:pt x="0" y="25"/>
                </a:lnTo>
                <a:lnTo>
                  <a:pt x="0" y="21"/>
                </a:lnTo>
                <a:lnTo>
                  <a:pt x="0" y="21"/>
                </a:lnTo>
                <a:lnTo>
                  <a:pt x="0" y="17"/>
                </a:lnTo>
                <a:lnTo>
                  <a:pt x="1" y="13"/>
                </a:lnTo>
                <a:lnTo>
                  <a:pt x="5" y="7"/>
                </a:lnTo>
                <a:lnTo>
                  <a:pt x="12" y="2"/>
                </a:lnTo>
                <a:lnTo>
                  <a:pt x="16" y="1"/>
                </a:lnTo>
                <a:lnTo>
                  <a:pt x="20" y="0"/>
                </a:lnTo>
                <a:lnTo>
                  <a:pt x="20" y="0"/>
                </a:lnTo>
                <a:lnTo>
                  <a:pt x="24" y="1"/>
                </a:lnTo>
                <a:lnTo>
                  <a:pt x="28" y="2"/>
                </a:lnTo>
                <a:lnTo>
                  <a:pt x="35" y="7"/>
                </a:lnTo>
                <a:lnTo>
                  <a:pt x="39" y="13"/>
                </a:lnTo>
                <a:lnTo>
                  <a:pt x="40" y="17"/>
                </a:lnTo>
                <a:lnTo>
                  <a:pt x="42" y="21"/>
                </a:lnTo>
                <a:lnTo>
                  <a:pt x="42" y="21"/>
                </a:lnTo>
                <a:lnTo>
                  <a:pt x="40" y="25"/>
                </a:lnTo>
                <a:lnTo>
                  <a:pt x="39" y="29"/>
                </a:lnTo>
                <a:lnTo>
                  <a:pt x="35" y="36"/>
                </a:lnTo>
                <a:lnTo>
                  <a:pt x="28" y="40"/>
                </a:lnTo>
                <a:lnTo>
                  <a:pt x="24" y="42"/>
                </a:lnTo>
                <a:lnTo>
                  <a:pt x="20" y="42"/>
                </a:lnTo>
                <a:lnTo>
                  <a:pt x="20" y="42"/>
                </a:lnTo>
                <a:close/>
                <a:moveTo>
                  <a:pt x="20" y="5"/>
                </a:moveTo>
                <a:lnTo>
                  <a:pt x="20" y="5"/>
                </a:lnTo>
                <a:lnTo>
                  <a:pt x="15" y="7"/>
                </a:lnTo>
                <a:lnTo>
                  <a:pt x="9" y="11"/>
                </a:lnTo>
                <a:lnTo>
                  <a:pt x="7" y="15"/>
                </a:lnTo>
                <a:lnTo>
                  <a:pt x="5" y="21"/>
                </a:lnTo>
                <a:lnTo>
                  <a:pt x="5" y="21"/>
                </a:lnTo>
                <a:lnTo>
                  <a:pt x="7" y="27"/>
                </a:lnTo>
                <a:lnTo>
                  <a:pt x="9" y="32"/>
                </a:lnTo>
                <a:lnTo>
                  <a:pt x="15" y="35"/>
                </a:lnTo>
                <a:lnTo>
                  <a:pt x="20" y="36"/>
                </a:lnTo>
                <a:lnTo>
                  <a:pt x="20" y="36"/>
                </a:lnTo>
                <a:lnTo>
                  <a:pt x="27" y="35"/>
                </a:lnTo>
                <a:lnTo>
                  <a:pt x="31" y="32"/>
                </a:lnTo>
                <a:lnTo>
                  <a:pt x="35" y="27"/>
                </a:lnTo>
                <a:lnTo>
                  <a:pt x="36" y="21"/>
                </a:lnTo>
                <a:lnTo>
                  <a:pt x="36" y="21"/>
                </a:lnTo>
                <a:lnTo>
                  <a:pt x="35" y="15"/>
                </a:lnTo>
                <a:lnTo>
                  <a:pt x="31" y="11"/>
                </a:lnTo>
                <a:lnTo>
                  <a:pt x="27" y="7"/>
                </a:lnTo>
                <a:lnTo>
                  <a:pt x="20" y="5"/>
                </a:lnTo>
                <a:lnTo>
                  <a:pt x="20"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42" name="Freeform 18"/>
          <p:cNvSpPr>
            <a:spLocks noEditPoints="1"/>
          </p:cNvSpPr>
          <p:nvPr/>
        </p:nvSpPr>
        <p:spPr bwMode="auto">
          <a:xfrm>
            <a:off x="5495400" y="3466795"/>
            <a:ext cx="65769" cy="64352"/>
          </a:xfrm>
          <a:custGeom>
            <a:avLst/>
            <a:gdLst/>
            <a:ahLst/>
            <a:cxnLst>
              <a:cxn ang="0">
                <a:pos x="20" y="42"/>
              </a:cxn>
              <a:cxn ang="0">
                <a:pos x="20" y="42"/>
              </a:cxn>
              <a:cxn ang="0">
                <a:pos x="16" y="42"/>
              </a:cxn>
              <a:cxn ang="0">
                <a:pos x="12" y="40"/>
              </a:cxn>
              <a:cxn ang="0">
                <a:pos x="6" y="35"/>
              </a:cxn>
              <a:cxn ang="0">
                <a:pos x="1" y="29"/>
              </a:cxn>
              <a:cxn ang="0">
                <a:pos x="0" y="25"/>
              </a:cxn>
              <a:cxn ang="0">
                <a:pos x="0" y="21"/>
              </a:cxn>
              <a:cxn ang="0">
                <a:pos x="0" y="21"/>
              </a:cxn>
              <a:cxn ang="0">
                <a:pos x="0" y="16"/>
              </a:cxn>
              <a:cxn ang="0">
                <a:pos x="1" y="13"/>
              </a:cxn>
              <a:cxn ang="0">
                <a:pos x="6" y="7"/>
              </a:cxn>
              <a:cxn ang="0">
                <a:pos x="12" y="1"/>
              </a:cxn>
              <a:cxn ang="0">
                <a:pos x="16" y="0"/>
              </a:cxn>
              <a:cxn ang="0">
                <a:pos x="20" y="0"/>
              </a:cxn>
              <a:cxn ang="0">
                <a:pos x="20" y="0"/>
              </a:cxn>
              <a:cxn ang="0">
                <a:pos x="25" y="0"/>
              </a:cxn>
              <a:cxn ang="0">
                <a:pos x="29" y="1"/>
              </a:cxn>
              <a:cxn ang="0">
                <a:pos x="35" y="7"/>
              </a:cxn>
              <a:cxn ang="0">
                <a:pos x="40" y="13"/>
              </a:cxn>
              <a:cxn ang="0">
                <a:pos x="41" y="16"/>
              </a:cxn>
              <a:cxn ang="0">
                <a:pos x="41" y="21"/>
              </a:cxn>
              <a:cxn ang="0">
                <a:pos x="41" y="21"/>
              </a:cxn>
              <a:cxn ang="0">
                <a:pos x="41" y="25"/>
              </a:cxn>
              <a:cxn ang="0">
                <a:pos x="40" y="29"/>
              </a:cxn>
              <a:cxn ang="0">
                <a:pos x="35" y="35"/>
              </a:cxn>
              <a:cxn ang="0">
                <a:pos x="29" y="40"/>
              </a:cxn>
              <a:cxn ang="0">
                <a:pos x="25" y="42"/>
              </a:cxn>
              <a:cxn ang="0">
                <a:pos x="20" y="42"/>
              </a:cxn>
              <a:cxn ang="0">
                <a:pos x="20" y="42"/>
              </a:cxn>
              <a:cxn ang="0">
                <a:pos x="20" y="5"/>
              </a:cxn>
              <a:cxn ang="0">
                <a:pos x="20" y="5"/>
              </a:cxn>
              <a:cxn ang="0">
                <a:pos x="14" y="7"/>
              </a:cxn>
              <a:cxn ang="0">
                <a:pos x="9" y="9"/>
              </a:cxn>
              <a:cxn ang="0">
                <a:pos x="6" y="15"/>
              </a:cxn>
              <a:cxn ang="0">
                <a:pos x="5" y="21"/>
              </a:cxn>
              <a:cxn ang="0">
                <a:pos x="5" y="21"/>
              </a:cxn>
              <a:cxn ang="0">
                <a:pos x="6" y="27"/>
              </a:cxn>
              <a:cxn ang="0">
                <a:pos x="9" y="32"/>
              </a:cxn>
              <a:cxn ang="0">
                <a:pos x="14" y="35"/>
              </a:cxn>
              <a:cxn ang="0">
                <a:pos x="20" y="36"/>
              </a:cxn>
              <a:cxn ang="0">
                <a:pos x="20" y="36"/>
              </a:cxn>
              <a:cxn ang="0">
                <a:pos x="27" y="35"/>
              </a:cxn>
              <a:cxn ang="0">
                <a:pos x="32" y="32"/>
              </a:cxn>
              <a:cxn ang="0">
                <a:pos x="35" y="27"/>
              </a:cxn>
              <a:cxn ang="0">
                <a:pos x="36" y="21"/>
              </a:cxn>
              <a:cxn ang="0">
                <a:pos x="36" y="21"/>
              </a:cxn>
              <a:cxn ang="0">
                <a:pos x="35" y="15"/>
              </a:cxn>
              <a:cxn ang="0">
                <a:pos x="32" y="9"/>
              </a:cxn>
              <a:cxn ang="0">
                <a:pos x="27" y="7"/>
              </a:cxn>
              <a:cxn ang="0">
                <a:pos x="20" y="5"/>
              </a:cxn>
              <a:cxn ang="0">
                <a:pos x="20" y="5"/>
              </a:cxn>
            </a:cxnLst>
            <a:rect l="0" t="0" r="r" b="b"/>
            <a:pathLst>
              <a:path w="41" h="42">
                <a:moveTo>
                  <a:pt x="20" y="42"/>
                </a:moveTo>
                <a:lnTo>
                  <a:pt x="20" y="42"/>
                </a:lnTo>
                <a:lnTo>
                  <a:pt x="16" y="42"/>
                </a:lnTo>
                <a:lnTo>
                  <a:pt x="12" y="40"/>
                </a:lnTo>
                <a:lnTo>
                  <a:pt x="6" y="35"/>
                </a:lnTo>
                <a:lnTo>
                  <a:pt x="1" y="29"/>
                </a:lnTo>
                <a:lnTo>
                  <a:pt x="0" y="25"/>
                </a:lnTo>
                <a:lnTo>
                  <a:pt x="0" y="21"/>
                </a:lnTo>
                <a:lnTo>
                  <a:pt x="0" y="21"/>
                </a:lnTo>
                <a:lnTo>
                  <a:pt x="0" y="16"/>
                </a:lnTo>
                <a:lnTo>
                  <a:pt x="1" y="13"/>
                </a:lnTo>
                <a:lnTo>
                  <a:pt x="6" y="7"/>
                </a:lnTo>
                <a:lnTo>
                  <a:pt x="12" y="1"/>
                </a:lnTo>
                <a:lnTo>
                  <a:pt x="16" y="0"/>
                </a:lnTo>
                <a:lnTo>
                  <a:pt x="20" y="0"/>
                </a:lnTo>
                <a:lnTo>
                  <a:pt x="20" y="0"/>
                </a:lnTo>
                <a:lnTo>
                  <a:pt x="25" y="0"/>
                </a:lnTo>
                <a:lnTo>
                  <a:pt x="29" y="1"/>
                </a:lnTo>
                <a:lnTo>
                  <a:pt x="35" y="7"/>
                </a:lnTo>
                <a:lnTo>
                  <a:pt x="40" y="13"/>
                </a:lnTo>
                <a:lnTo>
                  <a:pt x="41" y="16"/>
                </a:lnTo>
                <a:lnTo>
                  <a:pt x="41" y="21"/>
                </a:lnTo>
                <a:lnTo>
                  <a:pt x="41" y="21"/>
                </a:lnTo>
                <a:lnTo>
                  <a:pt x="41" y="25"/>
                </a:lnTo>
                <a:lnTo>
                  <a:pt x="40" y="29"/>
                </a:lnTo>
                <a:lnTo>
                  <a:pt x="35" y="35"/>
                </a:lnTo>
                <a:lnTo>
                  <a:pt x="29" y="40"/>
                </a:lnTo>
                <a:lnTo>
                  <a:pt x="25" y="42"/>
                </a:lnTo>
                <a:lnTo>
                  <a:pt x="20" y="42"/>
                </a:lnTo>
                <a:lnTo>
                  <a:pt x="20" y="42"/>
                </a:lnTo>
                <a:close/>
                <a:moveTo>
                  <a:pt x="20" y="5"/>
                </a:moveTo>
                <a:lnTo>
                  <a:pt x="20" y="5"/>
                </a:lnTo>
                <a:lnTo>
                  <a:pt x="14" y="7"/>
                </a:lnTo>
                <a:lnTo>
                  <a:pt x="9" y="9"/>
                </a:lnTo>
                <a:lnTo>
                  <a:pt x="6" y="15"/>
                </a:lnTo>
                <a:lnTo>
                  <a:pt x="5" y="21"/>
                </a:lnTo>
                <a:lnTo>
                  <a:pt x="5" y="21"/>
                </a:lnTo>
                <a:lnTo>
                  <a:pt x="6" y="27"/>
                </a:lnTo>
                <a:lnTo>
                  <a:pt x="9" y="32"/>
                </a:lnTo>
                <a:lnTo>
                  <a:pt x="14" y="35"/>
                </a:lnTo>
                <a:lnTo>
                  <a:pt x="20" y="36"/>
                </a:lnTo>
                <a:lnTo>
                  <a:pt x="20" y="36"/>
                </a:lnTo>
                <a:lnTo>
                  <a:pt x="27" y="35"/>
                </a:lnTo>
                <a:lnTo>
                  <a:pt x="32" y="32"/>
                </a:lnTo>
                <a:lnTo>
                  <a:pt x="35" y="27"/>
                </a:lnTo>
                <a:lnTo>
                  <a:pt x="36" y="21"/>
                </a:lnTo>
                <a:lnTo>
                  <a:pt x="36" y="21"/>
                </a:lnTo>
                <a:lnTo>
                  <a:pt x="35" y="15"/>
                </a:lnTo>
                <a:lnTo>
                  <a:pt x="32" y="9"/>
                </a:lnTo>
                <a:lnTo>
                  <a:pt x="27" y="7"/>
                </a:lnTo>
                <a:lnTo>
                  <a:pt x="20" y="5"/>
                </a:lnTo>
                <a:lnTo>
                  <a:pt x="20"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43" name="Freeform 19"/>
          <p:cNvSpPr>
            <a:spLocks noEditPoints="1"/>
          </p:cNvSpPr>
          <p:nvPr/>
        </p:nvSpPr>
        <p:spPr bwMode="auto">
          <a:xfrm>
            <a:off x="2812946" y="3361072"/>
            <a:ext cx="404012" cy="381515"/>
          </a:xfrm>
          <a:custGeom>
            <a:avLst/>
            <a:gdLst/>
            <a:ahLst/>
            <a:cxnLst>
              <a:cxn ang="0">
                <a:pos x="235" y="11"/>
              </a:cxn>
              <a:cxn ang="0">
                <a:pos x="235" y="11"/>
              </a:cxn>
              <a:cxn ang="0">
                <a:pos x="241" y="11"/>
              </a:cxn>
              <a:cxn ang="0">
                <a:pos x="245" y="14"/>
              </a:cxn>
              <a:cxn ang="0">
                <a:pos x="247" y="19"/>
              </a:cxn>
              <a:cxn ang="0">
                <a:pos x="249" y="25"/>
              </a:cxn>
              <a:cxn ang="0">
                <a:pos x="249" y="223"/>
              </a:cxn>
              <a:cxn ang="0">
                <a:pos x="204" y="177"/>
              </a:cxn>
              <a:cxn ang="0">
                <a:pos x="201" y="174"/>
              </a:cxn>
              <a:cxn ang="0">
                <a:pos x="196" y="174"/>
              </a:cxn>
              <a:cxn ang="0">
                <a:pos x="25" y="174"/>
              </a:cxn>
              <a:cxn ang="0">
                <a:pos x="25"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5" y="11"/>
              </a:cxn>
              <a:cxn ang="0">
                <a:pos x="235" y="11"/>
              </a:cxn>
              <a:cxn ang="0">
                <a:pos x="235" y="0"/>
              </a:cxn>
              <a:cxn ang="0">
                <a:pos x="25" y="0"/>
              </a:cxn>
              <a:cxn ang="0">
                <a:pos x="25" y="0"/>
              </a:cxn>
              <a:cxn ang="0">
                <a:pos x="20" y="0"/>
              </a:cxn>
              <a:cxn ang="0">
                <a:pos x="15" y="2"/>
              </a:cxn>
              <a:cxn ang="0">
                <a:pos x="11" y="4"/>
              </a:cxn>
              <a:cxn ang="0">
                <a:pos x="8" y="7"/>
              </a:cxn>
              <a:cxn ang="0">
                <a:pos x="6" y="10"/>
              </a:cxn>
              <a:cxn ang="0">
                <a:pos x="3" y="15"/>
              </a:cxn>
              <a:cxn ang="0">
                <a:pos x="2" y="19"/>
              </a:cxn>
              <a:cxn ang="0">
                <a:pos x="0" y="25"/>
              </a:cxn>
              <a:cxn ang="0">
                <a:pos x="0" y="161"/>
              </a:cxn>
              <a:cxn ang="0">
                <a:pos x="0" y="161"/>
              </a:cxn>
              <a:cxn ang="0">
                <a:pos x="2" y="166"/>
              </a:cxn>
              <a:cxn ang="0">
                <a:pos x="3" y="170"/>
              </a:cxn>
              <a:cxn ang="0">
                <a:pos x="6" y="174"/>
              </a:cxn>
              <a:cxn ang="0">
                <a:pos x="8" y="179"/>
              </a:cxn>
              <a:cxn ang="0">
                <a:pos x="11" y="181"/>
              </a:cxn>
              <a:cxn ang="0">
                <a:pos x="15" y="184"/>
              </a:cxn>
              <a:cxn ang="0">
                <a:pos x="20" y="185"/>
              </a:cxn>
              <a:cxn ang="0">
                <a:pos x="25" y="185"/>
              </a:cxn>
              <a:cxn ang="0">
                <a:pos x="196" y="185"/>
              </a:cxn>
              <a:cxn ang="0">
                <a:pos x="259" y="249"/>
              </a:cxn>
              <a:cxn ang="0">
                <a:pos x="259" y="25"/>
              </a:cxn>
              <a:cxn ang="0">
                <a:pos x="259" y="25"/>
              </a:cxn>
              <a:cxn ang="0">
                <a:pos x="258" y="19"/>
              </a:cxn>
              <a:cxn ang="0">
                <a:pos x="257" y="15"/>
              </a:cxn>
              <a:cxn ang="0">
                <a:pos x="255" y="10"/>
              </a:cxn>
              <a:cxn ang="0">
                <a:pos x="251" y="7"/>
              </a:cxn>
              <a:cxn ang="0">
                <a:pos x="249" y="4"/>
              </a:cxn>
              <a:cxn ang="0">
                <a:pos x="245" y="2"/>
              </a:cxn>
              <a:cxn ang="0">
                <a:pos x="239" y="0"/>
              </a:cxn>
              <a:cxn ang="0">
                <a:pos x="235" y="0"/>
              </a:cxn>
              <a:cxn ang="0">
                <a:pos x="235" y="0"/>
              </a:cxn>
            </a:cxnLst>
            <a:rect l="0" t="0" r="r" b="b"/>
            <a:pathLst>
              <a:path w="259" h="249">
                <a:moveTo>
                  <a:pt x="235" y="11"/>
                </a:moveTo>
                <a:lnTo>
                  <a:pt x="235" y="11"/>
                </a:lnTo>
                <a:lnTo>
                  <a:pt x="241" y="11"/>
                </a:lnTo>
                <a:lnTo>
                  <a:pt x="245" y="14"/>
                </a:lnTo>
                <a:lnTo>
                  <a:pt x="247" y="19"/>
                </a:lnTo>
                <a:lnTo>
                  <a:pt x="249" y="25"/>
                </a:lnTo>
                <a:lnTo>
                  <a:pt x="249" y="223"/>
                </a:lnTo>
                <a:lnTo>
                  <a:pt x="204" y="177"/>
                </a:lnTo>
                <a:lnTo>
                  <a:pt x="201" y="174"/>
                </a:lnTo>
                <a:lnTo>
                  <a:pt x="196" y="174"/>
                </a:lnTo>
                <a:lnTo>
                  <a:pt x="25" y="174"/>
                </a:lnTo>
                <a:lnTo>
                  <a:pt x="25" y="174"/>
                </a:lnTo>
                <a:lnTo>
                  <a:pt x="20" y="173"/>
                </a:lnTo>
                <a:lnTo>
                  <a:pt x="15" y="170"/>
                </a:lnTo>
                <a:lnTo>
                  <a:pt x="12" y="166"/>
                </a:lnTo>
                <a:lnTo>
                  <a:pt x="11" y="161"/>
                </a:lnTo>
                <a:lnTo>
                  <a:pt x="11" y="25"/>
                </a:lnTo>
                <a:lnTo>
                  <a:pt x="11" y="25"/>
                </a:lnTo>
                <a:lnTo>
                  <a:pt x="12" y="19"/>
                </a:lnTo>
                <a:lnTo>
                  <a:pt x="15" y="14"/>
                </a:lnTo>
                <a:lnTo>
                  <a:pt x="20" y="11"/>
                </a:lnTo>
                <a:lnTo>
                  <a:pt x="25" y="11"/>
                </a:lnTo>
                <a:lnTo>
                  <a:pt x="235" y="11"/>
                </a:lnTo>
                <a:close/>
                <a:moveTo>
                  <a:pt x="235" y="0"/>
                </a:moveTo>
                <a:lnTo>
                  <a:pt x="25" y="0"/>
                </a:lnTo>
                <a:lnTo>
                  <a:pt x="25" y="0"/>
                </a:lnTo>
                <a:lnTo>
                  <a:pt x="20" y="0"/>
                </a:lnTo>
                <a:lnTo>
                  <a:pt x="15" y="2"/>
                </a:lnTo>
                <a:lnTo>
                  <a:pt x="11" y="4"/>
                </a:lnTo>
                <a:lnTo>
                  <a:pt x="8" y="7"/>
                </a:lnTo>
                <a:lnTo>
                  <a:pt x="6" y="10"/>
                </a:lnTo>
                <a:lnTo>
                  <a:pt x="3" y="15"/>
                </a:lnTo>
                <a:lnTo>
                  <a:pt x="2" y="19"/>
                </a:lnTo>
                <a:lnTo>
                  <a:pt x="0" y="25"/>
                </a:lnTo>
                <a:lnTo>
                  <a:pt x="0" y="161"/>
                </a:lnTo>
                <a:lnTo>
                  <a:pt x="0" y="161"/>
                </a:lnTo>
                <a:lnTo>
                  <a:pt x="2" y="166"/>
                </a:lnTo>
                <a:lnTo>
                  <a:pt x="3" y="170"/>
                </a:lnTo>
                <a:lnTo>
                  <a:pt x="6" y="174"/>
                </a:lnTo>
                <a:lnTo>
                  <a:pt x="8" y="179"/>
                </a:lnTo>
                <a:lnTo>
                  <a:pt x="11" y="181"/>
                </a:lnTo>
                <a:lnTo>
                  <a:pt x="15" y="184"/>
                </a:lnTo>
                <a:lnTo>
                  <a:pt x="20" y="185"/>
                </a:lnTo>
                <a:lnTo>
                  <a:pt x="25" y="185"/>
                </a:lnTo>
                <a:lnTo>
                  <a:pt x="196" y="185"/>
                </a:lnTo>
                <a:lnTo>
                  <a:pt x="259" y="249"/>
                </a:lnTo>
                <a:lnTo>
                  <a:pt x="259" y="25"/>
                </a:lnTo>
                <a:lnTo>
                  <a:pt x="259" y="25"/>
                </a:lnTo>
                <a:lnTo>
                  <a:pt x="258" y="19"/>
                </a:lnTo>
                <a:lnTo>
                  <a:pt x="257" y="15"/>
                </a:lnTo>
                <a:lnTo>
                  <a:pt x="255" y="10"/>
                </a:lnTo>
                <a:lnTo>
                  <a:pt x="251" y="7"/>
                </a:lnTo>
                <a:lnTo>
                  <a:pt x="249" y="4"/>
                </a:lnTo>
                <a:lnTo>
                  <a:pt x="245" y="2"/>
                </a:lnTo>
                <a:lnTo>
                  <a:pt x="239" y="0"/>
                </a:lnTo>
                <a:lnTo>
                  <a:pt x="235" y="0"/>
                </a:lnTo>
                <a:lnTo>
                  <a:pt x="235"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46" name="Rectangle 22"/>
          <p:cNvSpPr>
            <a:spLocks noChangeArrowheads="1"/>
          </p:cNvSpPr>
          <p:nvPr/>
        </p:nvSpPr>
        <p:spPr bwMode="auto">
          <a:xfrm>
            <a:off x="2949180" y="3498970"/>
            <a:ext cx="131539" cy="459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047" name="Rectangle 23"/>
          <p:cNvSpPr>
            <a:spLocks noChangeArrowheads="1"/>
          </p:cNvSpPr>
          <p:nvPr/>
        </p:nvSpPr>
        <p:spPr bwMode="auto">
          <a:xfrm>
            <a:off x="3010254" y="3434618"/>
            <a:ext cx="9396" cy="13330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048" name="Rectangle 24"/>
          <p:cNvSpPr>
            <a:spLocks noChangeArrowheads="1"/>
          </p:cNvSpPr>
          <p:nvPr/>
        </p:nvSpPr>
        <p:spPr bwMode="auto">
          <a:xfrm>
            <a:off x="6195375" y="3498970"/>
            <a:ext cx="136239" cy="459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049" name="Rectangle 25"/>
          <p:cNvSpPr>
            <a:spLocks noChangeArrowheads="1"/>
          </p:cNvSpPr>
          <p:nvPr/>
        </p:nvSpPr>
        <p:spPr bwMode="auto">
          <a:xfrm>
            <a:off x="6256445" y="3434618"/>
            <a:ext cx="9396" cy="13330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050" name="Freeform 26"/>
          <p:cNvSpPr>
            <a:spLocks noEditPoints="1"/>
          </p:cNvSpPr>
          <p:nvPr/>
        </p:nvSpPr>
        <p:spPr bwMode="auto">
          <a:xfrm>
            <a:off x="3625666" y="3361072"/>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5" y="174"/>
              </a:cxn>
              <a:cxn ang="0">
                <a:pos x="24" y="174"/>
              </a:cxn>
              <a:cxn ang="0">
                <a:pos x="24" y="174"/>
              </a:cxn>
              <a:cxn ang="0">
                <a:pos x="20" y="173"/>
              </a:cxn>
              <a:cxn ang="0">
                <a:pos x="15" y="170"/>
              </a:cxn>
              <a:cxn ang="0">
                <a:pos x="12" y="166"/>
              </a:cxn>
              <a:cxn ang="0">
                <a:pos x="10" y="161"/>
              </a:cxn>
              <a:cxn ang="0">
                <a:pos x="10" y="25"/>
              </a:cxn>
              <a:cxn ang="0">
                <a:pos x="10"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0"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0" y="181"/>
              </a:cxn>
              <a:cxn ang="0">
                <a:pos x="15" y="184"/>
              </a:cxn>
              <a:cxn ang="0">
                <a:pos x="20" y="185"/>
              </a:cxn>
              <a:cxn ang="0">
                <a:pos x="24" y="185"/>
              </a:cxn>
              <a:cxn ang="0">
                <a:pos x="195"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5" y="174"/>
                </a:lnTo>
                <a:lnTo>
                  <a:pt x="24" y="174"/>
                </a:lnTo>
                <a:lnTo>
                  <a:pt x="24" y="174"/>
                </a:lnTo>
                <a:lnTo>
                  <a:pt x="20" y="173"/>
                </a:lnTo>
                <a:lnTo>
                  <a:pt x="15" y="170"/>
                </a:lnTo>
                <a:lnTo>
                  <a:pt x="12" y="166"/>
                </a:lnTo>
                <a:lnTo>
                  <a:pt x="10" y="161"/>
                </a:lnTo>
                <a:lnTo>
                  <a:pt x="10" y="25"/>
                </a:lnTo>
                <a:lnTo>
                  <a:pt x="10" y="25"/>
                </a:lnTo>
                <a:lnTo>
                  <a:pt x="12" y="19"/>
                </a:lnTo>
                <a:lnTo>
                  <a:pt x="15" y="14"/>
                </a:lnTo>
                <a:lnTo>
                  <a:pt x="20" y="11"/>
                </a:lnTo>
                <a:lnTo>
                  <a:pt x="24" y="11"/>
                </a:lnTo>
                <a:lnTo>
                  <a:pt x="235" y="11"/>
                </a:lnTo>
                <a:close/>
                <a:moveTo>
                  <a:pt x="235" y="0"/>
                </a:moveTo>
                <a:lnTo>
                  <a:pt x="24" y="0"/>
                </a:lnTo>
                <a:lnTo>
                  <a:pt x="24" y="0"/>
                </a:lnTo>
                <a:lnTo>
                  <a:pt x="20" y="0"/>
                </a:lnTo>
                <a:lnTo>
                  <a:pt x="15" y="2"/>
                </a:lnTo>
                <a:lnTo>
                  <a:pt x="10"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0" y="181"/>
                </a:lnTo>
                <a:lnTo>
                  <a:pt x="15" y="184"/>
                </a:lnTo>
                <a:lnTo>
                  <a:pt x="20" y="185"/>
                </a:lnTo>
                <a:lnTo>
                  <a:pt x="24" y="185"/>
                </a:lnTo>
                <a:lnTo>
                  <a:pt x="195"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53" name="Rectangle 29"/>
          <p:cNvSpPr>
            <a:spLocks noChangeArrowheads="1"/>
          </p:cNvSpPr>
          <p:nvPr/>
        </p:nvSpPr>
        <p:spPr bwMode="auto">
          <a:xfrm>
            <a:off x="3757205" y="3498970"/>
            <a:ext cx="136239" cy="459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054" name="Freeform 30"/>
          <p:cNvSpPr>
            <a:spLocks noEditPoints="1"/>
          </p:cNvSpPr>
          <p:nvPr/>
        </p:nvSpPr>
        <p:spPr bwMode="auto">
          <a:xfrm>
            <a:off x="4452485" y="952483"/>
            <a:ext cx="371129" cy="395303"/>
          </a:xfrm>
          <a:custGeom>
            <a:avLst/>
            <a:gdLst/>
            <a:ahLst/>
            <a:cxnLst>
              <a:cxn ang="0">
                <a:pos x="46" y="258"/>
              </a:cxn>
              <a:cxn ang="0">
                <a:pos x="20" y="250"/>
              </a:cxn>
              <a:cxn ang="0">
                <a:pos x="1" y="232"/>
              </a:cxn>
              <a:cxn ang="0">
                <a:pos x="0" y="224"/>
              </a:cxn>
              <a:cxn ang="0">
                <a:pos x="5" y="208"/>
              </a:cxn>
              <a:cxn ang="0">
                <a:pos x="28" y="194"/>
              </a:cxn>
              <a:cxn ang="0">
                <a:pos x="52" y="190"/>
              </a:cxn>
              <a:cxn ang="0">
                <a:pos x="75" y="193"/>
              </a:cxn>
              <a:cxn ang="0">
                <a:pos x="77" y="51"/>
              </a:cxn>
              <a:cxn ang="0">
                <a:pos x="90" y="39"/>
              </a:cxn>
              <a:cxn ang="0">
                <a:pos x="218" y="0"/>
              </a:cxn>
              <a:cxn ang="0">
                <a:pos x="232" y="6"/>
              </a:cxn>
              <a:cxn ang="0">
                <a:pos x="239" y="186"/>
              </a:cxn>
              <a:cxn ang="0">
                <a:pos x="236" y="194"/>
              </a:cxn>
              <a:cxn ang="0">
                <a:pos x="218" y="212"/>
              </a:cxn>
              <a:cxn ang="0">
                <a:pos x="193" y="220"/>
              </a:cxn>
              <a:cxn ang="0">
                <a:pos x="178" y="220"/>
              </a:cxn>
              <a:cxn ang="0">
                <a:pos x="152" y="212"/>
              </a:cxn>
              <a:cxn ang="0">
                <a:pos x="135" y="194"/>
              </a:cxn>
              <a:cxn ang="0">
                <a:pos x="132" y="186"/>
              </a:cxn>
              <a:cxn ang="0">
                <a:pos x="139" y="170"/>
              </a:cxn>
              <a:cxn ang="0">
                <a:pos x="162" y="156"/>
              </a:cxn>
              <a:cxn ang="0">
                <a:pos x="186" y="152"/>
              </a:cxn>
              <a:cxn ang="0">
                <a:pos x="209" y="155"/>
              </a:cxn>
              <a:cxn ang="0">
                <a:pos x="105" y="224"/>
              </a:cxn>
              <a:cxn ang="0">
                <a:pos x="104" y="232"/>
              </a:cxn>
              <a:cxn ang="0">
                <a:pos x="86" y="250"/>
              </a:cxn>
              <a:cxn ang="0">
                <a:pos x="60" y="258"/>
              </a:cxn>
              <a:cxn ang="0">
                <a:pos x="52" y="201"/>
              </a:cxn>
              <a:cxn ang="0">
                <a:pos x="33" y="204"/>
              </a:cxn>
              <a:cxn ang="0">
                <a:pos x="14" y="213"/>
              </a:cxn>
              <a:cxn ang="0">
                <a:pos x="10" y="224"/>
              </a:cxn>
              <a:cxn ang="0">
                <a:pos x="20" y="239"/>
              </a:cxn>
              <a:cxn ang="0">
                <a:pos x="40" y="246"/>
              </a:cxn>
              <a:cxn ang="0">
                <a:pos x="66" y="246"/>
              </a:cxn>
              <a:cxn ang="0">
                <a:pos x="85" y="239"/>
              </a:cxn>
              <a:cxn ang="0">
                <a:pos x="94" y="224"/>
              </a:cxn>
              <a:cxn ang="0">
                <a:pos x="220" y="171"/>
              </a:cxn>
              <a:cxn ang="0">
                <a:pos x="199" y="164"/>
              </a:cxn>
              <a:cxn ang="0">
                <a:pos x="172" y="164"/>
              </a:cxn>
              <a:cxn ang="0">
                <a:pos x="152" y="171"/>
              </a:cxn>
              <a:cxn ang="0">
                <a:pos x="143" y="186"/>
              </a:cxn>
              <a:cxn ang="0">
                <a:pos x="148" y="197"/>
              </a:cxn>
              <a:cxn ang="0">
                <a:pos x="166" y="206"/>
              </a:cxn>
              <a:cxn ang="0">
                <a:pos x="186" y="209"/>
              </a:cxn>
              <a:cxn ang="0">
                <a:pos x="212" y="204"/>
              </a:cxn>
              <a:cxn ang="0">
                <a:pos x="226" y="191"/>
              </a:cxn>
              <a:cxn ang="0">
                <a:pos x="228" y="20"/>
              </a:cxn>
              <a:cxn ang="0">
                <a:pos x="222" y="12"/>
              </a:cxn>
              <a:cxn ang="0">
                <a:pos x="216" y="12"/>
              </a:cxn>
              <a:cxn ang="0">
                <a:pos x="90" y="51"/>
              </a:cxn>
              <a:cxn ang="0">
                <a:pos x="86" y="58"/>
              </a:cxn>
              <a:cxn ang="0">
                <a:pos x="79" y="206"/>
              </a:cxn>
              <a:cxn ang="0">
                <a:pos x="52" y="201"/>
              </a:cxn>
            </a:cxnLst>
            <a:rect l="0" t="0" r="r" b="b"/>
            <a:pathLst>
              <a:path w="239" h="258">
                <a:moveTo>
                  <a:pt x="52" y="258"/>
                </a:moveTo>
                <a:lnTo>
                  <a:pt x="52" y="258"/>
                </a:lnTo>
                <a:lnTo>
                  <a:pt x="46" y="258"/>
                </a:lnTo>
                <a:lnTo>
                  <a:pt x="37" y="256"/>
                </a:lnTo>
                <a:lnTo>
                  <a:pt x="28" y="254"/>
                </a:lnTo>
                <a:lnTo>
                  <a:pt x="20" y="250"/>
                </a:lnTo>
                <a:lnTo>
                  <a:pt x="12" y="246"/>
                </a:lnTo>
                <a:lnTo>
                  <a:pt x="5" y="240"/>
                </a:lnTo>
                <a:lnTo>
                  <a:pt x="1" y="232"/>
                </a:lnTo>
                <a:lnTo>
                  <a:pt x="0" y="228"/>
                </a:lnTo>
                <a:lnTo>
                  <a:pt x="0" y="224"/>
                </a:lnTo>
                <a:lnTo>
                  <a:pt x="0" y="224"/>
                </a:lnTo>
                <a:lnTo>
                  <a:pt x="0" y="218"/>
                </a:lnTo>
                <a:lnTo>
                  <a:pt x="1" y="214"/>
                </a:lnTo>
                <a:lnTo>
                  <a:pt x="5" y="208"/>
                </a:lnTo>
                <a:lnTo>
                  <a:pt x="12" y="202"/>
                </a:lnTo>
                <a:lnTo>
                  <a:pt x="20" y="197"/>
                </a:lnTo>
                <a:lnTo>
                  <a:pt x="28" y="194"/>
                </a:lnTo>
                <a:lnTo>
                  <a:pt x="37" y="191"/>
                </a:lnTo>
                <a:lnTo>
                  <a:pt x="46" y="190"/>
                </a:lnTo>
                <a:lnTo>
                  <a:pt x="52" y="190"/>
                </a:lnTo>
                <a:lnTo>
                  <a:pt x="52" y="190"/>
                </a:lnTo>
                <a:lnTo>
                  <a:pt x="64" y="190"/>
                </a:lnTo>
                <a:lnTo>
                  <a:pt x="75" y="193"/>
                </a:lnTo>
                <a:lnTo>
                  <a:pt x="75" y="58"/>
                </a:lnTo>
                <a:lnTo>
                  <a:pt x="75" y="58"/>
                </a:lnTo>
                <a:lnTo>
                  <a:pt x="77" y="51"/>
                </a:lnTo>
                <a:lnTo>
                  <a:pt x="79" y="46"/>
                </a:lnTo>
                <a:lnTo>
                  <a:pt x="83" y="42"/>
                </a:lnTo>
                <a:lnTo>
                  <a:pt x="90" y="39"/>
                </a:lnTo>
                <a:lnTo>
                  <a:pt x="213" y="1"/>
                </a:lnTo>
                <a:lnTo>
                  <a:pt x="213" y="1"/>
                </a:lnTo>
                <a:lnTo>
                  <a:pt x="218" y="0"/>
                </a:lnTo>
                <a:lnTo>
                  <a:pt x="218" y="0"/>
                </a:lnTo>
                <a:lnTo>
                  <a:pt x="226" y="2"/>
                </a:lnTo>
                <a:lnTo>
                  <a:pt x="232" y="6"/>
                </a:lnTo>
                <a:lnTo>
                  <a:pt x="236" y="12"/>
                </a:lnTo>
                <a:lnTo>
                  <a:pt x="239" y="20"/>
                </a:lnTo>
                <a:lnTo>
                  <a:pt x="239" y="186"/>
                </a:lnTo>
                <a:lnTo>
                  <a:pt x="239" y="186"/>
                </a:lnTo>
                <a:lnTo>
                  <a:pt x="237" y="190"/>
                </a:lnTo>
                <a:lnTo>
                  <a:pt x="236" y="194"/>
                </a:lnTo>
                <a:lnTo>
                  <a:pt x="232" y="202"/>
                </a:lnTo>
                <a:lnTo>
                  <a:pt x="226" y="208"/>
                </a:lnTo>
                <a:lnTo>
                  <a:pt x="218" y="212"/>
                </a:lnTo>
                <a:lnTo>
                  <a:pt x="210" y="216"/>
                </a:lnTo>
                <a:lnTo>
                  <a:pt x="201" y="218"/>
                </a:lnTo>
                <a:lnTo>
                  <a:pt x="193" y="220"/>
                </a:lnTo>
                <a:lnTo>
                  <a:pt x="186" y="220"/>
                </a:lnTo>
                <a:lnTo>
                  <a:pt x="186" y="220"/>
                </a:lnTo>
                <a:lnTo>
                  <a:pt x="178" y="220"/>
                </a:lnTo>
                <a:lnTo>
                  <a:pt x="170" y="218"/>
                </a:lnTo>
                <a:lnTo>
                  <a:pt x="162" y="216"/>
                </a:lnTo>
                <a:lnTo>
                  <a:pt x="152" y="212"/>
                </a:lnTo>
                <a:lnTo>
                  <a:pt x="144" y="208"/>
                </a:lnTo>
                <a:lnTo>
                  <a:pt x="139" y="202"/>
                </a:lnTo>
                <a:lnTo>
                  <a:pt x="135" y="194"/>
                </a:lnTo>
                <a:lnTo>
                  <a:pt x="133" y="190"/>
                </a:lnTo>
                <a:lnTo>
                  <a:pt x="132" y="186"/>
                </a:lnTo>
                <a:lnTo>
                  <a:pt x="132" y="186"/>
                </a:lnTo>
                <a:lnTo>
                  <a:pt x="133" y="181"/>
                </a:lnTo>
                <a:lnTo>
                  <a:pt x="135" y="177"/>
                </a:lnTo>
                <a:lnTo>
                  <a:pt x="139" y="170"/>
                </a:lnTo>
                <a:lnTo>
                  <a:pt x="144" y="164"/>
                </a:lnTo>
                <a:lnTo>
                  <a:pt x="152" y="159"/>
                </a:lnTo>
                <a:lnTo>
                  <a:pt x="162" y="156"/>
                </a:lnTo>
                <a:lnTo>
                  <a:pt x="170" y="154"/>
                </a:lnTo>
                <a:lnTo>
                  <a:pt x="178" y="152"/>
                </a:lnTo>
                <a:lnTo>
                  <a:pt x="186" y="152"/>
                </a:lnTo>
                <a:lnTo>
                  <a:pt x="186" y="152"/>
                </a:lnTo>
                <a:lnTo>
                  <a:pt x="197" y="152"/>
                </a:lnTo>
                <a:lnTo>
                  <a:pt x="209" y="155"/>
                </a:lnTo>
                <a:lnTo>
                  <a:pt x="209" y="92"/>
                </a:lnTo>
                <a:lnTo>
                  <a:pt x="105" y="123"/>
                </a:lnTo>
                <a:lnTo>
                  <a:pt x="105" y="224"/>
                </a:lnTo>
                <a:lnTo>
                  <a:pt x="105" y="224"/>
                </a:lnTo>
                <a:lnTo>
                  <a:pt x="105" y="228"/>
                </a:lnTo>
                <a:lnTo>
                  <a:pt x="104" y="232"/>
                </a:lnTo>
                <a:lnTo>
                  <a:pt x="100" y="240"/>
                </a:lnTo>
                <a:lnTo>
                  <a:pt x="93" y="246"/>
                </a:lnTo>
                <a:lnTo>
                  <a:pt x="86" y="250"/>
                </a:lnTo>
                <a:lnTo>
                  <a:pt x="77" y="254"/>
                </a:lnTo>
                <a:lnTo>
                  <a:pt x="68" y="256"/>
                </a:lnTo>
                <a:lnTo>
                  <a:pt x="60" y="258"/>
                </a:lnTo>
                <a:lnTo>
                  <a:pt x="52" y="258"/>
                </a:lnTo>
                <a:lnTo>
                  <a:pt x="52" y="258"/>
                </a:lnTo>
                <a:close/>
                <a:moveTo>
                  <a:pt x="52" y="201"/>
                </a:moveTo>
                <a:lnTo>
                  <a:pt x="52" y="201"/>
                </a:lnTo>
                <a:lnTo>
                  <a:pt x="40" y="202"/>
                </a:lnTo>
                <a:lnTo>
                  <a:pt x="33" y="204"/>
                </a:lnTo>
                <a:lnTo>
                  <a:pt x="27" y="206"/>
                </a:lnTo>
                <a:lnTo>
                  <a:pt x="20" y="209"/>
                </a:lnTo>
                <a:lnTo>
                  <a:pt x="14" y="213"/>
                </a:lnTo>
                <a:lnTo>
                  <a:pt x="12" y="218"/>
                </a:lnTo>
                <a:lnTo>
                  <a:pt x="10" y="224"/>
                </a:lnTo>
                <a:lnTo>
                  <a:pt x="10" y="224"/>
                </a:lnTo>
                <a:lnTo>
                  <a:pt x="12" y="229"/>
                </a:lnTo>
                <a:lnTo>
                  <a:pt x="14" y="235"/>
                </a:lnTo>
                <a:lnTo>
                  <a:pt x="20" y="239"/>
                </a:lnTo>
                <a:lnTo>
                  <a:pt x="27" y="241"/>
                </a:lnTo>
                <a:lnTo>
                  <a:pt x="33" y="244"/>
                </a:lnTo>
                <a:lnTo>
                  <a:pt x="40" y="246"/>
                </a:lnTo>
                <a:lnTo>
                  <a:pt x="52" y="247"/>
                </a:lnTo>
                <a:lnTo>
                  <a:pt x="52" y="247"/>
                </a:lnTo>
                <a:lnTo>
                  <a:pt x="66" y="246"/>
                </a:lnTo>
                <a:lnTo>
                  <a:pt x="73" y="244"/>
                </a:lnTo>
                <a:lnTo>
                  <a:pt x="79" y="241"/>
                </a:lnTo>
                <a:lnTo>
                  <a:pt x="85" y="239"/>
                </a:lnTo>
                <a:lnTo>
                  <a:pt x="90" y="235"/>
                </a:lnTo>
                <a:lnTo>
                  <a:pt x="93" y="229"/>
                </a:lnTo>
                <a:lnTo>
                  <a:pt x="94" y="224"/>
                </a:lnTo>
                <a:lnTo>
                  <a:pt x="94" y="115"/>
                </a:lnTo>
                <a:lnTo>
                  <a:pt x="220" y="77"/>
                </a:lnTo>
                <a:lnTo>
                  <a:pt x="220" y="171"/>
                </a:lnTo>
                <a:lnTo>
                  <a:pt x="212" y="169"/>
                </a:lnTo>
                <a:lnTo>
                  <a:pt x="212" y="169"/>
                </a:lnTo>
                <a:lnTo>
                  <a:pt x="199" y="164"/>
                </a:lnTo>
                <a:lnTo>
                  <a:pt x="186" y="163"/>
                </a:lnTo>
                <a:lnTo>
                  <a:pt x="186" y="163"/>
                </a:lnTo>
                <a:lnTo>
                  <a:pt x="172" y="164"/>
                </a:lnTo>
                <a:lnTo>
                  <a:pt x="166" y="166"/>
                </a:lnTo>
                <a:lnTo>
                  <a:pt x="159" y="169"/>
                </a:lnTo>
                <a:lnTo>
                  <a:pt x="152" y="171"/>
                </a:lnTo>
                <a:lnTo>
                  <a:pt x="148" y="175"/>
                </a:lnTo>
                <a:lnTo>
                  <a:pt x="144" y="181"/>
                </a:lnTo>
                <a:lnTo>
                  <a:pt x="143" y="186"/>
                </a:lnTo>
                <a:lnTo>
                  <a:pt x="143" y="186"/>
                </a:lnTo>
                <a:lnTo>
                  <a:pt x="144" y="191"/>
                </a:lnTo>
                <a:lnTo>
                  <a:pt x="148" y="197"/>
                </a:lnTo>
                <a:lnTo>
                  <a:pt x="152" y="200"/>
                </a:lnTo>
                <a:lnTo>
                  <a:pt x="159" y="204"/>
                </a:lnTo>
                <a:lnTo>
                  <a:pt x="166" y="206"/>
                </a:lnTo>
                <a:lnTo>
                  <a:pt x="172" y="208"/>
                </a:lnTo>
                <a:lnTo>
                  <a:pt x="186" y="209"/>
                </a:lnTo>
                <a:lnTo>
                  <a:pt x="186" y="209"/>
                </a:lnTo>
                <a:lnTo>
                  <a:pt x="198" y="208"/>
                </a:lnTo>
                <a:lnTo>
                  <a:pt x="205" y="206"/>
                </a:lnTo>
                <a:lnTo>
                  <a:pt x="212" y="204"/>
                </a:lnTo>
                <a:lnTo>
                  <a:pt x="218" y="200"/>
                </a:lnTo>
                <a:lnTo>
                  <a:pt x="222" y="197"/>
                </a:lnTo>
                <a:lnTo>
                  <a:pt x="226" y="191"/>
                </a:lnTo>
                <a:lnTo>
                  <a:pt x="228" y="186"/>
                </a:lnTo>
                <a:lnTo>
                  <a:pt x="228" y="20"/>
                </a:lnTo>
                <a:lnTo>
                  <a:pt x="228" y="20"/>
                </a:lnTo>
                <a:lnTo>
                  <a:pt x="226" y="16"/>
                </a:lnTo>
                <a:lnTo>
                  <a:pt x="225" y="13"/>
                </a:lnTo>
                <a:lnTo>
                  <a:pt x="222" y="12"/>
                </a:lnTo>
                <a:lnTo>
                  <a:pt x="218" y="11"/>
                </a:lnTo>
                <a:lnTo>
                  <a:pt x="218" y="11"/>
                </a:lnTo>
                <a:lnTo>
                  <a:pt x="216" y="12"/>
                </a:lnTo>
                <a:lnTo>
                  <a:pt x="93" y="50"/>
                </a:lnTo>
                <a:lnTo>
                  <a:pt x="93" y="50"/>
                </a:lnTo>
                <a:lnTo>
                  <a:pt x="90" y="51"/>
                </a:lnTo>
                <a:lnTo>
                  <a:pt x="89" y="52"/>
                </a:lnTo>
                <a:lnTo>
                  <a:pt x="87" y="55"/>
                </a:lnTo>
                <a:lnTo>
                  <a:pt x="86" y="58"/>
                </a:lnTo>
                <a:lnTo>
                  <a:pt x="86" y="209"/>
                </a:lnTo>
                <a:lnTo>
                  <a:pt x="79" y="206"/>
                </a:lnTo>
                <a:lnTo>
                  <a:pt x="79" y="206"/>
                </a:lnTo>
                <a:lnTo>
                  <a:pt x="66" y="202"/>
                </a:lnTo>
                <a:lnTo>
                  <a:pt x="52" y="201"/>
                </a:lnTo>
                <a:lnTo>
                  <a:pt x="52" y="20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55" name="Freeform 31"/>
          <p:cNvSpPr>
            <a:spLocks noEditPoints="1"/>
          </p:cNvSpPr>
          <p:nvPr/>
        </p:nvSpPr>
        <p:spPr bwMode="auto">
          <a:xfrm>
            <a:off x="2009618" y="998448"/>
            <a:ext cx="404012" cy="294179"/>
          </a:xfrm>
          <a:custGeom>
            <a:avLst/>
            <a:gdLst/>
            <a:ahLst/>
            <a:cxnLst>
              <a:cxn ang="0">
                <a:pos x="64" y="192"/>
              </a:cxn>
              <a:cxn ang="0">
                <a:pos x="28" y="181"/>
              </a:cxn>
              <a:cxn ang="0">
                <a:pos x="6" y="152"/>
              </a:cxn>
              <a:cxn ang="0">
                <a:pos x="0" y="128"/>
              </a:cxn>
              <a:cxn ang="0">
                <a:pos x="6" y="104"/>
              </a:cxn>
              <a:cxn ang="0">
                <a:pos x="20" y="84"/>
              </a:cxn>
              <a:cxn ang="0">
                <a:pos x="34" y="73"/>
              </a:cxn>
              <a:cxn ang="0">
                <a:pos x="35" y="57"/>
              </a:cxn>
              <a:cxn ang="0">
                <a:pos x="54" y="20"/>
              </a:cxn>
              <a:cxn ang="0">
                <a:pos x="91" y="1"/>
              </a:cxn>
              <a:cxn ang="0">
                <a:pos x="115" y="0"/>
              </a:cxn>
              <a:cxn ang="0">
                <a:pos x="142" y="9"/>
              </a:cxn>
              <a:cxn ang="0">
                <a:pos x="164" y="29"/>
              </a:cxn>
              <a:cxn ang="0">
                <a:pos x="177" y="34"/>
              </a:cxn>
              <a:cxn ang="0">
                <a:pos x="195" y="34"/>
              </a:cxn>
              <a:cxn ang="0">
                <a:pos x="215" y="44"/>
              </a:cxn>
              <a:cxn ang="0">
                <a:pos x="224" y="63"/>
              </a:cxn>
              <a:cxn ang="0">
                <a:pos x="224" y="78"/>
              </a:cxn>
              <a:cxn ang="0">
                <a:pos x="231" y="89"/>
              </a:cxn>
              <a:cxn ang="0">
                <a:pos x="249" y="105"/>
              </a:cxn>
              <a:cxn ang="0">
                <a:pos x="258" y="128"/>
              </a:cxn>
              <a:cxn ang="0">
                <a:pos x="258" y="148"/>
              </a:cxn>
              <a:cxn ang="0">
                <a:pos x="243" y="175"/>
              </a:cxn>
              <a:cxn ang="0">
                <a:pos x="215" y="190"/>
              </a:cxn>
              <a:cxn ang="0">
                <a:pos x="105" y="11"/>
              </a:cxn>
              <a:cxn ang="0">
                <a:pos x="81" y="15"/>
              </a:cxn>
              <a:cxn ang="0">
                <a:pos x="55" y="38"/>
              </a:cxn>
              <a:cxn ang="0">
                <a:pos x="45" y="71"/>
              </a:cxn>
              <a:cxn ang="0">
                <a:pos x="45" y="79"/>
              </a:cxn>
              <a:cxn ang="0">
                <a:pos x="35" y="85"/>
              </a:cxn>
              <a:cxn ang="0">
                <a:pos x="20" y="101"/>
              </a:cxn>
              <a:cxn ang="0">
                <a:pos x="12" y="121"/>
              </a:cxn>
              <a:cxn ang="0">
                <a:pos x="12" y="139"/>
              </a:cxn>
              <a:cxn ang="0">
                <a:pos x="27" y="166"/>
              </a:cxn>
              <a:cxn ang="0">
                <a:pos x="53" y="179"/>
              </a:cxn>
              <a:cxn ang="0">
                <a:pos x="204" y="181"/>
              </a:cxn>
              <a:cxn ang="0">
                <a:pos x="228" y="173"/>
              </a:cxn>
              <a:cxn ang="0">
                <a:pos x="245" y="154"/>
              </a:cxn>
              <a:cxn ang="0">
                <a:pos x="247" y="136"/>
              </a:cxn>
              <a:cxn ang="0">
                <a:pos x="242" y="116"/>
              </a:cxn>
              <a:cxn ang="0">
                <a:pos x="227" y="100"/>
              </a:cxn>
              <a:cxn ang="0">
                <a:pos x="207" y="92"/>
              </a:cxn>
              <a:cxn ang="0">
                <a:pos x="213" y="78"/>
              </a:cxn>
              <a:cxn ang="0">
                <a:pos x="215" y="66"/>
              </a:cxn>
              <a:cxn ang="0">
                <a:pos x="207" y="51"/>
              </a:cxn>
              <a:cxn ang="0">
                <a:pos x="193" y="44"/>
              </a:cxn>
              <a:cxn ang="0">
                <a:pos x="182" y="44"/>
              </a:cxn>
              <a:cxn ang="0">
                <a:pos x="169" y="50"/>
              </a:cxn>
              <a:cxn ang="0">
                <a:pos x="161" y="48"/>
              </a:cxn>
              <a:cxn ang="0">
                <a:pos x="146" y="25"/>
              </a:cxn>
              <a:cxn ang="0">
                <a:pos x="123" y="13"/>
              </a:cxn>
              <a:cxn ang="0">
                <a:pos x="105" y="11"/>
              </a:cxn>
            </a:cxnLst>
            <a:rect l="0" t="0" r="r" b="b"/>
            <a:pathLst>
              <a:path w="258" h="192">
                <a:moveTo>
                  <a:pt x="204" y="192"/>
                </a:moveTo>
                <a:lnTo>
                  <a:pt x="64" y="192"/>
                </a:lnTo>
                <a:lnTo>
                  <a:pt x="64" y="192"/>
                </a:lnTo>
                <a:lnTo>
                  <a:pt x="51" y="190"/>
                </a:lnTo>
                <a:lnTo>
                  <a:pt x="39" y="186"/>
                </a:lnTo>
                <a:lnTo>
                  <a:pt x="28" y="181"/>
                </a:lnTo>
                <a:lnTo>
                  <a:pt x="19" y="173"/>
                </a:lnTo>
                <a:lnTo>
                  <a:pt x="11" y="163"/>
                </a:lnTo>
                <a:lnTo>
                  <a:pt x="6" y="152"/>
                </a:lnTo>
                <a:lnTo>
                  <a:pt x="1" y="142"/>
                </a:lnTo>
                <a:lnTo>
                  <a:pt x="0" y="128"/>
                </a:lnTo>
                <a:lnTo>
                  <a:pt x="0" y="128"/>
                </a:lnTo>
                <a:lnTo>
                  <a:pt x="1" y="120"/>
                </a:lnTo>
                <a:lnTo>
                  <a:pt x="3" y="112"/>
                </a:lnTo>
                <a:lnTo>
                  <a:pt x="6" y="104"/>
                </a:lnTo>
                <a:lnTo>
                  <a:pt x="10" y="96"/>
                </a:lnTo>
                <a:lnTo>
                  <a:pt x="15" y="89"/>
                </a:lnTo>
                <a:lnTo>
                  <a:pt x="20" y="84"/>
                </a:lnTo>
                <a:lnTo>
                  <a:pt x="27" y="78"/>
                </a:lnTo>
                <a:lnTo>
                  <a:pt x="34" y="73"/>
                </a:lnTo>
                <a:lnTo>
                  <a:pt x="34" y="73"/>
                </a:lnTo>
                <a:lnTo>
                  <a:pt x="34" y="71"/>
                </a:lnTo>
                <a:lnTo>
                  <a:pt x="34" y="71"/>
                </a:lnTo>
                <a:lnTo>
                  <a:pt x="35" y="57"/>
                </a:lnTo>
                <a:lnTo>
                  <a:pt x="39" y="43"/>
                </a:lnTo>
                <a:lnTo>
                  <a:pt x="46" y="31"/>
                </a:lnTo>
                <a:lnTo>
                  <a:pt x="54" y="20"/>
                </a:lnTo>
                <a:lnTo>
                  <a:pt x="65" y="12"/>
                </a:lnTo>
                <a:lnTo>
                  <a:pt x="77" y="5"/>
                </a:lnTo>
                <a:lnTo>
                  <a:pt x="91" y="1"/>
                </a:lnTo>
                <a:lnTo>
                  <a:pt x="105" y="0"/>
                </a:lnTo>
                <a:lnTo>
                  <a:pt x="105" y="0"/>
                </a:lnTo>
                <a:lnTo>
                  <a:pt x="115" y="0"/>
                </a:lnTo>
                <a:lnTo>
                  <a:pt x="124" y="2"/>
                </a:lnTo>
                <a:lnTo>
                  <a:pt x="134" y="5"/>
                </a:lnTo>
                <a:lnTo>
                  <a:pt x="142" y="9"/>
                </a:lnTo>
                <a:lnTo>
                  <a:pt x="150" y="16"/>
                </a:lnTo>
                <a:lnTo>
                  <a:pt x="157" y="21"/>
                </a:lnTo>
                <a:lnTo>
                  <a:pt x="164" y="29"/>
                </a:lnTo>
                <a:lnTo>
                  <a:pt x="168" y="38"/>
                </a:lnTo>
                <a:lnTo>
                  <a:pt x="168" y="38"/>
                </a:lnTo>
                <a:lnTo>
                  <a:pt x="177" y="34"/>
                </a:lnTo>
                <a:lnTo>
                  <a:pt x="188" y="32"/>
                </a:lnTo>
                <a:lnTo>
                  <a:pt x="188" y="32"/>
                </a:lnTo>
                <a:lnTo>
                  <a:pt x="195" y="34"/>
                </a:lnTo>
                <a:lnTo>
                  <a:pt x="203" y="35"/>
                </a:lnTo>
                <a:lnTo>
                  <a:pt x="208" y="39"/>
                </a:lnTo>
                <a:lnTo>
                  <a:pt x="215" y="44"/>
                </a:lnTo>
                <a:lnTo>
                  <a:pt x="219" y="50"/>
                </a:lnTo>
                <a:lnTo>
                  <a:pt x="223" y="57"/>
                </a:lnTo>
                <a:lnTo>
                  <a:pt x="224" y="63"/>
                </a:lnTo>
                <a:lnTo>
                  <a:pt x="226" y="71"/>
                </a:lnTo>
                <a:lnTo>
                  <a:pt x="226" y="71"/>
                </a:lnTo>
                <a:lnTo>
                  <a:pt x="224" y="78"/>
                </a:lnTo>
                <a:lnTo>
                  <a:pt x="223" y="85"/>
                </a:lnTo>
                <a:lnTo>
                  <a:pt x="223" y="85"/>
                </a:lnTo>
                <a:lnTo>
                  <a:pt x="231" y="89"/>
                </a:lnTo>
                <a:lnTo>
                  <a:pt x="238" y="93"/>
                </a:lnTo>
                <a:lnTo>
                  <a:pt x="243" y="98"/>
                </a:lnTo>
                <a:lnTo>
                  <a:pt x="249" y="105"/>
                </a:lnTo>
                <a:lnTo>
                  <a:pt x="253" y="112"/>
                </a:lnTo>
                <a:lnTo>
                  <a:pt x="255" y="120"/>
                </a:lnTo>
                <a:lnTo>
                  <a:pt x="258" y="128"/>
                </a:lnTo>
                <a:lnTo>
                  <a:pt x="258" y="136"/>
                </a:lnTo>
                <a:lnTo>
                  <a:pt x="258" y="136"/>
                </a:lnTo>
                <a:lnTo>
                  <a:pt x="258" y="148"/>
                </a:lnTo>
                <a:lnTo>
                  <a:pt x="254" y="158"/>
                </a:lnTo>
                <a:lnTo>
                  <a:pt x="249" y="167"/>
                </a:lnTo>
                <a:lnTo>
                  <a:pt x="243" y="175"/>
                </a:lnTo>
                <a:lnTo>
                  <a:pt x="235" y="182"/>
                </a:lnTo>
                <a:lnTo>
                  <a:pt x="226" y="187"/>
                </a:lnTo>
                <a:lnTo>
                  <a:pt x="215" y="190"/>
                </a:lnTo>
                <a:lnTo>
                  <a:pt x="204" y="192"/>
                </a:lnTo>
                <a:lnTo>
                  <a:pt x="204" y="192"/>
                </a:lnTo>
                <a:close/>
                <a:moveTo>
                  <a:pt x="105" y="11"/>
                </a:moveTo>
                <a:lnTo>
                  <a:pt x="105" y="11"/>
                </a:lnTo>
                <a:lnTo>
                  <a:pt x="93" y="12"/>
                </a:lnTo>
                <a:lnTo>
                  <a:pt x="81" y="15"/>
                </a:lnTo>
                <a:lnTo>
                  <a:pt x="72" y="21"/>
                </a:lnTo>
                <a:lnTo>
                  <a:pt x="62" y="28"/>
                </a:lnTo>
                <a:lnTo>
                  <a:pt x="55" y="38"/>
                </a:lnTo>
                <a:lnTo>
                  <a:pt x="49" y="47"/>
                </a:lnTo>
                <a:lnTo>
                  <a:pt x="46" y="59"/>
                </a:lnTo>
                <a:lnTo>
                  <a:pt x="45" y="71"/>
                </a:lnTo>
                <a:lnTo>
                  <a:pt x="45" y="71"/>
                </a:lnTo>
                <a:lnTo>
                  <a:pt x="45" y="75"/>
                </a:lnTo>
                <a:lnTo>
                  <a:pt x="45" y="79"/>
                </a:lnTo>
                <a:lnTo>
                  <a:pt x="42" y="81"/>
                </a:lnTo>
                <a:lnTo>
                  <a:pt x="42" y="81"/>
                </a:lnTo>
                <a:lnTo>
                  <a:pt x="35" y="85"/>
                </a:lnTo>
                <a:lnTo>
                  <a:pt x="30" y="89"/>
                </a:lnTo>
                <a:lnTo>
                  <a:pt x="24" y="94"/>
                </a:lnTo>
                <a:lnTo>
                  <a:pt x="20" y="101"/>
                </a:lnTo>
                <a:lnTo>
                  <a:pt x="16" y="106"/>
                </a:lnTo>
                <a:lnTo>
                  <a:pt x="14" y="113"/>
                </a:lnTo>
                <a:lnTo>
                  <a:pt x="12" y="121"/>
                </a:lnTo>
                <a:lnTo>
                  <a:pt x="11" y="128"/>
                </a:lnTo>
                <a:lnTo>
                  <a:pt x="11" y="128"/>
                </a:lnTo>
                <a:lnTo>
                  <a:pt x="12" y="139"/>
                </a:lnTo>
                <a:lnTo>
                  <a:pt x="16" y="148"/>
                </a:lnTo>
                <a:lnTo>
                  <a:pt x="20" y="158"/>
                </a:lnTo>
                <a:lnTo>
                  <a:pt x="27" y="166"/>
                </a:lnTo>
                <a:lnTo>
                  <a:pt x="35" y="171"/>
                </a:lnTo>
                <a:lnTo>
                  <a:pt x="43" y="177"/>
                </a:lnTo>
                <a:lnTo>
                  <a:pt x="53" y="179"/>
                </a:lnTo>
                <a:lnTo>
                  <a:pt x="64" y="181"/>
                </a:lnTo>
                <a:lnTo>
                  <a:pt x="204" y="181"/>
                </a:lnTo>
                <a:lnTo>
                  <a:pt x="204" y="181"/>
                </a:lnTo>
                <a:lnTo>
                  <a:pt x="212" y="179"/>
                </a:lnTo>
                <a:lnTo>
                  <a:pt x="220" y="177"/>
                </a:lnTo>
                <a:lnTo>
                  <a:pt x="228" y="173"/>
                </a:lnTo>
                <a:lnTo>
                  <a:pt x="235" y="167"/>
                </a:lnTo>
                <a:lnTo>
                  <a:pt x="240" y="162"/>
                </a:lnTo>
                <a:lnTo>
                  <a:pt x="245" y="154"/>
                </a:lnTo>
                <a:lnTo>
                  <a:pt x="247" y="146"/>
                </a:lnTo>
                <a:lnTo>
                  <a:pt x="247" y="136"/>
                </a:lnTo>
                <a:lnTo>
                  <a:pt x="247" y="136"/>
                </a:lnTo>
                <a:lnTo>
                  <a:pt x="247" y="129"/>
                </a:lnTo>
                <a:lnTo>
                  <a:pt x="246" y="123"/>
                </a:lnTo>
                <a:lnTo>
                  <a:pt x="242" y="116"/>
                </a:lnTo>
                <a:lnTo>
                  <a:pt x="238" y="109"/>
                </a:lnTo>
                <a:lnTo>
                  <a:pt x="234" y="104"/>
                </a:lnTo>
                <a:lnTo>
                  <a:pt x="227" y="100"/>
                </a:lnTo>
                <a:lnTo>
                  <a:pt x="222" y="96"/>
                </a:lnTo>
                <a:lnTo>
                  <a:pt x="213" y="94"/>
                </a:lnTo>
                <a:lnTo>
                  <a:pt x="207" y="92"/>
                </a:lnTo>
                <a:lnTo>
                  <a:pt x="211" y="86"/>
                </a:lnTo>
                <a:lnTo>
                  <a:pt x="211" y="86"/>
                </a:lnTo>
                <a:lnTo>
                  <a:pt x="213" y="78"/>
                </a:lnTo>
                <a:lnTo>
                  <a:pt x="215" y="71"/>
                </a:lnTo>
                <a:lnTo>
                  <a:pt x="215" y="71"/>
                </a:lnTo>
                <a:lnTo>
                  <a:pt x="215" y="66"/>
                </a:lnTo>
                <a:lnTo>
                  <a:pt x="212" y="61"/>
                </a:lnTo>
                <a:lnTo>
                  <a:pt x="211" y="55"/>
                </a:lnTo>
                <a:lnTo>
                  <a:pt x="207" y="51"/>
                </a:lnTo>
                <a:lnTo>
                  <a:pt x="203" y="48"/>
                </a:lnTo>
                <a:lnTo>
                  <a:pt x="199" y="46"/>
                </a:lnTo>
                <a:lnTo>
                  <a:pt x="193" y="44"/>
                </a:lnTo>
                <a:lnTo>
                  <a:pt x="188" y="43"/>
                </a:lnTo>
                <a:lnTo>
                  <a:pt x="188" y="43"/>
                </a:lnTo>
                <a:lnTo>
                  <a:pt x="182" y="44"/>
                </a:lnTo>
                <a:lnTo>
                  <a:pt x="178" y="46"/>
                </a:lnTo>
                <a:lnTo>
                  <a:pt x="173" y="47"/>
                </a:lnTo>
                <a:lnTo>
                  <a:pt x="169" y="50"/>
                </a:lnTo>
                <a:lnTo>
                  <a:pt x="164" y="55"/>
                </a:lnTo>
                <a:lnTo>
                  <a:pt x="161" y="48"/>
                </a:lnTo>
                <a:lnTo>
                  <a:pt x="161" y="48"/>
                </a:lnTo>
                <a:lnTo>
                  <a:pt x="157" y="40"/>
                </a:lnTo>
                <a:lnTo>
                  <a:pt x="151" y="32"/>
                </a:lnTo>
                <a:lnTo>
                  <a:pt x="146" y="25"/>
                </a:lnTo>
                <a:lnTo>
                  <a:pt x="139" y="20"/>
                </a:lnTo>
                <a:lnTo>
                  <a:pt x="131" y="16"/>
                </a:lnTo>
                <a:lnTo>
                  <a:pt x="123" y="13"/>
                </a:lnTo>
                <a:lnTo>
                  <a:pt x="114" y="11"/>
                </a:lnTo>
                <a:lnTo>
                  <a:pt x="105" y="11"/>
                </a:lnTo>
                <a:lnTo>
                  <a:pt x="105"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56" name="Freeform 32"/>
          <p:cNvSpPr>
            <a:spLocks noEditPoints="1"/>
          </p:cNvSpPr>
          <p:nvPr/>
        </p:nvSpPr>
        <p:spPr bwMode="auto">
          <a:xfrm>
            <a:off x="2845828" y="1003047"/>
            <a:ext cx="333547" cy="326356"/>
          </a:xfrm>
          <a:custGeom>
            <a:avLst/>
            <a:gdLst/>
            <a:ahLst/>
            <a:cxnLst>
              <a:cxn ang="0">
                <a:pos x="108" y="215"/>
              </a:cxn>
              <a:cxn ang="0">
                <a:pos x="104" y="214"/>
              </a:cxn>
              <a:cxn ang="0">
                <a:pos x="96" y="210"/>
              </a:cxn>
              <a:cxn ang="0">
                <a:pos x="93" y="200"/>
              </a:cxn>
              <a:cxn ang="0">
                <a:pos x="15" y="122"/>
              </a:cxn>
              <a:cxn ang="0">
                <a:pos x="9" y="122"/>
              </a:cxn>
              <a:cxn ang="0">
                <a:pos x="3" y="115"/>
              </a:cxn>
              <a:cxn ang="0">
                <a:pos x="1" y="111"/>
              </a:cxn>
              <a:cxn ang="0">
                <a:pos x="1" y="102"/>
              </a:cxn>
              <a:cxn ang="0">
                <a:pos x="8" y="95"/>
              </a:cxn>
              <a:cxn ang="0">
                <a:pos x="193" y="2"/>
              </a:cxn>
              <a:cxn ang="0">
                <a:pos x="200" y="0"/>
              </a:cxn>
              <a:cxn ang="0">
                <a:pos x="205" y="2"/>
              </a:cxn>
              <a:cxn ang="0">
                <a:pos x="210" y="5"/>
              </a:cxn>
              <a:cxn ang="0">
                <a:pos x="214" y="13"/>
              </a:cxn>
              <a:cxn ang="0">
                <a:pos x="213" y="22"/>
              </a:cxn>
              <a:cxn ang="0">
                <a:pos x="120" y="207"/>
              </a:cxn>
              <a:cxn ang="0">
                <a:pos x="115" y="213"/>
              </a:cxn>
              <a:cxn ang="0">
                <a:pos x="108" y="215"/>
              </a:cxn>
              <a:cxn ang="0">
                <a:pos x="200" y="11"/>
              </a:cxn>
              <a:cxn ang="0">
                <a:pos x="198" y="11"/>
              </a:cxn>
              <a:cxn ang="0">
                <a:pos x="13" y="104"/>
              </a:cxn>
              <a:cxn ang="0">
                <a:pos x="11" y="109"/>
              </a:cxn>
              <a:cxn ang="0">
                <a:pos x="12" y="111"/>
              </a:cxn>
              <a:cxn ang="0">
                <a:pos x="104" y="111"/>
              </a:cxn>
              <a:cxn ang="0">
                <a:pos x="104" y="200"/>
              </a:cxn>
              <a:cxn ang="0">
                <a:pos x="106" y="204"/>
              </a:cxn>
              <a:cxn ang="0">
                <a:pos x="108" y="204"/>
              </a:cxn>
              <a:cxn ang="0">
                <a:pos x="109" y="203"/>
              </a:cxn>
              <a:cxn ang="0">
                <a:pos x="204" y="17"/>
              </a:cxn>
              <a:cxn ang="0">
                <a:pos x="204" y="14"/>
              </a:cxn>
              <a:cxn ang="0">
                <a:pos x="202" y="13"/>
              </a:cxn>
              <a:cxn ang="0">
                <a:pos x="200" y="11"/>
              </a:cxn>
            </a:cxnLst>
            <a:rect l="0" t="0" r="r" b="b"/>
            <a:pathLst>
              <a:path w="214" h="215">
                <a:moveTo>
                  <a:pt x="108" y="215"/>
                </a:moveTo>
                <a:lnTo>
                  <a:pt x="108" y="215"/>
                </a:lnTo>
                <a:lnTo>
                  <a:pt x="104" y="214"/>
                </a:lnTo>
                <a:lnTo>
                  <a:pt x="104" y="214"/>
                </a:lnTo>
                <a:lnTo>
                  <a:pt x="100" y="213"/>
                </a:lnTo>
                <a:lnTo>
                  <a:pt x="96" y="210"/>
                </a:lnTo>
                <a:lnTo>
                  <a:pt x="93" y="204"/>
                </a:lnTo>
                <a:lnTo>
                  <a:pt x="93" y="200"/>
                </a:lnTo>
                <a:lnTo>
                  <a:pt x="93" y="122"/>
                </a:lnTo>
                <a:lnTo>
                  <a:pt x="15" y="122"/>
                </a:lnTo>
                <a:lnTo>
                  <a:pt x="15" y="122"/>
                </a:lnTo>
                <a:lnTo>
                  <a:pt x="9" y="122"/>
                </a:lnTo>
                <a:lnTo>
                  <a:pt x="5" y="119"/>
                </a:lnTo>
                <a:lnTo>
                  <a:pt x="3" y="115"/>
                </a:lnTo>
                <a:lnTo>
                  <a:pt x="1" y="111"/>
                </a:lnTo>
                <a:lnTo>
                  <a:pt x="1" y="111"/>
                </a:lnTo>
                <a:lnTo>
                  <a:pt x="0" y="106"/>
                </a:lnTo>
                <a:lnTo>
                  <a:pt x="1" y="102"/>
                </a:lnTo>
                <a:lnTo>
                  <a:pt x="4" y="98"/>
                </a:lnTo>
                <a:lnTo>
                  <a:pt x="8" y="95"/>
                </a:lnTo>
                <a:lnTo>
                  <a:pt x="193" y="2"/>
                </a:lnTo>
                <a:lnTo>
                  <a:pt x="193" y="2"/>
                </a:lnTo>
                <a:lnTo>
                  <a:pt x="196" y="0"/>
                </a:lnTo>
                <a:lnTo>
                  <a:pt x="200" y="0"/>
                </a:lnTo>
                <a:lnTo>
                  <a:pt x="200" y="0"/>
                </a:lnTo>
                <a:lnTo>
                  <a:pt x="205" y="2"/>
                </a:lnTo>
                <a:lnTo>
                  <a:pt x="210" y="5"/>
                </a:lnTo>
                <a:lnTo>
                  <a:pt x="210" y="5"/>
                </a:lnTo>
                <a:lnTo>
                  <a:pt x="213" y="9"/>
                </a:lnTo>
                <a:lnTo>
                  <a:pt x="214" y="13"/>
                </a:lnTo>
                <a:lnTo>
                  <a:pt x="214" y="18"/>
                </a:lnTo>
                <a:lnTo>
                  <a:pt x="213" y="22"/>
                </a:lnTo>
                <a:lnTo>
                  <a:pt x="120" y="207"/>
                </a:lnTo>
                <a:lnTo>
                  <a:pt x="120" y="207"/>
                </a:lnTo>
                <a:lnTo>
                  <a:pt x="119" y="210"/>
                </a:lnTo>
                <a:lnTo>
                  <a:pt x="115" y="213"/>
                </a:lnTo>
                <a:lnTo>
                  <a:pt x="112" y="214"/>
                </a:lnTo>
                <a:lnTo>
                  <a:pt x="108" y="215"/>
                </a:lnTo>
                <a:lnTo>
                  <a:pt x="108" y="215"/>
                </a:lnTo>
                <a:close/>
                <a:moveTo>
                  <a:pt x="200" y="11"/>
                </a:moveTo>
                <a:lnTo>
                  <a:pt x="200" y="11"/>
                </a:lnTo>
                <a:lnTo>
                  <a:pt x="198" y="11"/>
                </a:lnTo>
                <a:lnTo>
                  <a:pt x="13" y="104"/>
                </a:lnTo>
                <a:lnTo>
                  <a:pt x="13" y="104"/>
                </a:lnTo>
                <a:lnTo>
                  <a:pt x="12" y="106"/>
                </a:lnTo>
                <a:lnTo>
                  <a:pt x="11" y="109"/>
                </a:lnTo>
                <a:lnTo>
                  <a:pt x="11" y="109"/>
                </a:lnTo>
                <a:lnTo>
                  <a:pt x="12" y="111"/>
                </a:lnTo>
                <a:lnTo>
                  <a:pt x="15" y="111"/>
                </a:lnTo>
                <a:lnTo>
                  <a:pt x="104" y="111"/>
                </a:lnTo>
                <a:lnTo>
                  <a:pt x="104" y="200"/>
                </a:lnTo>
                <a:lnTo>
                  <a:pt x="104" y="200"/>
                </a:lnTo>
                <a:lnTo>
                  <a:pt x="104" y="203"/>
                </a:lnTo>
                <a:lnTo>
                  <a:pt x="106" y="204"/>
                </a:lnTo>
                <a:lnTo>
                  <a:pt x="106" y="204"/>
                </a:lnTo>
                <a:lnTo>
                  <a:pt x="108" y="204"/>
                </a:lnTo>
                <a:lnTo>
                  <a:pt x="108" y="204"/>
                </a:lnTo>
                <a:lnTo>
                  <a:pt x="109" y="203"/>
                </a:lnTo>
                <a:lnTo>
                  <a:pt x="111" y="202"/>
                </a:lnTo>
                <a:lnTo>
                  <a:pt x="204" y="17"/>
                </a:lnTo>
                <a:lnTo>
                  <a:pt x="204" y="17"/>
                </a:lnTo>
                <a:lnTo>
                  <a:pt x="204" y="14"/>
                </a:lnTo>
                <a:lnTo>
                  <a:pt x="202" y="13"/>
                </a:lnTo>
                <a:lnTo>
                  <a:pt x="202" y="13"/>
                </a:lnTo>
                <a:lnTo>
                  <a:pt x="200" y="11"/>
                </a:lnTo>
                <a:lnTo>
                  <a:pt x="200"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57" name="Freeform 33"/>
          <p:cNvSpPr>
            <a:spLocks noEditPoints="1"/>
          </p:cNvSpPr>
          <p:nvPr/>
        </p:nvSpPr>
        <p:spPr bwMode="auto">
          <a:xfrm>
            <a:off x="5274601" y="952483"/>
            <a:ext cx="375825" cy="386109"/>
          </a:xfrm>
          <a:custGeom>
            <a:avLst/>
            <a:gdLst/>
            <a:ahLst/>
            <a:cxnLst>
              <a:cxn ang="0">
                <a:pos x="57" y="251"/>
              </a:cxn>
              <a:cxn ang="0">
                <a:pos x="50" y="250"/>
              </a:cxn>
              <a:cxn ang="0">
                <a:pos x="43" y="242"/>
              </a:cxn>
              <a:cxn ang="0">
                <a:pos x="42" y="236"/>
              </a:cxn>
              <a:cxn ang="0">
                <a:pos x="46" y="226"/>
              </a:cxn>
              <a:cxn ang="0">
                <a:pos x="57" y="222"/>
              </a:cxn>
              <a:cxn ang="0">
                <a:pos x="97" y="119"/>
              </a:cxn>
              <a:cxn ang="0">
                <a:pos x="8" y="30"/>
              </a:cxn>
              <a:cxn ang="0">
                <a:pos x="0" y="18"/>
              </a:cxn>
              <a:cxn ang="0">
                <a:pos x="0" y="15"/>
              </a:cxn>
              <a:cxn ang="0">
                <a:pos x="5" y="4"/>
              </a:cxn>
              <a:cxn ang="0">
                <a:pos x="19" y="0"/>
              </a:cxn>
              <a:cxn ang="0">
                <a:pos x="223" y="0"/>
              </a:cxn>
              <a:cxn ang="0">
                <a:pos x="236" y="4"/>
              </a:cxn>
              <a:cxn ang="0">
                <a:pos x="242" y="15"/>
              </a:cxn>
              <a:cxn ang="0">
                <a:pos x="242" y="18"/>
              </a:cxn>
              <a:cxn ang="0">
                <a:pos x="233" y="30"/>
              </a:cxn>
              <a:cxn ang="0">
                <a:pos x="144" y="222"/>
              </a:cxn>
              <a:cxn ang="0">
                <a:pos x="185" y="222"/>
              </a:cxn>
              <a:cxn ang="0">
                <a:pos x="196" y="226"/>
              </a:cxn>
              <a:cxn ang="0">
                <a:pos x="200" y="236"/>
              </a:cxn>
              <a:cxn ang="0">
                <a:pos x="198" y="242"/>
              </a:cxn>
              <a:cxn ang="0">
                <a:pos x="190" y="250"/>
              </a:cxn>
              <a:cxn ang="0">
                <a:pos x="185" y="251"/>
              </a:cxn>
              <a:cxn ang="0">
                <a:pos x="57" y="232"/>
              </a:cxn>
              <a:cxn ang="0">
                <a:pos x="52" y="236"/>
              </a:cxn>
              <a:cxn ang="0">
                <a:pos x="54" y="239"/>
              </a:cxn>
              <a:cxn ang="0">
                <a:pos x="185" y="240"/>
              </a:cxn>
              <a:cxn ang="0">
                <a:pos x="188" y="239"/>
              </a:cxn>
              <a:cxn ang="0">
                <a:pos x="189" y="236"/>
              </a:cxn>
              <a:cxn ang="0">
                <a:pos x="185" y="232"/>
              </a:cxn>
              <a:cxn ang="0">
                <a:pos x="133" y="115"/>
              </a:cxn>
              <a:cxn ang="0">
                <a:pos x="227" y="22"/>
              </a:cxn>
              <a:cxn ang="0">
                <a:pos x="231" y="15"/>
              </a:cxn>
              <a:cxn ang="0">
                <a:pos x="229" y="14"/>
              </a:cxn>
              <a:cxn ang="0">
                <a:pos x="223" y="11"/>
              </a:cxn>
              <a:cxn ang="0">
                <a:pos x="19" y="11"/>
              </a:cxn>
              <a:cxn ang="0">
                <a:pos x="11" y="14"/>
              </a:cxn>
              <a:cxn ang="0">
                <a:pos x="11" y="15"/>
              </a:cxn>
              <a:cxn ang="0">
                <a:pos x="15" y="22"/>
              </a:cxn>
              <a:cxn ang="0">
                <a:pos x="108" y="232"/>
              </a:cxn>
            </a:cxnLst>
            <a:rect l="0" t="0" r="r" b="b"/>
            <a:pathLst>
              <a:path w="242" h="251">
                <a:moveTo>
                  <a:pt x="185" y="251"/>
                </a:moveTo>
                <a:lnTo>
                  <a:pt x="57" y="251"/>
                </a:lnTo>
                <a:lnTo>
                  <a:pt x="57" y="251"/>
                </a:lnTo>
                <a:lnTo>
                  <a:pt x="50" y="250"/>
                </a:lnTo>
                <a:lnTo>
                  <a:pt x="46" y="247"/>
                </a:lnTo>
                <a:lnTo>
                  <a:pt x="43" y="242"/>
                </a:lnTo>
                <a:lnTo>
                  <a:pt x="42" y="236"/>
                </a:lnTo>
                <a:lnTo>
                  <a:pt x="42" y="236"/>
                </a:lnTo>
                <a:lnTo>
                  <a:pt x="43" y="231"/>
                </a:lnTo>
                <a:lnTo>
                  <a:pt x="46" y="226"/>
                </a:lnTo>
                <a:lnTo>
                  <a:pt x="50" y="223"/>
                </a:lnTo>
                <a:lnTo>
                  <a:pt x="57" y="222"/>
                </a:lnTo>
                <a:lnTo>
                  <a:pt x="97" y="222"/>
                </a:lnTo>
                <a:lnTo>
                  <a:pt x="97" y="119"/>
                </a:lnTo>
                <a:lnTo>
                  <a:pt x="8" y="30"/>
                </a:lnTo>
                <a:lnTo>
                  <a:pt x="8" y="30"/>
                </a:lnTo>
                <a:lnTo>
                  <a:pt x="1" y="22"/>
                </a:lnTo>
                <a:lnTo>
                  <a:pt x="0" y="18"/>
                </a:lnTo>
                <a:lnTo>
                  <a:pt x="0" y="15"/>
                </a:lnTo>
                <a:lnTo>
                  <a:pt x="0" y="15"/>
                </a:lnTo>
                <a:lnTo>
                  <a:pt x="1" y="8"/>
                </a:lnTo>
                <a:lnTo>
                  <a:pt x="5" y="4"/>
                </a:lnTo>
                <a:lnTo>
                  <a:pt x="11" y="1"/>
                </a:lnTo>
                <a:lnTo>
                  <a:pt x="19" y="0"/>
                </a:lnTo>
                <a:lnTo>
                  <a:pt x="223" y="0"/>
                </a:lnTo>
                <a:lnTo>
                  <a:pt x="223" y="0"/>
                </a:lnTo>
                <a:lnTo>
                  <a:pt x="231" y="1"/>
                </a:lnTo>
                <a:lnTo>
                  <a:pt x="236" y="4"/>
                </a:lnTo>
                <a:lnTo>
                  <a:pt x="240" y="8"/>
                </a:lnTo>
                <a:lnTo>
                  <a:pt x="242" y="15"/>
                </a:lnTo>
                <a:lnTo>
                  <a:pt x="242" y="15"/>
                </a:lnTo>
                <a:lnTo>
                  <a:pt x="242" y="18"/>
                </a:lnTo>
                <a:lnTo>
                  <a:pt x="240" y="22"/>
                </a:lnTo>
                <a:lnTo>
                  <a:pt x="233" y="30"/>
                </a:lnTo>
                <a:lnTo>
                  <a:pt x="144" y="119"/>
                </a:lnTo>
                <a:lnTo>
                  <a:pt x="144" y="222"/>
                </a:lnTo>
                <a:lnTo>
                  <a:pt x="185" y="222"/>
                </a:lnTo>
                <a:lnTo>
                  <a:pt x="185" y="222"/>
                </a:lnTo>
                <a:lnTo>
                  <a:pt x="190" y="223"/>
                </a:lnTo>
                <a:lnTo>
                  <a:pt x="196" y="226"/>
                </a:lnTo>
                <a:lnTo>
                  <a:pt x="198" y="231"/>
                </a:lnTo>
                <a:lnTo>
                  <a:pt x="200" y="236"/>
                </a:lnTo>
                <a:lnTo>
                  <a:pt x="200" y="236"/>
                </a:lnTo>
                <a:lnTo>
                  <a:pt x="198" y="242"/>
                </a:lnTo>
                <a:lnTo>
                  <a:pt x="196" y="247"/>
                </a:lnTo>
                <a:lnTo>
                  <a:pt x="190" y="250"/>
                </a:lnTo>
                <a:lnTo>
                  <a:pt x="185" y="251"/>
                </a:lnTo>
                <a:lnTo>
                  <a:pt x="185" y="251"/>
                </a:lnTo>
                <a:close/>
                <a:moveTo>
                  <a:pt x="57" y="232"/>
                </a:moveTo>
                <a:lnTo>
                  <a:pt x="57" y="232"/>
                </a:lnTo>
                <a:lnTo>
                  <a:pt x="54" y="234"/>
                </a:lnTo>
                <a:lnTo>
                  <a:pt x="52" y="236"/>
                </a:lnTo>
                <a:lnTo>
                  <a:pt x="52" y="236"/>
                </a:lnTo>
                <a:lnTo>
                  <a:pt x="54" y="239"/>
                </a:lnTo>
                <a:lnTo>
                  <a:pt x="57" y="240"/>
                </a:lnTo>
                <a:lnTo>
                  <a:pt x="185" y="240"/>
                </a:lnTo>
                <a:lnTo>
                  <a:pt x="185" y="240"/>
                </a:lnTo>
                <a:lnTo>
                  <a:pt x="188" y="239"/>
                </a:lnTo>
                <a:lnTo>
                  <a:pt x="189" y="236"/>
                </a:lnTo>
                <a:lnTo>
                  <a:pt x="189" y="236"/>
                </a:lnTo>
                <a:lnTo>
                  <a:pt x="188" y="234"/>
                </a:lnTo>
                <a:lnTo>
                  <a:pt x="185" y="232"/>
                </a:lnTo>
                <a:lnTo>
                  <a:pt x="133" y="232"/>
                </a:lnTo>
                <a:lnTo>
                  <a:pt x="133" y="115"/>
                </a:lnTo>
                <a:lnTo>
                  <a:pt x="227" y="22"/>
                </a:lnTo>
                <a:lnTo>
                  <a:pt x="227" y="22"/>
                </a:lnTo>
                <a:lnTo>
                  <a:pt x="231" y="16"/>
                </a:lnTo>
                <a:lnTo>
                  <a:pt x="231" y="15"/>
                </a:lnTo>
                <a:lnTo>
                  <a:pt x="231" y="15"/>
                </a:lnTo>
                <a:lnTo>
                  <a:pt x="229" y="14"/>
                </a:lnTo>
                <a:lnTo>
                  <a:pt x="228" y="12"/>
                </a:lnTo>
                <a:lnTo>
                  <a:pt x="223" y="11"/>
                </a:lnTo>
                <a:lnTo>
                  <a:pt x="19" y="11"/>
                </a:lnTo>
                <a:lnTo>
                  <a:pt x="19" y="11"/>
                </a:lnTo>
                <a:lnTo>
                  <a:pt x="13" y="12"/>
                </a:lnTo>
                <a:lnTo>
                  <a:pt x="11" y="14"/>
                </a:lnTo>
                <a:lnTo>
                  <a:pt x="11" y="15"/>
                </a:lnTo>
                <a:lnTo>
                  <a:pt x="11" y="15"/>
                </a:lnTo>
                <a:lnTo>
                  <a:pt x="11" y="16"/>
                </a:lnTo>
                <a:lnTo>
                  <a:pt x="15" y="22"/>
                </a:lnTo>
                <a:lnTo>
                  <a:pt x="108" y="115"/>
                </a:lnTo>
                <a:lnTo>
                  <a:pt x="108" y="232"/>
                </a:lnTo>
                <a:lnTo>
                  <a:pt x="57" y="23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58" name="Freeform 34"/>
          <p:cNvSpPr>
            <a:spLocks noEditPoints="1"/>
          </p:cNvSpPr>
          <p:nvPr/>
        </p:nvSpPr>
        <p:spPr bwMode="auto">
          <a:xfrm>
            <a:off x="6063836" y="966274"/>
            <a:ext cx="394616" cy="335549"/>
          </a:xfrm>
          <a:custGeom>
            <a:avLst/>
            <a:gdLst/>
            <a:ahLst/>
            <a:cxnLst>
              <a:cxn ang="0">
                <a:pos x="126" y="217"/>
              </a:cxn>
              <a:cxn ang="0">
                <a:pos x="116" y="213"/>
              </a:cxn>
              <a:cxn ang="0">
                <a:pos x="33" y="132"/>
              </a:cxn>
              <a:cxn ang="0">
                <a:pos x="16" y="113"/>
              </a:cxn>
              <a:cxn ang="0">
                <a:pos x="6" y="93"/>
              </a:cxn>
              <a:cxn ang="0">
                <a:pos x="0" y="68"/>
              </a:cxn>
              <a:cxn ang="0">
                <a:pos x="1" y="54"/>
              </a:cxn>
              <a:cxn ang="0">
                <a:pos x="11" y="28"/>
              </a:cxn>
              <a:cxn ang="0">
                <a:pos x="30" y="10"/>
              </a:cxn>
              <a:cxn ang="0">
                <a:pos x="54" y="1"/>
              </a:cxn>
              <a:cxn ang="0">
                <a:pos x="70" y="0"/>
              </a:cxn>
              <a:cxn ang="0">
                <a:pos x="87" y="2"/>
              </a:cxn>
              <a:cxn ang="0">
                <a:pos x="101" y="9"/>
              </a:cxn>
              <a:cxn ang="0">
                <a:pos x="126" y="27"/>
              </a:cxn>
              <a:cxn ang="0">
                <a:pos x="137" y="18"/>
              </a:cxn>
              <a:cxn ang="0">
                <a:pos x="158" y="6"/>
              </a:cxn>
              <a:cxn ang="0">
                <a:pos x="174" y="1"/>
              </a:cxn>
              <a:cxn ang="0">
                <a:pos x="182" y="0"/>
              </a:cxn>
              <a:cxn ang="0">
                <a:pos x="211" y="5"/>
              </a:cxn>
              <a:cxn ang="0">
                <a:pos x="232" y="18"/>
              </a:cxn>
              <a:cxn ang="0">
                <a:pos x="247" y="40"/>
              </a:cxn>
              <a:cxn ang="0">
                <a:pos x="251" y="68"/>
              </a:cxn>
              <a:cxn ang="0">
                <a:pos x="250" y="79"/>
              </a:cxn>
              <a:cxn ang="0">
                <a:pos x="243" y="99"/>
              </a:cxn>
              <a:cxn ang="0">
                <a:pos x="227" y="124"/>
              </a:cxn>
              <a:cxn ang="0">
                <a:pos x="135" y="213"/>
              </a:cxn>
              <a:cxn ang="0">
                <a:pos x="131" y="216"/>
              </a:cxn>
              <a:cxn ang="0">
                <a:pos x="126" y="217"/>
              </a:cxn>
              <a:cxn ang="0">
                <a:pos x="70" y="10"/>
              </a:cxn>
              <a:cxn ang="0">
                <a:pos x="45" y="14"/>
              </a:cxn>
              <a:cxn ang="0">
                <a:pos x="27" y="27"/>
              </a:cxn>
              <a:cxn ang="0">
                <a:pos x="15" y="44"/>
              </a:cxn>
              <a:cxn ang="0">
                <a:pos x="11" y="68"/>
              </a:cxn>
              <a:cxn ang="0">
                <a:pos x="12" y="79"/>
              </a:cxn>
              <a:cxn ang="0">
                <a:pos x="20" y="99"/>
              </a:cxn>
              <a:cxn ang="0">
                <a:pos x="35" y="120"/>
              </a:cxn>
              <a:cxn ang="0">
                <a:pos x="124" y="205"/>
              </a:cxn>
              <a:cxn ang="0">
                <a:pos x="126" y="206"/>
              </a:cxn>
              <a:cxn ang="0">
                <a:pos x="128" y="205"/>
              </a:cxn>
              <a:cxn ang="0">
                <a:pos x="212" y="125"/>
              </a:cxn>
              <a:cxn ang="0">
                <a:pos x="228" y="104"/>
              </a:cxn>
              <a:cxn ang="0">
                <a:pos x="238" y="87"/>
              </a:cxn>
              <a:cxn ang="0">
                <a:pos x="240" y="68"/>
              </a:cxn>
              <a:cxn ang="0">
                <a:pos x="239" y="55"/>
              </a:cxn>
              <a:cxn ang="0">
                <a:pos x="232" y="35"/>
              </a:cxn>
              <a:cxn ang="0">
                <a:pos x="218" y="20"/>
              </a:cxn>
              <a:cxn ang="0">
                <a:pos x="196" y="12"/>
              </a:cxn>
              <a:cxn ang="0">
                <a:pos x="182" y="10"/>
              </a:cxn>
              <a:cxn ang="0">
                <a:pos x="166" y="14"/>
              </a:cxn>
              <a:cxn ang="0">
                <a:pos x="151" y="21"/>
              </a:cxn>
              <a:cxn ang="0">
                <a:pos x="130" y="39"/>
              </a:cxn>
              <a:cxn ang="0">
                <a:pos x="122" y="39"/>
              </a:cxn>
              <a:cxn ang="0">
                <a:pos x="112" y="29"/>
              </a:cxn>
              <a:cxn ang="0">
                <a:pos x="93" y="17"/>
              </a:cxn>
              <a:cxn ang="0">
                <a:pos x="78" y="12"/>
              </a:cxn>
              <a:cxn ang="0">
                <a:pos x="70" y="10"/>
              </a:cxn>
            </a:cxnLst>
            <a:rect l="0" t="0" r="r" b="b"/>
            <a:pathLst>
              <a:path w="251" h="217">
                <a:moveTo>
                  <a:pt x="126" y="217"/>
                </a:moveTo>
                <a:lnTo>
                  <a:pt x="126" y="217"/>
                </a:lnTo>
                <a:lnTo>
                  <a:pt x="120" y="216"/>
                </a:lnTo>
                <a:lnTo>
                  <a:pt x="116" y="213"/>
                </a:lnTo>
                <a:lnTo>
                  <a:pt x="33" y="132"/>
                </a:lnTo>
                <a:lnTo>
                  <a:pt x="33" y="132"/>
                </a:lnTo>
                <a:lnTo>
                  <a:pt x="27" y="126"/>
                </a:lnTo>
                <a:lnTo>
                  <a:pt x="16" y="113"/>
                </a:lnTo>
                <a:lnTo>
                  <a:pt x="11" y="104"/>
                </a:lnTo>
                <a:lnTo>
                  <a:pt x="6" y="93"/>
                </a:lnTo>
                <a:lnTo>
                  <a:pt x="1" y="81"/>
                </a:lnTo>
                <a:lnTo>
                  <a:pt x="0" y="68"/>
                </a:lnTo>
                <a:lnTo>
                  <a:pt x="0" y="68"/>
                </a:lnTo>
                <a:lnTo>
                  <a:pt x="1" y="54"/>
                </a:lnTo>
                <a:lnTo>
                  <a:pt x="6" y="40"/>
                </a:lnTo>
                <a:lnTo>
                  <a:pt x="11" y="28"/>
                </a:lnTo>
                <a:lnTo>
                  <a:pt x="19" y="18"/>
                </a:lnTo>
                <a:lnTo>
                  <a:pt x="30" y="10"/>
                </a:lnTo>
                <a:lnTo>
                  <a:pt x="41" y="5"/>
                </a:lnTo>
                <a:lnTo>
                  <a:pt x="54" y="1"/>
                </a:lnTo>
                <a:lnTo>
                  <a:pt x="70" y="0"/>
                </a:lnTo>
                <a:lnTo>
                  <a:pt x="70" y="0"/>
                </a:lnTo>
                <a:lnTo>
                  <a:pt x="78" y="1"/>
                </a:lnTo>
                <a:lnTo>
                  <a:pt x="87" y="2"/>
                </a:lnTo>
                <a:lnTo>
                  <a:pt x="95" y="6"/>
                </a:lnTo>
                <a:lnTo>
                  <a:pt x="101" y="9"/>
                </a:lnTo>
                <a:lnTo>
                  <a:pt x="115" y="18"/>
                </a:lnTo>
                <a:lnTo>
                  <a:pt x="126" y="27"/>
                </a:lnTo>
                <a:lnTo>
                  <a:pt x="126" y="27"/>
                </a:lnTo>
                <a:lnTo>
                  <a:pt x="137" y="18"/>
                </a:lnTo>
                <a:lnTo>
                  <a:pt x="150" y="9"/>
                </a:lnTo>
                <a:lnTo>
                  <a:pt x="158" y="6"/>
                </a:lnTo>
                <a:lnTo>
                  <a:pt x="165" y="2"/>
                </a:lnTo>
                <a:lnTo>
                  <a:pt x="174" y="1"/>
                </a:lnTo>
                <a:lnTo>
                  <a:pt x="182" y="0"/>
                </a:lnTo>
                <a:lnTo>
                  <a:pt x="182" y="0"/>
                </a:lnTo>
                <a:lnTo>
                  <a:pt x="197" y="1"/>
                </a:lnTo>
                <a:lnTo>
                  <a:pt x="211" y="5"/>
                </a:lnTo>
                <a:lnTo>
                  <a:pt x="223" y="10"/>
                </a:lnTo>
                <a:lnTo>
                  <a:pt x="232" y="18"/>
                </a:lnTo>
                <a:lnTo>
                  <a:pt x="240" y="28"/>
                </a:lnTo>
                <a:lnTo>
                  <a:pt x="247" y="40"/>
                </a:lnTo>
                <a:lnTo>
                  <a:pt x="250" y="54"/>
                </a:lnTo>
                <a:lnTo>
                  <a:pt x="251" y="68"/>
                </a:lnTo>
                <a:lnTo>
                  <a:pt x="251" y="68"/>
                </a:lnTo>
                <a:lnTo>
                  <a:pt x="250" y="79"/>
                </a:lnTo>
                <a:lnTo>
                  <a:pt x="247" y="90"/>
                </a:lnTo>
                <a:lnTo>
                  <a:pt x="243" y="99"/>
                </a:lnTo>
                <a:lnTo>
                  <a:pt x="238" y="109"/>
                </a:lnTo>
                <a:lnTo>
                  <a:pt x="227" y="124"/>
                </a:lnTo>
                <a:lnTo>
                  <a:pt x="219" y="132"/>
                </a:lnTo>
                <a:lnTo>
                  <a:pt x="135" y="213"/>
                </a:lnTo>
                <a:lnTo>
                  <a:pt x="135" y="213"/>
                </a:lnTo>
                <a:lnTo>
                  <a:pt x="131" y="216"/>
                </a:lnTo>
                <a:lnTo>
                  <a:pt x="126" y="217"/>
                </a:lnTo>
                <a:lnTo>
                  <a:pt x="126" y="217"/>
                </a:lnTo>
                <a:close/>
                <a:moveTo>
                  <a:pt x="70" y="10"/>
                </a:moveTo>
                <a:lnTo>
                  <a:pt x="70" y="10"/>
                </a:lnTo>
                <a:lnTo>
                  <a:pt x="57" y="12"/>
                </a:lnTo>
                <a:lnTo>
                  <a:pt x="45" y="14"/>
                </a:lnTo>
                <a:lnTo>
                  <a:pt x="35" y="20"/>
                </a:lnTo>
                <a:lnTo>
                  <a:pt x="27" y="27"/>
                </a:lnTo>
                <a:lnTo>
                  <a:pt x="20" y="35"/>
                </a:lnTo>
                <a:lnTo>
                  <a:pt x="15" y="44"/>
                </a:lnTo>
                <a:lnTo>
                  <a:pt x="12" y="55"/>
                </a:lnTo>
                <a:lnTo>
                  <a:pt x="11" y="68"/>
                </a:lnTo>
                <a:lnTo>
                  <a:pt x="11" y="68"/>
                </a:lnTo>
                <a:lnTo>
                  <a:pt x="12" y="79"/>
                </a:lnTo>
                <a:lnTo>
                  <a:pt x="16" y="90"/>
                </a:lnTo>
                <a:lnTo>
                  <a:pt x="20" y="99"/>
                </a:lnTo>
                <a:lnTo>
                  <a:pt x="26" y="108"/>
                </a:lnTo>
                <a:lnTo>
                  <a:pt x="35" y="120"/>
                </a:lnTo>
                <a:lnTo>
                  <a:pt x="41" y="124"/>
                </a:lnTo>
                <a:lnTo>
                  <a:pt x="124" y="205"/>
                </a:lnTo>
                <a:lnTo>
                  <a:pt x="124" y="205"/>
                </a:lnTo>
                <a:lnTo>
                  <a:pt x="126" y="206"/>
                </a:lnTo>
                <a:lnTo>
                  <a:pt x="126" y="206"/>
                </a:lnTo>
                <a:lnTo>
                  <a:pt x="128" y="205"/>
                </a:lnTo>
                <a:lnTo>
                  <a:pt x="212" y="125"/>
                </a:lnTo>
                <a:lnTo>
                  <a:pt x="212" y="125"/>
                </a:lnTo>
                <a:lnTo>
                  <a:pt x="219" y="117"/>
                </a:lnTo>
                <a:lnTo>
                  <a:pt x="228" y="104"/>
                </a:lnTo>
                <a:lnTo>
                  <a:pt x="234" y="95"/>
                </a:lnTo>
                <a:lnTo>
                  <a:pt x="238" y="87"/>
                </a:lnTo>
                <a:lnTo>
                  <a:pt x="239" y="78"/>
                </a:lnTo>
                <a:lnTo>
                  <a:pt x="240" y="68"/>
                </a:lnTo>
                <a:lnTo>
                  <a:pt x="240" y="68"/>
                </a:lnTo>
                <a:lnTo>
                  <a:pt x="239" y="55"/>
                </a:lnTo>
                <a:lnTo>
                  <a:pt x="236" y="44"/>
                </a:lnTo>
                <a:lnTo>
                  <a:pt x="232" y="35"/>
                </a:lnTo>
                <a:lnTo>
                  <a:pt x="226" y="27"/>
                </a:lnTo>
                <a:lnTo>
                  <a:pt x="218" y="20"/>
                </a:lnTo>
                <a:lnTo>
                  <a:pt x="207" y="14"/>
                </a:lnTo>
                <a:lnTo>
                  <a:pt x="196" y="12"/>
                </a:lnTo>
                <a:lnTo>
                  <a:pt x="182" y="10"/>
                </a:lnTo>
                <a:lnTo>
                  <a:pt x="182" y="10"/>
                </a:lnTo>
                <a:lnTo>
                  <a:pt x="174" y="12"/>
                </a:lnTo>
                <a:lnTo>
                  <a:pt x="166" y="14"/>
                </a:lnTo>
                <a:lnTo>
                  <a:pt x="159" y="17"/>
                </a:lnTo>
                <a:lnTo>
                  <a:pt x="151" y="21"/>
                </a:lnTo>
                <a:lnTo>
                  <a:pt x="139" y="29"/>
                </a:lnTo>
                <a:lnTo>
                  <a:pt x="130" y="39"/>
                </a:lnTo>
                <a:lnTo>
                  <a:pt x="126" y="41"/>
                </a:lnTo>
                <a:lnTo>
                  <a:pt x="122" y="39"/>
                </a:lnTo>
                <a:lnTo>
                  <a:pt x="122" y="39"/>
                </a:lnTo>
                <a:lnTo>
                  <a:pt x="112" y="29"/>
                </a:lnTo>
                <a:lnTo>
                  <a:pt x="100" y="21"/>
                </a:lnTo>
                <a:lnTo>
                  <a:pt x="93" y="17"/>
                </a:lnTo>
                <a:lnTo>
                  <a:pt x="85" y="14"/>
                </a:lnTo>
                <a:lnTo>
                  <a:pt x="78" y="12"/>
                </a:lnTo>
                <a:lnTo>
                  <a:pt x="70" y="10"/>
                </a:lnTo>
                <a:lnTo>
                  <a:pt x="70" y="1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59" name="Freeform 35"/>
          <p:cNvSpPr>
            <a:spLocks noEditPoints="1"/>
          </p:cNvSpPr>
          <p:nvPr/>
        </p:nvSpPr>
        <p:spPr bwMode="auto">
          <a:xfrm>
            <a:off x="10150938" y="4206841"/>
            <a:ext cx="342941" cy="257407"/>
          </a:xfrm>
          <a:custGeom>
            <a:avLst/>
            <a:gdLst/>
            <a:ahLst/>
            <a:cxnLst>
              <a:cxn ang="0">
                <a:pos x="85" y="170"/>
              </a:cxn>
              <a:cxn ang="0">
                <a:pos x="72" y="165"/>
              </a:cxn>
              <a:cxn ang="0">
                <a:pos x="4" y="98"/>
              </a:cxn>
              <a:cxn ang="0">
                <a:pos x="0" y="85"/>
              </a:cxn>
              <a:cxn ang="0">
                <a:pos x="1" y="78"/>
              </a:cxn>
              <a:cxn ang="0">
                <a:pos x="23" y="54"/>
              </a:cxn>
              <a:cxn ang="0">
                <a:pos x="28" y="50"/>
              </a:cxn>
              <a:cxn ang="0">
                <a:pos x="43" y="50"/>
              </a:cxn>
              <a:cxn ang="0">
                <a:pos x="85" y="89"/>
              </a:cxn>
              <a:cxn ang="0">
                <a:pos x="169" y="5"/>
              </a:cxn>
              <a:cxn ang="0">
                <a:pos x="181" y="0"/>
              </a:cxn>
              <a:cxn ang="0">
                <a:pos x="194" y="5"/>
              </a:cxn>
              <a:cxn ang="0">
                <a:pos x="213" y="24"/>
              </a:cxn>
              <a:cxn ang="0">
                <a:pos x="217" y="36"/>
              </a:cxn>
              <a:cxn ang="0">
                <a:pos x="216" y="43"/>
              </a:cxn>
              <a:cxn ang="0">
                <a:pos x="97" y="165"/>
              </a:cxn>
              <a:cxn ang="0">
                <a:pos x="92" y="169"/>
              </a:cxn>
              <a:cxn ang="0">
                <a:pos x="85" y="170"/>
              </a:cxn>
              <a:cxn ang="0">
                <a:pos x="37" y="59"/>
              </a:cxn>
              <a:cxn ang="0">
                <a:pos x="31" y="62"/>
              </a:cxn>
              <a:cxn ang="0">
                <a:pos x="12" y="80"/>
              </a:cxn>
              <a:cxn ang="0">
                <a:pos x="11" y="85"/>
              </a:cxn>
              <a:cxn ang="0">
                <a:pos x="11" y="88"/>
              </a:cxn>
              <a:cxn ang="0">
                <a:pos x="80" y="157"/>
              </a:cxn>
              <a:cxn ang="0">
                <a:pos x="81" y="159"/>
              </a:cxn>
              <a:cxn ang="0">
                <a:pos x="88" y="159"/>
              </a:cxn>
              <a:cxn ang="0">
                <a:pos x="205" y="42"/>
              </a:cxn>
              <a:cxn ang="0">
                <a:pos x="207" y="39"/>
              </a:cxn>
              <a:cxn ang="0">
                <a:pos x="207" y="36"/>
              </a:cxn>
              <a:cxn ang="0">
                <a:pos x="205" y="31"/>
              </a:cxn>
              <a:cxn ang="0">
                <a:pos x="186" y="13"/>
              </a:cxn>
              <a:cxn ang="0">
                <a:pos x="181" y="11"/>
              </a:cxn>
              <a:cxn ang="0">
                <a:pos x="176" y="13"/>
              </a:cxn>
              <a:cxn ang="0">
                <a:pos x="41" y="62"/>
              </a:cxn>
              <a:cxn ang="0">
                <a:pos x="39" y="59"/>
              </a:cxn>
              <a:cxn ang="0">
                <a:pos x="37" y="59"/>
              </a:cxn>
            </a:cxnLst>
            <a:rect l="0" t="0" r="r" b="b"/>
            <a:pathLst>
              <a:path w="217" h="170">
                <a:moveTo>
                  <a:pt x="85" y="170"/>
                </a:moveTo>
                <a:lnTo>
                  <a:pt x="85" y="170"/>
                </a:lnTo>
                <a:lnTo>
                  <a:pt x="77" y="169"/>
                </a:lnTo>
                <a:lnTo>
                  <a:pt x="72" y="165"/>
                </a:lnTo>
                <a:lnTo>
                  <a:pt x="4" y="98"/>
                </a:lnTo>
                <a:lnTo>
                  <a:pt x="4" y="98"/>
                </a:lnTo>
                <a:lnTo>
                  <a:pt x="1" y="92"/>
                </a:lnTo>
                <a:lnTo>
                  <a:pt x="0" y="85"/>
                </a:lnTo>
                <a:lnTo>
                  <a:pt x="0" y="85"/>
                </a:lnTo>
                <a:lnTo>
                  <a:pt x="1" y="78"/>
                </a:lnTo>
                <a:lnTo>
                  <a:pt x="4" y="71"/>
                </a:lnTo>
                <a:lnTo>
                  <a:pt x="23" y="54"/>
                </a:lnTo>
                <a:lnTo>
                  <a:pt x="23" y="54"/>
                </a:lnTo>
                <a:lnTo>
                  <a:pt x="28" y="50"/>
                </a:lnTo>
                <a:lnTo>
                  <a:pt x="37" y="48"/>
                </a:lnTo>
                <a:lnTo>
                  <a:pt x="43" y="50"/>
                </a:lnTo>
                <a:lnTo>
                  <a:pt x="49" y="54"/>
                </a:lnTo>
                <a:lnTo>
                  <a:pt x="85" y="89"/>
                </a:lnTo>
                <a:lnTo>
                  <a:pt x="169" y="5"/>
                </a:lnTo>
                <a:lnTo>
                  <a:pt x="169" y="5"/>
                </a:lnTo>
                <a:lnTo>
                  <a:pt x="174" y="1"/>
                </a:lnTo>
                <a:lnTo>
                  <a:pt x="181" y="0"/>
                </a:lnTo>
                <a:lnTo>
                  <a:pt x="189" y="1"/>
                </a:lnTo>
                <a:lnTo>
                  <a:pt x="194" y="5"/>
                </a:lnTo>
                <a:lnTo>
                  <a:pt x="213" y="24"/>
                </a:lnTo>
                <a:lnTo>
                  <a:pt x="213" y="24"/>
                </a:lnTo>
                <a:lnTo>
                  <a:pt x="216" y="30"/>
                </a:lnTo>
                <a:lnTo>
                  <a:pt x="217" y="36"/>
                </a:lnTo>
                <a:lnTo>
                  <a:pt x="217" y="36"/>
                </a:lnTo>
                <a:lnTo>
                  <a:pt x="216" y="43"/>
                </a:lnTo>
                <a:lnTo>
                  <a:pt x="213" y="50"/>
                </a:lnTo>
                <a:lnTo>
                  <a:pt x="97" y="165"/>
                </a:lnTo>
                <a:lnTo>
                  <a:pt x="97" y="165"/>
                </a:lnTo>
                <a:lnTo>
                  <a:pt x="92" y="169"/>
                </a:lnTo>
                <a:lnTo>
                  <a:pt x="85" y="170"/>
                </a:lnTo>
                <a:lnTo>
                  <a:pt x="85" y="170"/>
                </a:lnTo>
                <a:close/>
                <a:moveTo>
                  <a:pt x="37" y="59"/>
                </a:moveTo>
                <a:lnTo>
                  <a:pt x="37" y="59"/>
                </a:lnTo>
                <a:lnTo>
                  <a:pt x="32" y="59"/>
                </a:lnTo>
                <a:lnTo>
                  <a:pt x="31" y="62"/>
                </a:lnTo>
                <a:lnTo>
                  <a:pt x="12" y="80"/>
                </a:lnTo>
                <a:lnTo>
                  <a:pt x="12" y="80"/>
                </a:lnTo>
                <a:lnTo>
                  <a:pt x="11" y="82"/>
                </a:lnTo>
                <a:lnTo>
                  <a:pt x="11" y="85"/>
                </a:lnTo>
                <a:lnTo>
                  <a:pt x="11" y="85"/>
                </a:lnTo>
                <a:lnTo>
                  <a:pt x="11" y="88"/>
                </a:lnTo>
                <a:lnTo>
                  <a:pt x="12" y="90"/>
                </a:lnTo>
                <a:lnTo>
                  <a:pt x="80" y="157"/>
                </a:lnTo>
                <a:lnTo>
                  <a:pt x="80" y="157"/>
                </a:lnTo>
                <a:lnTo>
                  <a:pt x="81" y="159"/>
                </a:lnTo>
                <a:lnTo>
                  <a:pt x="85" y="159"/>
                </a:lnTo>
                <a:lnTo>
                  <a:pt x="88" y="159"/>
                </a:lnTo>
                <a:lnTo>
                  <a:pt x="89" y="157"/>
                </a:lnTo>
                <a:lnTo>
                  <a:pt x="205" y="42"/>
                </a:lnTo>
                <a:lnTo>
                  <a:pt x="205" y="42"/>
                </a:lnTo>
                <a:lnTo>
                  <a:pt x="207" y="39"/>
                </a:lnTo>
                <a:lnTo>
                  <a:pt x="207" y="36"/>
                </a:lnTo>
                <a:lnTo>
                  <a:pt x="207" y="36"/>
                </a:lnTo>
                <a:lnTo>
                  <a:pt x="207" y="34"/>
                </a:lnTo>
                <a:lnTo>
                  <a:pt x="205" y="31"/>
                </a:lnTo>
                <a:lnTo>
                  <a:pt x="186" y="13"/>
                </a:lnTo>
                <a:lnTo>
                  <a:pt x="186" y="13"/>
                </a:lnTo>
                <a:lnTo>
                  <a:pt x="185" y="12"/>
                </a:lnTo>
                <a:lnTo>
                  <a:pt x="181" y="11"/>
                </a:lnTo>
                <a:lnTo>
                  <a:pt x="178" y="12"/>
                </a:lnTo>
                <a:lnTo>
                  <a:pt x="176" y="13"/>
                </a:lnTo>
                <a:lnTo>
                  <a:pt x="85" y="105"/>
                </a:lnTo>
                <a:lnTo>
                  <a:pt x="41" y="62"/>
                </a:lnTo>
                <a:lnTo>
                  <a:pt x="41" y="62"/>
                </a:lnTo>
                <a:lnTo>
                  <a:pt x="39" y="59"/>
                </a:lnTo>
                <a:lnTo>
                  <a:pt x="37" y="59"/>
                </a:lnTo>
                <a:lnTo>
                  <a:pt x="37" y="5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60" name="Freeform 36"/>
          <p:cNvSpPr>
            <a:spLocks noEditPoints="1"/>
          </p:cNvSpPr>
          <p:nvPr/>
        </p:nvSpPr>
        <p:spPr bwMode="auto">
          <a:xfrm>
            <a:off x="10169728" y="957081"/>
            <a:ext cx="310056" cy="367724"/>
          </a:xfrm>
          <a:custGeom>
            <a:avLst/>
            <a:gdLst/>
            <a:ahLst/>
            <a:cxnLst>
              <a:cxn ang="0">
                <a:pos x="21" y="240"/>
              </a:cxn>
              <a:cxn ang="0">
                <a:pos x="7" y="233"/>
              </a:cxn>
              <a:cxn ang="0">
                <a:pos x="0" y="219"/>
              </a:cxn>
              <a:cxn ang="0">
                <a:pos x="0" y="121"/>
              </a:cxn>
              <a:cxn ang="0">
                <a:pos x="12" y="105"/>
              </a:cxn>
              <a:cxn ang="0">
                <a:pos x="20" y="78"/>
              </a:cxn>
              <a:cxn ang="0">
                <a:pos x="23" y="62"/>
              </a:cxn>
              <a:cxn ang="0">
                <a:pos x="44" y="23"/>
              </a:cxn>
              <a:cxn ang="0">
                <a:pos x="84" y="1"/>
              </a:cxn>
              <a:cxn ang="0">
                <a:pos x="100" y="0"/>
              </a:cxn>
              <a:cxn ang="0">
                <a:pos x="129" y="5"/>
              </a:cxn>
              <a:cxn ang="0">
                <a:pos x="165" y="35"/>
              </a:cxn>
              <a:cxn ang="0">
                <a:pos x="177" y="70"/>
              </a:cxn>
              <a:cxn ang="0">
                <a:pos x="178" y="104"/>
              </a:cxn>
              <a:cxn ang="0">
                <a:pos x="193" y="111"/>
              </a:cxn>
              <a:cxn ang="0">
                <a:pos x="198" y="125"/>
              </a:cxn>
              <a:cxn ang="0">
                <a:pos x="198" y="223"/>
              </a:cxn>
              <a:cxn ang="0">
                <a:pos x="186" y="239"/>
              </a:cxn>
              <a:cxn ang="0">
                <a:pos x="178" y="240"/>
              </a:cxn>
              <a:cxn ang="0">
                <a:pos x="17" y="116"/>
              </a:cxn>
              <a:cxn ang="0">
                <a:pos x="11" y="125"/>
              </a:cxn>
              <a:cxn ang="0">
                <a:pos x="12" y="223"/>
              </a:cxn>
              <a:cxn ang="0">
                <a:pos x="21" y="229"/>
              </a:cxn>
              <a:cxn ang="0">
                <a:pos x="182" y="228"/>
              </a:cxn>
              <a:cxn ang="0">
                <a:pos x="188" y="219"/>
              </a:cxn>
              <a:cxn ang="0">
                <a:pos x="188" y="121"/>
              </a:cxn>
              <a:cxn ang="0">
                <a:pos x="178" y="115"/>
              </a:cxn>
              <a:cxn ang="0">
                <a:pos x="167" y="78"/>
              </a:cxn>
              <a:cxn ang="0">
                <a:pos x="155" y="40"/>
              </a:cxn>
              <a:cxn ang="0">
                <a:pos x="125" y="16"/>
              </a:cxn>
              <a:cxn ang="0">
                <a:pos x="100" y="11"/>
              </a:cxn>
              <a:cxn ang="0">
                <a:pos x="62" y="21"/>
              </a:cxn>
              <a:cxn ang="0">
                <a:pos x="36" y="52"/>
              </a:cxn>
              <a:cxn ang="0">
                <a:pos x="31" y="115"/>
              </a:cxn>
              <a:cxn ang="0">
                <a:pos x="53" y="115"/>
              </a:cxn>
              <a:cxn ang="0">
                <a:pos x="53" y="69"/>
              </a:cxn>
              <a:cxn ang="0">
                <a:pos x="66" y="44"/>
              </a:cxn>
              <a:cxn ang="0">
                <a:pos x="90" y="32"/>
              </a:cxn>
              <a:cxn ang="0">
                <a:pos x="109" y="32"/>
              </a:cxn>
              <a:cxn ang="0">
                <a:pos x="132" y="44"/>
              </a:cxn>
              <a:cxn ang="0">
                <a:pos x="146" y="69"/>
              </a:cxn>
              <a:cxn ang="0">
                <a:pos x="63" y="104"/>
              </a:cxn>
              <a:cxn ang="0">
                <a:pos x="136" y="78"/>
              </a:cxn>
              <a:cxn ang="0">
                <a:pos x="129" y="58"/>
              </a:cxn>
              <a:cxn ang="0">
                <a:pos x="113" y="44"/>
              </a:cxn>
              <a:cxn ang="0">
                <a:pos x="100" y="42"/>
              </a:cxn>
              <a:cxn ang="0">
                <a:pos x="80" y="48"/>
              </a:cxn>
              <a:cxn ang="0">
                <a:pos x="66" y="65"/>
              </a:cxn>
              <a:cxn ang="0">
                <a:pos x="63" y="104"/>
              </a:cxn>
            </a:cxnLst>
            <a:rect l="0" t="0" r="r" b="b"/>
            <a:pathLst>
              <a:path w="198" h="240">
                <a:moveTo>
                  <a:pt x="178" y="240"/>
                </a:moveTo>
                <a:lnTo>
                  <a:pt x="21" y="240"/>
                </a:lnTo>
                <a:lnTo>
                  <a:pt x="21" y="240"/>
                </a:lnTo>
                <a:lnTo>
                  <a:pt x="16" y="240"/>
                </a:lnTo>
                <a:lnTo>
                  <a:pt x="13" y="239"/>
                </a:lnTo>
                <a:lnTo>
                  <a:pt x="7" y="233"/>
                </a:lnTo>
                <a:lnTo>
                  <a:pt x="1" y="227"/>
                </a:lnTo>
                <a:lnTo>
                  <a:pt x="0" y="223"/>
                </a:lnTo>
                <a:lnTo>
                  <a:pt x="0" y="219"/>
                </a:lnTo>
                <a:lnTo>
                  <a:pt x="0" y="125"/>
                </a:lnTo>
                <a:lnTo>
                  <a:pt x="0" y="125"/>
                </a:lnTo>
                <a:lnTo>
                  <a:pt x="0" y="121"/>
                </a:lnTo>
                <a:lnTo>
                  <a:pt x="1" y="117"/>
                </a:lnTo>
                <a:lnTo>
                  <a:pt x="7" y="111"/>
                </a:lnTo>
                <a:lnTo>
                  <a:pt x="12" y="105"/>
                </a:lnTo>
                <a:lnTo>
                  <a:pt x="16" y="105"/>
                </a:lnTo>
                <a:lnTo>
                  <a:pt x="20" y="104"/>
                </a:lnTo>
                <a:lnTo>
                  <a:pt x="20" y="78"/>
                </a:lnTo>
                <a:lnTo>
                  <a:pt x="20" y="78"/>
                </a:lnTo>
                <a:lnTo>
                  <a:pt x="21" y="70"/>
                </a:lnTo>
                <a:lnTo>
                  <a:pt x="23" y="62"/>
                </a:lnTo>
                <a:lnTo>
                  <a:pt x="27" y="47"/>
                </a:lnTo>
                <a:lnTo>
                  <a:pt x="34" y="35"/>
                </a:lnTo>
                <a:lnTo>
                  <a:pt x="44" y="23"/>
                </a:lnTo>
                <a:lnTo>
                  <a:pt x="55" y="13"/>
                </a:lnTo>
                <a:lnTo>
                  <a:pt x="69" y="5"/>
                </a:lnTo>
                <a:lnTo>
                  <a:pt x="84" y="1"/>
                </a:lnTo>
                <a:lnTo>
                  <a:pt x="92" y="0"/>
                </a:lnTo>
                <a:lnTo>
                  <a:pt x="100" y="0"/>
                </a:lnTo>
                <a:lnTo>
                  <a:pt x="100" y="0"/>
                </a:lnTo>
                <a:lnTo>
                  <a:pt x="108" y="0"/>
                </a:lnTo>
                <a:lnTo>
                  <a:pt x="115" y="1"/>
                </a:lnTo>
                <a:lnTo>
                  <a:pt x="129" y="5"/>
                </a:lnTo>
                <a:lnTo>
                  <a:pt x="143" y="13"/>
                </a:lnTo>
                <a:lnTo>
                  <a:pt x="155" y="23"/>
                </a:lnTo>
                <a:lnTo>
                  <a:pt x="165" y="35"/>
                </a:lnTo>
                <a:lnTo>
                  <a:pt x="171" y="47"/>
                </a:lnTo>
                <a:lnTo>
                  <a:pt x="177" y="62"/>
                </a:lnTo>
                <a:lnTo>
                  <a:pt x="177" y="70"/>
                </a:lnTo>
                <a:lnTo>
                  <a:pt x="178" y="78"/>
                </a:lnTo>
                <a:lnTo>
                  <a:pt x="178" y="104"/>
                </a:lnTo>
                <a:lnTo>
                  <a:pt x="178" y="104"/>
                </a:lnTo>
                <a:lnTo>
                  <a:pt x="182" y="105"/>
                </a:lnTo>
                <a:lnTo>
                  <a:pt x="186" y="105"/>
                </a:lnTo>
                <a:lnTo>
                  <a:pt x="193" y="111"/>
                </a:lnTo>
                <a:lnTo>
                  <a:pt x="197" y="117"/>
                </a:lnTo>
                <a:lnTo>
                  <a:pt x="198" y="121"/>
                </a:lnTo>
                <a:lnTo>
                  <a:pt x="198" y="125"/>
                </a:lnTo>
                <a:lnTo>
                  <a:pt x="198" y="219"/>
                </a:lnTo>
                <a:lnTo>
                  <a:pt x="198" y="219"/>
                </a:lnTo>
                <a:lnTo>
                  <a:pt x="198" y="223"/>
                </a:lnTo>
                <a:lnTo>
                  <a:pt x="197" y="227"/>
                </a:lnTo>
                <a:lnTo>
                  <a:pt x="193" y="233"/>
                </a:lnTo>
                <a:lnTo>
                  <a:pt x="186" y="239"/>
                </a:lnTo>
                <a:lnTo>
                  <a:pt x="182" y="240"/>
                </a:lnTo>
                <a:lnTo>
                  <a:pt x="178" y="240"/>
                </a:lnTo>
                <a:lnTo>
                  <a:pt x="178" y="240"/>
                </a:lnTo>
                <a:close/>
                <a:moveTo>
                  <a:pt x="21" y="115"/>
                </a:moveTo>
                <a:lnTo>
                  <a:pt x="21" y="115"/>
                </a:lnTo>
                <a:lnTo>
                  <a:pt x="17" y="116"/>
                </a:lnTo>
                <a:lnTo>
                  <a:pt x="13" y="117"/>
                </a:lnTo>
                <a:lnTo>
                  <a:pt x="12" y="121"/>
                </a:lnTo>
                <a:lnTo>
                  <a:pt x="11" y="125"/>
                </a:lnTo>
                <a:lnTo>
                  <a:pt x="11" y="219"/>
                </a:lnTo>
                <a:lnTo>
                  <a:pt x="11" y="219"/>
                </a:lnTo>
                <a:lnTo>
                  <a:pt x="12" y="223"/>
                </a:lnTo>
                <a:lnTo>
                  <a:pt x="13" y="227"/>
                </a:lnTo>
                <a:lnTo>
                  <a:pt x="17" y="228"/>
                </a:lnTo>
                <a:lnTo>
                  <a:pt x="21" y="229"/>
                </a:lnTo>
                <a:lnTo>
                  <a:pt x="178" y="229"/>
                </a:lnTo>
                <a:lnTo>
                  <a:pt x="178" y="229"/>
                </a:lnTo>
                <a:lnTo>
                  <a:pt x="182" y="228"/>
                </a:lnTo>
                <a:lnTo>
                  <a:pt x="185" y="227"/>
                </a:lnTo>
                <a:lnTo>
                  <a:pt x="188" y="223"/>
                </a:lnTo>
                <a:lnTo>
                  <a:pt x="188" y="219"/>
                </a:lnTo>
                <a:lnTo>
                  <a:pt x="188" y="125"/>
                </a:lnTo>
                <a:lnTo>
                  <a:pt x="188" y="125"/>
                </a:lnTo>
                <a:lnTo>
                  <a:pt x="188" y="121"/>
                </a:lnTo>
                <a:lnTo>
                  <a:pt x="185" y="117"/>
                </a:lnTo>
                <a:lnTo>
                  <a:pt x="182" y="116"/>
                </a:lnTo>
                <a:lnTo>
                  <a:pt x="178" y="115"/>
                </a:lnTo>
                <a:lnTo>
                  <a:pt x="167" y="115"/>
                </a:lnTo>
                <a:lnTo>
                  <a:pt x="167" y="78"/>
                </a:lnTo>
                <a:lnTo>
                  <a:pt x="167" y="78"/>
                </a:lnTo>
                <a:lnTo>
                  <a:pt x="166" y="65"/>
                </a:lnTo>
                <a:lnTo>
                  <a:pt x="162" y="52"/>
                </a:lnTo>
                <a:lnTo>
                  <a:pt x="155" y="40"/>
                </a:lnTo>
                <a:lnTo>
                  <a:pt x="147" y="31"/>
                </a:lnTo>
                <a:lnTo>
                  <a:pt x="138" y="21"/>
                </a:lnTo>
                <a:lnTo>
                  <a:pt x="125" y="16"/>
                </a:lnTo>
                <a:lnTo>
                  <a:pt x="113" y="12"/>
                </a:lnTo>
                <a:lnTo>
                  <a:pt x="100" y="11"/>
                </a:lnTo>
                <a:lnTo>
                  <a:pt x="100" y="11"/>
                </a:lnTo>
                <a:lnTo>
                  <a:pt x="86" y="12"/>
                </a:lnTo>
                <a:lnTo>
                  <a:pt x="73" y="16"/>
                </a:lnTo>
                <a:lnTo>
                  <a:pt x="62" y="21"/>
                </a:lnTo>
                <a:lnTo>
                  <a:pt x="51" y="31"/>
                </a:lnTo>
                <a:lnTo>
                  <a:pt x="43" y="40"/>
                </a:lnTo>
                <a:lnTo>
                  <a:pt x="36" y="52"/>
                </a:lnTo>
                <a:lnTo>
                  <a:pt x="34" y="65"/>
                </a:lnTo>
                <a:lnTo>
                  <a:pt x="31" y="78"/>
                </a:lnTo>
                <a:lnTo>
                  <a:pt x="31" y="115"/>
                </a:lnTo>
                <a:lnTo>
                  <a:pt x="21" y="115"/>
                </a:lnTo>
                <a:close/>
                <a:moveTo>
                  <a:pt x="147" y="115"/>
                </a:moveTo>
                <a:lnTo>
                  <a:pt x="53" y="115"/>
                </a:lnTo>
                <a:lnTo>
                  <a:pt x="53" y="78"/>
                </a:lnTo>
                <a:lnTo>
                  <a:pt x="53" y="78"/>
                </a:lnTo>
                <a:lnTo>
                  <a:pt x="53" y="69"/>
                </a:lnTo>
                <a:lnTo>
                  <a:pt x="55" y="59"/>
                </a:lnTo>
                <a:lnTo>
                  <a:pt x="61" y="51"/>
                </a:lnTo>
                <a:lnTo>
                  <a:pt x="66" y="44"/>
                </a:lnTo>
                <a:lnTo>
                  <a:pt x="73" y="39"/>
                </a:lnTo>
                <a:lnTo>
                  <a:pt x="81" y="35"/>
                </a:lnTo>
                <a:lnTo>
                  <a:pt x="90" y="32"/>
                </a:lnTo>
                <a:lnTo>
                  <a:pt x="100" y="31"/>
                </a:lnTo>
                <a:lnTo>
                  <a:pt x="100" y="31"/>
                </a:lnTo>
                <a:lnTo>
                  <a:pt x="109" y="32"/>
                </a:lnTo>
                <a:lnTo>
                  <a:pt x="117" y="35"/>
                </a:lnTo>
                <a:lnTo>
                  <a:pt x="125" y="39"/>
                </a:lnTo>
                <a:lnTo>
                  <a:pt x="132" y="44"/>
                </a:lnTo>
                <a:lnTo>
                  <a:pt x="139" y="51"/>
                </a:lnTo>
                <a:lnTo>
                  <a:pt x="143" y="59"/>
                </a:lnTo>
                <a:lnTo>
                  <a:pt x="146" y="69"/>
                </a:lnTo>
                <a:lnTo>
                  <a:pt x="147" y="78"/>
                </a:lnTo>
                <a:lnTo>
                  <a:pt x="147" y="115"/>
                </a:lnTo>
                <a:close/>
                <a:moveTo>
                  <a:pt x="63" y="104"/>
                </a:moveTo>
                <a:lnTo>
                  <a:pt x="136" y="104"/>
                </a:lnTo>
                <a:lnTo>
                  <a:pt x="136" y="78"/>
                </a:lnTo>
                <a:lnTo>
                  <a:pt x="136" y="78"/>
                </a:lnTo>
                <a:lnTo>
                  <a:pt x="135" y="71"/>
                </a:lnTo>
                <a:lnTo>
                  <a:pt x="132" y="65"/>
                </a:lnTo>
                <a:lnTo>
                  <a:pt x="129" y="58"/>
                </a:lnTo>
                <a:lnTo>
                  <a:pt x="125" y="52"/>
                </a:lnTo>
                <a:lnTo>
                  <a:pt x="120" y="48"/>
                </a:lnTo>
                <a:lnTo>
                  <a:pt x="113" y="44"/>
                </a:lnTo>
                <a:lnTo>
                  <a:pt x="107" y="43"/>
                </a:lnTo>
                <a:lnTo>
                  <a:pt x="100" y="42"/>
                </a:lnTo>
                <a:lnTo>
                  <a:pt x="100" y="42"/>
                </a:lnTo>
                <a:lnTo>
                  <a:pt x="92" y="43"/>
                </a:lnTo>
                <a:lnTo>
                  <a:pt x="85" y="44"/>
                </a:lnTo>
                <a:lnTo>
                  <a:pt x="80" y="48"/>
                </a:lnTo>
                <a:lnTo>
                  <a:pt x="74" y="52"/>
                </a:lnTo>
                <a:lnTo>
                  <a:pt x="69" y="58"/>
                </a:lnTo>
                <a:lnTo>
                  <a:pt x="66" y="65"/>
                </a:lnTo>
                <a:lnTo>
                  <a:pt x="63" y="71"/>
                </a:lnTo>
                <a:lnTo>
                  <a:pt x="63" y="78"/>
                </a:lnTo>
                <a:lnTo>
                  <a:pt x="63" y="10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61" name="Freeform 37"/>
          <p:cNvSpPr>
            <a:spLocks noEditPoints="1"/>
          </p:cNvSpPr>
          <p:nvPr/>
        </p:nvSpPr>
        <p:spPr bwMode="auto">
          <a:xfrm>
            <a:off x="10987148" y="952483"/>
            <a:ext cx="291264" cy="376917"/>
          </a:xfrm>
          <a:custGeom>
            <a:avLst/>
            <a:gdLst/>
            <a:ahLst/>
            <a:cxnLst>
              <a:cxn ang="0">
                <a:pos x="21" y="246"/>
              </a:cxn>
              <a:cxn ang="0">
                <a:pos x="6" y="240"/>
              </a:cxn>
              <a:cxn ang="0">
                <a:pos x="0" y="226"/>
              </a:cxn>
              <a:cxn ang="0">
                <a:pos x="2" y="130"/>
              </a:cxn>
              <a:cxn ang="0">
                <a:pos x="19" y="118"/>
              </a:cxn>
              <a:cxn ang="0">
                <a:pos x="21" y="59"/>
              </a:cxn>
              <a:cxn ang="0">
                <a:pos x="41" y="22"/>
              </a:cxn>
              <a:cxn ang="0">
                <a:pos x="79" y="3"/>
              </a:cxn>
              <a:cxn ang="0">
                <a:pos x="108" y="3"/>
              </a:cxn>
              <a:cxn ang="0">
                <a:pos x="145" y="22"/>
              </a:cxn>
              <a:cxn ang="0">
                <a:pos x="165" y="59"/>
              </a:cxn>
              <a:cxn ang="0">
                <a:pos x="166" y="80"/>
              </a:cxn>
              <a:cxn ang="0">
                <a:pos x="152" y="89"/>
              </a:cxn>
              <a:cxn ang="0">
                <a:pos x="137" y="88"/>
              </a:cxn>
              <a:cxn ang="0">
                <a:pos x="127" y="74"/>
              </a:cxn>
              <a:cxn ang="0">
                <a:pos x="125" y="61"/>
              </a:cxn>
              <a:cxn ang="0">
                <a:pos x="112" y="46"/>
              </a:cxn>
              <a:cxn ang="0">
                <a:pos x="94" y="41"/>
              </a:cxn>
              <a:cxn ang="0">
                <a:pos x="80" y="43"/>
              </a:cxn>
              <a:cxn ang="0">
                <a:pos x="65" y="55"/>
              </a:cxn>
              <a:cxn ang="0">
                <a:pos x="60" y="74"/>
              </a:cxn>
              <a:cxn ang="0">
                <a:pos x="166" y="118"/>
              </a:cxn>
              <a:cxn ang="0">
                <a:pos x="181" y="124"/>
              </a:cxn>
              <a:cxn ang="0">
                <a:pos x="187" y="138"/>
              </a:cxn>
              <a:cxn ang="0">
                <a:pos x="187" y="230"/>
              </a:cxn>
              <a:cxn ang="0">
                <a:pos x="175" y="245"/>
              </a:cxn>
              <a:cxn ang="0">
                <a:pos x="166" y="246"/>
              </a:cxn>
              <a:cxn ang="0">
                <a:pos x="17" y="130"/>
              </a:cxn>
              <a:cxn ang="0">
                <a:pos x="11" y="138"/>
              </a:cxn>
              <a:cxn ang="0">
                <a:pos x="11" y="230"/>
              </a:cxn>
              <a:cxn ang="0">
                <a:pos x="21" y="235"/>
              </a:cxn>
              <a:cxn ang="0">
                <a:pos x="171" y="234"/>
              </a:cxn>
              <a:cxn ang="0">
                <a:pos x="176" y="226"/>
              </a:cxn>
              <a:cxn ang="0">
                <a:pos x="175" y="134"/>
              </a:cxn>
              <a:cxn ang="0">
                <a:pos x="166" y="128"/>
              </a:cxn>
              <a:cxn ang="0">
                <a:pos x="49" y="74"/>
              </a:cxn>
              <a:cxn ang="0">
                <a:pos x="57" y="50"/>
              </a:cxn>
              <a:cxn ang="0">
                <a:pos x="76" y="34"/>
              </a:cxn>
              <a:cxn ang="0">
                <a:pos x="94" y="30"/>
              </a:cxn>
              <a:cxn ang="0">
                <a:pos x="118" y="38"/>
              </a:cxn>
              <a:cxn ang="0">
                <a:pos x="134" y="57"/>
              </a:cxn>
              <a:cxn ang="0">
                <a:pos x="138" y="74"/>
              </a:cxn>
              <a:cxn ang="0">
                <a:pos x="152" y="78"/>
              </a:cxn>
              <a:cxn ang="0">
                <a:pos x="156" y="74"/>
              </a:cxn>
              <a:cxn ang="0">
                <a:pos x="152" y="50"/>
              </a:cxn>
              <a:cxn ang="0">
                <a:pos x="129" y="22"/>
              </a:cxn>
              <a:cxn ang="0">
                <a:pos x="94" y="11"/>
              </a:cxn>
              <a:cxn ang="0">
                <a:pos x="69" y="16"/>
              </a:cxn>
              <a:cxn ang="0">
                <a:pos x="41" y="39"/>
              </a:cxn>
              <a:cxn ang="0">
                <a:pos x="30" y="74"/>
              </a:cxn>
            </a:cxnLst>
            <a:rect l="0" t="0" r="r" b="b"/>
            <a:pathLst>
              <a:path w="187" h="246">
                <a:moveTo>
                  <a:pt x="166" y="246"/>
                </a:moveTo>
                <a:lnTo>
                  <a:pt x="21" y="246"/>
                </a:lnTo>
                <a:lnTo>
                  <a:pt x="21" y="246"/>
                </a:lnTo>
                <a:lnTo>
                  <a:pt x="17" y="246"/>
                </a:lnTo>
                <a:lnTo>
                  <a:pt x="13" y="245"/>
                </a:lnTo>
                <a:lnTo>
                  <a:pt x="6" y="240"/>
                </a:lnTo>
                <a:lnTo>
                  <a:pt x="2" y="234"/>
                </a:lnTo>
                <a:lnTo>
                  <a:pt x="0" y="230"/>
                </a:lnTo>
                <a:lnTo>
                  <a:pt x="0" y="226"/>
                </a:lnTo>
                <a:lnTo>
                  <a:pt x="0" y="138"/>
                </a:lnTo>
                <a:lnTo>
                  <a:pt x="0" y="138"/>
                </a:lnTo>
                <a:lnTo>
                  <a:pt x="2" y="130"/>
                </a:lnTo>
                <a:lnTo>
                  <a:pt x="6" y="124"/>
                </a:lnTo>
                <a:lnTo>
                  <a:pt x="13" y="119"/>
                </a:lnTo>
                <a:lnTo>
                  <a:pt x="19" y="118"/>
                </a:lnTo>
                <a:lnTo>
                  <a:pt x="19" y="74"/>
                </a:lnTo>
                <a:lnTo>
                  <a:pt x="19" y="74"/>
                </a:lnTo>
                <a:lnTo>
                  <a:pt x="21" y="59"/>
                </a:lnTo>
                <a:lnTo>
                  <a:pt x="25" y="46"/>
                </a:lnTo>
                <a:lnTo>
                  <a:pt x="33" y="34"/>
                </a:lnTo>
                <a:lnTo>
                  <a:pt x="41" y="22"/>
                </a:lnTo>
                <a:lnTo>
                  <a:pt x="52" y="14"/>
                </a:lnTo>
                <a:lnTo>
                  <a:pt x="65" y="7"/>
                </a:lnTo>
                <a:lnTo>
                  <a:pt x="79" y="3"/>
                </a:lnTo>
                <a:lnTo>
                  <a:pt x="94" y="0"/>
                </a:lnTo>
                <a:lnTo>
                  <a:pt x="94" y="0"/>
                </a:lnTo>
                <a:lnTo>
                  <a:pt x="108" y="3"/>
                </a:lnTo>
                <a:lnTo>
                  <a:pt x="122" y="7"/>
                </a:lnTo>
                <a:lnTo>
                  <a:pt x="134" y="14"/>
                </a:lnTo>
                <a:lnTo>
                  <a:pt x="145" y="22"/>
                </a:lnTo>
                <a:lnTo>
                  <a:pt x="154" y="34"/>
                </a:lnTo>
                <a:lnTo>
                  <a:pt x="161" y="46"/>
                </a:lnTo>
                <a:lnTo>
                  <a:pt x="165" y="59"/>
                </a:lnTo>
                <a:lnTo>
                  <a:pt x="166" y="74"/>
                </a:lnTo>
                <a:lnTo>
                  <a:pt x="166" y="74"/>
                </a:lnTo>
                <a:lnTo>
                  <a:pt x="166" y="80"/>
                </a:lnTo>
                <a:lnTo>
                  <a:pt x="162" y="85"/>
                </a:lnTo>
                <a:lnTo>
                  <a:pt x="158" y="88"/>
                </a:lnTo>
                <a:lnTo>
                  <a:pt x="152" y="89"/>
                </a:lnTo>
                <a:lnTo>
                  <a:pt x="142" y="89"/>
                </a:lnTo>
                <a:lnTo>
                  <a:pt x="142" y="89"/>
                </a:lnTo>
                <a:lnTo>
                  <a:pt x="137" y="88"/>
                </a:lnTo>
                <a:lnTo>
                  <a:pt x="131" y="85"/>
                </a:lnTo>
                <a:lnTo>
                  <a:pt x="129" y="80"/>
                </a:lnTo>
                <a:lnTo>
                  <a:pt x="127" y="74"/>
                </a:lnTo>
                <a:lnTo>
                  <a:pt x="127" y="74"/>
                </a:lnTo>
                <a:lnTo>
                  <a:pt x="126" y="68"/>
                </a:lnTo>
                <a:lnTo>
                  <a:pt x="125" y="61"/>
                </a:lnTo>
                <a:lnTo>
                  <a:pt x="121" y="55"/>
                </a:lnTo>
                <a:lnTo>
                  <a:pt x="116" y="50"/>
                </a:lnTo>
                <a:lnTo>
                  <a:pt x="112" y="46"/>
                </a:lnTo>
                <a:lnTo>
                  <a:pt x="107" y="43"/>
                </a:lnTo>
                <a:lnTo>
                  <a:pt x="100" y="42"/>
                </a:lnTo>
                <a:lnTo>
                  <a:pt x="94" y="41"/>
                </a:lnTo>
                <a:lnTo>
                  <a:pt x="94" y="41"/>
                </a:lnTo>
                <a:lnTo>
                  <a:pt x="87" y="42"/>
                </a:lnTo>
                <a:lnTo>
                  <a:pt x="80" y="43"/>
                </a:lnTo>
                <a:lnTo>
                  <a:pt x="75" y="46"/>
                </a:lnTo>
                <a:lnTo>
                  <a:pt x="69" y="50"/>
                </a:lnTo>
                <a:lnTo>
                  <a:pt x="65" y="55"/>
                </a:lnTo>
                <a:lnTo>
                  <a:pt x="62" y="61"/>
                </a:lnTo>
                <a:lnTo>
                  <a:pt x="60" y="68"/>
                </a:lnTo>
                <a:lnTo>
                  <a:pt x="60" y="74"/>
                </a:lnTo>
                <a:lnTo>
                  <a:pt x="60" y="118"/>
                </a:lnTo>
                <a:lnTo>
                  <a:pt x="166" y="118"/>
                </a:lnTo>
                <a:lnTo>
                  <a:pt x="166" y="118"/>
                </a:lnTo>
                <a:lnTo>
                  <a:pt x="171" y="118"/>
                </a:lnTo>
                <a:lnTo>
                  <a:pt x="175" y="119"/>
                </a:lnTo>
                <a:lnTo>
                  <a:pt x="181" y="124"/>
                </a:lnTo>
                <a:lnTo>
                  <a:pt x="185" y="130"/>
                </a:lnTo>
                <a:lnTo>
                  <a:pt x="187" y="134"/>
                </a:lnTo>
                <a:lnTo>
                  <a:pt x="187" y="138"/>
                </a:lnTo>
                <a:lnTo>
                  <a:pt x="187" y="226"/>
                </a:lnTo>
                <a:lnTo>
                  <a:pt x="187" y="226"/>
                </a:lnTo>
                <a:lnTo>
                  <a:pt x="187" y="230"/>
                </a:lnTo>
                <a:lnTo>
                  <a:pt x="185" y="234"/>
                </a:lnTo>
                <a:lnTo>
                  <a:pt x="181" y="240"/>
                </a:lnTo>
                <a:lnTo>
                  <a:pt x="175" y="245"/>
                </a:lnTo>
                <a:lnTo>
                  <a:pt x="171" y="246"/>
                </a:lnTo>
                <a:lnTo>
                  <a:pt x="166" y="246"/>
                </a:lnTo>
                <a:lnTo>
                  <a:pt x="166" y="246"/>
                </a:lnTo>
                <a:close/>
                <a:moveTo>
                  <a:pt x="21" y="128"/>
                </a:moveTo>
                <a:lnTo>
                  <a:pt x="21" y="128"/>
                </a:lnTo>
                <a:lnTo>
                  <a:pt x="17" y="130"/>
                </a:lnTo>
                <a:lnTo>
                  <a:pt x="14" y="131"/>
                </a:lnTo>
                <a:lnTo>
                  <a:pt x="11" y="134"/>
                </a:lnTo>
                <a:lnTo>
                  <a:pt x="11" y="138"/>
                </a:lnTo>
                <a:lnTo>
                  <a:pt x="11" y="226"/>
                </a:lnTo>
                <a:lnTo>
                  <a:pt x="11" y="226"/>
                </a:lnTo>
                <a:lnTo>
                  <a:pt x="11" y="230"/>
                </a:lnTo>
                <a:lnTo>
                  <a:pt x="14" y="232"/>
                </a:lnTo>
                <a:lnTo>
                  <a:pt x="17" y="234"/>
                </a:lnTo>
                <a:lnTo>
                  <a:pt x="21" y="235"/>
                </a:lnTo>
                <a:lnTo>
                  <a:pt x="166" y="235"/>
                </a:lnTo>
                <a:lnTo>
                  <a:pt x="166" y="235"/>
                </a:lnTo>
                <a:lnTo>
                  <a:pt x="171" y="234"/>
                </a:lnTo>
                <a:lnTo>
                  <a:pt x="173" y="232"/>
                </a:lnTo>
                <a:lnTo>
                  <a:pt x="175" y="230"/>
                </a:lnTo>
                <a:lnTo>
                  <a:pt x="176" y="226"/>
                </a:lnTo>
                <a:lnTo>
                  <a:pt x="176" y="138"/>
                </a:lnTo>
                <a:lnTo>
                  <a:pt x="176" y="138"/>
                </a:lnTo>
                <a:lnTo>
                  <a:pt x="175" y="134"/>
                </a:lnTo>
                <a:lnTo>
                  <a:pt x="173" y="131"/>
                </a:lnTo>
                <a:lnTo>
                  <a:pt x="171" y="130"/>
                </a:lnTo>
                <a:lnTo>
                  <a:pt x="166" y="128"/>
                </a:lnTo>
                <a:lnTo>
                  <a:pt x="49" y="128"/>
                </a:lnTo>
                <a:lnTo>
                  <a:pt x="49" y="74"/>
                </a:lnTo>
                <a:lnTo>
                  <a:pt x="49" y="74"/>
                </a:lnTo>
                <a:lnTo>
                  <a:pt x="50" y="65"/>
                </a:lnTo>
                <a:lnTo>
                  <a:pt x="52" y="57"/>
                </a:lnTo>
                <a:lnTo>
                  <a:pt x="57" y="50"/>
                </a:lnTo>
                <a:lnTo>
                  <a:pt x="62" y="43"/>
                </a:lnTo>
                <a:lnTo>
                  <a:pt x="68" y="38"/>
                </a:lnTo>
                <a:lnTo>
                  <a:pt x="76" y="34"/>
                </a:lnTo>
                <a:lnTo>
                  <a:pt x="84" y="31"/>
                </a:lnTo>
                <a:lnTo>
                  <a:pt x="94" y="30"/>
                </a:lnTo>
                <a:lnTo>
                  <a:pt x="94" y="30"/>
                </a:lnTo>
                <a:lnTo>
                  <a:pt x="102" y="31"/>
                </a:lnTo>
                <a:lnTo>
                  <a:pt x="111" y="34"/>
                </a:lnTo>
                <a:lnTo>
                  <a:pt x="118" y="38"/>
                </a:lnTo>
                <a:lnTo>
                  <a:pt x="125" y="43"/>
                </a:lnTo>
                <a:lnTo>
                  <a:pt x="130" y="50"/>
                </a:lnTo>
                <a:lnTo>
                  <a:pt x="134" y="57"/>
                </a:lnTo>
                <a:lnTo>
                  <a:pt x="137" y="65"/>
                </a:lnTo>
                <a:lnTo>
                  <a:pt x="138" y="74"/>
                </a:lnTo>
                <a:lnTo>
                  <a:pt x="138" y="74"/>
                </a:lnTo>
                <a:lnTo>
                  <a:pt x="139" y="77"/>
                </a:lnTo>
                <a:lnTo>
                  <a:pt x="142" y="78"/>
                </a:lnTo>
                <a:lnTo>
                  <a:pt x="152" y="78"/>
                </a:lnTo>
                <a:lnTo>
                  <a:pt x="152" y="78"/>
                </a:lnTo>
                <a:lnTo>
                  <a:pt x="154" y="77"/>
                </a:lnTo>
                <a:lnTo>
                  <a:pt x="156" y="74"/>
                </a:lnTo>
                <a:lnTo>
                  <a:pt x="156" y="74"/>
                </a:lnTo>
                <a:lnTo>
                  <a:pt x="154" y="62"/>
                </a:lnTo>
                <a:lnTo>
                  <a:pt x="152" y="50"/>
                </a:lnTo>
                <a:lnTo>
                  <a:pt x="145" y="39"/>
                </a:lnTo>
                <a:lnTo>
                  <a:pt x="138" y="30"/>
                </a:lnTo>
                <a:lnTo>
                  <a:pt x="129" y="22"/>
                </a:lnTo>
                <a:lnTo>
                  <a:pt x="118" y="16"/>
                </a:lnTo>
                <a:lnTo>
                  <a:pt x="106" y="12"/>
                </a:lnTo>
                <a:lnTo>
                  <a:pt x="94" y="11"/>
                </a:lnTo>
                <a:lnTo>
                  <a:pt x="94" y="11"/>
                </a:lnTo>
                <a:lnTo>
                  <a:pt x="80" y="12"/>
                </a:lnTo>
                <a:lnTo>
                  <a:pt x="69" y="16"/>
                </a:lnTo>
                <a:lnTo>
                  <a:pt x="58" y="22"/>
                </a:lnTo>
                <a:lnTo>
                  <a:pt x="49" y="30"/>
                </a:lnTo>
                <a:lnTo>
                  <a:pt x="41" y="39"/>
                </a:lnTo>
                <a:lnTo>
                  <a:pt x="35" y="50"/>
                </a:lnTo>
                <a:lnTo>
                  <a:pt x="31" y="62"/>
                </a:lnTo>
                <a:lnTo>
                  <a:pt x="30" y="74"/>
                </a:lnTo>
                <a:lnTo>
                  <a:pt x="30" y="128"/>
                </a:lnTo>
                <a:lnTo>
                  <a:pt x="21" y="12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62" name="Freeform 38"/>
          <p:cNvSpPr>
            <a:spLocks noEditPoints="1"/>
          </p:cNvSpPr>
          <p:nvPr/>
        </p:nvSpPr>
        <p:spPr bwMode="auto">
          <a:xfrm>
            <a:off x="9310027" y="957081"/>
            <a:ext cx="441595" cy="367724"/>
          </a:xfrm>
          <a:custGeom>
            <a:avLst/>
            <a:gdLst/>
            <a:ahLst/>
            <a:cxnLst>
              <a:cxn ang="0">
                <a:pos x="22" y="240"/>
              </a:cxn>
              <a:cxn ang="0">
                <a:pos x="7" y="233"/>
              </a:cxn>
              <a:cxn ang="0">
                <a:pos x="0" y="219"/>
              </a:cxn>
              <a:cxn ang="0">
                <a:pos x="2" y="121"/>
              </a:cxn>
              <a:cxn ang="0">
                <a:pos x="14" y="105"/>
              </a:cxn>
              <a:cxn ang="0">
                <a:pos x="126" y="104"/>
              </a:cxn>
              <a:cxn ang="0">
                <a:pos x="126" y="70"/>
              </a:cxn>
              <a:cxn ang="0">
                <a:pos x="139" y="35"/>
              </a:cxn>
              <a:cxn ang="0">
                <a:pos x="175" y="5"/>
              </a:cxn>
              <a:cxn ang="0">
                <a:pos x="204" y="0"/>
              </a:cxn>
              <a:cxn ang="0">
                <a:pos x="220" y="1"/>
              </a:cxn>
              <a:cxn ang="0">
                <a:pos x="260" y="23"/>
              </a:cxn>
              <a:cxn ang="0">
                <a:pos x="281" y="62"/>
              </a:cxn>
              <a:cxn ang="0">
                <a:pos x="283" y="120"/>
              </a:cxn>
              <a:cxn ang="0">
                <a:pos x="278" y="131"/>
              </a:cxn>
              <a:cxn ang="0">
                <a:pos x="257" y="136"/>
              </a:cxn>
              <a:cxn ang="0">
                <a:pos x="246" y="131"/>
              </a:cxn>
              <a:cxn ang="0">
                <a:pos x="241" y="78"/>
              </a:cxn>
              <a:cxn ang="0">
                <a:pos x="238" y="65"/>
              </a:cxn>
              <a:cxn ang="0">
                <a:pos x="224" y="48"/>
              </a:cxn>
              <a:cxn ang="0">
                <a:pos x="204" y="42"/>
              </a:cxn>
              <a:cxn ang="0">
                <a:pos x="191" y="44"/>
              </a:cxn>
              <a:cxn ang="0">
                <a:pos x="175" y="58"/>
              </a:cxn>
              <a:cxn ang="0">
                <a:pos x="168" y="78"/>
              </a:cxn>
              <a:cxn ang="0">
                <a:pos x="179" y="104"/>
              </a:cxn>
              <a:cxn ang="0">
                <a:pos x="193" y="111"/>
              </a:cxn>
              <a:cxn ang="0">
                <a:pos x="200" y="125"/>
              </a:cxn>
              <a:cxn ang="0">
                <a:pos x="199" y="223"/>
              </a:cxn>
              <a:cxn ang="0">
                <a:pos x="187" y="239"/>
              </a:cxn>
              <a:cxn ang="0">
                <a:pos x="179" y="240"/>
              </a:cxn>
              <a:cxn ang="0">
                <a:pos x="18" y="116"/>
              </a:cxn>
              <a:cxn ang="0">
                <a:pos x="11" y="125"/>
              </a:cxn>
              <a:cxn ang="0">
                <a:pos x="12" y="223"/>
              </a:cxn>
              <a:cxn ang="0">
                <a:pos x="22" y="229"/>
              </a:cxn>
              <a:cxn ang="0">
                <a:pos x="183" y="228"/>
              </a:cxn>
              <a:cxn ang="0">
                <a:pos x="189" y="219"/>
              </a:cxn>
              <a:cxn ang="0">
                <a:pos x="188" y="121"/>
              </a:cxn>
              <a:cxn ang="0">
                <a:pos x="179" y="115"/>
              </a:cxn>
              <a:cxn ang="0">
                <a:pos x="157" y="78"/>
              </a:cxn>
              <a:cxn ang="0">
                <a:pos x="165" y="51"/>
              </a:cxn>
              <a:cxn ang="0">
                <a:pos x="187" y="35"/>
              </a:cxn>
              <a:cxn ang="0">
                <a:pos x="204" y="31"/>
              </a:cxn>
              <a:cxn ang="0">
                <a:pos x="231" y="39"/>
              </a:cxn>
              <a:cxn ang="0">
                <a:pos x="247" y="59"/>
              </a:cxn>
              <a:cxn ang="0">
                <a:pos x="251" y="120"/>
              </a:cxn>
              <a:cxn ang="0">
                <a:pos x="257" y="125"/>
              </a:cxn>
              <a:cxn ang="0">
                <a:pos x="270" y="124"/>
              </a:cxn>
              <a:cxn ang="0">
                <a:pos x="272" y="78"/>
              </a:cxn>
              <a:cxn ang="0">
                <a:pos x="261" y="40"/>
              </a:cxn>
              <a:cxn ang="0">
                <a:pos x="231" y="16"/>
              </a:cxn>
              <a:cxn ang="0">
                <a:pos x="204" y="11"/>
              </a:cxn>
              <a:cxn ang="0">
                <a:pos x="166" y="21"/>
              </a:cxn>
              <a:cxn ang="0">
                <a:pos x="142" y="52"/>
              </a:cxn>
              <a:cxn ang="0">
                <a:pos x="137" y="115"/>
              </a:cxn>
            </a:cxnLst>
            <a:rect l="0" t="0" r="r" b="b"/>
            <a:pathLst>
              <a:path w="283" h="240">
                <a:moveTo>
                  <a:pt x="179" y="240"/>
                </a:moveTo>
                <a:lnTo>
                  <a:pt x="22" y="240"/>
                </a:lnTo>
                <a:lnTo>
                  <a:pt x="22" y="240"/>
                </a:lnTo>
                <a:lnTo>
                  <a:pt x="18" y="240"/>
                </a:lnTo>
                <a:lnTo>
                  <a:pt x="14" y="239"/>
                </a:lnTo>
                <a:lnTo>
                  <a:pt x="7" y="233"/>
                </a:lnTo>
                <a:lnTo>
                  <a:pt x="3" y="227"/>
                </a:lnTo>
                <a:lnTo>
                  <a:pt x="2" y="223"/>
                </a:lnTo>
                <a:lnTo>
                  <a:pt x="0" y="219"/>
                </a:lnTo>
                <a:lnTo>
                  <a:pt x="0" y="125"/>
                </a:lnTo>
                <a:lnTo>
                  <a:pt x="0" y="125"/>
                </a:lnTo>
                <a:lnTo>
                  <a:pt x="2" y="121"/>
                </a:lnTo>
                <a:lnTo>
                  <a:pt x="3" y="117"/>
                </a:lnTo>
                <a:lnTo>
                  <a:pt x="7" y="111"/>
                </a:lnTo>
                <a:lnTo>
                  <a:pt x="14" y="105"/>
                </a:lnTo>
                <a:lnTo>
                  <a:pt x="18" y="105"/>
                </a:lnTo>
                <a:lnTo>
                  <a:pt x="22" y="104"/>
                </a:lnTo>
                <a:lnTo>
                  <a:pt x="126" y="104"/>
                </a:lnTo>
                <a:lnTo>
                  <a:pt x="126" y="78"/>
                </a:lnTo>
                <a:lnTo>
                  <a:pt x="126" y="78"/>
                </a:lnTo>
                <a:lnTo>
                  <a:pt x="126" y="70"/>
                </a:lnTo>
                <a:lnTo>
                  <a:pt x="127" y="62"/>
                </a:lnTo>
                <a:lnTo>
                  <a:pt x="133" y="47"/>
                </a:lnTo>
                <a:lnTo>
                  <a:pt x="139" y="35"/>
                </a:lnTo>
                <a:lnTo>
                  <a:pt x="149" y="23"/>
                </a:lnTo>
                <a:lnTo>
                  <a:pt x="161" y="13"/>
                </a:lnTo>
                <a:lnTo>
                  <a:pt x="175" y="5"/>
                </a:lnTo>
                <a:lnTo>
                  <a:pt x="189" y="1"/>
                </a:lnTo>
                <a:lnTo>
                  <a:pt x="196" y="0"/>
                </a:lnTo>
                <a:lnTo>
                  <a:pt x="204" y="0"/>
                </a:lnTo>
                <a:lnTo>
                  <a:pt x="204" y="0"/>
                </a:lnTo>
                <a:lnTo>
                  <a:pt x="212" y="0"/>
                </a:lnTo>
                <a:lnTo>
                  <a:pt x="220" y="1"/>
                </a:lnTo>
                <a:lnTo>
                  <a:pt x="235" y="5"/>
                </a:lnTo>
                <a:lnTo>
                  <a:pt x="249" y="13"/>
                </a:lnTo>
                <a:lnTo>
                  <a:pt x="260" y="23"/>
                </a:lnTo>
                <a:lnTo>
                  <a:pt x="269" y="35"/>
                </a:lnTo>
                <a:lnTo>
                  <a:pt x="277" y="47"/>
                </a:lnTo>
                <a:lnTo>
                  <a:pt x="281" y="62"/>
                </a:lnTo>
                <a:lnTo>
                  <a:pt x="283" y="70"/>
                </a:lnTo>
                <a:lnTo>
                  <a:pt x="283" y="78"/>
                </a:lnTo>
                <a:lnTo>
                  <a:pt x="283" y="120"/>
                </a:lnTo>
                <a:lnTo>
                  <a:pt x="283" y="120"/>
                </a:lnTo>
                <a:lnTo>
                  <a:pt x="281" y="125"/>
                </a:lnTo>
                <a:lnTo>
                  <a:pt x="278" y="131"/>
                </a:lnTo>
                <a:lnTo>
                  <a:pt x="273" y="135"/>
                </a:lnTo>
                <a:lnTo>
                  <a:pt x="268" y="136"/>
                </a:lnTo>
                <a:lnTo>
                  <a:pt x="257" y="136"/>
                </a:lnTo>
                <a:lnTo>
                  <a:pt x="257" y="136"/>
                </a:lnTo>
                <a:lnTo>
                  <a:pt x="250" y="135"/>
                </a:lnTo>
                <a:lnTo>
                  <a:pt x="246" y="131"/>
                </a:lnTo>
                <a:lnTo>
                  <a:pt x="242" y="125"/>
                </a:lnTo>
                <a:lnTo>
                  <a:pt x="241" y="120"/>
                </a:lnTo>
                <a:lnTo>
                  <a:pt x="241" y="78"/>
                </a:lnTo>
                <a:lnTo>
                  <a:pt x="241" y="78"/>
                </a:lnTo>
                <a:lnTo>
                  <a:pt x="241" y="71"/>
                </a:lnTo>
                <a:lnTo>
                  <a:pt x="238" y="65"/>
                </a:lnTo>
                <a:lnTo>
                  <a:pt x="235" y="58"/>
                </a:lnTo>
                <a:lnTo>
                  <a:pt x="230" y="52"/>
                </a:lnTo>
                <a:lnTo>
                  <a:pt x="224" y="48"/>
                </a:lnTo>
                <a:lnTo>
                  <a:pt x="219" y="44"/>
                </a:lnTo>
                <a:lnTo>
                  <a:pt x="212" y="43"/>
                </a:lnTo>
                <a:lnTo>
                  <a:pt x="204" y="42"/>
                </a:lnTo>
                <a:lnTo>
                  <a:pt x="204" y="42"/>
                </a:lnTo>
                <a:lnTo>
                  <a:pt x="197" y="43"/>
                </a:lnTo>
                <a:lnTo>
                  <a:pt x="191" y="44"/>
                </a:lnTo>
                <a:lnTo>
                  <a:pt x="184" y="48"/>
                </a:lnTo>
                <a:lnTo>
                  <a:pt x="179" y="52"/>
                </a:lnTo>
                <a:lnTo>
                  <a:pt x="175" y="58"/>
                </a:lnTo>
                <a:lnTo>
                  <a:pt x="170" y="65"/>
                </a:lnTo>
                <a:lnTo>
                  <a:pt x="169" y="71"/>
                </a:lnTo>
                <a:lnTo>
                  <a:pt x="168" y="78"/>
                </a:lnTo>
                <a:lnTo>
                  <a:pt x="168" y="104"/>
                </a:lnTo>
                <a:lnTo>
                  <a:pt x="179" y="104"/>
                </a:lnTo>
                <a:lnTo>
                  <a:pt x="179" y="104"/>
                </a:lnTo>
                <a:lnTo>
                  <a:pt x="183" y="105"/>
                </a:lnTo>
                <a:lnTo>
                  <a:pt x="187" y="105"/>
                </a:lnTo>
                <a:lnTo>
                  <a:pt x="193" y="111"/>
                </a:lnTo>
                <a:lnTo>
                  <a:pt x="197" y="117"/>
                </a:lnTo>
                <a:lnTo>
                  <a:pt x="199" y="121"/>
                </a:lnTo>
                <a:lnTo>
                  <a:pt x="200" y="125"/>
                </a:lnTo>
                <a:lnTo>
                  <a:pt x="200" y="219"/>
                </a:lnTo>
                <a:lnTo>
                  <a:pt x="200" y="219"/>
                </a:lnTo>
                <a:lnTo>
                  <a:pt x="199" y="223"/>
                </a:lnTo>
                <a:lnTo>
                  <a:pt x="197" y="227"/>
                </a:lnTo>
                <a:lnTo>
                  <a:pt x="193" y="233"/>
                </a:lnTo>
                <a:lnTo>
                  <a:pt x="187" y="239"/>
                </a:lnTo>
                <a:lnTo>
                  <a:pt x="183" y="240"/>
                </a:lnTo>
                <a:lnTo>
                  <a:pt x="179" y="240"/>
                </a:lnTo>
                <a:lnTo>
                  <a:pt x="179" y="240"/>
                </a:lnTo>
                <a:close/>
                <a:moveTo>
                  <a:pt x="22" y="115"/>
                </a:moveTo>
                <a:lnTo>
                  <a:pt x="22" y="115"/>
                </a:lnTo>
                <a:lnTo>
                  <a:pt x="18" y="116"/>
                </a:lnTo>
                <a:lnTo>
                  <a:pt x="15" y="117"/>
                </a:lnTo>
                <a:lnTo>
                  <a:pt x="12" y="121"/>
                </a:lnTo>
                <a:lnTo>
                  <a:pt x="11" y="125"/>
                </a:lnTo>
                <a:lnTo>
                  <a:pt x="11" y="219"/>
                </a:lnTo>
                <a:lnTo>
                  <a:pt x="11" y="219"/>
                </a:lnTo>
                <a:lnTo>
                  <a:pt x="12" y="223"/>
                </a:lnTo>
                <a:lnTo>
                  <a:pt x="15" y="227"/>
                </a:lnTo>
                <a:lnTo>
                  <a:pt x="18" y="228"/>
                </a:lnTo>
                <a:lnTo>
                  <a:pt x="22" y="229"/>
                </a:lnTo>
                <a:lnTo>
                  <a:pt x="179" y="229"/>
                </a:lnTo>
                <a:lnTo>
                  <a:pt x="179" y="229"/>
                </a:lnTo>
                <a:lnTo>
                  <a:pt x="183" y="228"/>
                </a:lnTo>
                <a:lnTo>
                  <a:pt x="185" y="227"/>
                </a:lnTo>
                <a:lnTo>
                  <a:pt x="188" y="223"/>
                </a:lnTo>
                <a:lnTo>
                  <a:pt x="189" y="219"/>
                </a:lnTo>
                <a:lnTo>
                  <a:pt x="189" y="125"/>
                </a:lnTo>
                <a:lnTo>
                  <a:pt x="189" y="125"/>
                </a:lnTo>
                <a:lnTo>
                  <a:pt x="188" y="121"/>
                </a:lnTo>
                <a:lnTo>
                  <a:pt x="185" y="117"/>
                </a:lnTo>
                <a:lnTo>
                  <a:pt x="183" y="116"/>
                </a:lnTo>
                <a:lnTo>
                  <a:pt x="179" y="115"/>
                </a:lnTo>
                <a:lnTo>
                  <a:pt x="157" y="115"/>
                </a:lnTo>
                <a:lnTo>
                  <a:pt x="157" y="78"/>
                </a:lnTo>
                <a:lnTo>
                  <a:pt x="157" y="78"/>
                </a:lnTo>
                <a:lnTo>
                  <a:pt x="158" y="69"/>
                </a:lnTo>
                <a:lnTo>
                  <a:pt x="161" y="59"/>
                </a:lnTo>
                <a:lnTo>
                  <a:pt x="165" y="51"/>
                </a:lnTo>
                <a:lnTo>
                  <a:pt x="172" y="44"/>
                </a:lnTo>
                <a:lnTo>
                  <a:pt x="179" y="39"/>
                </a:lnTo>
                <a:lnTo>
                  <a:pt x="187" y="35"/>
                </a:lnTo>
                <a:lnTo>
                  <a:pt x="195" y="32"/>
                </a:lnTo>
                <a:lnTo>
                  <a:pt x="204" y="31"/>
                </a:lnTo>
                <a:lnTo>
                  <a:pt x="204" y="31"/>
                </a:lnTo>
                <a:lnTo>
                  <a:pt x="214" y="32"/>
                </a:lnTo>
                <a:lnTo>
                  <a:pt x="223" y="35"/>
                </a:lnTo>
                <a:lnTo>
                  <a:pt x="231" y="39"/>
                </a:lnTo>
                <a:lnTo>
                  <a:pt x="238" y="44"/>
                </a:lnTo>
                <a:lnTo>
                  <a:pt x="243" y="51"/>
                </a:lnTo>
                <a:lnTo>
                  <a:pt x="247" y="59"/>
                </a:lnTo>
                <a:lnTo>
                  <a:pt x="250" y="69"/>
                </a:lnTo>
                <a:lnTo>
                  <a:pt x="251" y="78"/>
                </a:lnTo>
                <a:lnTo>
                  <a:pt x="251" y="120"/>
                </a:lnTo>
                <a:lnTo>
                  <a:pt x="251" y="120"/>
                </a:lnTo>
                <a:lnTo>
                  <a:pt x="253" y="124"/>
                </a:lnTo>
                <a:lnTo>
                  <a:pt x="257" y="125"/>
                </a:lnTo>
                <a:lnTo>
                  <a:pt x="268" y="125"/>
                </a:lnTo>
                <a:lnTo>
                  <a:pt x="268" y="125"/>
                </a:lnTo>
                <a:lnTo>
                  <a:pt x="270" y="124"/>
                </a:lnTo>
                <a:lnTo>
                  <a:pt x="272" y="120"/>
                </a:lnTo>
                <a:lnTo>
                  <a:pt x="272" y="78"/>
                </a:lnTo>
                <a:lnTo>
                  <a:pt x="272" y="78"/>
                </a:lnTo>
                <a:lnTo>
                  <a:pt x="270" y="65"/>
                </a:lnTo>
                <a:lnTo>
                  <a:pt x="266" y="52"/>
                </a:lnTo>
                <a:lnTo>
                  <a:pt x="261" y="40"/>
                </a:lnTo>
                <a:lnTo>
                  <a:pt x="253" y="31"/>
                </a:lnTo>
                <a:lnTo>
                  <a:pt x="242" y="21"/>
                </a:lnTo>
                <a:lnTo>
                  <a:pt x="231" y="16"/>
                </a:lnTo>
                <a:lnTo>
                  <a:pt x="218" y="12"/>
                </a:lnTo>
                <a:lnTo>
                  <a:pt x="204" y="11"/>
                </a:lnTo>
                <a:lnTo>
                  <a:pt x="204" y="11"/>
                </a:lnTo>
                <a:lnTo>
                  <a:pt x="191" y="12"/>
                </a:lnTo>
                <a:lnTo>
                  <a:pt x="179" y="16"/>
                </a:lnTo>
                <a:lnTo>
                  <a:pt x="166" y="21"/>
                </a:lnTo>
                <a:lnTo>
                  <a:pt x="157" y="31"/>
                </a:lnTo>
                <a:lnTo>
                  <a:pt x="149" y="40"/>
                </a:lnTo>
                <a:lnTo>
                  <a:pt x="142" y="52"/>
                </a:lnTo>
                <a:lnTo>
                  <a:pt x="138" y="65"/>
                </a:lnTo>
                <a:lnTo>
                  <a:pt x="137" y="78"/>
                </a:lnTo>
                <a:lnTo>
                  <a:pt x="137" y="115"/>
                </a:lnTo>
                <a:lnTo>
                  <a:pt x="22" y="11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63" name="Freeform 39"/>
          <p:cNvSpPr>
            <a:spLocks noEditPoints="1"/>
          </p:cNvSpPr>
          <p:nvPr/>
        </p:nvSpPr>
        <p:spPr bwMode="auto">
          <a:xfrm>
            <a:off x="2070692" y="4142489"/>
            <a:ext cx="248985" cy="372321"/>
          </a:xfrm>
          <a:custGeom>
            <a:avLst/>
            <a:gdLst/>
            <a:ahLst/>
            <a:cxnLst>
              <a:cxn ang="0">
                <a:pos x="140" y="244"/>
              </a:cxn>
              <a:cxn ang="0">
                <a:pos x="128" y="239"/>
              </a:cxn>
              <a:cxn ang="0">
                <a:pos x="17" y="177"/>
              </a:cxn>
              <a:cxn ang="0">
                <a:pos x="10" y="176"/>
              </a:cxn>
              <a:cxn ang="0">
                <a:pos x="1" y="166"/>
              </a:cxn>
              <a:cxn ang="0">
                <a:pos x="0" y="85"/>
              </a:cxn>
              <a:cxn ang="0">
                <a:pos x="1" y="78"/>
              </a:cxn>
              <a:cxn ang="0">
                <a:pos x="10" y="69"/>
              </a:cxn>
              <a:cxn ang="0">
                <a:pos x="64" y="68"/>
              </a:cxn>
              <a:cxn ang="0">
                <a:pos x="128" y="5"/>
              </a:cxn>
              <a:cxn ang="0">
                <a:pos x="140" y="0"/>
              </a:cxn>
              <a:cxn ang="0">
                <a:pos x="147" y="1"/>
              </a:cxn>
              <a:cxn ang="0">
                <a:pos x="156" y="11"/>
              </a:cxn>
              <a:cxn ang="0">
                <a:pos x="158" y="227"/>
              </a:cxn>
              <a:cxn ang="0">
                <a:pos x="156" y="234"/>
              </a:cxn>
              <a:cxn ang="0">
                <a:pos x="147" y="243"/>
              </a:cxn>
              <a:cxn ang="0">
                <a:pos x="140" y="244"/>
              </a:cxn>
              <a:cxn ang="0">
                <a:pos x="17" y="78"/>
              </a:cxn>
              <a:cxn ang="0">
                <a:pos x="12" y="81"/>
              </a:cxn>
              <a:cxn ang="0">
                <a:pos x="10" y="85"/>
              </a:cxn>
              <a:cxn ang="0">
                <a:pos x="10" y="159"/>
              </a:cxn>
              <a:cxn ang="0">
                <a:pos x="12" y="165"/>
              </a:cxn>
              <a:cxn ang="0">
                <a:pos x="17" y="166"/>
              </a:cxn>
              <a:cxn ang="0">
                <a:pos x="135" y="232"/>
              </a:cxn>
              <a:cxn ang="0">
                <a:pos x="137" y="234"/>
              </a:cxn>
              <a:cxn ang="0">
                <a:pos x="140" y="234"/>
              </a:cxn>
              <a:cxn ang="0">
                <a:pos x="144" y="232"/>
              </a:cxn>
              <a:cxn ang="0">
                <a:pos x="147" y="227"/>
              </a:cxn>
              <a:cxn ang="0">
                <a:pos x="147" y="18"/>
              </a:cxn>
              <a:cxn ang="0">
                <a:pos x="144" y="14"/>
              </a:cxn>
              <a:cxn ang="0">
                <a:pos x="140" y="11"/>
              </a:cxn>
              <a:cxn ang="0">
                <a:pos x="137" y="12"/>
              </a:cxn>
              <a:cxn ang="0">
                <a:pos x="70" y="78"/>
              </a:cxn>
            </a:cxnLst>
            <a:rect l="0" t="0" r="r" b="b"/>
            <a:pathLst>
              <a:path w="158" h="244">
                <a:moveTo>
                  <a:pt x="140" y="244"/>
                </a:moveTo>
                <a:lnTo>
                  <a:pt x="140" y="244"/>
                </a:lnTo>
                <a:lnTo>
                  <a:pt x="133" y="243"/>
                </a:lnTo>
                <a:lnTo>
                  <a:pt x="128" y="239"/>
                </a:lnTo>
                <a:lnTo>
                  <a:pt x="64" y="177"/>
                </a:lnTo>
                <a:lnTo>
                  <a:pt x="17" y="177"/>
                </a:lnTo>
                <a:lnTo>
                  <a:pt x="17" y="177"/>
                </a:lnTo>
                <a:lnTo>
                  <a:pt x="10" y="176"/>
                </a:lnTo>
                <a:lnTo>
                  <a:pt x="5" y="172"/>
                </a:lnTo>
                <a:lnTo>
                  <a:pt x="1" y="166"/>
                </a:lnTo>
                <a:lnTo>
                  <a:pt x="0" y="159"/>
                </a:lnTo>
                <a:lnTo>
                  <a:pt x="0" y="85"/>
                </a:lnTo>
                <a:lnTo>
                  <a:pt x="0" y="85"/>
                </a:lnTo>
                <a:lnTo>
                  <a:pt x="1" y="78"/>
                </a:lnTo>
                <a:lnTo>
                  <a:pt x="5" y="73"/>
                </a:lnTo>
                <a:lnTo>
                  <a:pt x="10" y="69"/>
                </a:lnTo>
                <a:lnTo>
                  <a:pt x="17" y="68"/>
                </a:lnTo>
                <a:lnTo>
                  <a:pt x="64" y="68"/>
                </a:lnTo>
                <a:lnTo>
                  <a:pt x="128" y="5"/>
                </a:lnTo>
                <a:lnTo>
                  <a:pt x="128" y="5"/>
                </a:lnTo>
                <a:lnTo>
                  <a:pt x="133" y="1"/>
                </a:lnTo>
                <a:lnTo>
                  <a:pt x="140" y="0"/>
                </a:lnTo>
                <a:lnTo>
                  <a:pt x="140" y="0"/>
                </a:lnTo>
                <a:lnTo>
                  <a:pt x="147" y="1"/>
                </a:lnTo>
                <a:lnTo>
                  <a:pt x="152" y="5"/>
                </a:lnTo>
                <a:lnTo>
                  <a:pt x="156" y="11"/>
                </a:lnTo>
                <a:lnTo>
                  <a:pt x="158" y="18"/>
                </a:lnTo>
                <a:lnTo>
                  <a:pt x="158" y="227"/>
                </a:lnTo>
                <a:lnTo>
                  <a:pt x="158" y="227"/>
                </a:lnTo>
                <a:lnTo>
                  <a:pt x="156" y="234"/>
                </a:lnTo>
                <a:lnTo>
                  <a:pt x="152" y="239"/>
                </a:lnTo>
                <a:lnTo>
                  <a:pt x="147" y="243"/>
                </a:lnTo>
                <a:lnTo>
                  <a:pt x="140" y="244"/>
                </a:lnTo>
                <a:lnTo>
                  <a:pt x="140" y="244"/>
                </a:lnTo>
                <a:close/>
                <a:moveTo>
                  <a:pt x="17" y="78"/>
                </a:moveTo>
                <a:lnTo>
                  <a:pt x="17" y="78"/>
                </a:lnTo>
                <a:lnTo>
                  <a:pt x="14" y="80"/>
                </a:lnTo>
                <a:lnTo>
                  <a:pt x="12" y="81"/>
                </a:lnTo>
                <a:lnTo>
                  <a:pt x="10" y="82"/>
                </a:lnTo>
                <a:lnTo>
                  <a:pt x="10" y="85"/>
                </a:lnTo>
                <a:lnTo>
                  <a:pt x="10" y="159"/>
                </a:lnTo>
                <a:lnTo>
                  <a:pt x="10" y="159"/>
                </a:lnTo>
                <a:lnTo>
                  <a:pt x="10" y="162"/>
                </a:lnTo>
                <a:lnTo>
                  <a:pt x="12" y="165"/>
                </a:lnTo>
                <a:lnTo>
                  <a:pt x="14" y="166"/>
                </a:lnTo>
                <a:lnTo>
                  <a:pt x="17" y="166"/>
                </a:lnTo>
                <a:lnTo>
                  <a:pt x="70" y="166"/>
                </a:lnTo>
                <a:lnTo>
                  <a:pt x="135" y="232"/>
                </a:lnTo>
                <a:lnTo>
                  <a:pt x="135" y="232"/>
                </a:lnTo>
                <a:lnTo>
                  <a:pt x="137" y="234"/>
                </a:lnTo>
                <a:lnTo>
                  <a:pt x="140" y="234"/>
                </a:lnTo>
                <a:lnTo>
                  <a:pt x="140" y="234"/>
                </a:lnTo>
                <a:lnTo>
                  <a:pt x="143" y="234"/>
                </a:lnTo>
                <a:lnTo>
                  <a:pt x="144" y="232"/>
                </a:lnTo>
                <a:lnTo>
                  <a:pt x="145" y="230"/>
                </a:lnTo>
                <a:lnTo>
                  <a:pt x="147" y="227"/>
                </a:lnTo>
                <a:lnTo>
                  <a:pt x="147" y="18"/>
                </a:lnTo>
                <a:lnTo>
                  <a:pt x="147" y="18"/>
                </a:lnTo>
                <a:lnTo>
                  <a:pt x="145" y="15"/>
                </a:lnTo>
                <a:lnTo>
                  <a:pt x="144" y="14"/>
                </a:lnTo>
                <a:lnTo>
                  <a:pt x="143" y="12"/>
                </a:lnTo>
                <a:lnTo>
                  <a:pt x="140" y="11"/>
                </a:lnTo>
                <a:lnTo>
                  <a:pt x="140" y="11"/>
                </a:lnTo>
                <a:lnTo>
                  <a:pt x="137" y="12"/>
                </a:lnTo>
                <a:lnTo>
                  <a:pt x="135" y="14"/>
                </a:lnTo>
                <a:lnTo>
                  <a:pt x="70" y="78"/>
                </a:lnTo>
                <a:lnTo>
                  <a:pt x="17" y="7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64" name="Freeform 40"/>
          <p:cNvSpPr>
            <a:spLocks noEditPoints="1"/>
          </p:cNvSpPr>
          <p:nvPr/>
        </p:nvSpPr>
        <p:spPr bwMode="auto">
          <a:xfrm>
            <a:off x="8539585" y="952483"/>
            <a:ext cx="333547" cy="386109"/>
          </a:xfrm>
          <a:custGeom>
            <a:avLst/>
            <a:gdLst/>
            <a:ahLst/>
            <a:cxnLst>
              <a:cxn ang="0">
                <a:pos x="23" y="251"/>
              </a:cxn>
              <a:cxn ang="0">
                <a:pos x="13" y="250"/>
              </a:cxn>
              <a:cxn ang="0">
                <a:pos x="8" y="246"/>
              </a:cxn>
              <a:cxn ang="0">
                <a:pos x="0" y="235"/>
              </a:cxn>
              <a:cxn ang="0">
                <a:pos x="0" y="23"/>
              </a:cxn>
              <a:cxn ang="0">
                <a:pos x="0" y="16"/>
              </a:cxn>
              <a:cxn ang="0">
                <a:pos x="8" y="5"/>
              </a:cxn>
              <a:cxn ang="0">
                <a:pos x="15" y="1"/>
              </a:cxn>
              <a:cxn ang="0">
                <a:pos x="23" y="0"/>
              </a:cxn>
              <a:cxn ang="0">
                <a:pos x="190" y="0"/>
              </a:cxn>
              <a:cxn ang="0">
                <a:pos x="198" y="3"/>
              </a:cxn>
              <a:cxn ang="0">
                <a:pos x="205" y="5"/>
              </a:cxn>
              <a:cxn ang="0">
                <a:pos x="212" y="16"/>
              </a:cxn>
              <a:cxn ang="0">
                <a:pos x="213" y="228"/>
              </a:cxn>
              <a:cxn ang="0">
                <a:pos x="212" y="235"/>
              </a:cxn>
              <a:cxn ang="0">
                <a:pos x="205" y="246"/>
              </a:cxn>
              <a:cxn ang="0">
                <a:pos x="198" y="250"/>
              </a:cxn>
              <a:cxn ang="0">
                <a:pos x="190" y="251"/>
              </a:cxn>
              <a:cxn ang="0">
                <a:pos x="185" y="251"/>
              </a:cxn>
              <a:cxn ang="0">
                <a:pos x="177" y="247"/>
              </a:cxn>
              <a:cxn ang="0">
                <a:pos x="107" y="181"/>
              </a:cxn>
              <a:cxn ang="0">
                <a:pos x="40" y="245"/>
              </a:cxn>
              <a:cxn ang="0">
                <a:pos x="32" y="250"/>
              </a:cxn>
              <a:cxn ang="0">
                <a:pos x="23" y="251"/>
              </a:cxn>
              <a:cxn ang="0">
                <a:pos x="23" y="11"/>
              </a:cxn>
              <a:cxn ang="0">
                <a:pos x="19" y="12"/>
              </a:cxn>
              <a:cxn ang="0">
                <a:pos x="15" y="14"/>
              </a:cxn>
              <a:cxn ang="0">
                <a:pos x="11" y="20"/>
              </a:cxn>
              <a:cxn ang="0">
                <a:pos x="11" y="228"/>
              </a:cxn>
              <a:cxn ang="0">
                <a:pos x="11" y="232"/>
              </a:cxn>
              <a:cxn ang="0">
                <a:pos x="15" y="238"/>
              </a:cxn>
              <a:cxn ang="0">
                <a:pos x="17" y="239"/>
              </a:cxn>
              <a:cxn ang="0">
                <a:pos x="26" y="240"/>
              </a:cxn>
              <a:cxn ang="0">
                <a:pos x="32" y="236"/>
              </a:cxn>
              <a:cxn ang="0">
                <a:pos x="181" y="236"/>
              </a:cxn>
              <a:cxn ang="0">
                <a:pos x="185" y="239"/>
              </a:cxn>
              <a:cxn ang="0">
                <a:pos x="190" y="240"/>
              </a:cxn>
              <a:cxn ang="0">
                <a:pos x="194" y="239"/>
              </a:cxn>
              <a:cxn ang="0">
                <a:pos x="201" y="235"/>
              </a:cxn>
              <a:cxn ang="0">
                <a:pos x="202" y="228"/>
              </a:cxn>
              <a:cxn ang="0">
                <a:pos x="202" y="23"/>
              </a:cxn>
              <a:cxn ang="0">
                <a:pos x="201" y="16"/>
              </a:cxn>
              <a:cxn ang="0">
                <a:pos x="194" y="12"/>
              </a:cxn>
              <a:cxn ang="0">
                <a:pos x="190" y="11"/>
              </a:cxn>
            </a:cxnLst>
            <a:rect l="0" t="0" r="r" b="b"/>
            <a:pathLst>
              <a:path w="213" h="251">
                <a:moveTo>
                  <a:pt x="23" y="251"/>
                </a:moveTo>
                <a:lnTo>
                  <a:pt x="23" y="251"/>
                </a:lnTo>
                <a:lnTo>
                  <a:pt x="19" y="251"/>
                </a:lnTo>
                <a:lnTo>
                  <a:pt x="13" y="250"/>
                </a:lnTo>
                <a:lnTo>
                  <a:pt x="13" y="250"/>
                </a:lnTo>
                <a:lnTo>
                  <a:pt x="8" y="246"/>
                </a:lnTo>
                <a:lnTo>
                  <a:pt x="4" y="242"/>
                </a:lnTo>
                <a:lnTo>
                  <a:pt x="0" y="235"/>
                </a:lnTo>
                <a:lnTo>
                  <a:pt x="0" y="228"/>
                </a:lnTo>
                <a:lnTo>
                  <a:pt x="0" y="23"/>
                </a:lnTo>
                <a:lnTo>
                  <a:pt x="0" y="23"/>
                </a:lnTo>
                <a:lnTo>
                  <a:pt x="0" y="16"/>
                </a:lnTo>
                <a:lnTo>
                  <a:pt x="4" y="11"/>
                </a:lnTo>
                <a:lnTo>
                  <a:pt x="8" y="5"/>
                </a:lnTo>
                <a:lnTo>
                  <a:pt x="15" y="1"/>
                </a:lnTo>
                <a:lnTo>
                  <a:pt x="15" y="1"/>
                </a:lnTo>
                <a:lnTo>
                  <a:pt x="19" y="1"/>
                </a:lnTo>
                <a:lnTo>
                  <a:pt x="23" y="0"/>
                </a:lnTo>
                <a:lnTo>
                  <a:pt x="190" y="0"/>
                </a:lnTo>
                <a:lnTo>
                  <a:pt x="190" y="0"/>
                </a:lnTo>
                <a:lnTo>
                  <a:pt x="194" y="1"/>
                </a:lnTo>
                <a:lnTo>
                  <a:pt x="198" y="3"/>
                </a:lnTo>
                <a:lnTo>
                  <a:pt x="198" y="3"/>
                </a:lnTo>
                <a:lnTo>
                  <a:pt x="205" y="5"/>
                </a:lnTo>
                <a:lnTo>
                  <a:pt x="209" y="11"/>
                </a:lnTo>
                <a:lnTo>
                  <a:pt x="212" y="16"/>
                </a:lnTo>
                <a:lnTo>
                  <a:pt x="213" y="23"/>
                </a:lnTo>
                <a:lnTo>
                  <a:pt x="213" y="228"/>
                </a:lnTo>
                <a:lnTo>
                  <a:pt x="213" y="228"/>
                </a:lnTo>
                <a:lnTo>
                  <a:pt x="212" y="235"/>
                </a:lnTo>
                <a:lnTo>
                  <a:pt x="209" y="242"/>
                </a:lnTo>
                <a:lnTo>
                  <a:pt x="205" y="246"/>
                </a:lnTo>
                <a:lnTo>
                  <a:pt x="198" y="250"/>
                </a:lnTo>
                <a:lnTo>
                  <a:pt x="198" y="250"/>
                </a:lnTo>
                <a:lnTo>
                  <a:pt x="194" y="251"/>
                </a:lnTo>
                <a:lnTo>
                  <a:pt x="190" y="251"/>
                </a:lnTo>
                <a:lnTo>
                  <a:pt x="190" y="251"/>
                </a:lnTo>
                <a:lnTo>
                  <a:pt x="185" y="251"/>
                </a:lnTo>
                <a:lnTo>
                  <a:pt x="181" y="250"/>
                </a:lnTo>
                <a:lnTo>
                  <a:pt x="177" y="247"/>
                </a:lnTo>
                <a:lnTo>
                  <a:pt x="173" y="245"/>
                </a:lnTo>
                <a:lnTo>
                  <a:pt x="107" y="181"/>
                </a:lnTo>
                <a:lnTo>
                  <a:pt x="40" y="245"/>
                </a:lnTo>
                <a:lnTo>
                  <a:pt x="40" y="245"/>
                </a:lnTo>
                <a:lnTo>
                  <a:pt x="36" y="247"/>
                </a:lnTo>
                <a:lnTo>
                  <a:pt x="32" y="250"/>
                </a:lnTo>
                <a:lnTo>
                  <a:pt x="28" y="251"/>
                </a:lnTo>
                <a:lnTo>
                  <a:pt x="23" y="251"/>
                </a:lnTo>
                <a:lnTo>
                  <a:pt x="23" y="251"/>
                </a:lnTo>
                <a:close/>
                <a:moveTo>
                  <a:pt x="23" y="11"/>
                </a:moveTo>
                <a:lnTo>
                  <a:pt x="23" y="11"/>
                </a:lnTo>
                <a:lnTo>
                  <a:pt x="19" y="12"/>
                </a:lnTo>
                <a:lnTo>
                  <a:pt x="19" y="12"/>
                </a:lnTo>
                <a:lnTo>
                  <a:pt x="15" y="14"/>
                </a:lnTo>
                <a:lnTo>
                  <a:pt x="12" y="16"/>
                </a:lnTo>
                <a:lnTo>
                  <a:pt x="11" y="20"/>
                </a:lnTo>
                <a:lnTo>
                  <a:pt x="11" y="23"/>
                </a:lnTo>
                <a:lnTo>
                  <a:pt x="11" y="228"/>
                </a:lnTo>
                <a:lnTo>
                  <a:pt x="11" y="228"/>
                </a:lnTo>
                <a:lnTo>
                  <a:pt x="11" y="232"/>
                </a:lnTo>
                <a:lnTo>
                  <a:pt x="12" y="235"/>
                </a:lnTo>
                <a:lnTo>
                  <a:pt x="15" y="238"/>
                </a:lnTo>
                <a:lnTo>
                  <a:pt x="17" y="239"/>
                </a:lnTo>
                <a:lnTo>
                  <a:pt x="17" y="239"/>
                </a:lnTo>
                <a:lnTo>
                  <a:pt x="21" y="240"/>
                </a:lnTo>
                <a:lnTo>
                  <a:pt x="26" y="240"/>
                </a:lnTo>
                <a:lnTo>
                  <a:pt x="30" y="239"/>
                </a:lnTo>
                <a:lnTo>
                  <a:pt x="32" y="236"/>
                </a:lnTo>
                <a:lnTo>
                  <a:pt x="107" y="166"/>
                </a:lnTo>
                <a:lnTo>
                  <a:pt x="181" y="236"/>
                </a:lnTo>
                <a:lnTo>
                  <a:pt x="181" y="236"/>
                </a:lnTo>
                <a:lnTo>
                  <a:pt x="185" y="239"/>
                </a:lnTo>
                <a:lnTo>
                  <a:pt x="190" y="240"/>
                </a:lnTo>
                <a:lnTo>
                  <a:pt x="190" y="240"/>
                </a:lnTo>
                <a:lnTo>
                  <a:pt x="194" y="239"/>
                </a:lnTo>
                <a:lnTo>
                  <a:pt x="194" y="239"/>
                </a:lnTo>
                <a:lnTo>
                  <a:pt x="198" y="238"/>
                </a:lnTo>
                <a:lnTo>
                  <a:pt x="201" y="235"/>
                </a:lnTo>
                <a:lnTo>
                  <a:pt x="202" y="232"/>
                </a:lnTo>
                <a:lnTo>
                  <a:pt x="202" y="228"/>
                </a:lnTo>
                <a:lnTo>
                  <a:pt x="202" y="23"/>
                </a:lnTo>
                <a:lnTo>
                  <a:pt x="202" y="23"/>
                </a:lnTo>
                <a:lnTo>
                  <a:pt x="202" y="20"/>
                </a:lnTo>
                <a:lnTo>
                  <a:pt x="201" y="16"/>
                </a:lnTo>
                <a:lnTo>
                  <a:pt x="198" y="14"/>
                </a:lnTo>
                <a:lnTo>
                  <a:pt x="194" y="12"/>
                </a:lnTo>
                <a:lnTo>
                  <a:pt x="194" y="12"/>
                </a:lnTo>
                <a:lnTo>
                  <a:pt x="190" y="11"/>
                </a:lnTo>
                <a:lnTo>
                  <a:pt x="23"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65" name="Freeform 41"/>
          <p:cNvSpPr>
            <a:spLocks noEditPoints="1"/>
          </p:cNvSpPr>
          <p:nvPr/>
        </p:nvSpPr>
        <p:spPr bwMode="auto">
          <a:xfrm>
            <a:off x="7693979" y="952483"/>
            <a:ext cx="389920" cy="381515"/>
          </a:xfrm>
          <a:custGeom>
            <a:avLst/>
            <a:gdLst/>
            <a:ahLst/>
            <a:cxnLst>
              <a:cxn ang="0">
                <a:pos x="142" y="249"/>
              </a:cxn>
              <a:cxn ang="0">
                <a:pos x="128" y="242"/>
              </a:cxn>
              <a:cxn ang="0">
                <a:pos x="9" y="122"/>
              </a:cxn>
              <a:cxn ang="0">
                <a:pos x="0" y="91"/>
              </a:cxn>
              <a:cxn ang="0">
                <a:pos x="0" y="20"/>
              </a:cxn>
              <a:cxn ang="0">
                <a:pos x="7" y="7"/>
              </a:cxn>
              <a:cxn ang="0">
                <a:pos x="20" y="0"/>
              </a:cxn>
              <a:cxn ang="0">
                <a:pos x="90" y="0"/>
              </a:cxn>
              <a:cxn ang="0">
                <a:pos x="121" y="10"/>
              </a:cxn>
              <a:cxn ang="0">
                <a:pos x="241" y="128"/>
              </a:cxn>
              <a:cxn ang="0">
                <a:pos x="248" y="142"/>
              </a:cxn>
              <a:cxn ang="0">
                <a:pos x="248" y="151"/>
              </a:cxn>
              <a:cxn ang="0">
                <a:pos x="241" y="165"/>
              </a:cxn>
              <a:cxn ang="0">
                <a:pos x="160" y="245"/>
              </a:cxn>
              <a:cxn ang="0">
                <a:pos x="146" y="250"/>
              </a:cxn>
              <a:cxn ang="0">
                <a:pos x="25" y="11"/>
              </a:cxn>
              <a:cxn ang="0">
                <a:pos x="12" y="20"/>
              </a:cxn>
              <a:cxn ang="0">
                <a:pos x="11" y="91"/>
              </a:cxn>
              <a:cxn ang="0">
                <a:pos x="17" y="115"/>
              </a:cxn>
              <a:cxn ang="0">
                <a:pos x="136" y="234"/>
              </a:cxn>
              <a:cxn ang="0">
                <a:pos x="151" y="238"/>
              </a:cxn>
              <a:cxn ang="0">
                <a:pos x="233" y="157"/>
              </a:cxn>
              <a:cxn ang="0">
                <a:pos x="237" y="146"/>
              </a:cxn>
              <a:cxn ang="0">
                <a:pos x="121" y="23"/>
              </a:cxn>
              <a:cxn ang="0">
                <a:pos x="106" y="15"/>
              </a:cxn>
              <a:cxn ang="0">
                <a:pos x="25" y="11"/>
              </a:cxn>
              <a:cxn ang="0">
                <a:pos x="50" y="81"/>
              </a:cxn>
              <a:cxn ang="0">
                <a:pos x="38" y="74"/>
              </a:cxn>
              <a:cxn ang="0">
                <a:pos x="29" y="61"/>
              </a:cxn>
              <a:cxn ang="0">
                <a:pos x="29" y="50"/>
              </a:cxn>
              <a:cxn ang="0">
                <a:pos x="38" y="38"/>
              </a:cxn>
              <a:cxn ang="0">
                <a:pos x="50" y="31"/>
              </a:cxn>
              <a:cxn ang="0">
                <a:pos x="61" y="31"/>
              </a:cxn>
              <a:cxn ang="0">
                <a:pos x="73" y="38"/>
              </a:cxn>
              <a:cxn ang="0">
                <a:pos x="81" y="50"/>
              </a:cxn>
              <a:cxn ang="0">
                <a:pos x="81" y="61"/>
              </a:cxn>
              <a:cxn ang="0">
                <a:pos x="73" y="74"/>
              </a:cxn>
              <a:cxn ang="0">
                <a:pos x="61" y="81"/>
              </a:cxn>
              <a:cxn ang="0">
                <a:pos x="55" y="41"/>
              </a:cxn>
              <a:cxn ang="0">
                <a:pos x="44" y="45"/>
              </a:cxn>
              <a:cxn ang="0">
                <a:pos x="40" y="55"/>
              </a:cxn>
              <a:cxn ang="0">
                <a:pos x="50" y="69"/>
              </a:cxn>
              <a:cxn ang="0">
                <a:pos x="61" y="69"/>
              </a:cxn>
              <a:cxn ang="0">
                <a:pos x="70" y="55"/>
              </a:cxn>
              <a:cxn ang="0">
                <a:pos x="66" y="45"/>
              </a:cxn>
              <a:cxn ang="0">
                <a:pos x="55" y="41"/>
              </a:cxn>
            </a:cxnLst>
            <a:rect l="0" t="0" r="r" b="b"/>
            <a:pathLst>
              <a:path w="248" h="250">
                <a:moveTo>
                  <a:pt x="146" y="250"/>
                </a:moveTo>
                <a:lnTo>
                  <a:pt x="146" y="250"/>
                </a:lnTo>
                <a:lnTo>
                  <a:pt x="142" y="249"/>
                </a:lnTo>
                <a:lnTo>
                  <a:pt x="136" y="247"/>
                </a:lnTo>
                <a:lnTo>
                  <a:pt x="132" y="245"/>
                </a:lnTo>
                <a:lnTo>
                  <a:pt x="128" y="242"/>
                </a:lnTo>
                <a:lnTo>
                  <a:pt x="15" y="130"/>
                </a:lnTo>
                <a:lnTo>
                  <a:pt x="15" y="130"/>
                </a:lnTo>
                <a:lnTo>
                  <a:pt x="9" y="122"/>
                </a:lnTo>
                <a:lnTo>
                  <a:pt x="4" y="111"/>
                </a:lnTo>
                <a:lnTo>
                  <a:pt x="1" y="101"/>
                </a:lnTo>
                <a:lnTo>
                  <a:pt x="0" y="91"/>
                </a:lnTo>
                <a:lnTo>
                  <a:pt x="0" y="26"/>
                </a:lnTo>
                <a:lnTo>
                  <a:pt x="0" y="26"/>
                </a:lnTo>
                <a:lnTo>
                  <a:pt x="0" y="20"/>
                </a:lnTo>
                <a:lnTo>
                  <a:pt x="1" y="15"/>
                </a:lnTo>
                <a:lnTo>
                  <a:pt x="4" y="11"/>
                </a:lnTo>
                <a:lnTo>
                  <a:pt x="7" y="7"/>
                </a:lnTo>
                <a:lnTo>
                  <a:pt x="11" y="4"/>
                </a:lnTo>
                <a:lnTo>
                  <a:pt x="15" y="1"/>
                </a:lnTo>
                <a:lnTo>
                  <a:pt x="20" y="0"/>
                </a:lnTo>
                <a:lnTo>
                  <a:pt x="25" y="0"/>
                </a:lnTo>
                <a:lnTo>
                  <a:pt x="90" y="0"/>
                </a:lnTo>
                <a:lnTo>
                  <a:pt x="90" y="0"/>
                </a:lnTo>
                <a:lnTo>
                  <a:pt x="101" y="1"/>
                </a:lnTo>
                <a:lnTo>
                  <a:pt x="111" y="4"/>
                </a:lnTo>
                <a:lnTo>
                  <a:pt x="121" y="10"/>
                </a:lnTo>
                <a:lnTo>
                  <a:pt x="129" y="16"/>
                </a:lnTo>
                <a:lnTo>
                  <a:pt x="241" y="128"/>
                </a:lnTo>
                <a:lnTo>
                  <a:pt x="241" y="128"/>
                </a:lnTo>
                <a:lnTo>
                  <a:pt x="244" y="132"/>
                </a:lnTo>
                <a:lnTo>
                  <a:pt x="247" y="136"/>
                </a:lnTo>
                <a:lnTo>
                  <a:pt x="248" y="142"/>
                </a:lnTo>
                <a:lnTo>
                  <a:pt x="248" y="146"/>
                </a:lnTo>
                <a:lnTo>
                  <a:pt x="248" y="146"/>
                </a:lnTo>
                <a:lnTo>
                  <a:pt x="248" y="151"/>
                </a:lnTo>
                <a:lnTo>
                  <a:pt x="247" y="157"/>
                </a:lnTo>
                <a:lnTo>
                  <a:pt x="244" y="161"/>
                </a:lnTo>
                <a:lnTo>
                  <a:pt x="241" y="165"/>
                </a:lnTo>
                <a:lnTo>
                  <a:pt x="165" y="242"/>
                </a:lnTo>
                <a:lnTo>
                  <a:pt x="165" y="242"/>
                </a:lnTo>
                <a:lnTo>
                  <a:pt x="160" y="245"/>
                </a:lnTo>
                <a:lnTo>
                  <a:pt x="155" y="247"/>
                </a:lnTo>
                <a:lnTo>
                  <a:pt x="151" y="249"/>
                </a:lnTo>
                <a:lnTo>
                  <a:pt x="146" y="250"/>
                </a:lnTo>
                <a:lnTo>
                  <a:pt x="146" y="250"/>
                </a:lnTo>
                <a:close/>
                <a:moveTo>
                  <a:pt x="25" y="11"/>
                </a:moveTo>
                <a:lnTo>
                  <a:pt x="25" y="11"/>
                </a:lnTo>
                <a:lnTo>
                  <a:pt x="19" y="12"/>
                </a:lnTo>
                <a:lnTo>
                  <a:pt x="15" y="15"/>
                </a:lnTo>
                <a:lnTo>
                  <a:pt x="12" y="20"/>
                </a:lnTo>
                <a:lnTo>
                  <a:pt x="11" y="26"/>
                </a:lnTo>
                <a:lnTo>
                  <a:pt x="11" y="91"/>
                </a:lnTo>
                <a:lnTo>
                  <a:pt x="11" y="91"/>
                </a:lnTo>
                <a:lnTo>
                  <a:pt x="11" y="99"/>
                </a:lnTo>
                <a:lnTo>
                  <a:pt x="13" y="107"/>
                </a:lnTo>
                <a:lnTo>
                  <a:pt x="17" y="115"/>
                </a:lnTo>
                <a:lnTo>
                  <a:pt x="23" y="122"/>
                </a:lnTo>
                <a:lnTo>
                  <a:pt x="136" y="234"/>
                </a:lnTo>
                <a:lnTo>
                  <a:pt x="136" y="234"/>
                </a:lnTo>
                <a:lnTo>
                  <a:pt x="140" y="238"/>
                </a:lnTo>
                <a:lnTo>
                  <a:pt x="146" y="238"/>
                </a:lnTo>
                <a:lnTo>
                  <a:pt x="151" y="238"/>
                </a:lnTo>
                <a:lnTo>
                  <a:pt x="156" y="234"/>
                </a:lnTo>
                <a:lnTo>
                  <a:pt x="233" y="157"/>
                </a:lnTo>
                <a:lnTo>
                  <a:pt x="233" y="157"/>
                </a:lnTo>
                <a:lnTo>
                  <a:pt x="237" y="153"/>
                </a:lnTo>
                <a:lnTo>
                  <a:pt x="237" y="146"/>
                </a:lnTo>
                <a:lnTo>
                  <a:pt x="237" y="146"/>
                </a:lnTo>
                <a:lnTo>
                  <a:pt x="237" y="141"/>
                </a:lnTo>
                <a:lnTo>
                  <a:pt x="233" y="136"/>
                </a:lnTo>
                <a:lnTo>
                  <a:pt x="121" y="23"/>
                </a:lnTo>
                <a:lnTo>
                  <a:pt x="121" y="23"/>
                </a:lnTo>
                <a:lnTo>
                  <a:pt x="115" y="19"/>
                </a:lnTo>
                <a:lnTo>
                  <a:pt x="106" y="15"/>
                </a:lnTo>
                <a:lnTo>
                  <a:pt x="98" y="12"/>
                </a:lnTo>
                <a:lnTo>
                  <a:pt x="90" y="11"/>
                </a:lnTo>
                <a:lnTo>
                  <a:pt x="25" y="11"/>
                </a:lnTo>
                <a:close/>
                <a:moveTo>
                  <a:pt x="55" y="81"/>
                </a:moveTo>
                <a:lnTo>
                  <a:pt x="55" y="81"/>
                </a:lnTo>
                <a:lnTo>
                  <a:pt x="50" y="81"/>
                </a:lnTo>
                <a:lnTo>
                  <a:pt x="46" y="80"/>
                </a:lnTo>
                <a:lnTo>
                  <a:pt x="40" y="77"/>
                </a:lnTo>
                <a:lnTo>
                  <a:pt x="38" y="74"/>
                </a:lnTo>
                <a:lnTo>
                  <a:pt x="34" y="70"/>
                </a:lnTo>
                <a:lnTo>
                  <a:pt x="32" y="65"/>
                </a:lnTo>
                <a:lnTo>
                  <a:pt x="29" y="61"/>
                </a:lnTo>
                <a:lnTo>
                  <a:pt x="29" y="55"/>
                </a:lnTo>
                <a:lnTo>
                  <a:pt x="29" y="55"/>
                </a:lnTo>
                <a:lnTo>
                  <a:pt x="29" y="50"/>
                </a:lnTo>
                <a:lnTo>
                  <a:pt x="32" y="46"/>
                </a:lnTo>
                <a:lnTo>
                  <a:pt x="34" y="42"/>
                </a:lnTo>
                <a:lnTo>
                  <a:pt x="38" y="38"/>
                </a:lnTo>
                <a:lnTo>
                  <a:pt x="40" y="34"/>
                </a:lnTo>
                <a:lnTo>
                  <a:pt x="46" y="32"/>
                </a:lnTo>
                <a:lnTo>
                  <a:pt x="50" y="31"/>
                </a:lnTo>
                <a:lnTo>
                  <a:pt x="55" y="30"/>
                </a:lnTo>
                <a:lnTo>
                  <a:pt x="55" y="30"/>
                </a:lnTo>
                <a:lnTo>
                  <a:pt x="61" y="31"/>
                </a:lnTo>
                <a:lnTo>
                  <a:pt x="65" y="32"/>
                </a:lnTo>
                <a:lnTo>
                  <a:pt x="70" y="34"/>
                </a:lnTo>
                <a:lnTo>
                  <a:pt x="73" y="38"/>
                </a:lnTo>
                <a:lnTo>
                  <a:pt x="77" y="42"/>
                </a:lnTo>
                <a:lnTo>
                  <a:pt x="78" y="46"/>
                </a:lnTo>
                <a:lnTo>
                  <a:pt x="81" y="50"/>
                </a:lnTo>
                <a:lnTo>
                  <a:pt x="81" y="55"/>
                </a:lnTo>
                <a:lnTo>
                  <a:pt x="81" y="55"/>
                </a:lnTo>
                <a:lnTo>
                  <a:pt x="81" y="61"/>
                </a:lnTo>
                <a:lnTo>
                  <a:pt x="78" y="65"/>
                </a:lnTo>
                <a:lnTo>
                  <a:pt x="77" y="70"/>
                </a:lnTo>
                <a:lnTo>
                  <a:pt x="73" y="74"/>
                </a:lnTo>
                <a:lnTo>
                  <a:pt x="70" y="77"/>
                </a:lnTo>
                <a:lnTo>
                  <a:pt x="65" y="80"/>
                </a:lnTo>
                <a:lnTo>
                  <a:pt x="61" y="81"/>
                </a:lnTo>
                <a:lnTo>
                  <a:pt x="55" y="81"/>
                </a:lnTo>
                <a:lnTo>
                  <a:pt x="55" y="81"/>
                </a:lnTo>
                <a:close/>
                <a:moveTo>
                  <a:pt x="55" y="41"/>
                </a:moveTo>
                <a:lnTo>
                  <a:pt x="55" y="41"/>
                </a:lnTo>
                <a:lnTo>
                  <a:pt x="50" y="42"/>
                </a:lnTo>
                <a:lnTo>
                  <a:pt x="44" y="45"/>
                </a:lnTo>
                <a:lnTo>
                  <a:pt x="42" y="50"/>
                </a:lnTo>
                <a:lnTo>
                  <a:pt x="40" y="55"/>
                </a:lnTo>
                <a:lnTo>
                  <a:pt x="40" y="55"/>
                </a:lnTo>
                <a:lnTo>
                  <a:pt x="42" y="61"/>
                </a:lnTo>
                <a:lnTo>
                  <a:pt x="44" y="66"/>
                </a:lnTo>
                <a:lnTo>
                  <a:pt x="50" y="69"/>
                </a:lnTo>
                <a:lnTo>
                  <a:pt x="55" y="70"/>
                </a:lnTo>
                <a:lnTo>
                  <a:pt x="55" y="70"/>
                </a:lnTo>
                <a:lnTo>
                  <a:pt x="61" y="69"/>
                </a:lnTo>
                <a:lnTo>
                  <a:pt x="66" y="66"/>
                </a:lnTo>
                <a:lnTo>
                  <a:pt x="69" y="61"/>
                </a:lnTo>
                <a:lnTo>
                  <a:pt x="70" y="55"/>
                </a:lnTo>
                <a:lnTo>
                  <a:pt x="70" y="55"/>
                </a:lnTo>
                <a:lnTo>
                  <a:pt x="69" y="50"/>
                </a:lnTo>
                <a:lnTo>
                  <a:pt x="66" y="45"/>
                </a:lnTo>
                <a:lnTo>
                  <a:pt x="61" y="42"/>
                </a:lnTo>
                <a:lnTo>
                  <a:pt x="55" y="41"/>
                </a:lnTo>
                <a:lnTo>
                  <a:pt x="55" y="4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66" name="Freeform 42"/>
          <p:cNvSpPr>
            <a:spLocks noEditPoints="1"/>
          </p:cNvSpPr>
          <p:nvPr/>
        </p:nvSpPr>
        <p:spPr bwMode="auto">
          <a:xfrm>
            <a:off x="8506700" y="3356478"/>
            <a:ext cx="375825" cy="321759"/>
          </a:xfrm>
          <a:custGeom>
            <a:avLst/>
            <a:gdLst/>
            <a:ahLst/>
            <a:cxnLst>
              <a:cxn ang="0">
                <a:pos x="37" y="211"/>
              </a:cxn>
              <a:cxn ang="0">
                <a:pos x="29" y="210"/>
              </a:cxn>
              <a:cxn ang="0">
                <a:pos x="16" y="204"/>
              </a:cxn>
              <a:cxn ang="0">
                <a:pos x="7" y="195"/>
              </a:cxn>
              <a:cxn ang="0">
                <a:pos x="0" y="183"/>
              </a:cxn>
              <a:cxn ang="0">
                <a:pos x="0" y="66"/>
              </a:cxn>
              <a:cxn ang="0">
                <a:pos x="0" y="60"/>
              </a:cxn>
              <a:cxn ang="0">
                <a:pos x="7" y="46"/>
              </a:cxn>
              <a:cxn ang="0">
                <a:pos x="16" y="37"/>
              </a:cxn>
              <a:cxn ang="0">
                <a:pos x="29" y="31"/>
              </a:cxn>
              <a:cxn ang="0">
                <a:pos x="60" y="30"/>
              </a:cxn>
              <a:cxn ang="0">
                <a:pos x="65" y="18"/>
              </a:cxn>
              <a:cxn ang="0">
                <a:pos x="75" y="6"/>
              </a:cxn>
              <a:cxn ang="0">
                <a:pos x="91" y="0"/>
              </a:cxn>
              <a:cxn ang="0">
                <a:pos x="151" y="0"/>
              </a:cxn>
              <a:cxn ang="0">
                <a:pos x="168" y="6"/>
              </a:cxn>
              <a:cxn ang="0">
                <a:pos x="177" y="18"/>
              </a:cxn>
              <a:cxn ang="0">
                <a:pos x="205" y="30"/>
              </a:cxn>
              <a:cxn ang="0">
                <a:pos x="214" y="31"/>
              </a:cxn>
              <a:cxn ang="0">
                <a:pos x="226" y="37"/>
              </a:cxn>
              <a:cxn ang="0">
                <a:pos x="235" y="46"/>
              </a:cxn>
              <a:cxn ang="0">
                <a:pos x="242" y="60"/>
              </a:cxn>
              <a:cxn ang="0">
                <a:pos x="242" y="174"/>
              </a:cxn>
              <a:cxn ang="0">
                <a:pos x="242" y="183"/>
              </a:cxn>
              <a:cxn ang="0">
                <a:pos x="235" y="195"/>
              </a:cxn>
              <a:cxn ang="0">
                <a:pos x="226" y="204"/>
              </a:cxn>
              <a:cxn ang="0">
                <a:pos x="214" y="210"/>
              </a:cxn>
              <a:cxn ang="0">
                <a:pos x="205" y="211"/>
              </a:cxn>
              <a:cxn ang="0">
                <a:pos x="37" y="41"/>
              </a:cxn>
              <a:cxn ang="0">
                <a:pos x="26" y="43"/>
              </a:cxn>
              <a:cxn ang="0">
                <a:pos x="18" y="49"/>
              </a:cxn>
              <a:cxn ang="0">
                <a:pos x="12" y="57"/>
              </a:cxn>
              <a:cxn ang="0">
                <a:pos x="11" y="66"/>
              </a:cxn>
              <a:cxn ang="0">
                <a:pos x="11" y="174"/>
              </a:cxn>
              <a:cxn ang="0">
                <a:pos x="12" y="184"/>
              </a:cxn>
              <a:cxn ang="0">
                <a:pos x="18" y="192"/>
              </a:cxn>
              <a:cxn ang="0">
                <a:pos x="26" y="197"/>
              </a:cxn>
              <a:cxn ang="0">
                <a:pos x="37" y="200"/>
              </a:cxn>
              <a:cxn ang="0">
                <a:pos x="205" y="200"/>
              </a:cxn>
              <a:cxn ang="0">
                <a:pos x="216" y="197"/>
              </a:cxn>
              <a:cxn ang="0">
                <a:pos x="224" y="192"/>
              </a:cxn>
              <a:cxn ang="0">
                <a:pos x="230" y="184"/>
              </a:cxn>
              <a:cxn ang="0">
                <a:pos x="231" y="174"/>
              </a:cxn>
              <a:cxn ang="0">
                <a:pos x="231" y="66"/>
              </a:cxn>
              <a:cxn ang="0">
                <a:pos x="230" y="57"/>
              </a:cxn>
              <a:cxn ang="0">
                <a:pos x="224" y="49"/>
              </a:cxn>
              <a:cxn ang="0">
                <a:pos x="216" y="43"/>
              </a:cxn>
              <a:cxn ang="0">
                <a:pos x="205" y="41"/>
              </a:cxn>
              <a:cxn ang="0">
                <a:pos x="168" y="22"/>
              </a:cxn>
              <a:cxn ang="0">
                <a:pos x="165" y="18"/>
              </a:cxn>
              <a:cxn ang="0">
                <a:pos x="157" y="11"/>
              </a:cxn>
              <a:cxn ang="0">
                <a:pos x="91" y="11"/>
              </a:cxn>
              <a:cxn ang="0">
                <a:pos x="85" y="11"/>
              </a:cxn>
              <a:cxn ang="0">
                <a:pos x="77" y="18"/>
              </a:cxn>
              <a:cxn ang="0">
                <a:pos x="68" y="41"/>
              </a:cxn>
            </a:cxnLst>
            <a:rect l="0" t="0" r="r" b="b"/>
            <a:pathLst>
              <a:path w="242" h="211">
                <a:moveTo>
                  <a:pt x="205" y="211"/>
                </a:moveTo>
                <a:lnTo>
                  <a:pt x="37" y="211"/>
                </a:lnTo>
                <a:lnTo>
                  <a:pt x="37" y="211"/>
                </a:lnTo>
                <a:lnTo>
                  <a:pt x="29" y="210"/>
                </a:lnTo>
                <a:lnTo>
                  <a:pt x="22" y="208"/>
                </a:lnTo>
                <a:lnTo>
                  <a:pt x="16" y="204"/>
                </a:lnTo>
                <a:lnTo>
                  <a:pt x="11" y="200"/>
                </a:lnTo>
                <a:lnTo>
                  <a:pt x="7" y="195"/>
                </a:lnTo>
                <a:lnTo>
                  <a:pt x="3" y="189"/>
                </a:lnTo>
                <a:lnTo>
                  <a:pt x="0" y="183"/>
                </a:lnTo>
                <a:lnTo>
                  <a:pt x="0" y="174"/>
                </a:lnTo>
                <a:lnTo>
                  <a:pt x="0" y="66"/>
                </a:lnTo>
                <a:lnTo>
                  <a:pt x="0" y="66"/>
                </a:lnTo>
                <a:lnTo>
                  <a:pt x="0" y="60"/>
                </a:lnTo>
                <a:lnTo>
                  <a:pt x="3" y="53"/>
                </a:lnTo>
                <a:lnTo>
                  <a:pt x="7" y="46"/>
                </a:lnTo>
                <a:lnTo>
                  <a:pt x="11" y="41"/>
                </a:lnTo>
                <a:lnTo>
                  <a:pt x="16" y="37"/>
                </a:lnTo>
                <a:lnTo>
                  <a:pt x="22" y="34"/>
                </a:lnTo>
                <a:lnTo>
                  <a:pt x="29" y="31"/>
                </a:lnTo>
                <a:lnTo>
                  <a:pt x="37" y="30"/>
                </a:lnTo>
                <a:lnTo>
                  <a:pt x="60" y="30"/>
                </a:lnTo>
                <a:lnTo>
                  <a:pt x="65" y="18"/>
                </a:lnTo>
                <a:lnTo>
                  <a:pt x="65" y="18"/>
                </a:lnTo>
                <a:lnTo>
                  <a:pt x="69" y="11"/>
                </a:lnTo>
                <a:lnTo>
                  <a:pt x="75" y="6"/>
                </a:lnTo>
                <a:lnTo>
                  <a:pt x="83" y="2"/>
                </a:lnTo>
                <a:lnTo>
                  <a:pt x="91" y="0"/>
                </a:lnTo>
                <a:lnTo>
                  <a:pt x="151" y="0"/>
                </a:lnTo>
                <a:lnTo>
                  <a:pt x="151" y="0"/>
                </a:lnTo>
                <a:lnTo>
                  <a:pt x="160" y="2"/>
                </a:lnTo>
                <a:lnTo>
                  <a:pt x="168" y="6"/>
                </a:lnTo>
                <a:lnTo>
                  <a:pt x="173" y="11"/>
                </a:lnTo>
                <a:lnTo>
                  <a:pt x="177" y="18"/>
                </a:lnTo>
                <a:lnTo>
                  <a:pt x="183" y="30"/>
                </a:lnTo>
                <a:lnTo>
                  <a:pt x="205" y="30"/>
                </a:lnTo>
                <a:lnTo>
                  <a:pt x="205" y="30"/>
                </a:lnTo>
                <a:lnTo>
                  <a:pt x="214" y="31"/>
                </a:lnTo>
                <a:lnTo>
                  <a:pt x="220" y="34"/>
                </a:lnTo>
                <a:lnTo>
                  <a:pt x="226" y="37"/>
                </a:lnTo>
                <a:lnTo>
                  <a:pt x="231" y="41"/>
                </a:lnTo>
                <a:lnTo>
                  <a:pt x="235" y="46"/>
                </a:lnTo>
                <a:lnTo>
                  <a:pt x="239" y="53"/>
                </a:lnTo>
                <a:lnTo>
                  <a:pt x="242" y="60"/>
                </a:lnTo>
                <a:lnTo>
                  <a:pt x="242" y="66"/>
                </a:lnTo>
                <a:lnTo>
                  <a:pt x="242" y="174"/>
                </a:lnTo>
                <a:lnTo>
                  <a:pt x="242" y="174"/>
                </a:lnTo>
                <a:lnTo>
                  <a:pt x="242" y="183"/>
                </a:lnTo>
                <a:lnTo>
                  <a:pt x="239" y="189"/>
                </a:lnTo>
                <a:lnTo>
                  <a:pt x="235" y="195"/>
                </a:lnTo>
                <a:lnTo>
                  <a:pt x="231" y="200"/>
                </a:lnTo>
                <a:lnTo>
                  <a:pt x="226" y="204"/>
                </a:lnTo>
                <a:lnTo>
                  <a:pt x="220" y="208"/>
                </a:lnTo>
                <a:lnTo>
                  <a:pt x="214" y="210"/>
                </a:lnTo>
                <a:lnTo>
                  <a:pt x="205" y="211"/>
                </a:lnTo>
                <a:lnTo>
                  <a:pt x="205" y="211"/>
                </a:lnTo>
                <a:close/>
                <a:moveTo>
                  <a:pt x="37" y="41"/>
                </a:moveTo>
                <a:lnTo>
                  <a:pt x="37" y="41"/>
                </a:lnTo>
                <a:lnTo>
                  <a:pt x="31" y="42"/>
                </a:lnTo>
                <a:lnTo>
                  <a:pt x="26" y="43"/>
                </a:lnTo>
                <a:lnTo>
                  <a:pt x="22" y="46"/>
                </a:lnTo>
                <a:lnTo>
                  <a:pt x="18" y="49"/>
                </a:lnTo>
                <a:lnTo>
                  <a:pt x="15" y="53"/>
                </a:lnTo>
                <a:lnTo>
                  <a:pt x="12" y="57"/>
                </a:lnTo>
                <a:lnTo>
                  <a:pt x="11" y="62"/>
                </a:lnTo>
                <a:lnTo>
                  <a:pt x="11" y="66"/>
                </a:lnTo>
                <a:lnTo>
                  <a:pt x="11" y="174"/>
                </a:lnTo>
                <a:lnTo>
                  <a:pt x="11" y="174"/>
                </a:lnTo>
                <a:lnTo>
                  <a:pt x="11" y="180"/>
                </a:lnTo>
                <a:lnTo>
                  <a:pt x="12" y="184"/>
                </a:lnTo>
                <a:lnTo>
                  <a:pt x="15" y="189"/>
                </a:lnTo>
                <a:lnTo>
                  <a:pt x="18" y="192"/>
                </a:lnTo>
                <a:lnTo>
                  <a:pt x="22" y="196"/>
                </a:lnTo>
                <a:lnTo>
                  <a:pt x="26" y="197"/>
                </a:lnTo>
                <a:lnTo>
                  <a:pt x="31" y="200"/>
                </a:lnTo>
                <a:lnTo>
                  <a:pt x="37" y="200"/>
                </a:lnTo>
                <a:lnTo>
                  <a:pt x="205" y="200"/>
                </a:lnTo>
                <a:lnTo>
                  <a:pt x="205" y="200"/>
                </a:lnTo>
                <a:lnTo>
                  <a:pt x="211" y="200"/>
                </a:lnTo>
                <a:lnTo>
                  <a:pt x="216" y="197"/>
                </a:lnTo>
                <a:lnTo>
                  <a:pt x="220" y="196"/>
                </a:lnTo>
                <a:lnTo>
                  <a:pt x="224" y="192"/>
                </a:lnTo>
                <a:lnTo>
                  <a:pt x="227" y="189"/>
                </a:lnTo>
                <a:lnTo>
                  <a:pt x="230" y="184"/>
                </a:lnTo>
                <a:lnTo>
                  <a:pt x="231" y="180"/>
                </a:lnTo>
                <a:lnTo>
                  <a:pt x="231" y="174"/>
                </a:lnTo>
                <a:lnTo>
                  <a:pt x="231" y="66"/>
                </a:lnTo>
                <a:lnTo>
                  <a:pt x="231" y="66"/>
                </a:lnTo>
                <a:lnTo>
                  <a:pt x="231" y="62"/>
                </a:lnTo>
                <a:lnTo>
                  <a:pt x="230" y="57"/>
                </a:lnTo>
                <a:lnTo>
                  <a:pt x="227" y="53"/>
                </a:lnTo>
                <a:lnTo>
                  <a:pt x="224" y="49"/>
                </a:lnTo>
                <a:lnTo>
                  <a:pt x="220" y="46"/>
                </a:lnTo>
                <a:lnTo>
                  <a:pt x="216" y="43"/>
                </a:lnTo>
                <a:lnTo>
                  <a:pt x="211" y="42"/>
                </a:lnTo>
                <a:lnTo>
                  <a:pt x="205" y="41"/>
                </a:lnTo>
                <a:lnTo>
                  <a:pt x="176" y="41"/>
                </a:lnTo>
                <a:lnTo>
                  <a:pt x="168" y="22"/>
                </a:lnTo>
                <a:lnTo>
                  <a:pt x="168" y="22"/>
                </a:lnTo>
                <a:lnTo>
                  <a:pt x="165" y="18"/>
                </a:lnTo>
                <a:lnTo>
                  <a:pt x="161" y="14"/>
                </a:lnTo>
                <a:lnTo>
                  <a:pt x="157" y="11"/>
                </a:lnTo>
                <a:lnTo>
                  <a:pt x="151" y="11"/>
                </a:lnTo>
                <a:lnTo>
                  <a:pt x="91" y="11"/>
                </a:lnTo>
                <a:lnTo>
                  <a:pt x="91" y="11"/>
                </a:lnTo>
                <a:lnTo>
                  <a:pt x="85" y="11"/>
                </a:lnTo>
                <a:lnTo>
                  <a:pt x="81" y="14"/>
                </a:lnTo>
                <a:lnTo>
                  <a:pt x="77" y="18"/>
                </a:lnTo>
                <a:lnTo>
                  <a:pt x="75" y="22"/>
                </a:lnTo>
                <a:lnTo>
                  <a:pt x="68" y="41"/>
                </a:lnTo>
                <a:lnTo>
                  <a:pt x="37" y="4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67" name="Freeform 43"/>
          <p:cNvSpPr>
            <a:spLocks noEditPoints="1"/>
          </p:cNvSpPr>
          <p:nvPr/>
        </p:nvSpPr>
        <p:spPr bwMode="auto">
          <a:xfrm>
            <a:off x="7679884" y="3393250"/>
            <a:ext cx="389920" cy="275793"/>
          </a:xfrm>
          <a:custGeom>
            <a:avLst/>
            <a:gdLst/>
            <a:ahLst/>
            <a:cxnLst>
              <a:cxn ang="0">
                <a:pos x="43" y="179"/>
              </a:cxn>
              <a:cxn ang="0">
                <a:pos x="35" y="178"/>
              </a:cxn>
              <a:cxn ang="0">
                <a:pos x="19" y="172"/>
              </a:cxn>
              <a:cxn ang="0">
                <a:pos x="8" y="160"/>
              </a:cxn>
              <a:cxn ang="0">
                <a:pos x="1" y="144"/>
              </a:cxn>
              <a:cxn ang="0">
                <a:pos x="0" y="43"/>
              </a:cxn>
              <a:cxn ang="0">
                <a:pos x="1" y="35"/>
              </a:cxn>
              <a:cxn ang="0">
                <a:pos x="8" y="18"/>
              </a:cxn>
              <a:cxn ang="0">
                <a:pos x="19" y="8"/>
              </a:cxn>
              <a:cxn ang="0">
                <a:pos x="35" y="1"/>
              </a:cxn>
              <a:cxn ang="0">
                <a:pos x="136" y="0"/>
              </a:cxn>
              <a:cxn ang="0">
                <a:pos x="144" y="1"/>
              </a:cxn>
              <a:cxn ang="0">
                <a:pos x="160" y="8"/>
              </a:cxn>
              <a:cxn ang="0">
                <a:pos x="171" y="18"/>
              </a:cxn>
              <a:cxn ang="0">
                <a:pos x="178" y="35"/>
              </a:cxn>
              <a:cxn ang="0">
                <a:pos x="179" y="52"/>
              </a:cxn>
              <a:cxn ang="0">
                <a:pos x="222" y="8"/>
              </a:cxn>
              <a:cxn ang="0">
                <a:pos x="233" y="4"/>
              </a:cxn>
              <a:cxn ang="0">
                <a:pos x="239" y="5"/>
              </a:cxn>
              <a:cxn ang="0">
                <a:pos x="241" y="8"/>
              </a:cxn>
              <a:cxn ang="0">
                <a:pos x="245" y="14"/>
              </a:cxn>
              <a:cxn ang="0">
                <a:pos x="247" y="162"/>
              </a:cxn>
              <a:cxn ang="0">
                <a:pos x="245" y="166"/>
              </a:cxn>
              <a:cxn ang="0">
                <a:pos x="241" y="172"/>
              </a:cxn>
              <a:cxn ang="0">
                <a:pos x="239" y="174"/>
              </a:cxn>
              <a:cxn ang="0">
                <a:pos x="233" y="175"/>
              </a:cxn>
              <a:cxn ang="0">
                <a:pos x="222" y="171"/>
              </a:cxn>
              <a:cxn ang="0">
                <a:pos x="179" y="136"/>
              </a:cxn>
              <a:cxn ang="0">
                <a:pos x="178" y="144"/>
              </a:cxn>
              <a:cxn ang="0">
                <a:pos x="171" y="160"/>
              </a:cxn>
              <a:cxn ang="0">
                <a:pos x="160" y="172"/>
              </a:cxn>
              <a:cxn ang="0">
                <a:pos x="144" y="178"/>
              </a:cxn>
              <a:cxn ang="0">
                <a:pos x="136" y="179"/>
              </a:cxn>
              <a:cxn ang="0">
                <a:pos x="43" y="10"/>
              </a:cxn>
              <a:cxn ang="0">
                <a:pos x="31" y="13"/>
              </a:cxn>
              <a:cxn ang="0">
                <a:pos x="20" y="20"/>
              </a:cxn>
              <a:cxn ang="0">
                <a:pos x="13" y="31"/>
              </a:cxn>
              <a:cxn ang="0">
                <a:pos x="10" y="43"/>
              </a:cxn>
              <a:cxn ang="0">
                <a:pos x="10" y="136"/>
              </a:cxn>
              <a:cxn ang="0">
                <a:pos x="13" y="148"/>
              </a:cxn>
              <a:cxn ang="0">
                <a:pos x="20" y="159"/>
              </a:cxn>
              <a:cxn ang="0">
                <a:pos x="31" y="166"/>
              </a:cxn>
              <a:cxn ang="0">
                <a:pos x="43" y="168"/>
              </a:cxn>
              <a:cxn ang="0">
                <a:pos x="136" y="168"/>
              </a:cxn>
              <a:cxn ang="0">
                <a:pos x="148" y="166"/>
              </a:cxn>
              <a:cxn ang="0">
                <a:pos x="159" y="159"/>
              </a:cxn>
              <a:cxn ang="0">
                <a:pos x="166" y="148"/>
              </a:cxn>
              <a:cxn ang="0">
                <a:pos x="168" y="136"/>
              </a:cxn>
              <a:cxn ang="0">
                <a:pos x="231" y="163"/>
              </a:cxn>
              <a:cxn ang="0">
                <a:pos x="233" y="164"/>
              </a:cxn>
              <a:cxn ang="0">
                <a:pos x="235" y="164"/>
              </a:cxn>
              <a:cxn ang="0">
                <a:pos x="236" y="163"/>
              </a:cxn>
              <a:cxn ang="0">
                <a:pos x="236" y="18"/>
              </a:cxn>
              <a:cxn ang="0">
                <a:pos x="236" y="16"/>
              </a:cxn>
              <a:cxn ang="0">
                <a:pos x="235" y="14"/>
              </a:cxn>
              <a:cxn ang="0">
                <a:pos x="231" y="16"/>
              </a:cxn>
              <a:cxn ang="0">
                <a:pos x="168" y="43"/>
              </a:cxn>
              <a:cxn ang="0">
                <a:pos x="167" y="36"/>
              </a:cxn>
              <a:cxn ang="0">
                <a:pos x="163" y="25"/>
              </a:cxn>
              <a:cxn ang="0">
                <a:pos x="154" y="16"/>
              </a:cxn>
              <a:cxn ang="0">
                <a:pos x="143" y="12"/>
              </a:cxn>
              <a:cxn ang="0">
                <a:pos x="43" y="10"/>
              </a:cxn>
            </a:cxnLst>
            <a:rect l="0" t="0" r="r" b="b"/>
            <a:pathLst>
              <a:path w="247" h="179">
                <a:moveTo>
                  <a:pt x="136" y="179"/>
                </a:moveTo>
                <a:lnTo>
                  <a:pt x="43" y="179"/>
                </a:lnTo>
                <a:lnTo>
                  <a:pt x="43" y="179"/>
                </a:lnTo>
                <a:lnTo>
                  <a:pt x="35" y="178"/>
                </a:lnTo>
                <a:lnTo>
                  <a:pt x="27" y="176"/>
                </a:lnTo>
                <a:lnTo>
                  <a:pt x="19" y="172"/>
                </a:lnTo>
                <a:lnTo>
                  <a:pt x="13" y="167"/>
                </a:lnTo>
                <a:lnTo>
                  <a:pt x="8" y="160"/>
                </a:lnTo>
                <a:lnTo>
                  <a:pt x="4" y="152"/>
                </a:lnTo>
                <a:lnTo>
                  <a:pt x="1" y="144"/>
                </a:lnTo>
                <a:lnTo>
                  <a:pt x="0" y="136"/>
                </a:lnTo>
                <a:lnTo>
                  <a:pt x="0" y="43"/>
                </a:lnTo>
                <a:lnTo>
                  <a:pt x="0" y="43"/>
                </a:lnTo>
                <a:lnTo>
                  <a:pt x="1" y="35"/>
                </a:lnTo>
                <a:lnTo>
                  <a:pt x="4" y="27"/>
                </a:lnTo>
                <a:lnTo>
                  <a:pt x="8" y="18"/>
                </a:lnTo>
                <a:lnTo>
                  <a:pt x="13" y="13"/>
                </a:lnTo>
                <a:lnTo>
                  <a:pt x="19" y="8"/>
                </a:lnTo>
                <a:lnTo>
                  <a:pt x="27" y="4"/>
                </a:lnTo>
                <a:lnTo>
                  <a:pt x="35" y="1"/>
                </a:lnTo>
                <a:lnTo>
                  <a:pt x="43" y="0"/>
                </a:lnTo>
                <a:lnTo>
                  <a:pt x="136" y="0"/>
                </a:lnTo>
                <a:lnTo>
                  <a:pt x="136" y="0"/>
                </a:lnTo>
                <a:lnTo>
                  <a:pt x="144" y="1"/>
                </a:lnTo>
                <a:lnTo>
                  <a:pt x="152" y="4"/>
                </a:lnTo>
                <a:lnTo>
                  <a:pt x="160" y="8"/>
                </a:lnTo>
                <a:lnTo>
                  <a:pt x="167" y="13"/>
                </a:lnTo>
                <a:lnTo>
                  <a:pt x="171" y="18"/>
                </a:lnTo>
                <a:lnTo>
                  <a:pt x="175" y="27"/>
                </a:lnTo>
                <a:lnTo>
                  <a:pt x="178" y="35"/>
                </a:lnTo>
                <a:lnTo>
                  <a:pt x="179" y="43"/>
                </a:lnTo>
                <a:lnTo>
                  <a:pt x="179" y="52"/>
                </a:lnTo>
                <a:lnTo>
                  <a:pt x="222" y="8"/>
                </a:lnTo>
                <a:lnTo>
                  <a:pt x="222" y="8"/>
                </a:lnTo>
                <a:lnTo>
                  <a:pt x="228" y="5"/>
                </a:lnTo>
                <a:lnTo>
                  <a:pt x="233" y="4"/>
                </a:lnTo>
                <a:lnTo>
                  <a:pt x="233" y="4"/>
                </a:lnTo>
                <a:lnTo>
                  <a:pt x="239" y="5"/>
                </a:lnTo>
                <a:lnTo>
                  <a:pt x="239" y="5"/>
                </a:lnTo>
                <a:lnTo>
                  <a:pt x="241" y="8"/>
                </a:lnTo>
                <a:lnTo>
                  <a:pt x="244" y="10"/>
                </a:lnTo>
                <a:lnTo>
                  <a:pt x="245" y="14"/>
                </a:lnTo>
                <a:lnTo>
                  <a:pt x="247" y="18"/>
                </a:lnTo>
                <a:lnTo>
                  <a:pt x="247" y="162"/>
                </a:lnTo>
                <a:lnTo>
                  <a:pt x="247" y="162"/>
                </a:lnTo>
                <a:lnTo>
                  <a:pt x="245" y="166"/>
                </a:lnTo>
                <a:lnTo>
                  <a:pt x="244" y="168"/>
                </a:lnTo>
                <a:lnTo>
                  <a:pt x="241" y="172"/>
                </a:lnTo>
                <a:lnTo>
                  <a:pt x="239" y="174"/>
                </a:lnTo>
                <a:lnTo>
                  <a:pt x="239" y="174"/>
                </a:lnTo>
                <a:lnTo>
                  <a:pt x="233" y="175"/>
                </a:lnTo>
                <a:lnTo>
                  <a:pt x="233" y="175"/>
                </a:lnTo>
                <a:lnTo>
                  <a:pt x="228" y="174"/>
                </a:lnTo>
                <a:lnTo>
                  <a:pt x="222" y="171"/>
                </a:lnTo>
                <a:lnTo>
                  <a:pt x="179" y="126"/>
                </a:lnTo>
                <a:lnTo>
                  <a:pt x="179" y="136"/>
                </a:lnTo>
                <a:lnTo>
                  <a:pt x="179" y="136"/>
                </a:lnTo>
                <a:lnTo>
                  <a:pt x="178" y="144"/>
                </a:lnTo>
                <a:lnTo>
                  <a:pt x="175" y="152"/>
                </a:lnTo>
                <a:lnTo>
                  <a:pt x="171" y="160"/>
                </a:lnTo>
                <a:lnTo>
                  <a:pt x="167" y="167"/>
                </a:lnTo>
                <a:lnTo>
                  <a:pt x="160" y="172"/>
                </a:lnTo>
                <a:lnTo>
                  <a:pt x="152" y="176"/>
                </a:lnTo>
                <a:lnTo>
                  <a:pt x="144" y="178"/>
                </a:lnTo>
                <a:lnTo>
                  <a:pt x="136" y="179"/>
                </a:lnTo>
                <a:lnTo>
                  <a:pt x="136" y="179"/>
                </a:lnTo>
                <a:close/>
                <a:moveTo>
                  <a:pt x="43" y="10"/>
                </a:moveTo>
                <a:lnTo>
                  <a:pt x="43" y="10"/>
                </a:lnTo>
                <a:lnTo>
                  <a:pt x="36" y="12"/>
                </a:lnTo>
                <a:lnTo>
                  <a:pt x="31" y="13"/>
                </a:lnTo>
                <a:lnTo>
                  <a:pt x="25" y="16"/>
                </a:lnTo>
                <a:lnTo>
                  <a:pt x="20" y="20"/>
                </a:lnTo>
                <a:lnTo>
                  <a:pt x="16" y="25"/>
                </a:lnTo>
                <a:lnTo>
                  <a:pt x="13" y="31"/>
                </a:lnTo>
                <a:lnTo>
                  <a:pt x="12" y="36"/>
                </a:lnTo>
                <a:lnTo>
                  <a:pt x="10" y="43"/>
                </a:lnTo>
                <a:lnTo>
                  <a:pt x="10" y="136"/>
                </a:lnTo>
                <a:lnTo>
                  <a:pt x="10" y="136"/>
                </a:lnTo>
                <a:lnTo>
                  <a:pt x="12" y="143"/>
                </a:lnTo>
                <a:lnTo>
                  <a:pt x="13" y="148"/>
                </a:lnTo>
                <a:lnTo>
                  <a:pt x="16" y="153"/>
                </a:lnTo>
                <a:lnTo>
                  <a:pt x="20" y="159"/>
                </a:lnTo>
                <a:lnTo>
                  <a:pt x="25" y="163"/>
                </a:lnTo>
                <a:lnTo>
                  <a:pt x="31" y="166"/>
                </a:lnTo>
                <a:lnTo>
                  <a:pt x="36" y="168"/>
                </a:lnTo>
                <a:lnTo>
                  <a:pt x="43" y="168"/>
                </a:lnTo>
                <a:lnTo>
                  <a:pt x="136" y="168"/>
                </a:lnTo>
                <a:lnTo>
                  <a:pt x="136" y="168"/>
                </a:lnTo>
                <a:lnTo>
                  <a:pt x="143" y="168"/>
                </a:lnTo>
                <a:lnTo>
                  <a:pt x="148" y="166"/>
                </a:lnTo>
                <a:lnTo>
                  <a:pt x="154" y="163"/>
                </a:lnTo>
                <a:lnTo>
                  <a:pt x="159" y="159"/>
                </a:lnTo>
                <a:lnTo>
                  <a:pt x="163" y="153"/>
                </a:lnTo>
                <a:lnTo>
                  <a:pt x="166" y="148"/>
                </a:lnTo>
                <a:lnTo>
                  <a:pt x="167" y="143"/>
                </a:lnTo>
                <a:lnTo>
                  <a:pt x="168" y="136"/>
                </a:lnTo>
                <a:lnTo>
                  <a:pt x="168" y="101"/>
                </a:lnTo>
                <a:lnTo>
                  <a:pt x="231" y="163"/>
                </a:lnTo>
                <a:lnTo>
                  <a:pt x="231" y="163"/>
                </a:lnTo>
                <a:lnTo>
                  <a:pt x="233" y="164"/>
                </a:lnTo>
                <a:lnTo>
                  <a:pt x="233" y="164"/>
                </a:lnTo>
                <a:lnTo>
                  <a:pt x="235" y="164"/>
                </a:lnTo>
                <a:lnTo>
                  <a:pt x="235" y="164"/>
                </a:lnTo>
                <a:lnTo>
                  <a:pt x="236" y="163"/>
                </a:lnTo>
                <a:lnTo>
                  <a:pt x="236" y="162"/>
                </a:lnTo>
                <a:lnTo>
                  <a:pt x="236" y="18"/>
                </a:lnTo>
                <a:lnTo>
                  <a:pt x="236" y="18"/>
                </a:lnTo>
                <a:lnTo>
                  <a:pt x="236" y="16"/>
                </a:lnTo>
                <a:lnTo>
                  <a:pt x="235" y="14"/>
                </a:lnTo>
                <a:lnTo>
                  <a:pt x="235" y="14"/>
                </a:lnTo>
                <a:lnTo>
                  <a:pt x="232" y="14"/>
                </a:lnTo>
                <a:lnTo>
                  <a:pt x="231" y="16"/>
                </a:lnTo>
                <a:lnTo>
                  <a:pt x="168" y="78"/>
                </a:lnTo>
                <a:lnTo>
                  <a:pt x="168" y="43"/>
                </a:lnTo>
                <a:lnTo>
                  <a:pt x="168" y="43"/>
                </a:lnTo>
                <a:lnTo>
                  <a:pt x="167" y="36"/>
                </a:lnTo>
                <a:lnTo>
                  <a:pt x="166" y="31"/>
                </a:lnTo>
                <a:lnTo>
                  <a:pt x="163" y="25"/>
                </a:lnTo>
                <a:lnTo>
                  <a:pt x="159" y="20"/>
                </a:lnTo>
                <a:lnTo>
                  <a:pt x="154" y="16"/>
                </a:lnTo>
                <a:lnTo>
                  <a:pt x="148" y="13"/>
                </a:lnTo>
                <a:lnTo>
                  <a:pt x="143" y="12"/>
                </a:lnTo>
                <a:lnTo>
                  <a:pt x="136" y="10"/>
                </a:lnTo>
                <a:lnTo>
                  <a:pt x="43" y="1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68" name="Freeform 44"/>
          <p:cNvSpPr>
            <a:spLocks noEditPoints="1"/>
          </p:cNvSpPr>
          <p:nvPr/>
        </p:nvSpPr>
        <p:spPr bwMode="auto">
          <a:xfrm>
            <a:off x="9389889" y="1752281"/>
            <a:ext cx="253681" cy="363128"/>
          </a:xfrm>
          <a:custGeom>
            <a:avLst/>
            <a:gdLst/>
            <a:ahLst/>
            <a:cxnLst>
              <a:cxn ang="0">
                <a:pos x="74" y="237"/>
              </a:cxn>
              <a:cxn ang="0">
                <a:pos x="59" y="224"/>
              </a:cxn>
              <a:cxn ang="0">
                <a:pos x="2" y="104"/>
              </a:cxn>
              <a:cxn ang="0">
                <a:pos x="0" y="81"/>
              </a:cxn>
              <a:cxn ang="0">
                <a:pos x="5" y="50"/>
              </a:cxn>
              <a:cxn ang="0">
                <a:pos x="35" y="15"/>
              </a:cxn>
              <a:cxn ang="0">
                <a:pos x="73" y="2"/>
              </a:cxn>
              <a:cxn ang="0">
                <a:pos x="89" y="2"/>
              </a:cxn>
              <a:cxn ang="0">
                <a:pos x="125" y="15"/>
              </a:cxn>
              <a:cxn ang="0">
                <a:pos x="155" y="50"/>
              </a:cxn>
              <a:cxn ang="0">
                <a:pos x="162" y="81"/>
              </a:cxn>
              <a:cxn ang="0">
                <a:pos x="158" y="104"/>
              </a:cxn>
              <a:cxn ang="0">
                <a:pos x="102" y="224"/>
              </a:cxn>
              <a:cxn ang="0">
                <a:pos x="87" y="237"/>
              </a:cxn>
              <a:cxn ang="0">
                <a:pos x="81" y="11"/>
              </a:cxn>
              <a:cxn ang="0">
                <a:pos x="54" y="17"/>
              </a:cxn>
              <a:cxn ang="0">
                <a:pos x="23" y="42"/>
              </a:cxn>
              <a:cxn ang="0">
                <a:pos x="10" y="81"/>
              </a:cxn>
              <a:cxn ang="0">
                <a:pos x="14" y="106"/>
              </a:cxn>
              <a:cxn ang="0">
                <a:pos x="70" y="223"/>
              </a:cxn>
              <a:cxn ang="0">
                <a:pos x="81" y="227"/>
              </a:cxn>
              <a:cxn ang="0">
                <a:pos x="87" y="226"/>
              </a:cxn>
              <a:cxn ang="0">
                <a:pos x="145" y="106"/>
              </a:cxn>
              <a:cxn ang="0">
                <a:pos x="151" y="81"/>
              </a:cxn>
              <a:cxn ang="0">
                <a:pos x="145" y="54"/>
              </a:cxn>
              <a:cxn ang="0">
                <a:pos x="120" y="23"/>
              </a:cxn>
              <a:cxn ang="0">
                <a:pos x="81" y="11"/>
              </a:cxn>
              <a:cxn ang="0">
                <a:pos x="81" y="125"/>
              </a:cxn>
              <a:cxn ang="0">
                <a:pos x="56" y="118"/>
              </a:cxn>
              <a:cxn ang="0">
                <a:pos x="40" y="99"/>
              </a:cxn>
              <a:cxn ang="0">
                <a:pos x="37" y="81"/>
              </a:cxn>
              <a:cxn ang="0">
                <a:pos x="44" y="57"/>
              </a:cxn>
              <a:cxn ang="0">
                <a:pos x="63" y="42"/>
              </a:cxn>
              <a:cxn ang="0">
                <a:pos x="81" y="38"/>
              </a:cxn>
              <a:cxn ang="0">
                <a:pos x="105" y="46"/>
              </a:cxn>
              <a:cxn ang="0">
                <a:pos x="120" y="65"/>
              </a:cxn>
              <a:cxn ang="0">
                <a:pos x="124" y="81"/>
              </a:cxn>
              <a:cxn ang="0">
                <a:pos x="116" y="106"/>
              </a:cxn>
              <a:cxn ang="0">
                <a:pos x="97" y="122"/>
              </a:cxn>
              <a:cxn ang="0">
                <a:pos x="81" y="125"/>
              </a:cxn>
              <a:cxn ang="0">
                <a:pos x="74" y="50"/>
              </a:cxn>
              <a:cxn ang="0">
                <a:pos x="58" y="58"/>
              </a:cxn>
              <a:cxn ang="0">
                <a:pos x="48" y="75"/>
              </a:cxn>
              <a:cxn ang="0">
                <a:pos x="48" y="88"/>
              </a:cxn>
              <a:cxn ang="0">
                <a:pos x="58" y="104"/>
              </a:cxn>
              <a:cxn ang="0">
                <a:pos x="74" y="114"/>
              </a:cxn>
              <a:cxn ang="0">
                <a:pos x="87" y="114"/>
              </a:cxn>
              <a:cxn ang="0">
                <a:pos x="104" y="104"/>
              </a:cxn>
              <a:cxn ang="0">
                <a:pos x="112" y="88"/>
              </a:cxn>
              <a:cxn ang="0">
                <a:pos x="112" y="75"/>
              </a:cxn>
              <a:cxn ang="0">
                <a:pos x="104" y="58"/>
              </a:cxn>
              <a:cxn ang="0">
                <a:pos x="87" y="50"/>
              </a:cxn>
            </a:cxnLst>
            <a:rect l="0" t="0" r="r" b="b"/>
            <a:pathLst>
              <a:path w="162" h="238">
                <a:moveTo>
                  <a:pt x="81" y="238"/>
                </a:moveTo>
                <a:lnTo>
                  <a:pt x="81" y="238"/>
                </a:lnTo>
                <a:lnTo>
                  <a:pt x="74" y="237"/>
                </a:lnTo>
                <a:lnTo>
                  <a:pt x="67" y="234"/>
                </a:lnTo>
                <a:lnTo>
                  <a:pt x="62" y="230"/>
                </a:lnTo>
                <a:lnTo>
                  <a:pt x="59" y="224"/>
                </a:lnTo>
                <a:lnTo>
                  <a:pt x="5" y="110"/>
                </a:lnTo>
                <a:lnTo>
                  <a:pt x="5" y="110"/>
                </a:lnTo>
                <a:lnTo>
                  <a:pt x="2" y="104"/>
                </a:lnTo>
                <a:lnTo>
                  <a:pt x="1" y="98"/>
                </a:lnTo>
                <a:lnTo>
                  <a:pt x="0" y="81"/>
                </a:lnTo>
                <a:lnTo>
                  <a:pt x="0" y="81"/>
                </a:lnTo>
                <a:lnTo>
                  <a:pt x="0" y="73"/>
                </a:lnTo>
                <a:lnTo>
                  <a:pt x="1" y="65"/>
                </a:lnTo>
                <a:lnTo>
                  <a:pt x="5" y="50"/>
                </a:lnTo>
                <a:lnTo>
                  <a:pt x="13" y="37"/>
                </a:lnTo>
                <a:lnTo>
                  <a:pt x="23" y="25"/>
                </a:lnTo>
                <a:lnTo>
                  <a:pt x="35" y="15"/>
                </a:lnTo>
                <a:lnTo>
                  <a:pt x="48" y="7"/>
                </a:lnTo>
                <a:lnTo>
                  <a:pt x="64" y="3"/>
                </a:lnTo>
                <a:lnTo>
                  <a:pt x="73" y="2"/>
                </a:lnTo>
                <a:lnTo>
                  <a:pt x="81" y="0"/>
                </a:lnTo>
                <a:lnTo>
                  <a:pt x="81" y="0"/>
                </a:lnTo>
                <a:lnTo>
                  <a:pt x="89" y="2"/>
                </a:lnTo>
                <a:lnTo>
                  <a:pt x="97" y="3"/>
                </a:lnTo>
                <a:lnTo>
                  <a:pt x="112" y="7"/>
                </a:lnTo>
                <a:lnTo>
                  <a:pt x="125" y="15"/>
                </a:lnTo>
                <a:lnTo>
                  <a:pt x="137" y="25"/>
                </a:lnTo>
                <a:lnTo>
                  <a:pt x="147" y="37"/>
                </a:lnTo>
                <a:lnTo>
                  <a:pt x="155" y="50"/>
                </a:lnTo>
                <a:lnTo>
                  <a:pt x="159" y="65"/>
                </a:lnTo>
                <a:lnTo>
                  <a:pt x="160" y="73"/>
                </a:lnTo>
                <a:lnTo>
                  <a:pt x="162" y="81"/>
                </a:lnTo>
                <a:lnTo>
                  <a:pt x="162" y="81"/>
                </a:lnTo>
                <a:lnTo>
                  <a:pt x="160" y="98"/>
                </a:lnTo>
                <a:lnTo>
                  <a:pt x="158" y="104"/>
                </a:lnTo>
                <a:lnTo>
                  <a:pt x="156" y="110"/>
                </a:lnTo>
                <a:lnTo>
                  <a:pt x="102" y="224"/>
                </a:lnTo>
                <a:lnTo>
                  <a:pt x="102" y="224"/>
                </a:lnTo>
                <a:lnTo>
                  <a:pt x="98" y="230"/>
                </a:lnTo>
                <a:lnTo>
                  <a:pt x="93" y="234"/>
                </a:lnTo>
                <a:lnTo>
                  <a:pt x="87" y="237"/>
                </a:lnTo>
                <a:lnTo>
                  <a:pt x="81" y="238"/>
                </a:lnTo>
                <a:lnTo>
                  <a:pt x="81" y="238"/>
                </a:lnTo>
                <a:close/>
                <a:moveTo>
                  <a:pt x="81" y="11"/>
                </a:moveTo>
                <a:lnTo>
                  <a:pt x="81" y="11"/>
                </a:lnTo>
                <a:lnTo>
                  <a:pt x="66" y="12"/>
                </a:lnTo>
                <a:lnTo>
                  <a:pt x="54" y="17"/>
                </a:lnTo>
                <a:lnTo>
                  <a:pt x="41" y="23"/>
                </a:lnTo>
                <a:lnTo>
                  <a:pt x="31" y="33"/>
                </a:lnTo>
                <a:lnTo>
                  <a:pt x="23" y="42"/>
                </a:lnTo>
                <a:lnTo>
                  <a:pt x="16" y="54"/>
                </a:lnTo>
                <a:lnTo>
                  <a:pt x="12" y="68"/>
                </a:lnTo>
                <a:lnTo>
                  <a:pt x="10" y="81"/>
                </a:lnTo>
                <a:lnTo>
                  <a:pt x="10" y="81"/>
                </a:lnTo>
                <a:lnTo>
                  <a:pt x="12" y="95"/>
                </a:lnTo>
                <a:lnTo>
                  <a:pt x="14" y="106"/>
                </a:lnTo>
                <a:lnTo>
                  <a:pt x="68" y="220"/>
                </a:lnTo>
                <a:lnTo>
                  <a:pt x="68" y="220"/>
                </a:lnTo>
                <a:lnTo>
                  <a:pt x="70" y="223"/>
                </a:lnTo>
                <a:lnTo>
                  <a:pt x="73" y="226"/>
                </a:lnTo>
                <a:lnTo>
                  <a:pt x="77" y="227"/>
                </a:lnTo>
                <a:lnTo>
                  <a:pt x="81" y="227"/>
                </a:lnTo>
                <a:lnTo>
                  <a:pt x="81" y="227"/>
                </a:lnTo>
                <a:lnTo>
                  <a:pt x="83" y="227"/>
                </a:lnTo>
                <a:lnTo>
                  <a:pt x="87" y="226"/>
                </a:lnTo>
                <a:lnTo>
                  <a:pt x="90" y="223"/>
                </a:lnTo>
                <a:lnTo>
                  <a:pt x="93" y="220"/>
                </a:lnTo>
                <a:lnTo>
                  <a:pt x="145" y="106"/>
                </a:lnTo>
                <a:lnTo>
                  <a:pt x="145" y="106"/>
                </a:lnTo>
                <a:lnTo>
                  <a:pt x="150" y="95"/>
                </a:lnTo>
                <a:lnTo>
                  <a:pt x="151" y="81"/>
                </a:lnTo>
                <a:lnTo>
                  <a:pt x="151" y="81"/>
                </a:lnTo>
                <a:lnTo>
                  <a:pt x="150" y="68"/>
                </a:lnTo>
                <a:lnTo>
                  <a:pt x="145" y="54"/>
                </a:lnTo>
                <a:lnTo>
                  <a:pt x="139" y="42"/>
                </a:lnTo>
                <a:lnTo>
                  <a:pt x="129" y="33"/>
                </a:lnTo>
                <a:lnTo>
                  <a:pt x="120" y="23"/>
                </a:lnTo>
                <a:lnTo>
                  <a:pt x="108" y="17"/>
                </a:lnTo>
                <a:lnTo>
                  <a:pt x="94" y="12"/>
                </a:lnTo>
                <a:lnTo>
                  <a:pt x="81" y="11"/>
                </a:lnTo>
                <a:lnTo>
                  <a:pt x="81" y="11"/>
                </a:lnTo>
                <a:close/>
                <a:moveTo>
                  <a:pt x="81" y="125"/>
                </a:moveTo>
                <a:lnTo>
                  <a:pt x="81" y="125"/>
                </a:lnTo>
                <a:lnTo>
                  <a:pt x="71" y="125"/>
                </a:lnTo>
                <a:lnTo>
                  <a:pt x="63" y="122"/>
                </a:lnTo>
                <a:lnTo>
                  <a:pt x="56" y="118"/>
                </a:lnTo>
                <a:lnTo>
                  <a:pt x="50" y="112"/>
                </a:lnTo>
                <a:lnTo>
                  <a:pt x="44" y="106"/>
                </a:lnTo>
                <a:lnTo>
                  <a:pt x="40" y="99"/>
                </a:lnTo>
                <a:lnTo>
                  <a:pt x="37" y="91"/>
                </a:lnTo>
                <a:lnTo>
                  <a:pt x="37" y="81"/>
                </a:lnTo>
                <a:lnTo>
                  <a:pt x="37" y="81"/>
                </a:lnTo>
                <a:lnTo>
                  <a:pt x="37" y="73"/>
                </a:lnTo>
                <a:lnTo>
                  <a:pt x="40" y="65"/>
                </a:lnTo>
                <a:lnTo>
                  <a:pt x="44" y="57"/>
                </a:lnTo>
                <a:lnTo>
                  <a:pt x="50" y="52"/>
                </a:lnTo>
                <a:lnTo>
                  <a:pt x="56" y="46"/>
                </a:lnTo>
                <a:lnTo>
                  <a:pt x="63" y="42"/>
                </a:lnTo>
                <a:lnTo>
                  <a:pt x="71" y="39"/>
                </a:lnTo>
                <a:lnTo>
                  <a:pt x="81" y="38"/>
                </a:lnTo>
                <a:lnTo>
                  <a:pt x="81" y="38"/>
                </a:lnTo>
                <a:lnTo>
                  <a:pt x="89" y="39"/>
                </a:lnTo>
                <a:lnTo>
                  <a:pt x="97" y="42"/>
                </a:lnTo>
                <a:lnTo>
                  <a:pt x="105" y="46"/>
                </a:lnTo>
                <a:lnTo>
                  <a:pt x="110" y="52"/>
                </a:lnTo>
                <a:lnTo>
                  <a:pt x="116" y="57"/>
                </a:lnTo>
                <a:lnTo>
                  <a:pt x="120" y="65"/>
                </a:lnTo>
                <a:lnTo>
                  <a:pt x="123" y="73"/>
                </a:lnTo>
                <a:lnTo>
                  <a:pt x="124" y="81"/>
                </a:lnTo>
                <a:lnTo>
                  <a:pt x="124" y="81"/>
                </a:lnTo>
                <a:lnTo>
                  <a:pt x="123" y="91"/>
                </a:lnTo>
                <a:lnTo>
                  <a:pt x="120" y="99"/>
                </a:lnTo>
                <a:lnTo>
                  <a:pt x="116" y="106"/>
                </a:lnTo>
                <a:lnTo>
                  <a:pt x="110" y="112"/>
                </a:lnTo>
                <a:lnTo>
                  <a:pt x="105" y="118"/>
                </a:lnTo>
                <a:lnTo>
                  <a:pt x="97" y="122"/>
                </a:lnTo>
                <a:lnTo>
                  <a:pt x="89" y="125"/>
                </a:lnTo>
                <a:lnTo>
                  <a:pt x="81" y="125"/>
                </a:lnTo>
                <a:lnTo>
                  <a:pt x="81" y="125"/>
                </a:lnTo>
                <a:close/>
                <a:moveTo>
                  <a:pt x="81" y="49"/>
                </a:moveTo>
                <a:lnTo>
                  <a:pt x="81" y="49"/>
                </a:lnTo>
                <a:lnTo>
                  <a:pt x="74" y="50"/>
                </a:lnTo>
                <a:lnTo>
                  <a:pt x="67" y="52"/>
                </a:lnTo>
                <a:lnTo>
                  <a:pt x="62" y="54"/>
                </a:lnTo>
                <a:lnTo>
                  <a:pt x="58" y="58"/>
                </a:lnTo>
                <a:lnTo>
                  <a:pt x="54" y="64"/>
                </a:lnTo>
                <a:lnTo>
                  <a:pt x="51" y="69"/>
                </a:lnTo>
                <a:lnTo>
                  <a:pt x="48" y="75"/>
                </a:lnTo>
                <a:lnTo>
                  <a:pt x="48" y="81"/>
                </a:lnTo>
                <a:lnTo>
                  <a:pt x="48" y="81"/>
                </a:lnTo>
                <a:lnTo>
                  <a:pt x="48" y="88"/>
                </a:lnTo>
                <a:lnTo>
                  <a:pt x="51" y="95"/>
                </a:lnTo>
                <a:lnTo>
                  <a:pt x="54" y="100"/>
                </a:lnTo>
                <a:lnTo>
                  <a:pt x="58" y="104"/>
                </a:lnTo>
                <a:lnTo>
                  <a:pt x="62" y="108"/>
                </a:lnTo>
                <a:lnTo>
                  <a:pt x="67" y="111"/>
                </a:lnTo>
                <a:lnTo>
                  <a:pt x="74" y="114"/>
                </a:lnTo>
                <a:lnTo>
                  <a:pt x="81" y="114"/>
                </a:lnTo>
                <a:lnTo>
                  <a:pt x="81" y="114"/>
                </a:lnTo>
                <a:lnTo>
                  <a:pt x="87" y="114"/>
                </a:lnTo>
                <a:lnTo>
                  <a:pt x="93" y="111"/>
                </a:lnTo>
                <a:lnTo>
                  <a:pt x="98" y="108"/>
                </a:lnTo>
                <a:lnTo>
                  <a:pt x="104" y="104"/>
                </a:lnTo>
                <a:lnTo>
                  <a:pt x="108" y="100"/>
                </a:lnTo>
                <a:lnTo>
                  <a:pt x="110" y="95"/>
                </a:lnTo>
                <a:lnTo>
                  <a:pt x="112" y="88"/>
                </a:lnTo>
                <a:lnTo>
                  <a:pt x="113" y="81"/>
                </a:lnTo>
                <a:lnTo>
                  <a:pt x="113" y="81"/>
                </a:lnTo>
                <a:lnTo>
                  <a:pt x="112" y="75"/>
                </a:lnTo>
                <a:lnTo>
                  <a:pt x="110" y="69"/>
                </a:lnTo>
                <a:lnTo>
                  <a:pt x="108" y="64"/>
                </a:lnTo>
                <a:lnTo>
                  <a:pt x="104" y="58"/>
                </a:lnTo>
                <a:lnTo>
                  <a:pt x="98" y="54"/>
                </a:lnTo>
                <a:lnTo>
                  <a:pt x="93" y="52"/>
                </a:lnTo>
                <a:lnTo>
                  <a:pt x="87" y="50"/>
                </a:lnTo>
                <a:lnTo>
                  <a:pt x="81" y="49"/>
                </a:lnTo>
                <a:lnTo>
                  <a:pt x="81" y="4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69" name="Freeform 45"/>
          <p:cNvSpPr>
            <a:spLocks noEditPoints="1"/>
          </p:cNvSpPr>
          <p:nvPr/>
        </p:nvSpPr>
        <p:spPr bwMode="auto">
          <a:xfrm>
            <a:off x="9333515" y="3356478"/>
            <a:ext cx="338243" cy="330951"/>
          </a:xfrm>
          <a:custGeom>
            <a:avLst/>
            <a:gdLst/>
            <a:ahLst/>
            <a:cxnLst>
              <a:cxn ang="0">
                <a:pos x="76" y="217"/>
              </a:cxn>
              <a:cxn ang="0">
                <a:pos x="72" y="216"/>
              </a:cxn>
              <a:cxn ang="0">
                <a:pos x="41" y="177"/>
              </a:cxn>
              <a:cxn ang="0">
                <a:pos x="4" y="150"/>
              </a:cxn>
              <a:cxn ang="0">
                <a:pos x="0" y="142"/>
              </a:cxn>
              <a:cxn ang="0">
                <a:pos x="0" y="138"/>
              </a:cxn>
              <a:cxn ang="0">
                <a:pos x="18" y="120"/>
              </a:cxn>
              <a:cxn ang="0">
                <a:pos x="20" y="117"/>
              </a:cxn>
              <a:cxn ang="0">
                <a:pos x="24" y="117"/>
              </a:cxn>
              <a:cxn ang="0">
                <a:pos x="53" y="124"/>
              </a:cxn>
              <a:cxn ang="0">
                <a:pos x="15" y="55"/>
              </a:cxn>
              <a:cxn ang="0">
                <a:pos x="11" y="53"/>
              </a:cxn>
              <a:cxn ang="0">
                <a:pos x="10" y="48"/>
              </a:cxn>
              <a:cxn ang="0">
                <a:pos x="12" y="39"/>
              </a:cxn>
              <a:cxn ang="0">
                <a:pos x="31" y="20"/>
              </a:cxn>
              <a:cxn ang="0">
                <a:pos x="41" y="17"/>
              </a:cxn>
              <a:cxn ang="0">
                <a:pos x="157" y="19"/>
              </a:cxn>
              <a:cxn ang="0">
                <a:pos x="166" y="12"/>
              </a:cxn>
              <a:cxn ang="0">
                <a:pos x="188" y="1"/>
              </a:cxn>
              <a:cxn ang="0">
                <a:pos x="197" y="0"/>
              </a:cxn>
              <a:cxn ang="0">
                <a:pos x="209" y="3"/>
              </a:cxn>
              <a:cxn ang="0">
                <a:pos x="212" y="5"/>
              </a:cxn>
              <a:cxn ang="0">
                <a:pos x="218" y="16"/>
              </a:cxn>
              <a:cxn ang="0">
                <a:pos x="215" y="32"/>
              </a:cxn>
              <a:cxn ang="0">
                <a:pos x="212" y="40"/>
              </a:cxn>
              <a:cxn ang="0">
                <a:pos x="204" y="54"/>
              </a:cxn>
              <a:cxn ang="0">
                <a:pos x="177" y="82"/>
              </a:cxn>
              <a:cxn ang="0">
                <a:pos x="200" y="181"/>
              </a:cxn>
              <a:cxn ang="0">
                <a:pos x="199" y="188"/>
              </a:cxn>
              <a:cxn ang="0">
                <a:pos x="196" y="192"/>
              </a:cxn>
              <a:cxn ang="0">
                <a:pos x="177" y="206"/>
              </a:cxn>
              <a:cxn ang="0">
                <a:pos x="170" y="208"/>
              </a:cxn>
              <a:cxn ang="0">
                <a:pos x="168" y="208"/>
              </a:cxn>
              <a:cxn ang="0">
                <a:pos x="164" y="205"/>
              </a:cxn>
              <a:cxn ang="0">
                <a:pos x="124" y="134"/>
              </a:cxn>
              <a:cxn ang="0">
                <a:pos x="100" y="190"/>
              </a:cxn>
              <a:cxn ang="0">
                <a:pos x="100" y="196"/>
              </a:cxn>
              <a:cxn ang="0">
                <a:pos x="84" y="215"/>
              </a:cxn>
              <a:cxn ang="0">
                <a:pos x="80" y="216"/>
              </a:cxn>
              <a:cxn ang="0">
                <a:pos x="76" y="217"/>
              </a:cxn>
              <a:cxn ang="0">
                <a:pos x="49" y="170"/>
              </a:cxn>
              <a:cxn ang="0">
                <a:pos x="89" y="193"/>
              </a:cxn>
              <a:cxn ang="0">
                <a:pos x="127" y="116"/>
              </a:cxn>
              <a:cxn ang="0">
                <a:pos x="189" y="184"/>
              </a:cxn>
              <a:cxn ang="0">
                <a:pos x="191" y="53"/>
              </a:cxn>
              <a:cxn ang="0">
                <a:pos x="199" y="42"/>
              </a:cxn>
              <a:cxn ang="0">
                <a:pos x="205" y="30"/>
              </a:cxn>
              <a:cxn ang="0">
                <a:pos x="207" y="24"/>
              </a:cxn>
              <a:cxn ang="0">
                <a:pos x="207" y="16"/>
              </a:cxn>
              <a:cxn ang="0">
                <a:pos x="204" y="13"/>
              </a:cxn>
              <a:cxn ang="0">
                <a:pos x="197" y="11"/>
              </a:cxn>
              <a:cxn ang="0">
                <a:pos x="191" y="12"/>
              </a:cxn>
              <a:cxn ang="0">
                <a:pos x="173" y="20"/>
              </a:cxn>
              <a:cxn ang="0">
                <a:pos x="139" y="53"/>
              </a:cxn>
              <a:cxn ang="0">
                <a:pos x="20" y="47"/>
              </a:cxn>
              <a:cxn ang="0">
                <a:pos x="56" y="136"/>
              </a:cxn>
              <a:cxn ang="0">
                <a:pos x="11" y="142"/>
              </a:cxn>
            </a:cxnLst>
            <a:rect l="0" t="0" r="r" b="b"/>
            <a:pathLst>
              <a:path w="218" h="217">
                <a:moveTo>
                  <a:pt x="76" y="217"/>
                </a:moveTo>
                <a:lnTo>
                  <a:pt x="76" y="217"/>
                </a:lnTo>
                <a:lnTo>
                  <a:pt x="76" y="217"/>
                </a:lnTo>
                <a:lnTo>
                  <a:pt x="72" y="216"/>
                </a:lnTo>
                <a:lnTo>
                  <a:pt x="68" y="213"/>
                </a:lnTo>
                <a:lnTo>
                  <a:pt x="41" y="177"/>
                </a:lnTo>
                <a:lnTo>
                  <a:pt x="4" y="150"/>
                </a:lnTo>
                <a:lnTo>
                  <a:pt x="4" y="150"/>
                </a:lnTo>
                <a:lnTo>
                  <a:pt x="2" y="147"/>
                </a:lnTo>
                <a:lnTo>
                  <a:pt x="0" y="142"/>
                </a:lnTo>
                <a:lnTo>
                  <a:pt x="0" y="142"/>
                </a:lnTo>
                <a:lnTo>
                  <a:pt x="0" y="138"/>
                </a:lnTo>
                <a:lnTo>
                  <a:pt x="3" y="135"/>
                </a:lnTo>
                <a:lnTo>
                  <a:pt x="18" y="120"/>
                </a:lnTo>
                <a:lnTo>
                  <a:pt x="18" y="120"/>
                </a:lnTo>
                <a:lnTo>
                  <a:pt x="20" y="117"/>
                </a:lnTo>
                <a:lnTo>
                  <a:pt x="24" y="117"/>
                </a:lnTo>
                <a:lnTo>
                  <a:pt x="24" y="117"/>
                </a:lnTo>
                <a:lnTo>
                  <a:pt x="27" y="117"/>
                </a:lnTo>
                <a:lnTo>
                  <a:pt x="53" y="124"/>
                </a:lnTo>
                <a:lnTo>
                  <a:pt x="84" y="93"/>
                </a:lnTo>
                <a:lnTo>
                  <a:pt x="15" y="55"/>
                </a:lnTo>
                <a:lnTo>
                  <a:pt x="15" y="55"/>
                </a:lnTo>
                <a:lnTo>
                  <a:pt x="11" y="53"/>
                </a:lnTo>
                <a:lnTo>
                  <a:pt x="10" y="48"/>
                </a:lnTo>
                <a:lnTo>
                  <a:pt x="10" y="48"/>
                </a:lnTo>
                <a:lnTo>
                  <a:pt x="10" y="43"/>
                </a:lnTo>
                <a:lnTo>
                  <a:pt x="12" y="39"/>
                </a:lnTo>
                <a:lnTo>
                  <a:pt x="31" y="20"/>
                </a:lnTo>
                <a:lnTo>
                  <a:pt x="31" y="20"/>
                </a:lnTo>
                <a:lnTo>
                  <a:pt x="37" y="17"/>
                </a:lnTo>
                <a:lnTo>
                  <a:pt x="41" y="17"/>
                </a:lnTo>
                <a:lnTo>
                  <a:pt x="137" y="40"/>
                </a:lnTo>
                <a:lnTo>
                  <a:pt x="157" y="19"/>
                </a:lnTo>
                <a:lnTo>
                  <a:pt x="157" y="19"/>
                </a:lnTo>
                <a:lnTo>
                  <a:pt x="166" y="12"/>
                </a:lnTo>
                <a:lnTo>
                  <a:pt x="177" y="5"/>
                </a:lnTo>
                <a:lnTo>
                  <a:pt x="188" y="1"/>
                </a:lnTo>
                <a:lnTo>
                  <a:pt x="197" y="0"/>
                </a:lnTo>
                <a:lnTo>
                  <a:pt x="197" y="0"/>
                </a:lnTo>
                <a:lnTo>
                  <a:pt x="205" y="1"/>
                </a:lnTo>
                <a:lnTo>
                  <a:pt x="209" y="3"/>
                </a:lnTo>
                <a:lnTo>
                  <a:pt x="212" y="5"/>
                </a:lnTo>
                <a:lnTo>
                  <a:pt x="212" y="5"/>
                </a:lnTo>
                <a:lnTo>
                  <a:pt x="216" y="11"/>
                </a:lnTo>
                <a:lnTo>
                  <a:pt x="218" y="16"/>
                </a:lnTo>
                <a:lnTo>
                  <a:pt x="218" y="24"/>
                </a:lnTo>
                <a:lnTo>
                  <a:pt x="215" y="32"/>
                </a:lnTo>
                <a:lnTo>
                  <a:pt x="215" y="32"/>
                </a:lnTo>
                <a:lnTo>
                  <a:pt x="212" y="40"/>
                </a:lnTo>
                <a:lnTo>
                  <a:pt x="208" y="47"/>
                </a:lnTo>
                <a:lnTo>
                  <a:pt x="204" y="54"/>
                </a:lnTo>
                <a:lnTo>
                  <a:pt x="199" y="59"/>
                </a:lnTo>
                <a:lnTo>
                  <a:pt x="177" y="82"/>
                </a:lnTo>
                <a:lnTo>
                  <a:pt x="200" y="181"/>
                </a:lnTo>
                <a:lnTo>
                  <a:pt x="200" y="181"/>
                </a:lnTo>
                <a:lnTo>
                  <a:pt x="200" y="184"/>
                </a:lnTo>
                <a:lnTo>
                  <a:pt x="199" y="188"/>
                </a:lnTo>
                <a:lnTo>
                  <a:pt x="197" y="189"/>
                </a:lnTo>
                <a:lnTo>
                  <a:pt x="196" y="192"/>
                </a:lnTo>
                <a:lnTo>
                  <a:pt x="177" y="206"/>
                </a:lnTo>
                <a:lnTo>
                  <a:pt x="177" y="206"/>
                </a:lnTo>
                <a:lnTo>
                  <a:pt x="174" y="208"/>
                </a:lnTo>
                <a:lnTo>
                  <a:pt x="170" y="208"/>
                </a:lnTo>
                <a:lnTo>
                  <a:pt x="170" y="208"/>
                </a:lnTo>
                <a:lnTo>
                  <a:pt x="168" y="208"/>
                </a:lnTo>
                <a:lnTo>
                  <a:pt x="168" y="208"/>
                </a:lnTo>
                <a:lnTo>
                  <a:pt x="164" y="205"/>
                </a:lnTo>
                <a:lnTo>
                  <a:pt x="162" y="202"/>
                </a:lnTo>
                <a:lnTo>
                  <a:pt x="124" y="134"/>
                </a:lnTo>
                <a:lnTo>
                  <a:pt x="93" y="165"/>
                </a:lnTo>
                <a:lnTo>
                  <a:pt x="100" y="190"/>
                </a:lnTo>
                <a:lnTo>
                  <a:pt x="100" y="190"/>
                </a:lnTo>
                <a:lnTo>
                  <a:pt x="100" y="196"/>
                </a:lnTo>
                <a:lnTo>
                  <a:pt x="97" y="200"/>
                </a:lnTo>
                <a:lnTo>
                  <a:pt x="84" y="215"/>
                </a:lnTo>
                <a:lnTo>
                  <a:pt x="84" y="215"/>
                </a:lnTo>
                <a:lnTo>
                  <a:pt x="80" y="216"/>
                </a:lnTo>
                <a:lnTo>
                  <a:pt x="76" y="217"/>
                </a:lnTo>
                <a:lnTo>
                  <a:pt x="76" y="217"/>
                </a:lnTo>
                <a:close/>
                <a:moveTo>
                  <a:pt x="11" y="142"/>
                </a:moveTo>
                <a:lnTo>
                  <a:pt x="49" y="170"/>
                </a:lnTo>
                <a:lnTo>
                  <a:pt x="76" y="206"/>
                </a:lnTo>
                <a:lnTo>
                  <a:pt x="89" y="193"/>
                </a:lnTo>
                <a:lnTo>
                  <a:pt x="81" y="162"/>
                </a:lnTo>
                <a:lnTo>
                  <a:pt x="127" y="116"/>
                </a:lnTo>
                <a:lnTo>
                  <a:pt x="170" y="197"/>
                </a:lnTo>
                <a:lnTo>
                  <a:pt x="189" y="184"/>
                </a:lnTo>
                <a:lnTo>
                  <a:pt x="165" y="78"/>
                </a:lnTo>
                <a:lnTo>
                  <a:pt x="191" y="53"/>
                </a:lnTo>
                <a:lnTo>
                  <a:pt x="191" y="53"/>
                </a:lnTo>
                <a:lnTo>
                  <a:pt x="199" y="42"/>
                </a:lnTo>
                <a:lnTo>
                  <a:pt x="203" y="35"/>
                </a:lnTo>
                <a:lnTo>
                  <a:pt x="205" y="30"/>
                </a:lnTo>
                <a:lnTo>
                  <a:pt x="205" y="30"/>
                </a:lnTo>
                <a:lnTo>
                  <a:pt x="207" y="24"/>
                </a:lnTo>
                <a:lnTo>
                  <a:pt x="207" y="19"/>
                </a:lnTo>
                <a:lnTo>
                  <a:pt x="207" y="16"/>
                </a:lnTo>
                <a:lnTo>
                  <a:pt x="204" y="13"/>
                </a:lnTo>
                <a:lnTo>
                  <a:pt x="204" y="13"/>
                </a:lnTo>
                <a:lnTo>
                  <a:pt x="201" y="11"/>
                </a:lnTo>
                <a:lnTo>
                  <a:pt x="197" y="11"/>
                </a:lnTo>
                <a:lnTo>
                  <a:pt x="197" y="11"/>
                </a:lnTo>
                <a:lnTo>
                  <a:pt x="191" y="12"/>
                </a:lnTo>
                <a:lnTo>
                  <a:pt x="181" y="15"/>
                </a:lnTo>
                <a:lnTo>
                  <a:pt x="173" y="20"/>
                </a:lnTo>
                <a:lnTo>
                  <a:pt x="165" y="27"/>
                </a:lnTo>
                <a:lnTo>
                  <a:pt x="139" y="53"/>
                </a:lnTo>
                <a:lnTo>
                  <a:pt x="38" y="28"/>
                </a:lnTo>
                <a:lnTo>
                  <a:pt x="20" y="47"/>
                </a:lnTo>
                <a:lnTo>
                  <a:pt x="101" y="90"/>
                </a:lnTo>
                <a:lnTo>
                  <a:pt x="56" y="136"/>
                </a:lnTo>
                <a:lnTo>
                  <a:pt x="24" y="128"/>
                </a:lnTo>
                <a:lnTo>
                  <a:pt x="11" y="14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70" name="Freeform 46"/>
          <p:cNvSpPr>
            <a:spLocks noEditPoints="1"/>
          </p:cNvSpPr>
          <p:nvPr/>
        </p:nvSpPr>
        <p:spPr bwMode="auto">
          <a:xfrm>
            <a:off x="4452484" y="3356478"/>
            <a:ext cx="385221" cy="330951"/>
          </a:xfrm>
          <a:custGeom>
            <a:avLst/>
            <a:gdLst/>
            <a:ahLst/>
            <a:cxnLst>
              <a:cxn ang="0">
                <a:pos x="24" y="215"/>
              </a:cxn>
              <a:cxn ang="0">
                <a:pos x="17" y="205"/>
              </a:cxn>
              <a:cxn ang="0">
                <a:pos x="17" y="201"/>
              </a:cxn>
              <a:cxn ang="0">
                <a:pos x="21" y="193"/>
              </a:cxn>
              <a:cxn ang="0">
                <a:pos x="25" y="189"/>
              </a:cxn>
              <a:cxn ang="0">
                <a:pos x="44" y="160"/>
              </a:cxn>
              <a:cxn ang="0">
                <a:pos x="25" y="146"/>
              </a:cxn>
              <a:cxn ang="0">
                <a:pos x="6" y="120"/>
              </a:cxn>
              <a:cxn ang="0">
                <a:pos x="0" y="91"/>
              </a:cxn>
              <a:cxn ang="0">
                <a:pos x="2" y="73"/>
              </a:cxn>
              <a:cxn ang="0">
                <a:pos x="14" y="47"/>
              </a:cxn>
              <a:cxn ang="0">
                <a:pos x="36" y="27"/>
              </a:cxn>
              <a:cxn ang="0">
                <a:pos x="64"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6" y="180"/>
              </a:cxn>
              <a:cxn ang="0">
                <a:pos x="62" y="207"/>
              </a:cxn>
              <a:cxn ang="0">
                <a:pos x="29" y="215"/>
              </a:cxn>
              <a:cxn ang="0">
                <a:pos x="28" y="204"/>
              </a:cxn>
              <a:cxn ang="0">
                <a:pos x="43" y="201"/>
              </a:cxn>
              <a:cxn ang="0">
                <a:pos x="74" y="189"/>
              </a:cxn>
              <a:cxn ang="0">
                <a:pos x="104" y="169"/>
              </a:cxn>
              <a:cxn ang="0">
                <a:pos x="124" y="170"/>
              </a:cxn>
              <a:cxn ang="0">
                <a:pos x="147" y="169"/>
              </a:cxn>
              <a:cxn ang="0">
                <a:pos x="197" y="153"/>
              </a:cxn>
              <a:cxn ang="0">
                <a:pos x="218" y="135"/>
              </a:cxn>
              <a:cxn ang="0">
                <a:pos x="232" y="115"/>
              </a:cxn>
              <a:cxn ang="0">
                <a:pos x="237" y="91"/>
              </a:cxn>
              <a:cxn ang="0">
                <a:pos x="236" y="74"/>
              </a:cxn>
              <a:cxn ang="0">
                <a:pos x="224" y="53"/>
              </a:cxn>
              <a:cxn ang="0">
                <a:pos x="205" y="35"/>
              </a:cxn>
              <a:cxn ang="0">
                <a:pos x="168" y="18"/>
              </a:cxn>
              <a:cxn ang="0">
                <a:pos x="124" y="11"/>
              </a:cxn>
              <a:cxn ang="0">
                <a:pos x="101" y="14"/>
              </a:cxn>
              <a:cxn ang="0">
                <a:pos x="52" y="30"/>
              </a:cxn>
              <a:cxn ang="0">
                <a:pos x="31" y="46"/>
              </a:cxn>
              <a:cxn ang="0">
                <a:pos x="16" y="68"/>
              </a:cxn>
              <a:cxn ang="0">
                <a:pos x="10" y="91"/>
              </a:cxn>
              <a:cxn ang="0">
                <a:pos x="13" y="108"/>
              </a:cxn>
              <a:cxn ang="0">
                <a:pos x="28" y="133"/>
              </a:cxn>
              <a:cxn ang="0">
                <a:pos x="52" y="153"/>
              </a:cxn>
              <a:cxn ang="0">
                <a:pos x="55" y="160"/>
              </a:cxn>
              <a:cxn ang="0">
                <a:pos x="39" y="191"/>
              </a:cxn>
              <a:cxn ang="0">
                <a:pos x="29" y="200"/>
              </a:cxn>
              <a:cxn ang="0">
                <a:pos x="28" y="204"/>
              </a:cxn>
            </a:cxnLst>
            <a:rect l="0" t="0" r="r" b="b"/>
            <a:pathLst>
              <a:path w="248" h="215">
                <a:moveTo>
                  <a:pt x="28" y="215"/>
                </a:moveTo>
                <a:lnTo>
                  <a:pt x="28" y="215"/>
                </a:lnTo>
                <a:lnTo>
                  <a:pt x="24" y="215"/>
                </a:lnTo>
                <a:lnTo>
                  <a:pt x="21" y="212"/>
                </a:lnTo>
                <a:lnTo>
                  <a:pt x="19" y="210"/>
                </a:lnTo>
                <a:lnTo>
                  <a:pt x="17" y="205"/>
                </a:lnTo>
                <a:lnTo>
                  <a:pt x="17" y="205"/>
                </a:lnTo>
                <a:lnTo>
                  <a:pt x="17" y="205"/>
                </a:lnTo>
                <a:lnTo>
                  <a:pt x="17" y="201"/>
                </a:lnTo>
                <a:lnTo>
                  <a:pt x="19" y="199"/>
                </a:lnTo>
                <a:lnTo>
                  <a:pt x="21" y="195"/>
                </a:lnTo>
                <a:lnTo>
                  <a:pt x="21" y="193"/>
                </a:lnTo>
                <a:lnTo>
                  <a:pt x="21" y="193"/>
                </a:lnTo>
                <a:lnTo>
                  <a:pt x="25" y="189"/>
                </a:lnTo>
                <a:lnTo>
                  <a:pt x="25" y="189"/>
                </a:lnTo>
                <a:lnTo>
                  <a:pt x="35" y="177"/>
                </a:lnTo>
                <a:lnTo>
                  <a:pt x="40" y="170"/>
                </a:lnTo>
                <a:lnTo>
                  <a:pt x="44" y="160"/>
                </a:lnTo>
                <a:lnTo>
                  <a:pt x="44" y="160"/>
                </a:lnTo>
                <a:lnTo>
                  <a:pt x="33" y="153"/>
                </a:lnTo>
                <a:lnTo>
                  <a:pt x="25" y="146"/>
                </a:lnTo>
                <a:lnTo>
                  <a:pt x="17" y="138"/>
                </a:lnTo>
                <a:lnTo>
                  <a:pt x="12" y="129"/>
                </a:lnTo>
                <a:lnTo>
                  <a:pt x="6" y="120"/>
                </a:lnTo>
                <a:lnTo>
                  <a:pt x="2" y="111"/>
                </a:lnTo>
                <a:lnTo>
                  <a:pt x="1" y="101"/>
                </a:lnTo>
                <a:lnTo>
                  <a:pt x="0" y="91"/>
                </a:lnTo>
                <a:lnTo>
                  <a:pt x="0" y="91"/>
                </a:lnTo>
                <a:lnTo>
                  <a:pt x="1" y="81"/>
                </a:lnTo>
                <a:lnTo>
                  <a:pt x="2" y="73"/>
                </a:lnTo>
                <a:lnTo>
                  <a:pt x="5" y="64"/>
                </a:lnTo>
                <a:lnTo>
                  <a:pt x="9" y="56"/>
                </a:lnTo>
                <a:lnTo>
                  <a:pt x="14" y="47"/>
                </a:lnTo>
                <a:lnTo>
                  <a:pt x="21" y="41"/>
                </a:lnTo>
                <a:lnTo>
                  <a:pt x="28" y="34"/>
                </a:lnTo>
                <a:lnTo>
                  <a:pt x="36" y="27"/>
                </a:lnTo>
                <a:lnTo>
                  <a:pt x="46" y="22"/>
                </a:lnTo>
                <a:lnTo>
                  <a:pt x="55" y="16"/>
                </a:lnTo>
                <a:lnTo>
                  <a:pt x="64" y="11"/>
                </a:lnTo>
                <a:lnTo>
                  <a:pt x="75" y="8"/>
                </a:lnTo>
                <a:lnTo>
                  <a:pt x="87" y="4"/>
                </a:lnTo>
                <a:lnTo>
                  <a:pt x="100" y="3"/>
                </a:lnTo>
                <a:lnTo>
                  <a:pt x="112" y="2"/>
                </a:lnTo>
                <a:lnTo>
                  <a:pt x="124" y="0"/>
                </a:lnTo>
                <a:lnTo>
                  <a:pt x="124" y="0"/>
                </a:lnTo>
                <a:lnTo>
                  <a:pt x="137" y="2"/>
                </a:lnTo>
                <a:lnTo>
                  <a:pt x="149" y="3"/>
                </a:lnTo>
                <a:lnTo>
                  <a:pt x="162" y="4"/>
                </a:lnTo>
                <a:lnTo>
                  <a:pt x="172" y="8"/>
                </a:lnTo>
                <a:lnTo>
                  <a:pt x="183" y="11"/>
                </a:lnTo>
                <a:lnTo>
                  <a:pt x="194" y="16"/>
                </a:lnTo>
                <a:lnTo>
                  <a:pt x="203" y="22"/>
                </a:lnTo>
                <a:lnTo>
                  <a:pt x="212" y="27"/>
                </a:lnTo>
                <a:lnTo>
                  <a:pt x="220" y="34"/>
                </a:lnTo>
                <a:lnTo>
                  <a:pt x="228" y="41"/>
                </a:lnTo>
                <a:lnTo>
                  <a:pt x="233" y="47"/>
                </a:lnTo>
                <a:lnTo>
                  <a:pt x="239" y="56"/>
                </a:lnTo>
                <a:lnTo>
                  <a:pt x="243" y="64"/>
                </a:lnTo>
                <a:lnTo>
                  <a:pt x="245" y="73"/>
                </a:lnTo>
                <a:lnTo>
                  <a:pt x="248" y="81"/>
                </a:lnTo>
                <a:lnTo>
                  <a:pt x="248" y="91"/>
                </a:lnTo>
                <a:lnTo>
                  <a:pt x="248" y="91"/>
                </a:lnTo>
                <a:lnTo>
                  <a:pt x="248" y="100"/>
                </a:lnTo>
                <a:lnTo>
                  <a:pt x="245" y="110"/>
                </a:lnTo>
                <a:lnTo>
                  <a:pt x="243" y="118"/>
                </a:lnTo>
                <a:lnTo>
                  <a:pt x="239" y="126"/>
                </a:lnTo>
                <a:lnTo>
                  <a:pt x="233" y="134"/>
                </a:lnTo>
                <a:lnTo>
                  <a:pt x="228" y="142"/>
                </a:lnTo>
                <a:lnTo>
                  <a:pt x="220" y="149"/>
                </a:lnTo>
                <a:lnTo>
                  <a:pt x="212" y="154"/>
                </a:lnTo>
                <a:lnTo>
                  <a:pt x="203" y="161"/>
                </a:lnTo>
                <a:lnTo>
                  <a:pt x="194" y="166"/>
                </a:lnTo>
                <a:lnTo>
                  <a:pt x="183" y="170"/>
                </a:lnTo>
                <a:lnTo>
                  <a:pt x="172" y="174"/>
                </a:lnTo>
                <a:lnTo>
                  <a:pt x="162" y="177"/>
                </a:lnTo>
                <a:lnTo>
                  <a:pt x="149" y="180"/>
                </a:lnTo>
                <a:lnTo>
                  <a:pt x="137" y="181"/>
                </a:lnTo>
                <a:lnTo>
                  <a:pt x="124" y="181"/>
                </a:lnTo>
                <a:lnTo>
                  <a:pt x="124" y="181"/>
                </a:lnTo>
                <a:lnTo>
                  <a:pt x="106" y="180"/>
                </a:lnTo>
                <a:lnTo>
                  <a:pt x="106" y="180"/>
                </a:lnTo>
                <a:lnTo>
                  <a:pt x="93" y="191"/>
                </a:lnTo>
                <a:lnTo>
                  <a:pt x="78" y="200"/>
                </a:lnTo>
                <a:lnTo>
                  <a:pt x="62" y="207"/>
                </a:lnTo>
                <a:lnTo>
                  <a:pt x="46" y="212"/>
                </a:lnTo>
                <a:lnTo>
                  <a:pt x="46" y="212"/>
                </a:lnTo>
                <a:lnTo>
                  <a:pt x="29"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8" y="164"/>
                </a:lnTo>
                <a:lnTo>
                  <a:pt x="187" y="157"/>
                </a:lnTo>
                <a:lnTo>
                  <a:pt x="197" y="153"/>
                </a:lnTo>
                <a:lnTo>
                  <a:pt x="205" y="147"/>
                </a:lnTo>
                <a:lnTo>
                  <a:pt x="212" y="142"/>
                </a:lnTo>
                <a:lnTo>
                  <a:pt x="218" y="135"/>
                </a:lnTo>
                <a:lnTo>
                  <a:pt x="224" y="129"/>
                </a:lnTo>
                <a:lnTo>
                  <a:pt x="229" y="122"/>
                </a:lnTo>
                <a:lnTo>
                  <a:pt x="232" y="115"/>
                </a:lnTo>
                <a:lnTo>
                  <a:pt x="236" y="107"/>
                </a:lnTo>
                <a:lnTo>
                  <a:pt x="237" y="99"/>
                </a:lnTo>
                <a:lnTo>
                  <a:pt x="237" y="91"/>
                </a:lnTo>
                <a:lnTo>
                  <a:pt x="237" y="91"/>
                </a:lnTo>
                <a:lnTo>
                  <a:pt x="237" y="83"/>
                </a:lnTo>
                <a:lnTo>
                  <a:pt x="236" y="74"/>
                </a:lnTo>
                <a:lnTo>
                  <a:pt x="232" y="68"/>
                </a:lnTo>
                <a:lnTo>
                  <a:pt x="229" y="60"/>
                </a:lnTo>
                <a:lnTo>
                  <a:pt x="224" y="53"/>
                </a:lnTo>
                <a:lnTo>
                  <a:pt x="218" y="46"/>
                </a:lnTo>
                <a:lnTo>
                  <a:pt x="212" y="41"/>
                </a:lnTo>
                <a:lnTo>
                  <a:pt x="205" y="35"/>
                </a:lnTo>
                <a:lnTo>
                  <a:pt x="197" y="30"/>
                </a:lnTo>
                <a:lnTo>
                  <a:pt x="187" y="25"/>
                </a:lnTo>
                <a:lnTo>
                  <a:pt x="168" y="18"/>
                </a:lnTo>
                <a:lnTo>
                  <a:pt x="147" y="14"/>
                </a:lnTo>
                <a:lnTo>
                  <a:pt x="136" y="12"/>
                </a:lnTo>
                <a:lnTo>
                  <a:pt x="124" y="11"/>
                </a:lnTo>
                <a:lnTo>
                  <a:pt x="124" y="11"/>
                </a:lnTo>
                <a:lnTo>
                  <a:pt x="113" y="12"/>
                </a:lnTo>
                <a:lnTo>
                  <a:pt x="101" y="14"/>
                </a:lnTo>
                <a:lnTo>
                  <a:pt x="81" y="18"/>
                </a:lnTo>
                <a:lnTo>
                  <a:pt x="60" y="25"/>
                </a:lnTo>
                <a:lnTo>
                  <a:pt x="52" y="30"/>
                </a:lnTo>
                <a:lnTo>
                  <a:pt x="44" y="35"/>
                </a:lnTo>
                <a:lnTo>
                  <a:pt x="36" y="41"/>
                </a:lnTo>
                <a:lnTo>
                  <a:pt x="31" y="46"/>
                </a:lnTo>
                <a:lnTo>
                  <a:pt x="24" y="53"/>
                </a:lnTo>
                <a:lnTo>
                  <a:pt x="20" y="60"/>
                </a:lnTo>
                <a:lnTo>
                  <a:pt x="16" y="68"/>
                </a:lnTo>
                <a:lnTo>
                  <a:pt x="13" y="74"/>
                </a:lnTo>
                <a:lnTo>
                  <a:pt x="12" y="83"/>
                </a:lnTo>
                <a:lnTo>
                  <a:pt x="10" y="91"/>
                </a:lnTo>
                <a:lnTo>
                  <a:pt x="10" y="91"/>
                </a:lnTo>
                <a:lnTo>
                  <a:pt x="12" y="100"/>
                </a:lnTo>
                <a:lnTo>
                  <a:pt x="13" y="108"/>
                </a:lnTo>
                <a:lnTo>
                  <a:pt x="17" y="118"/>
                </a:lnTo>
                <a:lnTo>
                  <a:pt x="21" y="126"/>
                </a:lnTo>
                <a:lnTo>
                  <a:pt x="28" y="133"/>
                </a:lnTo>
                <a:lnTo>
                  <a:pt x="35" y="141"/>
                </a:lnTo>
                <a:lnTo>
                  <a:pt x="43" y="146"/>
                </a:lnTo>
                <a:lnTo>
                  <a:pt x="52" y="153"/>
                </a:lnTo>
                <a:lnTo>
                  <a:pt x="56" y="154"/>
                </a:lnTo>
                <a:lnTo>
                  <a:pt x="55" y="160"/>
                </a:lnTo>
                <a:lnTo>
                  <a:pt x="55" y="160"/>
                </a:lnTo>
                <a:lnTo>
                  <a:pt x="51" y="172"/>
                </a:lnTo>
                <a:lnTo>
                  <a:pt x="46" y="183"/>
                </a:lnTo>
                <a:lnTo>
                  <a:pt x="39" y="191"/>
                </a:lnTo>
                <a:lnTo>
                  <a:pt x="33" y="197"/>
                </a:lnTo>
                <a:lnTo>
                  <a:pt x="33" y="197"/>
                </a:lnTo>
                <a:lnTo>
                  <a:pt x="29" y="200"/>
                </a:lnTo>
                <a:lnTo>
                  <a:pt x="29" y="201"/>
                </a:lnTo>
                <a:lnTo>
                  <a:pt x="29" y="201"/>
                </a:lnTo>
                <a:lnTo>
                  <a:pt x="28" y="204"/>
                </a:lnTo>
                <a:lnTo>
                  <a:pt x="28" y="20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71" name="Rectangle 47"/>
          <p:cNvSpPr>
            <a:spLocks noChangeArrowheads="1"/>
          </p:cNvSpPr>
          <p:nvPr/>
        </p:nvSpPr>
        <p:spPr bwMode="auto">
          <a:xfrm>
            <a:off x="7689280" y="5112357"/>
            <a:ext cx="394616"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072" name="Rectangle 48"/>
          <p:cNvSpPr>
            <a:spLocks noChangeArrowheads="1"/>
          </p:cNvSpPr>
          <p:nvPr/>
        </p:nvSpPr>
        <p:spPr bwMode="auto">
          <a:xfrm>
            <a:off x="7877193" y="4928496"/>
            <a:ext cx="18791" cy="386109"/>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073" name="Rectangle 49"/>
          <p:cNvSpPr>
            <a:spLocks noChangeArrowheads="1"/>
          </p:cNvSpPr>
          <p:nvPr/>
        </p:nvSpPr>
        <p:spPr bwMode="auto">
          <a:xfrm>
            <a:off x="8502003" y="5112357"/>
            <a:ext cx="394616"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074" name="Rectangle 50"/>
          <p:cNvSpPr>
            <a:spLocks noChangeArrowheads="1"/>
          </p:cNvSpPr>
          <p:nvPr/>
        </p:nvSpPr>
        <p:spPr bwMode="auto">
          <a:xfrm>
            <a:off x="7008095" y="3498970"/>
            <a:ext cx="136239" cy="459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075" name="Freeform 51"/>
          <p:cNvSpPr>
            <a:spLocks noEditPoints="1"/>
          </p:cNvSpPr>
          <p:nvPr/>
        </p:nvSpPr>
        <p:spPr bwMode="auto">
          <a:xfrm>
            <a:off x="6881255" y="4193050"/>
            <a:ext cx="361733" cy="303372"/>
          </a:xfrm>
          <a:custGeom>
            <a:avLst/>
            <a:gdLst/>
            <a:ahLst/>
            <a:cxnLst>
              <a:cxn ang="0">
                <a:pos x="184" y="196"/>
              </a:cxn>
              <a:cxn ang="0">
                <a:pos x="171" y="183"/>
              </a:cxn>
              <a:cxn ang="0">
                <a:pos x="171" y="169"/>
              </a:cxn>
              <a:cxn ang="0">
                <a:pos x="94" y="169"/>
              </a:cxn>
              <a:cxn ang="0">
                <a:pos x="94" y="183"/>
              </a:cxn>
              <a:cxn ang="0">
                <a:pos x="82" y="196"/>
              </a:cxn>
              <a:cxn ang="0">
                <a:pos x="69" y="197"/>
              </a:cxn>
              <a:cxn ang="0">
                <a:pos x="55" y="187"/>
              </a:cxn>
              <a:cxn ang="0">
                <a:pos x="51" y="174"/>
              </a:cxn>
              <a:cxn ang="0">
                <a:pos x="53" y="155"/>
              </a:cxn>
              <a:cxn ang="0">
                <a:pos x="58" y="132"/>
              </a:cxn>
              <a:cxn ang="0">
                <a:pos x="13" y="27"/>
              </a:cxn>
              <a:cxn ang="0">
                <a:pos x="1" y="19"/>
              </a:cxn>
              <a:cxn ang="0">
                <a:pos x="4" y="4"/>
              </a:cxn>
              <a:cxn ang="0">
                <a:pos x="49" y="0"/>
              </a:cxn>
              <a:cxn ang="0">
                <a:pos x="62" y="11"/>
              </a:cxn>
              <a:cxn ang="0">
                <a:pos x="223" y="17"/>
              </a:cxn>
              <a:cxn ang="0">
                <a:pos x="232" y="98"/>
              </a:cxn>
              <a:cxn ang="0">
                <a:pos x="224" y="111"/>
              </a:cxn>
              <a:cxn ang="0">
                <a:pos x="88" y="132"/>
              </a:cxn>
              <a:cxn ang="0">
                <a:pos x="201" y="135"/>
              </a:cxn>
              <a:cxn ang="0">
                <a:pos x="215" y="150"/>
              </a:cxn>
              <a:cxn ang="0">
                <a:pos x="209" y="160"/>
              </a:cxn>
              <a:cxn ang="0">
                <a:pos x="215" y="179"/>
              </a:cxn>
              <a:cxn ang="0">
                <a:pos x="205" y="193"/>
              </a:cxn>
              <a:cxn ang="0">
                <a:pos x="193" y="197"/>
              </a:cxn>
              <a:cxn ang="0">
                <a:pos x="184" y="166"/>
              </a:cxn>
              <a:cxn ang="0">
                <a:pos x="182" y="179"/>
              </a:cxn>
              <a:cxn ang="0">
                <a:pos x="193" y="186"/>
              </a:cxn>
              <a:cxn ang="0">
                <a:pos x="204" y="174"/>
              </a:cxn>
              <a:cxn ang="0">
                <a:pos x="197" y="165"/>
              </a:cxn>
              <a:cxn ang="0">
                <a:pos x="73" y="163"/>
              </a:cxn>
              <a:cxn ang="0">
                <a:pos x="62" y="174"/>
              </a:cxn>
              <a:cxn ang="0">
                <a:pos x="69" y="185"/>
              </a:cxn>
              <a:cxn ang="0">
                <a:pos x="82" y="182"/>
              </a:cxn>
              <a:cxn ang="0">
                <a:pos x="84" y="170"/>
              </a:cxn>
              <a:cxn ang="0">
                <a:pos x="73" y="163"/>
              </a:cxn>
              <a:cxn ang="0">
                <a:pos x="202" y="151"/>
              </a:cxn>
              <a:cxn ang="0">
                <a:pos x="201" y="146"/>
              </a:cxn>
              <a:cxn ang="0">
                <a:pos x="77" y="132"/>
              </a:cxn>
              <a:cxn ang="0">
                <a:pos x="76" y="124"/>
              </a:cxn>
              <a:cxn ang="0">
                <a:pos x="220" y="100"/>
              </a:cxn>
              <a:cxn ang="0">
                <a:pos x="220" y="28"/>
              </a:cxn>
              <a:cxn ang="0">
                <a:pos x="53" y="23"/>
              </a:cxn>
              <a:cxn ang="0">
                <a:pos x="50" y="11"/>
              </a:cxn>
              <a:cxn ang="0">
                <a:pos x="12" y="11"/>
              </a:cxn>
              <a:cxn ang="0">
                <a:pos x="13" y="16"/>
              </a:cxn>
              <a:cxn ang="0">
                <a:pos x="69" y="133"/>
              </a:cxn>
              <a:cxn ang="0">
                <a:pos x="62" y="150"/>
              </a:cxn>
              <a:cxn ang="0">
                <a:pos x="193" y="152"/>
              </a:cxn>
            </a:cxnLst>
            <a:rect l="0" t="0" r="r" b="b"/>
            <a:pathLst>
              <a:path w="232" h="197">
                <a:moveTo>
                  <a:pt x="193" y="197"/>
                </a:moveTo>
                <a:lnTo>
                  <a:pt x="193" y="197"/>
                </a:lnTo>
                <a:lnTo>
                  <a:pt x="188" y="197"/>
                </a:lnTo>
                <a:lnTo>
                  <a:pt x="184" y="196"/>
                </a:lnTo>
                <a:lnTo>
                  <a:pt x="180" y="193"/>
                </a:lnTo>
                <a:lnTo>
                  <a:pt x="177" y="190"/>
                </a:lnTo>
                <a:lnTo>
                  <a:pt x="174" y="187"/>
                </a:lnTo>
                <a:lnTo>
                  <a:pt x="171" y="183"/>
                </a:lnTo>
                <a:lnTo>
                  <a:pt x="170" y="179"/>
                </a:lnTo>
                <a:lnTo>
                  <a:pt x="170" y="174"/>
                </a:lnTo>
                <a:lnTo>
                  <a:pt x="170" y="174"/>
                </a:lnTo>
                <a:lnTo>
                  <a:pt x="171" y="169"/>
                </a:lnTo>
                <a:lnTo>
                  <a:pt x="173" y="163"/>
                </a:lnTo>
                <a:lnTo>
                  <a:pt x="93" y="163"/>
                </a:lnTo>
                <a:lnTo>
                  <a:pt x="93" y="163"/>
                </a:lnTo>
                <a:lnTo>
                  <a:pt x="94" y="169"/>
                </a:lnTo>
                <a:lnTo>
                  <a:pt x="96" y="174"/>
                </a:lnTo>
                <a:lnTo>
                  <a:pt x="96" y="174"/>
                </a:lnTo>
                <a:lnTo>
                  <a:pt x="96" y="179"/>
                </a:lnTo>
                <a:lnTo>
                  <a:pt x="94" y="183"/>
                </a:lnTo>
                <a:lnTo>
                  <a:pt x="92" y="187"/>
                </a:lnTo>
                <a:lnTo>
                  <a:pt x="89" y="190"/>
                </a:lnTo>
                <a:lnTo>
                  <a:pt x="86" y="193"/>
                </a:lnTo>
                <a:lnTo>
                  <a:pt x="82" y="196"/>
                </a:lnTo>
                <a:lnTo>
                  <a:pt x="78" y="197"/>
                </a:lnTo>
                <a:lnTo>
                  <a:pt x="73" y="197"/>
                </a:lnTo>
                <a:lnTo>
                  <a:pt x="73" y="197"/>
                </a:lnTo>
                <a:lnTo>
                  <a:pt x="69" y="197"/>
                </a:lnTo>
                <a:lnTo>
                  <a:pt x="65" y="196"/>
                </a:lnTo>
                <a:lnTo>
                  <a:pt x="61" y="193"/>
                </a:lnTo>
                <a:lnTo>
                  <a:pt x="58" y="190"/>
                </a:lnTo>
                <a:lnTo>
                  <a:pt x="55" y="187"/>
                </a:lnTo>
                <a:lnTo>
                  <a:pt x="53" y="183"/>
                </a:lnTo>
                <a:lnTo>
                  <a:pt x="51" y="179"/>
                </a:lnTo>
                <a:lnTo>
                  <a:pt x="51" y="174"/>
                </a:lnTo>
                <a:lnTo>
                  <a:pt x="51" y="174"/>
                </a:lnTo>
                <a:lnTo>
                  <a:pt x="53" y="167"/>
                </a:lnTo>
                <a:lnTo>
                  <a:pt x="57" y="160"/>
                </a:lnTo>
                <a:lnTo>
                  <a:pt x="57" y="160"/>
                </a:lnTo>
                <a:lnTo>
                  <a:pt x="53" y="155"/>
                </a:lnTo>
                <a:lnTo>
                  <a:pt x="51" y="150"/>
                </a:lnTo>
                <a:lnTo>
                  <a:pt x="51" y="150"/>
                </a:lnTo>
                <a:lnTo>
                  <a:pt x="53" y="142"/>
                </a:lnTo>
                <a:lnTo>
                  <a:pt x="58" y="132"/>
                </a:lnTo>
                <a:lnTo>
                  <a:pt x="58" y="132"/>
                </a:lnTo>
                <a:lnTo>
                  <a:pt x="59" y="131"/>
                </a:lnTo>
                <a:lnTo>
                  <a:pt x="36" y="27"/>
                </a:lnTo>
                <a:lnTo>
                  <a:pt x="13" y="27"/>
                </a:lnTo>
                <a:lnTo>
                  <a:pt x="13" y="27"/>
                </a:lnTo>
                <a:lnTo>
                  <a:pt x="8" y="25"/>
                </a:lnTo>
                <a:lnTo>
                  <a:pt x="4" y="23"/>
                </a:lnTo>
                <a:lnTo>
                  <a:pt x="1" y="19"/>
                </a:lnTo>
                <a:lnTo>
                  <a:pt x="0" y="13"/>
                </a:lnTo>
                <a:lnTo>
                  <a:pt x="0" y="13"/>
                </a:lnTo>
                <a:lnTo>
                  <a:pt x="1" y="8"/>
                </a:lnTo>
                <a:lnTo>
                  <a:pt x="4" y="4"/>
                </a:lnTo>
                <a:lnTo>
                  <a:pt x="8" y="0"/>
                </a:lnTo>
                <a:lnTo>
                  <a:pt x="13" y="0"/>
                </a:lnTo>
                <a:lnTo>
                  <a:pt x="49" y="0"/>
                </a:lnTo>
                <a:lnTo>
                  <a:pt x="49" y="0"/>
                </a:lnTo>
                <a:lnTo>
                  <a:pt x="51" y="0"/>
                </a:lnTo>
                <a:lnTo>
                  <a:pt x="55" y="1"/>
                </a:lnTo>
                <a:lnTo>
                  <a:pt x="59" y="5"/>
                </a:lnTo>
                <a:lnTo>
                  <a:pt x="62" y="11"/>
                </a:lnTo>
                <a:lnTo>
                  <a:pt x="63" y="16"/>
                </a:lnTo>
                <a:lnTo>
                  <a:pt x="217" y="16"/>
                </a:lnTo>
                <a:lnTo>
                  <a:pt x="217" y="16"/>
                </a:lnTo>
                <a:lnTo>
                  <a:pt x="223" y="17"/>
                </a:lnTo>
                <a:lnTo>
                  <a:pt x="228" y="20"/>
                </a:lnTo>
                <a:lnTo>
                  <a:pt x="231" y="24"/>
                </a:lnTo>
                <a:lnTo>
                  <a:pt x="232" y="29"/>
                </a:lnTo>
                <a:lnTo>
                  <a:pt x="232" y="98"/>
                </a:lnTo>
                <a:lnTo>
                  <a:pt x="232" y="98"/>
                </a:lnTo>
                <a:lnTo>
                  <a:pt x="231" y="104"/>
                </a:lnTo>
                <a:lnTo>
                  <a:pt x="228" y="108"/>
                </a:lnTo>
                <a:lnTo>
                  <a:pt x="224" y="111"/>
                </a:lnTo>
                <a:lnTo>
                  <a:pt x="220" y="112"/>
                </a:lnTo>
                <a:lnTo>
                  <a:pt x="86" y="128"/>
                </a:lnTo>
                <a:lnTo>
                  <a:pt x="86" y="128"/>
                </a:lnTo>
                <a:lnTo>
                  <a:pt x="88" y="132"/>
                </a:lnTo>
                <a:lnTo>
                  <a:pt x="88" y="132"/>
                </a:lnTo>
                <a:lnTo>
                  <a:pt x="86" y="135"/>
                </a:lnTo>
                <a:lnTo>
                  <a:pt x="201" y="135"/>
                </a:lnTo>
                <a:lnTo>
                  <a:pt x="201" y="135"/>
                </a:lnTo>
                <a:lnTo>
                  <a:pt x="207" y="136"/>
                </a:lnTo>
                <a:lnTo>
                  <a:pt x="211" y="139"/>
                </a:lnTo>
                <a:lnTo>
                  <a:pt x="213" y="144"/>
                </a:lnTo>
                <a:lnTo>
                  <a:pt x="215" y="150"/>
                </a:lnTo>
                <a:lnTo>
                  <a:pt x="215" y="150"/>
                </a:lnTo>
                <a:lnTo>
                  <a:pt x="213" y="155"/>
                </a:lnTo>
                <a:lnTo>
                  <a:pt x="209" y="160"/>
                </a:lnTo>
                <a:lnTo>
                  <a:pt x="209" y="160"/>
                </a:lnTo>
                <a:lnTo>
                  <a:pt x="213" y="167"/>
                </a:lnTo>
                <a:lnTo>
                  <a:pt x="215" y="174"/>
                </a:lnTo>
                <a:lnTo>
                  <a:pt x="215" y="174"/>
                </a:lnTo>
                <a:lnTo>
                  <a:pt x="215" y="179"/>
                </a:lnTo>
                <a:lnTo>
                  <a:pt x="213" y="183"/>
                </a:lnTo>
                <a:lnTo>
                  <a:pt x="211" y="187"/>
                </a:lnTo>
                <a:lnTo>
                  <a:pt x="208" y="190"/>
                </a:lnTo>
                <a:lnTo>
                  <a:pt x="205" y="193"/>
                </a:lnTo>
                <a:lnTo>
                  <a:pt x="201" y="196"/>
                </a:lnTo>
                <a:lnTo>
                  <a:pt x="197" y="197"/>
                </a:lnTo>
                <a:lnTo>
                  <a:pt x="193" y="197"/>
                </a:lnTo>
                <a:lnTo>
                  <a:pt x="193" y="197"/>
                </a:lnTo>
                <a:close/>
                <a:moveTo>
                  <a:pt x="193" y="163"/>
                </a:moveTo>
                <a:lnTo>
                  <a:pt x="193" y="163"/>
                </a:lnTo>
                <a:lnTo>
                  <a:pt x="188" y="165"/>
                </a:lnTo>
                <a:lnTo>
                  <a:pt x="184" y="166"/>
                </a:lnTo>
                <a:lnTo>
                  <a:pt x="182" y="170"/>
                </a:lnTo>
                <a:lnTo>
                  <a:pt x="181" y="174"/>
                </a:lnTo>
                <a:lnTo>
                  <a:pt x="181" y="174"/>
                </a:lnTo>
                <a:lnTo>
                  <a:pt x="182" y="179"/>
                </a:lnTo>
                <a:lnTo>
                  <a:pt x="184" y="182"/>
                </a:lnTo>
                <a:lnTo>
                  <a:pt x="188" y="185"/>
                </a:lnTo>
                <a:lnTo>
                  <a:pt x="193" y="186"/>
                </a:lnTo>
                <a:lnTo>
                  <a:pt x="193" y="186"/>
                </a:lnTo>
                <a:lnTo>
                  <a:pt x="197" y="185"/>
                </a:lnTo>
                <a:lnTo>
                  <a:pt x="201" y="182"/>
                </a:lnTo>
                <a:lnTo>
                  <a:pt x="202" y="179"/>
                </a:lnTo>
                <a:lnTo>
                  <a:pt x="204" y="174"/>
                </a:lnTo>
                <a:lnTo>
                  <a:pt x="204" y="174"/>
                </a:lnTo>
                <a:lnTo>
                  <a:pt x="202" y="170"/>
                </a:lnTo>
                <a:lnTo>
                  <a:pt x="201" y="166"/>
                </a:lnTo>
                <a:lnTo>
                  <a:pt x="197" y="165"/>
                </a:lnTo>
                <a:lnTo>
                  <a:pt x="193" y="163"/>
                </a:lnTo>
                <a:lnTo>
                  <a:pt x="193" y="163"/>
                </a:lnTo>
                <a:close/>
                <a:moveTo>
                  <a:pt x="73" y="163"/>
                </a:moveTo>
                <a:lnTo>
                  <a:pt x="73" y="163"/>
                </a:lnTo>
                <a:lnTo>
                  <a:pt x="69" y="165"/>
                </a:lnTo>
                <a:lnTo>
                  <a:pt x="65" y="166"/>
                </a:lnTo>
                <a:lnTo>
                  <a:pt x="63" y="170"/>
                </a:lnTo>
                <a:lnTo>
                  <a:pt x="62" y="174"/>
                </a:lnTo>
                <a:lnTo>
                  <a:pt x="62" y="174"/>
                </a:lnTo>
                <a:lnTo>
                  <a:pt x="63" y="179"/>
                </a:lnTo>
                <a:lnTo>
                  <a:pt x="65" y="182"/>
                </a:lnTo>
                <a:lnTo>
                  <a:pt x="69" y="185"/>
                </a:lnTo>
                <a:lnTo>
                  <a:pt x="73" y="186"/>
                </a:lnTo>
                <a:lnTo>
                  <a:pt x="73" y="186"/>
                </a:lnTo>
                <a:lnTo>
                  <a:pt x="78" y="185"/>
                </a:lnTo>
                <a:lnTo>
                  <a:pt x="82" y="182"/>
                </a:lnTo>
                <a:lnTo>
                  <a:pt x="84" y="179"/>
                </a:lnTo>
                <a:lnTo>
                  <a:pt x="85" y="174"/>
                </a:lnTo>
                <a:lnTo>
                  <a:pt x="85" y="174"/>
                </a:lnTo>
                <a:lnTo>
                  <a:pt x="84" y="170"/>
                </a:lnTo>
                <a:lnTo>
                  <a:pt x="82" y="166"/>
                </a:lnTo>
                <a:lnTo>
                  <a:pt x="78" y="165"/>
                </a:lnTo>
                <a:lnTo>
                  <a:pt x="73" y="163"/>
                </a:lnTo>
                <a:lnTo>
                  <a:pt x="73" y="163"/>
                </a:lnTo>
                <a:close/>
                <a:moveTo>
                  <a:pt x="193" y="152"/>
                </a:moveTo>
                <a:lnTo>
                  <a:pt x="201" y="152"/>
                </a:lnTo>
                <a:lnTo>
                  <a:pt x="201" y="152"/>
                </a:lnTo>
                <a:lnTo>
                  <a:pt x="202" y="151"/>
                </a:lnTo>
                <a:lnTo>
                  <a:pt x="204" y="150"/>
                </a:lnTo>
                <a:lnTo>
                  <a:pt x="204" y="150"/>
                </a:lnTo>
                <a:lnTo>
                  <a:pt x="202" y="147"/>
                </a:lnTo>
                <a:lnTo>
                  <a:pt x="201" y="146"/>
                </a:lnTo>
                <a:lnTo>
                  <a:pt x="70" y="146"/>
                </a:lnTo>
                <a:lnTo>
                  <a:pt x="74" y="136"/>
                </a:lnTo>
                <a:lnTo>
                  <a:pt x="74" y="136"/>
                </a:lnTo>
                <a:lnTo>
                  <a:pt x="77" y="132"/>
                </a:lnTo>
                <a:lnTo>
                  <a:pt x="77" y="132"/>
                </a:lnTo>
                <a:lnTo>
                  <a:pt x="76" y="127"/>
                </a:lnTo>
                <a:lnTo>
                  <a:pt x="76" y="127"/>
                </a:lnTo>
                <a:lnTo>
                  <a:pt x="76" y="124"/>
                </a:lnTo>
                <a:lnTo>
                  <a:pt x="74" y="119"/>
                </a:lnTo>
                <a:lnTo>
                  <a:pt x="219" y="101"/>
                </a:lnTo>
                <a:lnTo>
                  <a:pt x="219" y="101"/>
                </a:lnTo>
                <a:lnTo>
                  <a:pt x="220" y="100"/>
                </a:lnTo>
                <a:lnTo>
                  <a:pt x="221" y="98"/>
                </a:lnTo>
                <a:lnTo>
                  <a:pt x="221" y="29"/>
                </a:lnTo>
                <a:lnTo>
                  <a:pt x="221" y="29"/>
                </a:lnTo>
                <a:lnTo>
                  <a:pt x="220" y="28"/>
                </a:lnTo>
                <a:lnTo>
                  <a:pt x="217" y="27"/>
                </a:lnTo>
                <a:lnTo>
                  <a:pt x="54" y="27"/>
                </a:lnTo>
                <a:lnTo>
                  <a:pt x="53" y="23"/>
                </a:lnTo>
                <a:lnTo>
                  <a:pt x="53" y="23"/>
                </a:lnTo>
                <a:lnTo>
                  <a:pt x="53" y="20"/>
                </a:lnTo>
                <a:lnTo>
                  <a:pt x="53" y="20"/>
                </a:lnTo>
                <a:lnTo>
                  <a:pt x="51" y="12"/>
                </a:lnTo>
                <a:lnTo>
                  <a:pt x="50" y="11"/>
                </a:lnTo>
                <a:lnTo>
                  <a:pt x="49" y="11"/>
                </a:lnTo>
                <a:lnTo>
                  <a:pt x="13" y="11"/>
                </a:lnTo>
                <a:lnTo>
                  <a:pt x="13" y="11"/>
                </a:lnTo>
                <a:lnTo>
                  <a:pt x="12" y="11"/>
                </a:lnTo>
                <a:lnTo>
                  <a:pt x="11" y="13"/>
                </a:lnTo>
                <a:lnTo>
                  <a:pt x="11" y="13"/>
                </a:lnTo>
                <a:lnTo>
                  <a:pt x="12" y="16"/>
                </a:lnTo>
                <a:lnTo>
                  <a:pt x="13" y="16"/>
                </a:lnTo>
                <a:lnTo>
                  <a:pt x="46" y="16"/>
                </a:lnTo>
                <a:lnTo>
                  <a:pt x="70" y="132"/>
                </a:lnTo>
                <a:lnTo>
                  <a:pt x="69" y="133"/>
                </a:lnTo>
                <a:lnTo>
                  <a:pt x="69" y="133"/>
                </a:lnTo>
                <a:lnTo>
                  <a:pt x="67" y="138"/>
                </a:lnTo>
                <a:lnTo>
                  <a:pt x="67" y="138"/>
                </a:lnTo>
                <a:lnTo>
                  <a:pt x="65" y="143"/>
                </a:lnTo>
                <a:lnTo>
                  <a:pt x="62" y="150"/>
                </a:lnTo>
                <a:lnTo>
                  <a:pt x="62" y="150"/>
                </a:lnTo>
                <a:lnTo>
                  <a:pt x="63" y="151"/>
                </a:lnTo>
                <a:lnTo>
                  <a:pt x="65" y="152"/>
                </a:lnTo>
                <a:lnTo>
                  <a:pt x="193" y="15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76" name="Freeform 52"/>
          <p:cNvSpPr>
            <a:spLocks noEditPoints="1"/>
          </p:cNvSpPr>
          <p:nvPr/>
        </p:nvSpPr>
        <p:spPr bwMode="auto">
          <a:xfrm>
            <a:off x="7708071" y="4183857"/>
            <a:ext cx="361733" cy="298777"/>
          </a:xfrm>
          <a:custGeom>
            <a:avLst/>
            <a:gdLst/>
            <a:ahLst/>
            <a:cxnLst>
              <a:cxn ang="0">
                <a:pos x="35" y="197"/>
              </a:cxn>
              <a:cxn ang="0">
                <a:pos x="28" y="197"/>
              </a:cxn>
              <a:cxn ang="0">
                <a:pos x="16" y="192"/>
              </a:cxn>
              <a:cxn ang="0">
                <a:pos x="7" y="182"/>
              </a:cxn>
              <a:cxn ang="0">
                <a:pos x="1" y="170"/>
              </a:cxn>
              <a:cxn ang="0">
                <a:pos x="0" y="35"/>
              </a:cxn>
              <a:cxn ang="0">
                <a:pos x="1" y="28"/>
              </a:cxn>
              <a:cxn ang="0">
                <a:pos x="7" y="16"/>
              </a:cxn>
              <a:cxn ang="0">
                <a:pos x="16" y="5"/>
              </a:cxn>
              <a:cxn ang="0">
                <a:pos x="28" y="1"/>
              </a:cxn>
              <a:cxn ang="0">
                <a:pos x="78" y="0"/>
              </a:cxn>
              <a:cxn ang="0">
                <a:pos x="85" y="1"/>
              </a:cxn>
              <a:cxn ang="0">
                <a:pos x="97" y="5"/>
              </a:cxn>
              <a:cxn ang="0">
                <a:pos x="107" y="15"/>
              </a:cxn>
              <a:cxn ang="0">
                <a:pos x="112" y="27"/>
              </a:cxn>
              <a:cxn ang="0">
                <a:pos x="197" y="34"/>
              </a:cxn>
              <a:cxn ang="0">
                <a:pos x="204" y="35"/>
              </a:cxn>
              <a:cxn ang="0">
                <a:pos x="216" y="41"/>
              </a:cxn>
              <a:cxn ang="0">
                <a:pos x="225" y="50"/>
              </a:cxn>
              <a:cxn ang="0">
                <a:pos x="231" y="62"/>
              </a:cxn>
              <a:cxn ang="0">
                <a:pos x="232" y="162"/>
              </a:cxn>
              <a:cxn ang="0">
                <a:pos x="231" y="170"/>
              </a:cxn>
              <a:cxn ang="0">
                <a:pos x="225" y="182"/>
              </a:cxn>
              <a:cxn ang="0">
                <a:pos x="216" y="192"/>
              </a:cxn>
              <a:cxn ang="0">
                <a:pos x="204" y="197"/>
              </a:cxn>
              <a:cxn ang="0">
                <a:pos x="197" y="197"/>
              </a:cxn>
              <a:cxn ang="0">
                <a:pos x="35" y="11"/>
              </a:cxn>
              <a:cxn ang="0">
                <a:pos x="26" y="12"/>
              </a:cxn>
              <a:cxn ang="0">
                <a:pos x="17" y="18"/>
              </a:cxn>
              <a:cxn ang="0">
                <a:pos x="13" y="26"/>
              </a:cxn>
              <a:cxn ang="0">
                <a:pos x="11" y="35"/>
              </a:cxn>
              <a:cxn ang="0">
                <a:pos x="11" y="162"/>
              </a:cxn>
              <a:cxn ang="0">
                <a:pos x="13" y="172"/>
              </a:cxn>
              <a:cxn ang="0">
                <a:pos x="17" y="180"/>
              </a:cxn>
              <a:cxn ang="0">
                <a:pos x="26" y="185"/>
              </a:cxn>
              <a:cxn ang="0">
                <a:pos x="35" y="186"/>
              </a:cxn>
              <a:cxn ang="0">
                <a:pos x="197" y="186"/>
              </a:cxn>
              <a:cxn ang="0">
                <a:pos x="206" y="185"/>
              </a:cxn>
              <a:cxn ang="0">
                <a:pos x="213" y="180"/>
              </a:cxn>
              <a:cxn ang="0">
                <a:pos x="219" y="172"/>
              </a:cxn>
              <a:cxn ang="0">
                <a:pos x="221" y="162"/>
              </a:cxn>
              <a:cxn ang="0">
                <a:pos x="221" y="69"/>
              </a:cxn>
              <a:cxn ang="0">
                <a:pos x="219" y="59"/>
              </a:cxn>
              <a:cxn ang="0">
                <a:pos x="213" y="51"/>
              </a:cxn>
              <a:cxn ang="0">
                <a:pos x="206" y="47"/>
              </a:cxn>
              <a:cxn ang="0">
                <a:pos x="197" y="45"/>
              </a:cxn>
              <a:cxn ang="0">
                <a:pos x="103" y="35"/>
              </a:cxn>
              <a:cxn ang="0">
                <a:pos x="101" y="30"/>
              </a:cxn>
              <a:cxn ang="0">
                <a:pos x="98" y="22"/>
              </a:cxn>
              <a:cxn ang="0">
                <a:pos x="92" y="15"/>
              </a:cxn>
              <a:cxn ang="0">
                <a:pos x="82" y="11"/>
              </a:cxn>
              <a:cxn ang="0">
                <a:pos x="35" y="11"/>
              </a:cxn>
            </a:cxnLst>
            <a:rect l="0" t="0" r="r" b="b"/>
            <a:pathLst>
              <a:path w="232" h="197">
                <a:moveTo>
                  <a:pt x="197" y="197"/>
                </a:moveTo>
                <a:lnTo>
                  <a:pt x="35" y="197"/>
                </a:lnTo>
                <a:lnTo>
                  <a:pt x="35" y="197"/>
                </a:lnTo>
                <a:lnTo>
                  <a:pt x="28" y="197"/>
                </a:lnTo>
                <a:lnTo>
                  <a:pt x="21" y="194"/>
                </a:lnTo>
                <a:lnTo>
                  <a:pt x="16" y="192"/>
                </a:lnTo>
                <a:lnTo>
                  <a:pt x="11" y="188"/>
                </a:lnTo>
                <a:lnTo>
                  <a:pt x="7" y="182"/>
                </a:lnTo>
                <a:lnTo>
                  <a:pt x="3" y="177"/>
                </a:lnTo>
                <a:lnTo>
                  <a:pt x="1" y="170"/>
                </a:lnTo>
                <a:lnTo>
                  <a:pt x="0" y="162"/>
                </a:lnTo>
                <a:lnTo>
                  <a:pt x="0" y="35"/>
                </a:lnTo>
                <a:lnTo>
                  <a:pt x="0" y="35"/>
                </a:lnTo>
                <a:lnTo>
                  <a:pt x="1" y="28"/>
                </a:lnTo>
                <a:lnTo>
                  <a:pt x="3" y="22"/>
                </a:lnTo>
                <a:lnTo>
                  <a:pt x="7" y="16"/>
                </a:lnTo>
                <a:lnTo>
                  <a:pt x="11" y="11"/>
                </a:lnTo>
                <a:lnTo>
                  <a:pt x="16" y="5"/>
                </a:lnTo>
                <a:lnTo>
                  <a:pt x="21" y="3"/>
                </a:lnTo>
                <a:lnTo>
                  <a:pt x="28" y="1"/>
                </a:lnTo>
                <a:lnTo>
                  <a:pt x="35" y="0"/>
                </a:lnTo>
                <a:lnTo>
                  <a:pt x="78" y="0"/>
                </a:lnTo>
                <a:lnTo>
                  <a:pt x="78" y="0"/>
                </a:lnTo>
                <a:lnTo>
                  <a:pt x="85" y="1"/>
                </a:lnTo>
                <a:lnTo>
                  <a:pt x="92" y="3"/>
                </a:lnTo>
                <a:lnTo>
                  <a:pt x="97" y="5"/>
                </a:lnTo>
                <a:lnTo>
                  <a:pt x="103" y="9"/>
                </a:lnTo>
                <a:lnTo>
                  <a:pt x="107" y="15"/>
                </a:lnTo>
                <a:lnTo>
                  <a:pt x="109" y="20"/>
                </a:lnTo>
                <a:lnTo>
                  <a:pt x="112" y="27"/>
                </a:lnTo>
                <a:lnTo>
                  <a:pt x="113" y="34"/>
                </a:lnTo>
                <a:lnTo>
                  <a:pt x="197" y="34"/>
                </a:lnTo>
                <a:lnTo>
                  <a:pt x="197" y="34"/>
                </a:lnTo>
                <a:lnTo>
                  <a:pt x="204" y="35"/>
                </a:lnTo>
                <a:lnTo>
                  <a:pt x="211" y="36"/>
                </a:lnTo>
                <a:lnTo>
                  <a:pt x="216" y="41"/>
                </a:lnTo>
                <a:lnTo>
                  <a:pt x="221" y="45"/>
                </a:lnTo>
                <a:lnTo>
                  <a:pt x="225" y="50"/>
                </a:lnTo>
                <a:lnTo>
                  <a:pt x="229" y="55"/>
                </a:lnTo>
                <a:lnTo>
                  <a:pt x="231" y="62"/>
                </a:lnTo>
                <a:lnTo>
                  <a:pt x="232" y="69"/>
                </a:lnTo>
                <a:lnTo>
                  <a:pt x="232" y="162"/>
                </a:lnTo>
                <a:lnTo>
                  <a:pt x="232" y="162"/>
                </a:lnTo>
                <a:lnTo>
                  <a:pt x="231" y="170"/>
                </a:lnTo>
                <a:lnTo>
                  <a:pt x="229" y="177"/>
                </a:lnTo>
                <a:lnTo>
                  <a:pt x="225" y="182"/>
                </a:lnTo>
                <a:lnTo>
                  <a:pt x="221" y="188"/>
                </a:lnTo>
                <a:lnTo>
                  <a:pt x="216" y="192"/>
                </a:lnTo>
                <a:lnTo>
                  <a:pt x="211" y="194"/>
                </a:lnTo>
                <a:lnTo>
                  <a:pt x="204" y="197"/>
                </a:lnTo>
                <a:lnTo>
                  <a:pt x="197" y="197"/>
                </a:lnTo>
                <a:lnTo>
                  <a:pt x="197" y="197"/>
                </a:lnTo>
                <a:close/>
                <a:moveTo>
                  <a:pt x="35" y="11"/>
                </a:moveTo>
                <a:lnTo>
                  <a:pt x="35" y="11"/>
                </a:lnTo>
                <a:lnTo>
                  <a:pt x="31" y="11"/>
                </a:lnTo>
                <a:lnTo>
                  <a:pt x="26" y="12"/>
                </a:lnTo>
                <a:lnTo>
                  <a:pt x="21" y="15"/>
                </a:lnTo>
                <a:lnTo>
                  <a:pt x="17" y="18"/>
                </a:lnTo>
                <a:lnTo>
                  <a:pt x="15" y="22"/>
                </a:lnTo>
                <a:lnTo>
                  <a:pt x="13" y="26"/>
                </a:lnTo>
                <a:lnTo>
                  <a:pt x="12" y="30"/>
                </a:lnTo>
                <a:lnTo>
                  <a:pt x="11" y="35"/>
                </a:lnTo>
                <a:lnTo>
                  <a:pt x="11" y="162"/>
                </a:lnTo>
                <a:lnTo>
                  <a:pt x="11" y="162"/>
                </a:lnTo>
                <a:lnTo>
                  <a:pt x="12" y="167"/>
                </a:lnTo>
                <a:lnTo>
                  <a:pt x="13" y="172"/>
                </a:lnTo>
                <a:lnTo>
                  <a:pt x="15" y="176"/>
                </a:lnTo>
                <a:lnTo>
                  <a:pt x="17" y="180"/>
                </a:lnTo>
                <a:lnTo>
                  <a:pt x="21" y="182"/>
                </a:lnTo>
                <a:lnTo>
                  <a:pt x="26" y="185"/>
                </a:lnTo>
                <a:lnTo>
                  <a:pt x="31" y="186"/>
                </a:lnTo>
                <a:lnTo>
                  <a:pt x="35" y="186"/>
                </a:lnTo>
                <a:lnTo>
                  <a:pt x="197" y="186"/>
                </a:lnTo>
                <a:lnTo>
                  <a:pt x="197" y="186"/>
                </a:lnTo>
                <a:lnTo>
                  <a:pt x="201" y="186"/>
                </a:lnTo>
                <a:lnTo>
                  <a:pt x="206" y="185"/>
                </a:lnTo>
                <a:lnTo>
                  <a:pt x="211" y="182"/>
                </a:lnTo>
                <a:lnTo>
                  <a:pt x="213" y="180"/>
                </a:lnTo>
                <a:lnTo>
                  <a:pt x="217" y="176"/>
                </a:lnTo>
                <a:lnTo>
                  <a:pt x="219" y="172"/>
                </a:lnTo>
                <a:lnTo>
                  <a:pt x="220" y="167"/>
                </a:lnTo>
                <a:lnTo>
                  <a:pt x="221" y="162"/>
                </a:lnTo>
                <a:lnTo>
                  <a:pt x="221" y="69"/>
                </a:lnTo>
                <a:lnTo>
                  <a:pt x="221" y="69"/>
                </a:lnTo>
                <a:lnTo>
                  <a:pt x="220" y="65"/>
                </a:lnTo>
                <a:lnTo>
                  <a:pt x="219" y="59"/>
                </a:lnTo>
                <a:lnTo>
                  <a:pt x="217" y="55"/>
                </a:lnTo>
                <a:lnTo>
                  <a:pt x="213" y="51"/>
                </a:lnTo>
                <a:lnTo>
                  <a:pt x="211" y="49"/>
                </a:lnTo>
                <a:lnTo>
                  <a:pt x="206" y="47"/>
                </a:lnTo>
                <a:lnTo>
                  <a:pt x="201" y="46"/>
                </a:lnTo>
                <a:lnTo>
                  <a:pt x="197" y="45"/>
                </a:lnTo>
                <a:lnTo>
                  <a:pt x="103" y="45"/>
                </a:lnTo>
                <a:lnTo>
                  <a:pt x="103" y="35"/>
                </a:lnTo>
                <a:lnTo>
                  <a:pt x="103" y="35"/>
                </a:lnTo>
                <a:lnTo>
                  <a:pt x="101" y="30"/>
                </a:lnTo>
                <a:lnTo>
                  <a:pt x="100" y="26"/>
                </a:lnTo>
                <a:lnTo>
                  <a:pt x="98" y="22"/>
                </a:lnTo>
                <a:lnTo>
                  <a:pt x="94" y="18"/>
                </a:lnTo>
                <a:lnTo>
                  <a:pt x="92" y="15"/>
                </a:lnTo>
                <a:lnTo>
                  <a:pt x="88" y="12"/>
                </a:lnTo>
                <a:lnTo>
                  <a:pt x="82" y="11"/>
                </a:lnTo>
                <a:lnTo>
                  <a:pt x="78" y="11"/>
                </a:lnTo>
                <a:lnTo>
                  <a:pt x="35"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77" name="Freeform 53"/>
          <p:cNvSpPr>
            <a:spLocks noEditPoints="1"/>
          </p:cNvSpPr>
          <p:nvPr/>
        </p:nvSpPr>
        <p:spPr bwMode="auto">
          <a:xfrm>
            <a:off x="10949566" y="5728295"/>
            <a:ext cx="380524" cy="367724"/>
          </a:xfrm>
          <a:custGeom>
            <a:avLst/>
            <a:gdLst/>
            <a:ahLst/>
            <a:cxnLst>
              <a:cxn ang="0">
                <a:pos x="196" y="239"/>
              </a:cxn>
              <a:cxn ang="0">
                <a:pos x="140" y="186"/>
              </a:cxn>
              <a:cxn ang="0">
                <a:pos x="134" y="170"/>
              </a:cxn>
              <a:cxn ang="0">
                <a:pos x="111" y="131"/>
              </a:cxn>
              <a:cxn ang="0">
                <a:pos x="97" y="146"/>
              </a:cxn>
              <a:cxn ang="0">
                <a:pos x="97" y="160"/>
              </a:cxn>
              <a:cxn ang="0">
                <a:pos x="84" y="175"/>
              </a:cxn>
              <a:cxn ang="0">
                <a:pos x="66" y="178"/>
              </a:cxn>
              <a:cxn ang="0">
                <a:pos x="1" y="113"/>
              </a:cxn>
              <a:cxn ang="0">
                <a:pos x="4" y="96"/>
              </a:cxn>
              <a:cxn ang="0">
                <a:pos x="19" y="82"/>
              </a:cxn>
              <a:cxn ang="0">
                <a:pos x="34" y="82"/>
              </a:cxn>
              <a:cxn ang="0">
                <a:pos x="81" y="35"/>
              </a:cxn>
              <a:cxn ang="0">
                <a:pos x="81" y="25"/>
              </a:cxn>
              <a:cxn ang="0">
                <a:pos x="88" y="12"/>
              </a:cxn>
              <a:cxn ang="0">
                <a:pos x="107" y="0"/>
              </a:cxn>
              <a:cxn ang="0">
                <a:pos x="174" y="59"/>
              </a:cxn>
              <a:cxn ang="0">
                <a:pos x="180" y="73"/>
              </a:cxn>
              <a:cxn ang="0">
                <a:pos x="166" y="93"/>
              </a:cxn>
              <a:cxn ang="0">
                <a:pos x="154" y="98"/>
              </a:cxn>
              <a:cxn ang="0">
                <a:pos x="145" y="98"/>
              </a:cxn>
              <a:cxn ang="0">
                <a:pos x="165" y="135"/>
              </a:cxn>
              <a:cxn ang="0">
                <a:pos x="235" y="189"/>
              </a:cxn>
              <a:cxn ang="0">
                <a:pos x="240" y="200"/>
              </a:cxn>
              <a:cxn ang="0">
                <a:pos x="239" y="213"/>
              </a:cxn>
              <a:cxn ang="0">
                <a:pos x="220" y="235"/>
              </a:cxn>
              <a:cxn ang="0">
                <a:pos x="204" y="241"/>
              </a:cxn>
              <a:cxn ang="0">
                <a:pos x="149" y="162"/>
              </a:cxn>
              <a:cxn ang="0">
                <a:pos x="145" y="170"/>
              </a:cxn>
              <a:cxn ang="0">
                <a:pos x="196" y="227"/>
              </a:cxn>
              <a:cxn ang="0">
                <a:pos x="213" y="227"/>
              </a:cxn>
              <a:cxn ang="0">
                <a:pos x="231" y="204"/>
              </a:cxn>
              <a:cxn ang="0">
                <a:pos x="178" y="148"/>
              </a:cxn>
              <a:cxn ang="0">
                <a:pos x="170" y="144"/>
              </a:cxn>
              <a:cxn ang="0">
                <a:pos x="116" y="110"/>
              </a:cxn>
              <a:cxn ang="0">
                <a:pos x="136" y="90"/>
              </a:cxn>
              <a:cxn ang="0">
                <a:pos x="145" y="81"/>
              </a:cxn>
              <a:cxn ang="0">
                <a:pos x="145" y="81"/>
              </a:cxn>
              <a:cxn ang="0">
                <a:pos x="154" y="88"/>
              </a:cxn>
              <a:cxn ang="0">
                <a:pos x="161" y="83"/>
              </a:cxn>
              <a:cxn ang="0">
                <a:pos x="169" y="73"/>
              </a:cxn>
              <a:cxn ang="0">
                <a:pos x="112" y="13"/>
              </a:cxn>
              <a:cxn ang="0">
                <a:pos x="107" y="11"/>
              </a:cxn>
              <a:cxn ang="0">
                <a:pos x="95" y="20"/>
              </a:cxn>
              <a:cxn ang="0">
                <a:pos x="92" y="25"/>
              </a:cxn>
              <a:cxn ang="0">
                <a:pos x="99" y="35"/>
              </a:cxn>
              <a:cxn ang="0">
                <a:pos x="91" y="43"/>
              </a:cxn>
              <a:cxn ang="0">
                <a:pos x="89" y="43"/>
              </a:cxn>
              <a:cxn ang="0">
                <a:pos x="43" y="90"/>
              </a:cxn>
              <a:cxn ang="0">
                <a:pos x="35" y="98"/>
              </a:cxn>
              <a:cxn ang="0">
                <a:pos x="30" y="93"/>
              </a:cxn>
              <a:cxn ang="0">
                <a:pos x="20" y="94"/>
              </a:cxn>
              <a:cxn ang="0">
                <a:pos x="12" y="104"/>
              </a:cxn>
              <a:cxn ang="0">
                <a:pos x="14" y="112"/>
              </a:cxn>
              <a:cxn ang="0">
                <a:pos x="73" y="169"/>
              </a:cxn>
              <a:cxn ang="0">
                <a:pos x="84" y="160"/>
              </a:cxn>
              <a:cxn ang="0">
                <a:pos x="88" y="154"/>
              </a:cxn>
              <a:cxn ang="0">
                <a:pos x="81" y="144"/>
              </a:cxn>
              <a:cxn ang="0">
                <a:pos x="89" y="136"/>
              </a:cxn>
            </a:cxnLst>
            <a:rect l="0" t="0" r="r" b="b"/>
            <a:pathLst>
              <a:path w="242" h="241">
                <a:moveTo>
                  <a:pt x="204" y="241"/>
                </a:moveTo>
                <a:lnTo>
                  <a:pt x="204" y="241"/>
                </a:lnTo>
                <a:lnTo>
                  <a:pt x="200" y="240"/>
                </a:lnTo>
                <a:lnTo>
                  <a:pt x="196" y="239"/>
                </a:lnTo>
                <a:lnTo>
                  <a:pt x="192" y="237"/>
                </a:lnTo>
                <a:lnTo>
                  <a:pt x="189" y="235"/>
                </a:lnTo>
                <a:lnTo>
                  <a:pt x="140" y="186"/>
                </a:lnTo>
                <a:lnTo>
                  <a:pt x="140" y="186"/>
                </a:lnTo>
                <a:lnTo>
                  <a:pt x="138" y="182"/>
                </a:lnTo>
                <a:lnTo>
                  <a:pt x="135" y="179"/>
                </a:lnTo>
                <a:lnTo>
                  <a:pt x="135" y="175"/>
                </a:lnTo>
                <a:lnTo>
                  <a:pt x="134" y="170"/>
                </a:lnTo>
                <a:lnTo>
                  <a:pt x="134" y="170"/>
                </a:lnTo>
                <a:lnTo>
                  <a:pt x="135" y="163"/>
                </a:lnTo>
                <a:lnTo>
                  <a:pt x="138" y="158"/>
                </a:lnTo>
                <a:lnTo>
                  <a:pt x="111" y="131"/>
                </a:lnTo>
                <a:lnTo>
                  <a:pt x="99" y="144"/>
                </a:lnTo>
                <a:lnTo>
                  <a:pt x="99" y="144"/>
                </a:lnTo>
                <a:lnTo>
                  <a:pt x="97" y="146"/>
                </a:lnTo>
                <a:lnTo>
                  <a:pt x="97" y="146"/>
                </a:lnTo>
                <a:lnTo>
                  <a:pt x="99" y="148"/>
                </a:lnTo>
                <a:lnTo>
                  <a:pt x="99" y="154"/>
                </a:lnTo>
                <a:lnTo>
                  <a:pt x="99" y="154"/>
                </a:lnTo>
                <a:lnTo>
                  <a:pt x="97" y="160"/>
                </a:lnTo>
                <a:lnTo>
                  <a:pt x="93" y="166"/>
                </a:lnTo>
                <a:lnTo>
                  <a:pt x="92" y="167"/>
                </a:lnTo>
                <a:lnTo>
                  <a:pt x="92" y="167"/>
                </a:lnTo>
                <a:lnTo>
                  <a:pt x="84" y="175"/>
                </a:lnTo>
                <a:lnTo>
                  <a:pt x="78" y="178"/>
                </a:lnTo>
                <a:lnTo>
                  <a:pt x="73" y="179"/>
                </a:lnTo>
                <a:lnTo>
                  <a:pt x="73" y="179"/>
                </a:lnTo>
                <a:lnTo>
                  <a:pt x="66" y="178"/>
                </a:lnTo>
                <a:lnTo>
                  <a:pt x="59" y="174"/>
                </a:lnTo>
                <a:lnTo>
                  <a:pt x="5" y="120"/>
                </a:lnTo>
                <a:lnTo>
                  <a:pt x="5" y="120"/>
                </a:lnTo>
                <a:lnTo>
                  <a:pt x="1" y="113"/>
                </a:lnTo>
                <a:lnTo>
                  <a:pt x="0" y="106"/>
                </a:lnTo>
                <a:lnTo>
                  <a:pt x="0" y="106"/>
                </a:lnTo>
                <a:lnTo>
                  <a:pt x="1" y="101"/>
                </a:lnTo>
                <a:lnTo>
                  <a:pt x="4" y="96"/>
                </a:lnTo>
                <a:lnTo>
                  <a:pt x="12" y="88"/>
                </a:lnTo>
                <a:lnTo>
                  <a:pt x="14" y="86"/>
                </a:lnTo>
                <a:lnTo>
                  <a:pt x="14" y="86"/>
                </a:lnTo>
                <a:lnTo>
                  <a:pt x="19" y="82"/>
                </a:lnTo>
                <a:lnTo>
                  <a:pt x="26" y="81"/>
                </a:lnTo>
                <a:lnTo>
                  <a:pt x="26" y="81"/>
                </a:lnTo>
                <a:lnTo>
                  <a:pt x="31" y="82"/>
                </a:lnTo>
                <a:lnTo>
                  <a:pt x="34" y="82"/>
                </a:lnTo>
                <a:lnTo>
                  <a:pt x="34" y="82"/>
                </a:lnTo>
                <a:lnTo>
                  <a:pt x="35" y="81"/>
                </a:lnTo>
                <a:lnTo>
                  <a:pt x="81" y="35"/>
                </a:lnTo>
                <a:lnTo>
                  <a:pt x="81" y="35"/>
                </a:lnTo>
                <a:lnTo>
                  <a:pt x="84" y="34"/>
                </a:lnTo>
                <a:lnTo>
                  <a:pt x="84" y="34"/>
                </a:lnTo>
                <a:lnTo>
                  <a:pt x="82" y="31"/>
                </a:lnTo>
                <a:lnTo>
                  <a:pt x="81" y="25"/>
                </a:lnTo>
                <a:lnTo>
                  <a:pt x="81" y="25"/>
                </a:lnTo>
                <a:lnTo>
                  <a:pt x="82" y="19"/>
                </a:lnTo>
                <a:lnTo>
                  <a:pt x="86" y="13"/>
                </a:lnTo>
                <a:lnTo>
                  <a:pt x="88" y="12"/>
                </a:lnTo>
                <a:lnTo>
                  <a:pt x="88" y="12"/>
                </a:lnTo>
                <a:lnTo>
                  <a:pt x="96" y="4"/>
                </a:lnTo>
                <a:lnTo>
                  <a:pt x="101" y="1"/>
                </a:lnTo>
                <a:lnTo>
                  <a:pt x="107" y="0"/>
                </a:lnTo>
                <a:lnTo>
                  <a:pt x="107" y="0"/>
                </a:lnTo>
                <a:lnTo>
                  <a:pt x="113" y="1"/>
                </a:lnTo>
                <a:lnTo>
                  <a:pt x="120" y="5"/>
                </a:lnTo>
                <a:lnTo>
                  <a:pt x="174" y="59"/>
                </a:lnTo>
                <a:lnTo>
                  <a:pt x="174" y="59"/>
                </a:lnTo>
                <a:lnTo>
                  <a:pt x="178" y="66"/>
                </a:lnTo>
                <a:lnTo>
                  <a:pt x="180" y="73"/>
                </a:lnTo>
                <a:lnTo>
                  <a:pt x="180" y="73"/>
                </a:lnTo>
                <a:lnTo>
                  <a:pt x="178" y="78"/>
                </a:lnTo>
                <a:lnTo>
                  <a:pt x="176" y="83"/>
                </a:lnTo>
                <a:lnTo>
                  <a:pt x="167" y="92"/>
                </a:lnTo>
                <a:lnTo>
                  <a:pt x="166" y="93"/>
                </a:lnTo>
                <a:lnTo>
                  <a:pt x="166" y="93"/>
                </a:lnTo>
                <a:lnTo>
                  <a:pt x="161" y="97"/>
                </a:lnTo>
                <a:lnTo>
                  <a:pt x="154" y="98"/>
                </a:lnTo>
                <a:lnTo>
                  <a:pt x="154" y="98"/>
                </a:lnTo>
                <a:lnTo>
                  <a:pt x="150" y="98"/>
                </a:lnTo>
                <a:lnTo>
                  <a:pt x="146" y="97"/>
                </a:lnTo>
                <a:lnTo>
                  <a:pt x="146" y="97"/>
                </a:lnTo>
                <a:lnTo>
                  <a:pt x="145" y="98"/>
                </a:lnTo>
                <a:lnTo>
                  <a:pt x="131" y="110"/>
                </a:lnTo>
                <a:lnTo>
                  <a:pt x="158" y="137"/>
                </a:lnTo>
                <a:lnTo>
                  <a:pt x="158" y="137"/>
                </a:lnTo>
                <a:lnTo>
                  <a:pt x="165" y="135"/>
                </a:lnTo>
                <a:lnTo>
                  <a:pt x="173" y="133"/>
                </a:lnTo>
                <a:lnTo>
                  <a:pt x="180" y="136"/>
                </a:lnTo>
                <a:lnTo>
                  <a:pt x="186" y="140"/>
                </a:lnTo>
                <a:lnTo>
                  <a:pt x="235" y="189"/>
                </a:lnTo>
                <a:lnTo>
                  <a:pt x="235" y="189"/>
                </a:lnTo>
                <a:lnTo>
                  <a:pt x="238" y="192"/>
                </a:lnTo>
                <a:lnTo>
                  <a:pt x="239" y="196"/>
                </a:lnTo>
                <a:lnTo>
                  <a:pt x="240" y="200"/>
                </a:lnTo>
                <a:lnTo>
                  <a:pt x="242" y="204"/>
                </a:lnTo>
                <a:lnTo>
                  <a:pt x="242" y="204"/>
                </a:lnTo>
                <a:lnTo>
                  <a:pt x="240" y="209"/>
                </a:lnTo>
                <a:lnTo>
                  <a:pt x="239" y="213"/>
                </a:lnTo>
                <a:lnTo>
                  <a:pt x="238" y="217"/>
                </a:lnTo>
                <a:lnTo>
                  <a:pt x="235" y="220"/>
                </a:lnTo>
                <a:lnTo>
                  <a:pt x="220" y="235"/>
                </a:lnTo>
                <a:lnTo>
                  <a:pt x="220" y="235"/>
                </a:lnTo>
                <a:lnTo>
                  <a:pt x="217" y="237"/>
                </a:lnTo>
                <a:lnTo>
                  <a:pt x="213" y="239"/>
                </a:lnTo>
                <a:lnTo>
                  <a:pt x="209" y="240"/>
                </a:lnTo>
                <a:lnTo>
                  <a:pt x="204" y="241"/>
                </a:lnTo>
                <a:lnTo>
                  <a:pt x="204" y="241"/>
                </a:lnTo>
                <a:close/>
                <a:moveTo>
                  <a:pt x="111" y="116"/>
                </a:moveTo>
                <a:lnTo>
                  <a:pt x="153" y="158"/>
                </a:lnTo>
                <a:lnTo>
                  <a:pt x="149" y="162"/>
                </a:lnTo>
                <a:lnTo>
                  <a:pt x="149" y="162"/>
                </a:lnTo>
                <a:lnTo>
                  <a:pt x="146" y="166"/>
                </a:lnTo>
                <a:lnTo>
                  <a:pt x="145" y="170"/>
                </a:lnTo>
                <a:lnTo>
                  <a:pt x="145" y="170"/>
                </a:lnTo>
                <a:lnTo>
                  <a:pt x="146" y="175"/>
                </a:lnTo>
                <a:lnTo>
                  <a:pt x="149" y="178"/>
                </a:lnTo>
                <a:lnTo>
                  <a:pt x="196" y="227"/>
                </a:lnTo>
                <a:lnTo>
                  <a:pt x="196" y="227"/>
                </a:lnTo>
                <a:lnTo>
                  <a:pt x="200" y="229"/>
                </a:lnTo>
                <a:lnTo>
                  <a:pt x="204" y="229"/>
                </a:lnTo>
                <a:lnTo>
                  <a:pt x="209" y="229"/>
                </a:lnTo>
                <a:lnTo>
                  <a:pt x="213" y="227"/>
                </a:lnTo>
                <a:lnTo>
                  <a:pt x="227" y="212"/>
                </a:lnTo>
                <a:lnTo>
                  <a:pt x="227" y="212"/>
                </a:lnTo>
                <a:lnTo>
                  <a:pt x="230" y="209"/>
                </a:lnTo>
                <a:lnTo>
                  <a:pt x="231" y="204"/>
                </a:lnTo>
                <a:lnTo>
                  <a:pt x="231" y="204"/>
                </a:lnTo>
                <a:lnTo>
                  <a:pt x="230" y="200"/>
                </a:lnTo>
                <a:lnTo>
                  <a:pt x="227" y="196"/>
                </a:lnTo>
                <a:lnTo>
                  <a:pt x="178" y="148"/>
                </a:lnTo>
                <a:lnTo>
                  <a:pt x="178" y="148"/>
                </a:lnTo>
                <a:lnTo>
                  <a:pt x="176" y="146"/>
                </a:lnTo>
                <a:lnTo>
                  <a:pt x="170" y="144"/>
                </a:lnTo>
                <a:lnTo>
                  <a:pt x="170" y="144"/>
                </a:lnTo>
                <a:lnTo>
                  <a:pt x="166" y="146"/>
                </a:lnTo>
                <a:lnTo>
                  <a:pt x="162" y="148"/>
                </a:lnTo>
                <a:lnTo>
                  <a:pt x="158" y="152"/>
                </a:lnTo>
                <a:lnTo>
                  <a:pt x="116" y="110"/>
                </a:lnTo>
                <a:lnTo>
                  <a:pt x="136" y="90"/>
                </a:lnTo>
                <a:lnTo>
                  <a:pt x="136" y="90"/>
                </a:lnTo>
                <a:lnTo>
                  <a:pt x="136" y="90"/>
                </a:lnTo>
                <a:lnTo>
                  <a:pt x="136" y="90"/>
                </a:lnTo>
                <a:lnTo>
                  <a:pt x="136" y="89"/>
                </a:lnTo>
                <a:lnTo>
                  <a:pt x="136" y="89"/>
                </a:lnTo>
                <a:lnTo>
                  <a:pt x="145" y="81"/>
                </a:lnTo>
                <a:lnTo>
                  <a:pt x="145" y="81"/>
                </a:lnTo>
                <a:lnTo>
                  <a:pt x="145" y="81"/>
                </a:lnTo>
                <a:lnTo>
                  <a:pt x="145" y="81"/>
                </a:lnTo>
                <a:lnTo>
                  <a:pt x="145" y="81"/>
                </a:lnTo>
                <a:lnTo>
                  <a:pt x="145" y="81"/>
                </a:lnTo>
                <a:lnTo>
                  <a:pt x="146" y="82"/>
                </a:lnTo>
                <a:lnTo>
                  <a:pt x="146" y="82"/>
                </a:lnTo>
                <a:lnTo>
                  <a:pt x="150" y="86"/>
                </a:lnTo>
                <a:lnTo>
                  <a:pt x="154" y="88"/>
                </a:lnTo>
                <a:lnTo>
                  <a:pt x="154" y="88"/>
                </a:lnTo>
                <a:lnTo>
                  <a:pt x="157" y="86"/>
                </a:lnTo>
                <a:lnTo>
                  <a:pt x="159" y="85"/>
                </a:lnTo>
                <a:lnTo>
                  <a:pt x="161" y="83"/>
                </a:lnTo>
                <a:lnTo>
                  <a:pt x="161" y="83"/>
                </a:lnTo>
                <a:lnTo>
                  <a:pt x="166" y="78"/>
                </a:lnTo>
                <a:lnTo>
                  <a:pt x="167" y="75"/>
                </a:lnTo>
                <a:lnTo>
                  <a:pt x="169" y="73"/>
                </a:lnTo>
                <a:lnTo>
                  <a:pt x="169" y="73"/>
                </a:lnTo>
                <a:lnTo>
                  <a:pt x="167" y="70"/>
                </a:lnTo>
                <a:lnTo>
                  <a:pt x="166" y="67"/>
                </a:lnTo>
                <a:lnTo>
                  <a:pt x="112" y="13"/>
                </a:lnTo>
                <a:lnTo>
                  <a:pt x="112" y="13"/>
                </a:lnTo>
                <a:lnTo>
                  <a:pt x="109" y="12"/>
                </a:lnTo>
                <a:lnTo>
                  <a:pt x="107" y="11"/>
                </a:lnTo>
                <a:lnTo>
                  <a:pt x="107" y="11"/>
                </a:lnTo>
                <a:lnTo>
                  <a:pt x="104" y="12"/>
                </a:lnTo>
                <a:lnTo>
                  <a:pt x="101" y="13"/>
                </a:lnTo>
                <a:lnTo>
                  <a:pt x="96" y="19"/>
                </a:lnTo>
                <a:lnTo>
                  <a:pt x="95" y="20"/>
                </a:lnTo>
                <a:lnTo>
                  <a:pt x="95" y="20"/>
                </a:lnTo>
                <a:lnTo>
                  <a:pt x="93" y="23"/>
                </a:lnTo>
                <a:lnTo>
                  <a:pt x="92" y="25"/>
                </a:lnTo>
                <a:lnTo>
                  <a:pt x="92" y="25"/>
                </a:lnTo>
                <a:lnTo>
                  <a:pt x="93" y="29"/>
                </a:lnTo>
                <a:lnTo>
                  <a:pt x="97" y="34"/>
                </a:lnTo>
                <a:lnTo>
                  <a:pt x="99" y="35"/>
                </a:lnTo>
                <a:lnTo>
                  <a:pt x="99" y="35"/>
                </a:lnTo>
                <a:lnTo>
                  <a:pt x="99" y="35"/>
                </a:lnTo>
                <a:lnTo>
                  <a:pt x="99" y="35"/>
                </a:lnTo>
                <a:lnTo>
                  <a:pt x="91" y="43"/>
                </a:lnTo>
                <a:lnTo>
                  <a:pt x="91" y="43"/>
                </a:lnTo>
                <a:lnTo>
                  <a:pt x="91" y="43"/>
                </a:lnTo>
                <a:lnTo>
                  <a:pt x="91" y="43"/>
                </a:lnTo>
                <a:lnTo>
                  <a:pt x="91" y="43"/>
                </a:lnTo>
                <a:lnTo>
                  <a:pt x="89" y="43"/>
                </a:lnTo>
                <a:lnTo>
                  <a:pt x="43" y="89"/>
                </a:lnTo>
                <a:lnTo>
                  <a:pt x="43" y="89"/>
                </a:lnTo>
                <a:lnTo>
                  <a:pt x="43" y="90"/>
                </a:lnTo>
                <a:lnTo>
                  <a:pt x="43" y="90"/>
                </a:lnTo>
                <a:lnTo>
                  <a:pt x="43" y="90"/>
                </a:lnTo>
                <a:lnTo>
                  <a:pt x="35" y="98"/>
                </a:lnTo>
                <a:lnTo>
                  <a:pt x="35" y="98"/>
                </a:lnTo>
                <a:lnTo>
                  <a:pt x="35" y="98"/>
                </a:lnTo>
                <a:lnTo>
                  <a:pt x="35" y="98"/>
                </a:lnTo>
                <a:lnTo>
                  <a:pt x="34" y="97"/>
                </a:lnTo>
                <a:lnTo>
                  <a:pt x="34" y="97"/>
                </a:lnTo>
                <a:lnTo>
                  <a:pt x="30" y="93"/>
                </a:lnTo>
                <a:lnTo>
                  <a:pt x="26" y="92"/>
                </a:lnTo>
                <a:lnTo>
                  <a:pt x="26" y="92"/>
                </a:lnTo>
                <a:lnTo>
                  <a:pt x="23" y="93"/>
                </a:lnTo>
                <a:lnTo>
                  <a:pt x="20" y="94"/>
                </a:lnTo>
                <a:lnTo>
                  <a:pt x="19" y="96"/>
                </a:lnTo>
                <a:lnTo>
                  <a:pt x="19" y="96"/>
                </a:lnTo>
                <a:lnTo>
                  <a:pt x="14" y="101"/>
                </a:lnTo>
                <a:lnTo>
                  <a:pt x="12" y="104"/>
                </a:lnTo>
                <a:lnTo>
                  <a:pt x="11" y="106"/>
                </a:lnTo>
                <a:lnTo>
                  <a:pt x="11" y="106"/>
                </a:lnTo>
                <a:lnTo>
                  <a:pt x="12" y="109"/>
                </a:lnTo>
                <a:lnTo>
                  <a:pt x="14" y="112"/>
                </a:lnTo>
                <a:lnTo>
                  <a:pt x="68" y="166"/>
                </a:lnTo>
                <a:lnTo>
                  <a:pt x="68" y="166"/>
                </a:lnTo>
                <a:lnTo>
                  <a:pt x="70" y="167"/>
                </a:lnTo>
                <a:lnTo>
                  <a:pt x="73" y="169"/>
                </a:lnTo>
                <a:lnTo>
                  <a:pt x="73" y="169"/>
                </a:lnTo>
                <a:lnTo>
                  <a:pt x="76" y="167"/>
                </a:lnTo>
                <a:lnTo>
                  <a:pt x="78" y="166"/>
                </a:lnTo>
                <a:lnTo>
                  <a:pt x="84" y="160"/>
                </a:lnTo>
                <a:lnTo>
                  <a:pt x="85" y="159"/>
                </a:lnTo>
                <a:lnTo>
                  <a:pt x="85" y="159"/>
                </a:lnTo>
                <a:lnTo>
                  <a:pt x="88" y="156"/>
                </a:lnTo>
                <a:lnTo>
                  <a:pt x="88" y="154"/>
                </a:lnTo>
                <a:lnTo>
                  <a:pt x="88" y="154"/>
                </a:lnTo>
                <a:lnTo>
                  <a:pt x="86" y="150"/>
                </a:lnTo>
                <a:lnTo>
                  <a:pt x="82" y="146"/>
                </a:lnTo>
                <a:lnTo>
                  <a:pt x="81" y="144"/>
                </a:lnTo>
                <a:lnTo>
                  <a:pt x="81" y="144"/>
                </a:lnTo>
                <a:lnTo>
                  <a:pt x="81" y="144"/>
                </a:lnTo>
                <a:lnTo>
                  <a:pt x="81" y="144"/>
                </a:lnTo>
                <a:lnTo>
                  <a:pt x="89" y="136"/>
                </a:lnTo>
                <a:lnTo>
                  <a:pt x="89" y="136"/>
                </a:lnTo>
                <a:lnTo>
                  <a:pt x="91" y="136"/>
                </a:lnTo>
                <a:lnTo>
                  <a:pt x="111" y="11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78" name="Freeform 54"/>
          <p:cNvSpPr>
            <a:spLocks noEditPoints="1"/>
          </p:cNvSpPr>
          <p:nvPr/>
        </p:nvSpPr>
        <p:spPr bwMode="auto">
          <a:xfrm>
            <a:off x="8652334" y="4188454"/>
            <a:ext cx="112748" cy="303372"/>
          </a:xfrm>
          <a:custGeom>
            <a:avLst/>
            <a:gdLst/>
            <a:ahLst/>
            <a:cxnLst>
              <a:cxn ang="0">
                <a:pos x="17" y="198"/>
              </a:cxn>
              <a:cxn ang="0">
                <a:pos x="12" y="198"/>
              </a:cxn>
              <a:cxn ang="0">
                <a:pos x="5" y="189"/>
              </a:cxn>
              <a:cxn ang="0">
                <a:pos x="4" y="154"/>
              </a:cxn>
              <a:cxn ang="0">
                <a:pos x="5" y="149"/>
              </a:cxn>
              <a:cxn ang="0">
                <a:pos x="12" y="142"/>
              </a:cxn>
              <a:cxn ang="0">
                <a:pos x="52" y="141"/>
              </a:cxn>
              <a:cxn ang="0">
                <a:pos x="58" y="142"/>
              </a:cxn>
              <a:cxn ang="0">
                <a:pos x="65" y="149"/>
              </a:cxn>
              <a:cxn ang="0">
                <a:pos x="66" y="184"/>
              </a:cxn>
              <a:cxn ang="0">
                <a:pos x="65" y="189"/>
              </a:cxn>
              <a:cxn ang="0">
                <a:pos x="58" y="198"/>
              </a:cxn>
              <a:cxn ang="0">
                <a:pos x="52" y="198"/>
              </a:cxn>
              <a:cxn ang="0">
                <a:pos x="17" y="152"/>
              </a:cxn>
              <a:cxn ang="0">
                <a:pos x="15" y="154"/>
              </a:cxn>
              <a:cxn ang="0">
                <a:pos x="15" y="184"/>
              </a:cxn>
              <a:cxn ang="0">
                <a:pos x="17" y="187"/>
              </a:cxn>
              <a:cxn ang="0">
                <a:pos x="52" y="187"/>
              </a:cxn>
              <a:cxn ang="0">
                <a:pos x="55" y="184"/>
              </a:cxn>
              <a:cxn ang="0">
                <a:pos x="55" y="154"/>
              </a:cxn>
              <a:cxn ang="0">
                <a:pos x="52" y="152"/>
              </a:cxn>
              <a:cxn ang="0">
                <a:pos x="52" y="130"/>
              </a:cxn>
              <a:cxn ang="0">
                <a:pos x="17" y="130"/>
              </a:cxn>
              <a:cxn ang="0">
                <a:pos x="8" y="126"/>
              </a:cxn>
              <a:cxn ang="0">
                <a:pos x="4" y="117"/>
              </a:cxn>
              <a:cxn ang="0">
                <a:pos x="0" y="14"/>
              </a:cxn>
              <a:cxn ang="0">
                <a:pos x="4" y="4"/>
              </a:cxn>
              <a:cxn ang="0">
                <a:pos x="8" y="2"/>
              </a:cxn>
              <a:cxn ang="0">
                <a:pos x="56" y="0"/>
              </a:cxn>
              <a:cxn ang="0">
                <a:pos x="62" y="2"/>
              </a:cxn>
              <a:cxn ang="0">
                <a:pos x="66" y="4"/>
              </a:cxn>
              <a:cxn ang="0">
                <a:pos x="70" y="14"/>
              </a:cxn>
              <a:cxn ang="0">
                <a:pos x="66" y="117"/>
              </a:cxn>
              <a:cxn ang="0">
                <a:pos x="62" y="126"/>
              </a:cxn>
              <a:cxn ang="0">
                <a:pos x="52" y="130"/>
              </a:cxn>
              <a:cxn ang="0">
                <a:pos x="13" y="11"/>
              </a:cxn>
              <a:cxn ang="0">
                <a:pos x="12" y="13"/>
              </a:cxn>
              <a:cxn ang="0">
                <a:pos x="11" y="14"/>
              </a:cxn>
              <a:cxn ang="0">
                <a:pos x="15" y="117"/>
              </a:cxn>
              <a:cxn ang="0">
                <a:pos x="17" y="119"/>
              </a:cxn>
              <a:cxn ang="0">
                <a:pos x="52" y="119"/>
              </a:cxn>
              <a:cxn ang="0">
                <a:pos x="55" y="117"/>
              </a:cxn>
              <a:cxn ang="0">
                <a:pos x="59" y="14"/>
              </a:cxn>
              <a:cxn ang="0">
                <a:pos x="58" y="13"/>
              </a:cxn>
              <a:cxn ang="0">
                <a:pos x="13" y="11"/>
              </a:cxn>
            </a:cxnLst>
            <a:rect l="0" t="0" r="r" b="b"/>
            <a:pathLst>
              <a:path w="70" h="198">
                <a:moveTo>
                  <a:pt x="52" y="198"/>
                </a:moveTo>
                <a:lnTo>
                  <a:pt x="17" y="198"/>
                </a:lnTo>
                <a:lnTo>
                  <a:pt x="17" y="198"/>
                </a:lnTo>
                <a:lnTo>
                  <a:pt x="12" y="198"/>
                </a:lnTo>
                <a:lnTo>
                  <a:pt x="8" y="194"/>
                </a:lnTo>
                <a:lnTo>
                  <a:pt x="5" y="189"/>
                </a:lnTo>
                <a:lnTo>
                  <a:pt x="4" y="184"/>
                </a:lnTo>
                <a:lnTo>
                  <a:pt x="4" y="154"/>
                </a:lnTo>
                <a:lnTo>
                  <a:pt x="4" y="154"/>
                </a:lnTo>
                <a:lnTo>
                  <a:pt x="5" y="149"/>
                </a:lnTo>
                <a:lnTo>
                  <a:pt x="8" y="145"/>
                </a:lnTo>
                <a:lnTo>
                  <a:pt x="12" y="142"/>
                </a:lnTo>
                <a:lnTo>
                  <a:pt x="17" y="141"/>
                </a:lnTo>
                <a:lnTo>
                  <a:pt x="52" y="141"/>
                </a:lnTo>
                <a:lnTo>
                  <a:pt x="52" y="141"/>
                </a:lnTo>
                <a:lnTo>
                  <a:pt x="58" y="142"/>
                </a:lnTo>
                <a:lnTo>
                  <a:pt x="62" y="145"/>
                </a:lnTo>
                <a:lnTo>
                  <a:pt x="65" y="149"/>
                </a:lnTo>
                <a:lnTo>
                  <a:pt x="66" y="154"/>
                </a:lnTo>
                <a:lnTo>
                  <a:pt x="66" y="184"/>
                </a:lnTo>
                <a:lnTo>
                  <a:pt x="66" y="184"/>
                </a:lnTo>
                <a:lnTo>
                  <a:pt x="65" y="189"/>
                </a:lnTo>
                <a:lnTo>
                  <a:pt x="62" y="194"/>
                </a:lnTo>
                <a:lnTo>
                  <a:pt x="58" y="198"/>
                </a:lnTo>
                <a:lnTo>
                  <a:pt x="52" y="198"/>
                </a:lnTo>
                <a:lnTo>
                  <a:pt x="52" y="198"/>
                </a:lnTo>
                <a:close/>
                <a:moveTo>
                  <a:pt x="17" y="152"/>
                </a:moveTo>
                <a:lnTo>
                  <a:pt x="17" y="152"/>
                </a:lnTo>
                <a:lnTo>
                  <a:pt x="16" y="152"/>
                </a:lnTo>
                <a:lnTo>
                  <a:pt x="15" y="154"/>
                </a:lnTo>
                <a:lnTo>
                  <a:pt x="15" y="184"/>
                </a:lnTo>
                <a:lnTo>
                  <a:pt x="15" y="184"/>
                </a:lnTo>
                <a:lnTo>
                  <a:pt x="16" y="187"/>
                </a:lnTo>
                <a:lnTo>
                  <a:pt x="17" y="187"/>
                </a:lnTo>
                <a:lnTo>
                  <a:pt x="52" y="187"/>
                </a:lnTo>
                <a:lnTo>
                  <a:pt x="52" y="187"/>
                </a:lnTo>
                <a:lnTo>
                  <a:pt x="54" y="187"/>
                </a:lnTo>
                <a:lnTo>
                  <a:pt x="55" y="184"/>
                </a:lnTo>
                <a:lnTo>
                  <a:pt x="55" y="154"/>
                </a:lnTo>
                <a:lnTo>
                  <a:pt x="55" y="154"/>
                </a:lnTo>
                <a:lnTo>
                  <a:pt x="54" y="152"/>
                </a:lnTo>
                <a:lnTo>
                  <a:pt x="52" y="152"/>
                </a:lnTo>
                <a:lnTo>
                  <a:pt x="17" y="152"/>
                </a:lnTo>
                <a:close/>
                <a:moveTo>
                  <a:pt x="52" y="130"/>
                </a:moveTo>
                <a:lnTo>
                  <a:pt x="17" y="130"/>
                </a:lnTo>
                <a:lnTo>
                  <a:pt x="17" y="130"/>
                </a:lnTo>
                <a:lnTo>
                  <a:pt x="12" y="129"/>
                </a:lnTo>
                <a:lnTo>
                  <a:pt x="8" y="126"/>
                </a:lnTo>
                <a:lnTo>
                  <a:pt x="5" y="122"/>
                </a:lnTo>
                <a:lnTo>
                  <a:pt x="4" y="117"/>
                </a:lnTo>
                <a:lnTo>
                  <a:pt x="0" y="14"/>
                </a:lnTo>
                <a:lnTo>
                  <a:pt x="0" y="14"/>
                </a:lnTo>
                <a:lnTo>
                  <a:pt x="1" y="9"/>
                </a:lnTo>
                <a:lnTo>
                  <a:pt x="4" y="4"/>
                </a:lnTo>
                <a:lnTo>
                  <a:pt x="4" y="4"/>
                </a:lnTo>
                <a:lnTo>
                  <a:pt x="8" y="2"/>
                </a:lnTo>
                <a:lnTo>
                  <a:pt x="13" y="0"/>
                </a:lnTo>
                <a:lnTo>
                  <a:pt x="56" y="0"/>
                </a:lnTo>
                <a:lnTo>
                  <a:pt x="56" y="0"/>
                </a:lnTo>
                <a:lnTo>
                  <a:pt x="62" y="2"/>
                </a:lnTo>
                <a:lnTo>
                  <a:pt x="66" y="4"/>
                </a:lnTo>
                <a:lnTo>
                  <a:pt x="66" y="4"/>
                </a:lnTo>
                <a:lnTo>
                  <a:pt x="69" y="9"/>
                </a:lnTo>
                <a:lnTo>
                  <a:pt x="70" y="14"/>
                </a:lnTo>
                <a:lnTo>
                  <a:pt x="66" y="117"/>
                </a:lnTo>
                <a:lnTo>
                  <a:pt x="66" y="117"/>
                </a:lnTo>
                <a:lnTo>
                  <a:pt x="65" y="122"/>
                </a:lnTo>
                <a:lnTo>
                  <a:pt x="62" y="126"/>
                </a:lnTo>
                <a:lnTo>
                  <a:pt x="58" y="129"/>
                </a:lnTo>
                <a:lnTo>
                  <a:pt x="52" y="130"/>
                </a:lnTo>
                <a:lnTo>
                  <a:pt x="52" y="130"/>
                </a:lnTo>
                <a:close/>
                <a:moveTo>
                  <a:pt x="13" y="11"/>
                </a:moveTo>
                <a:lnTo>
                  <a:pt x="13" y="11"/>
                </a:lnTo>
                <a:lnTo>
                  <a:pt x="12" y="13"/>
                </a:lnTo>
                <a:lnTo>
                  <a:pt x="12" y="13"/>
                </a:lnTo>
                <a:lnTo>
                  <a:pt x="11" y="14"/>
                </a:lnTo>
                <a:lnTo>
                  <a:pt x="15" y="117"/>
                </a:lnTo>
                <a:lnTo>
                  <a:pt x="15" y="117"/>
                </a:lnTo>
                <a:lnTo>
                  <a:pt x="16" y="118"/>
                </a:lnTo>
                <a:lnTo>
                  <a:pt x="17" y="119"/>
                </a:lnTo>
                <a:lnTo>
                  <a:pt x="52" y="119"/>
                </a:lnTo>
                <a:lnTo>
                  <a:pt x="52" y="119"/>
                </a:lnTo>
                <a:lnTo>
                  <a:pt x="54" y="118"/>
                </a:lnTo>
                <a:lnTo>
                  <a:pt x="55" y="117"/>
                </a:lnTo>
                <a:lnTo>
                  <a:pt x="59" y="14"/>
                </a:lnTo>
                <a:lnTo>
                  <a:pt x="59" y="14"/>
                </a:lnTo>
                <a:lnTo>
                  <a:pt x="58" y="13"/>
                </a:lnTo>
                <a:lnTo>
                  <a:pt x="58" y="13"/>
                </a:lnTo>
                <a:lnTo>
                  <a:pt x="56" y="11"/>
                </a:lnTo>
                <a:lnTo>
                  <a:pt x="13"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79" name="Freeform 55"/>
          <p:cNvSpPr>
            <a:spLocks noEditPoints="1"/>
          </p:cNvSpPr>
          <p:nvPr/>
        </p:nvSpPr>
        <p:spPr bwMode="auto">
          <a:xfrm>
            <a:off x="10146240" y="1793653"/>
            <a:ext cx="357033" cy="349337"/>
          </a:xfrm>
          <a:custGeom>
            <a:avLst/>
            <a:gdLst/>
            <a:ahLst/>
            <a:cxnLst>
              <a:cxn ang="0">
                <a:pos x="134" y="229"/>
              </a:cxn>
              <a:cxn ang="0">
                <a:pos x="123" y="224"/>
              </a:cxn>
              <a:cxn ang="0">
                <a:pos x="84" y="184"/>
              </a:cxn>
              <a:cxn ang="0">
                <a:pos x="78" y="173"/>
              </a:cxn>
              <a:cxn ang="0">
                <a:pos x="4" y="26"/>
              </a:cxn>
              <a:cxn ang="0">
                <a:pos x="1" y="23"/>
              </a:cxn>
              <a:cxn ang="0">
                <a:pos x="0" y="14"/>
              </a:cxn>
              <a:cxn ang="0">
                <a:pos x="1" y="10"/>
              </a:cxn>
              <a:cxn ang="0">
                <a:pos x="7" y="3"/>
              </a:cxn>
              <a:cxn ang="0">
                <a:pos x="15" y="0"/>
              </a:cxn>
              <a:cxn ang="0">
                <a:pos x="212" y="0"/>
              </a:cxn>
              <a:cxn ang="0">
                <a:pos x="220" y="3"/>
              </a:cxn>
              <a:cxn ang="0">
                <a:pos x="227" y="10"/>
              </a:cxn>
              <a:cxn ang="0">
                <a:pos x="228" y="14"/>
              </a:cxn>
              <a:cxn ang="0">
                <a:pos x="225" y="23"/>
              </a:cxn>
              <a:cxn ang="0">
                <a:pos x="149" y="102"/>
              </a:cxn>
              <a:cxn ang="0">
                <a:pos x="149" y="214"/>
              </a:cxn>
              <a:cxn ang="0">
                <a:pos x="146" y="222"/>
              </a:cxn>
              <a:cxn ang="0">
                <a:pos x="139" y="227"/>
              </a:cxn>
              <a:cxn ang="0">
                <a:pos x="134" y="229"/>
              </a:cxn>
              <a:cxn ang="0">
                <a:pos x="15" y="11"/>
              </a:cxn>
              <a:cxn ang="0">
                <a:pos x="12" y="12"/>
              </a:cxn>
              <a:cxn ang="0">
                <a:pos x="11" y="14"/>
              </a:cxn>
              <a:cxn ang="0">
                <a:pos x="12" y="19"/>
              </a:cxn>
              <a:cxn ang="0">
                <a:pos x="89" y="173"/>
              </a:cxn>
              <a:cxn ang="0">
                <a:pos x="90" y="177"/>
              </a:cxn>
              <a:cxn ang="0">
                <a:pos x="130" y="216"/>
              </a:cxn>
              <a:cxn ang="0">
                <a:pos x="134" y="218"/>
              </a:cxn>
              <a:cxn ang="0">
                <a:pos x="135" y="218"/>
              </a:cxn>
              <a:cxn ang="0">
                <a:pos x="138" y="214"/>
              </a:cxn>
              <a:cxn ang="0">
                <a:pos x="216" y="19"/>
              </a:cxn>
              <a:cxn ang="0">
                <a:pos x="217" y="17"/>
              </a:cxn>
              <a:cxn ang="0">
                <a:pos x="216" y="14"/>
              </a:cxn>
              <a:cxn ang="0">
                <a:pos x="212" y="11"/>
              </a:cxn>
            </a:cxnLst>
            <a:rect l="0" t="0" r="r" b="b"/>
            <a:pathLst>
              <a:path w="228" h="229">
                <a:moveTo>
                  <a:pt x="134" y="229"/>
                </a:moveTo>
                <a:lnTo>
                  <a:pt x="134" y="229"/>
                </a:lnTo>
                <a:lnTo>
                  <a:pt x="127" y="227"/>
                </a:lnTo>
                <a:lnTo>
                  <a:pt x="123" y="224"/>
                </a:lnTo>
                <a:lnTo>
                  <a:pt x="84" y="184"/>
                </a:lnTo>
                <a:lnTo>
                  <a:pt x="84" y="184"/>
                </a:lnTo>
                <a:lnTo>
                  <a:pt x="80" y="180"/>
                </a:lnTo>
                <a:lnTo>
                  <a:pt x="78" y="173"/>
                </a:lnTo>
                <a:lnTo>
                  <a:pt x="78" y="102"/>
                </a:lnTo>
                <a:lnTo>
                  <a:pt x="4" y="26"/>
                </a:lnTo>
                <a:lnTo>
                  <a:pt x="4" y="26"/>
                </a:lnTo>
                <a:lnTo>
                  <a:pt x="1" y="23"/>
                </a:lnTo>
                <a:lnTo>
                  <a:pt x="0" y="19"/>
                </a:lnTo>
                <a:lnTo>
                  <a:pt x="0" y="14"/>
                </a:lnTo>
                <a:lnTo>
                  <a:pt x="1" y="10"/>
                </a:lnTo>
                <a:lnTo>
                  <a:pt x="1" y="10"/>
                </a:lnTo>
                <a:lnTo>
                  <a:pt x="3" y="6"/>
                </a:lnTo>
                <a:lnTo>
                  <a:pt x="7" y="3"/>
                </a:lnTo>
                <a:lnTo>
                  <a:pt x="11" y="2"/>
                </a:lnTo>
                <a:lnTo>
                  <a:pt x="15" y="0"/>
                </a:lnTo>
                <a:lnTo>
                  <a:pt x="212" y="0"/>
                </a:lnTo>
                <a:lnTo>
                  <a:pt x="212" y="0"/>
                </a:lnTo>
                <a:lnTo>
                  <a:pt x="217" y="2"/>
                </a:lnTo>
                <a:lnTo>
                  <a:pt x="220" y="3"/>
                </a:lnTo>
                <a:lnTo>
                  <a:pt x="224" y="6"/>
                </a:lnTo>
                <a:lnTo>
                  <a:pt x="227" y="10"/>
                </a:lnTo>
                <a:lnTo>
                  <a:pt x="227" y="10"/>
                </a:lnTo>
                <a:lnTo>
                  <a:pt x="228" y="14"/>
                </a:lnTo>
                <a:lnTo>
                  <a:pt x="227" y="19"/>
                </a:lnTo>
                <a:lnTo>
                  <a:pt x="225" y="23"/>
                </a:lnTo>
                <a:lnTo>
                  <a:pt x="223" y="27"/>
                </a:lnTo>
                <a:lnTo>
                  <a:pt x="149" y="102"/>
                </a:lnTo>
                <a:lnTo>
                  <a:pt x="149" y="214"/>
                </a:lnTo>
                <a:lnTo>
                  <a:pt x="149" y="214"/>
                </a:lnTo>
                <a:lnTo>
                  <a:pt x="149" y="218"/>
                </a:lnTo>
                <a:lnTo>
                  <a:pt x="146" y="222"/>
                </a:lnTo>
                <a:lnTo>
                  <a:pt x="143" y="224"/>
                </a:lnTo>
                <a:lnTo>
                  <a:pt x="139" y="227"/>
                </a:lnTo>
                <a:lnTo>
                  <a:pt x="139" y="227"/>
                </a:lnTo>
                <a:lnTo>
                  <a:pt x="134" y="229"/>
                </a:lnTo>
                <a:lnTo>
                  <a:pt x="134" y="229"/>
                </a:lnTo>
                <a:close/>
                <a:moveTo>
                  <a:pt x="15" y="11"/>
                </a:moveTo>
                <a:lnTo>
                  <a:pt x="15" y="11"/>
                </a:lnTo>
                <a:lnTo>
                  <a:pt x="12" y="12"/>
                </a:lnTo>
                <a:lnTo>
                  <a:pt x="11" y="14"/>
                </a:lnTo>
                <a:lnTo>
                  <a:pt x="11" y="14"/>
                </a:lnTo>
                <a:lnTo>
                  <a:pt x="11" y="17"/>
                </a:lnTo>
                <a:lnTo>
                  <a:pt x="12" y="19"/>
                </a:lnTo>
                <a:lnTo>
                  <a:pt x="89" y="96"/>
                </a:lnTo>
                <a:lnTo>
                  <a:pt x="89" y="173"/>
                </a:lnTo>
                <a:lnTo>
                  <a:pt x="89" y="173"/>
                </a:lnTo>
                <a:lnTo>
                  <a:pt x="90" y="177"/>
                </a:lnTo>
                <a:lnTo>
                  <a:pt x="130" y="216"/>
                </a:lnTo>
                <a:lnTo>
                  <a:pt x="130" y="216"/>
                </a:lnTo>
                <a:lnTo>
                  <a:pt x="134" y="218"/>
                </a:lnTo>
                <a:lnTo>
                  <a:pt x="134" y="218"/>
                </a:lnTo>
                <a:lnTo>
                  <a:pt x="135" y="218"/>
                </a:lnTo>
                <a:lnTo>
                  <a:pt x="135" y="218"/>
                </a:lnTo>
                <a:lnTo>
                  <a:pt x="138" y="216"/>
                </a:lnTo>
                <a:lnTo>
                  <a:pt x="138" y="214"/>
                </a:lnTo>
                <a:lnTo>
                  <a:pt x="138" y="96"/>
                </a:lnTo>
                <a:lnTo>
                  <a:pt x="216" y="19"/>
                </a:lnTo>
                <a:lnTo>
                  <a:pt x="216" y="19"/>
                </a:lnTo>
                <a:lnTo>
                  <a:pt x="217" y="17"/>
                </a:lnTo>
                <a:lnTo>
                  <a:pt x="216" y="14"/>
                </a:lnTo>
                <a:lnTo>
                  <a:pt x="216" y="14"/>
                </a:lnTo>
                <a:lnTo>
                  <a:pt x="215" y="12"/>
                </a:lnTo>
                <a:lnTo>
                  <a:pt x="212" y="11"/>
                </a:lnTo>
                <a:lnTo>
                  <a:pt x="15"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80" name="Freeform 56"/>
          <p:cNvSpPr>
            <a:spLocks noEditPoints="1"/>
          </p:cNvSpPr>
          <p:nvPr/>
        </p:nvSpPr>
        <p:spPr bwMode="auto">
          <a:xfrm>
            <a:off x="2103574" y="2579660"/>
            <a:ext cx="220799" cy="317163"/>
          </a:xfrm>
          <a:custGeom>
            <a:avLst/>
            <a:gdLst/>
            <a:ahLst/>
            <a:cxnLst>
              <a:cxn ang="0">
                <a:pos x="133" y="206"/>
              </a:cxn>
              <a:cxn ang="0">
                <a:pos x="126" y="202"/>
              </a:cxn>
              <a:cxn ang="0">
                <a:pos x="44" y="193"/>
              </a:cxn>
              <a:cxn ang="0">
                <a:pos x="43" y="198"/>
              </a:cxn>
              <a:cxn ang="0">
                <a:pos x="35" y="205"/>
              </a:cxn>
              <a:cxn ang="0">
                <a:pos x="14" y="206"/>
              </a:cxn>
              <a:cxn ang="0">
                <a:pos x="9" y="205"/>
              </a:cxn>
              <a:cxn ang="0">
                <a:pos x="1" y="198"/>
              </a:cxn>
              <a:cxn ang="0">
                <a:pos x="0" y="13"/>
              </a:cxn>
              <a:cxn ang="0">
                <a:pos x="1" y="8"/>
              </a:cxn>
              <a:cxn ang="0">
                <a:pos x="9" y="1"/>
              </a:cxn>
              <a:cxn ang="0">
                <a:pos x="31" y="0"/>
              </a:cxn>
              <a:cxn ang="0">
                <a:pos x="35" y="1"/>
              </a:cxn>
              <a:cxn ang="0">
                <a:pos x="43" y="8"/>
              </a:cxn>
              <a:cxn ang="0">
                <a:pos x="44" y="86"/>
              </a:cxn>
              <a:cxn ang="0">
                <a:pos x="126" y="3"/>
              </a:cxn>
              <a:cxn ang="0">
                <a:pos x="133" y="0"/>
              </a:cxn>
              <a:cxn ang="0">
                <a:pos x="136" y="0"/>
              </a:cxn>
              <a:cxn ang="0">
                <a:pos x="141" y="5"/>
              </a:cxn>
              <a:cxn ang="0">
                <a:pos x="141" y="197"/>
              </a:cxn>
              <a:cxn ang="0">
                <a:pos x="141" y="201"/>
              </a:cxn>
              <a:cxn ang="0">
                <a:pos x="136" y="205"/>
              </a:cxn>
              <a:cxn ang="0">
                <a:pos x="133" y="206"/>
              </a:cxn>
              <a:cxn ang="0">
                <a:pos x="14" y="11"/>
              </a:cxn>
              <a:cxn ang="0">
                <a:pos x="10" y="13"/>
              </a:cxn>
              <a:cxn ang="0">
                <a:pos x="10" y="193"/>
              </a:cxn>
              <a:cxn ang="0">
                <a:pos x="14" y="196"/>
              </a:cxn>
              <a:cxn ang="0">
                <a:pos x="31" y="196"/>
              </a:cxn>
              <a:cxn ang="0">
                <a:pos x="33" y="193"/>
              </a:cxn>
              <a:cxn ang="0">
                <a:pos x="33" y="13"/>
              </a:cxn>
              <a:cxn ang="0">
                <a:pos x="31" y="11"/>
              </a:cxn>
              <a:cxn ang="0">
                <a:pos x="43" y="102"/>
              </a:cxn>
              <a:cxn ang="0">
                <a:pos x="43" y="104"/>
              </a:cxn>
              <a:cxn ang="0">
                <a:pos x="131" y="192"/>
              </a:cxn>
              <a:cxn ang="0">
                <a:pos x="44" y="101"/>
              </a:cxn>
              <a:cxn ang="0">
                <a:pos x="43" y="101"/>
              </a:cxn>
            </a:cxnLst>
            <a:rect l="0" t="0" r="r" b="b"/>
            <a:pathLst>
              <a:path w="141" h="206">
                <a:moveTo>
                  <a:pt x="133" y="206"/>
                </a:moveTo>
                <a:lnTo>
                  <a:pt x="133" y="206"/>
                </a:lnTo>
                <a:lnTo>
                  <a:pt x="131" y="205"/>
                </a:lnTo>
                <a:lnTo>
                  <a:pt x="126" y="202"/>
                </a:lnTo>
                <a:lnTo>
                  <a:pt x="44" y="120"/>
                </a:lnTo>
                <a:lnTo>
                  <a:pt x="44" y="193"/>
                </a:lnTo>
                <a:lnTo>
                  <a:pt x="44" y="193"/>
                </a:lnTo>
                <a:lnTo>
                  <a:pt x="43" y="198"/>
                </a:lnTo>
                <a:lnTo>
                  <a:pt x="40" y="202"/>
                </a:lnTo>
                <a:lnTo>
                  <a:pt x="35" y="205"/>
                </a:lnTo>
                <a:lnTo>
                  <a:pt x="31" y="206"/>
                </a:lnTo>
                <a:lnTo>
                  <a:pt x="14" y="206"/>
                </a:lnTo>
                <a:lnTo>
                  <a:pt x="14" y="206"/>
                </a:lnTo>
                <a:lnTo>
                  <a:pt x="9" y="205"/>
                </a:lnTo>
                <a:lnTo>
                  <a:pt x="4" y="202"/>
                </a:lnTo>
                <a:lnTo>
                  <a:pt x="1" y="198"/>
                </a:lnTo>
                <a:lnTo>
                  <a:pt x="0" y="193"/>
                </a:lnTo>
                <a:lnTo>
                  <a:pt x="0" y="13"/>
                </a:lnTo>
                <a:lnTo>
                  <a:pt x="0" y="13"/>
                </a:lnTo>
                <a:lnTo>
                  <a:pt x="1" y="8"/>
                </a:lnTo>
                <a:lnTo>
                  <a:pt x="4" y="4"/>
                </a:lnTo>
                <a:lnTo>
                  <a:pt x="9" y="1"/>
                </a:lnTo>
                <a:lnTo>
                  <a:pt x="14" y="0"/>
                </a:lnTo>
                <a:lnTo>
                  <a:pt x="31" y="0"/>
                </a:lnTo>
                <a:lnTo>
                  <a:pt x="31" y="0"/>
                </a:lnTo>
                <a:lnTo>
                  <a:pt x="35" y="1"/>
                </a:lnTo>
                <a:lnTo>
                  <a:pt x="40" y="4"/>
                </a:lnTo>
                <a:lnTo>
                  <a:pt x="43" y="8"/>
                </a:lnTo>
                <a:lnTo>
                  <a:pt x="44" y="13"/>
                </a:lnTo>
                <a:lnTo>
                  <a:pt x="44" y="86"/>
                </a:lnTo>
                <a:lnTo>
                  <a:pt x="126" y="3"/>
                </a:lnTo>
                <a:lnTo>
                  <a:pt x="126" y="3"/>
                </a:lnTo>
                <a:lnTo>
                  <a:pt x="131" y="0"/>
                </a:lnTo>
                <a:lnTo>
                  <a:pt x="133" y="0"/>
                </a:lnTo>
                <a:lnTo>
                  <a:pt x="133" y="0"/>
                </a:lnTo>
                <a:lnTo>
                  <a:pt x="136" y="0"/>
                </a:lnTo>
                <a:lnTo>
                  <a:pt x="139" y="1"/>
                </a:lnTo>
                <a:lnTo>
                  <a:pt x="141" y="5"/>
                </a:lnTo>
                <a:lnTo>
                  <a:pt x="141" y="9"/>
                </a:lnTo>
                <a:lnTo>
                  <a:pt x="141" y="197"/>
                </a:lnTo>
                <a:lnTo>
                  <a:pt x="141" y="197"/>
                </a:lnTo>
                <a:lnTo>
                  <a:pt x="141" y="201"/>
                </a:lnTo>
                <a:lnTo>
                  <a:pt x="139" y="204"/>
                </a:lnTo>
                <a:lnTo>
                  <a:pt x="136" y="205"/>
                </a:lnTo>
                <a:lnTo>
                  <a:pt x="133" y="206"/>
                </a:lnTo>
                <a:lnTo>
                  <a:pt x="133" y="206"/>
                </a:lnTo>
                <a:close/>
                <a:moveTo>
                  <a:pt x="14" y="11"/>
                </a:moveTo>
                <a:lnTo>
                  <a:pt x="14" y="11"/>
                </a:lnTo>
                <a:lnTo>
                  <a:pt x="12" y="11"/>
                </a:lnTo>
                <a:lnTo>
                  <a:pt x="10" y="13"/>
                </a:lnTo>
                <a:lnTo>
                  <a:pt x="10" y="193"/>
                </a:lnTo>
                <a:lnTo>
                  <a:pt x="10" y="193"/>
                </a:lnTo>
                <a:lnTo>
                  <a:pt x="12" y="194"/>
                </a:lnTo>
                <a:lnTo>
                  <a:pt x="14" y="196"/>
                </a:lnTo>
                <a:lnTo>
                  <a:pt x="31" y="196"/>
                </a:lnTo>
                <a:lnTo>
                  <a:pt x="31" y="196"/>
                </a:lnTo>
                <a:lnTo>
                  <a:pt x="32" y="194"/>
                </a:lnTo>
                <a:lnTo>
                  <a:pt x="33" y="193"/>
                </a:lnTo>
                <a:lnTo>
                  <a:pt x="33" y="13"/>
                </a:lnTo>
                <a:lnTo>
                  <a:pt x="33" y="13"/>
                </a:lnTo>
                <a:lnTo>
                  <a:pt x="32" y="11"/>
                </a:lnTo>
                <a:lnTo>
                  <a:pt x="31" y="11"/>
                </a:lnTo>
                <a:lnTo>
                  <a:pt x="14" y="11"/>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81" name="Freeform 57"/>
          <p:cNvSpPr>
            <a:spLocks noEditPoints="1"/>
          </p:cNvSpPr>
          <p:nvPr/>
        </p:nvSpPr>
        <p:spPr bwMode="auto">
          <a:xfrm>
            <a:off x="2831737" y="2579660"/>
            <a:ext cx="375825" cy="317163"/>
          </a:xfrm>
          <a:custGeom>
            <a:avLst/>
            <a:gdLst/>
            <a:ahLst/>
            <a:cxnLst>
              <a:cxn ang="0">
                <a:pos x="232" y="206"/>
              </a:cxn>
              <a:cxn ang="0">
                <a:pos x="224" y="202"/>
              </a:cxn>
              <a:cxn ang="0">
                <a:pos x="141" y="197"/>
              </a:cxn>
              <a:cxn ang="0">
                <a:pos x="141" y="201"/>
              </a:cxn>
              <a:cxn ang="0">
                <a:pos x="136" y="205"/>
              </a:cxn>
              <a:cxn ang="0">
                <a:pos x="133" y="206"/>
              </a:cxn>
              <a:cxn ang="0">
                <a:pos x="127" y="202"/>
              </a:cxn>
              <a:cxn ang="0">
                <a:pos x="44" y="193"/>
              </a:cxn>
              <a:cxn ang="0">
                <a:pos x="43" y="198"/>
              </a:cxn>
              <a:cxn ang="0">
                <a:pos x="35" y="205"/>
              </a:cxn>
              <a:cxn ang="0">
                <a:pos x="15" y="206"/>
              </a:cxn>
              <a:cxn ang="0">
                <a:pos x="9" y="205"/>
              </a:cxn>
              <a:cxn ang="0">
                <a:pos x="1" y="198"/>
              </a:cxn>
              <a:cxn ang="0">
                <a:pos x="0" y="13"/>
              </a:cxn>
              <a:cxn ang="0">
                <a:pos x="1" y="8"/>
              </a:cxn>
              <a:cxn ang="0">
                <a:pos x="9" y="1"/>
              </a:cxn>
              <a:cxn ang="0">
                <a:pos x="31" y="0"/>
              </a:cxn>
              <a:cxn ang="0">
                <a:pos x="35" y="1"/>
              </a:cxn>
              <a:cxn ang="0">
                <a:pos x="43" y="8"/>
              </a:cxn>
              <a:cxn ang="0">
                <a:pos x="44" y="86"/>
              </a:cxn>
              <a:cxn ang="0">
                <a:pos x="127" y="3"/>
              </a:cxn>
              <a:cxn ang="0">
                <a:pos x="133" y="0"/>
              </a:cxn>
              <a:cxn ang="0">
                <a:pos x="136" y="0"/>
              </a:cxn>
              <a:cxn ang="0">
                <a:pos x="141" y="5"/>
              </a:cxn>
              <a:cxn ang="0">
                <a:pos x="141" y="86"/>
              </a:cxn>
              <a:cxn ang="0">
                <a:pos x="224" y="3"/>
              </a:cxn>
              <a:cxn ang="0">
                <a:pos x="232" y="0"/>
              </a:cxn>
              <a:cxn ang="0">
                <a:pos x="235" y="0"/>
              </a:cxn>
              <a:cxn ang="0">
                <a:pos x="239" y="5"/>
              </a:cxn>
              <a:cxn ang="0">
                <a:pos x="239" y="197"/>
              </a:cxn>
              <a:cxn ang="0">
                <a:pos x="239" y="201"/>
              </a:cxn>
              <a:cxn ang="0">
                <a:pos x="235" y="205"/>
              </a:cxn>
              <a:cxn ang="0">
                <a:pos x="232" y="206"/>
              </a:cxn>
              <a:cxn ang="0">
                <a:pos x="15" y="11"/>
              </a:cxn>
              <a:cxn ang="0">
                <a:pos x="11" y="13"/>
              </a:cxn>
              <a:cxn ang="0">
                <a:pos x="11" y="193"/>
              </a:cxn>
              <a:cxn ang="0">
                <a:pos x="15" y="196"/>
              </a:cxn>
              <a:cxn ang="0">
                <a:pos x="31" y="196"/>
              </a:cxn>
              <a:cxn ang="0">
                <a:pos x="33" y="193"/>
              </a:cxn>
              <a:cxn ang="0">
                <a:pos x="33" y="13"/>
              </a:cxn>
              <a:cxn ang="0">
                <a:pos x="31" y="11"/>
              </a:cxn>
              <a:cxn ang="0">
                <a:pos x="140" y="102"/>
              </a:cxn>
              <a:cxn ang="0">
                <a:pos x="141" y="104"/>
              </a:cxn>
              <a:cxn ang="0">
                <a:pos x="228" y="192"/>
              </a:cxn>
              <a:cxn ang="0">
                <a:pos x="141" y="101"/>
              </a:cxn>
              <a:cxn ang="0">
                <a:pos x="141" y="101"/>
              </a:cxn>
              <a:cxn ang="0">
                <a:pos x="43" y="102"/>
              </a:cxn>
              <a:cxn ang="0">
                <a:pos x="43" y="104"/>
              </a:cxn>
              <a:cxn ang="0">
                <a:pos x="131" y="192"/>
              </a:cxn>
              <a:cxn ang="0">
                <a:pos x="44" y="101"/>
              </a:cxn>
              <a:cxn ang="0">
                <a:pos x="43" y="101"/>
              </a:cxn>
            </a:cxnLst>
            <a:rect l="0" t="0" r="r" b="b"/>
            <a:pathLst>
              <a:path w="239" h="206">
                <a:moveTo>
                  <a:pt x="232" y="206"/>
                </a:moveTo>
                <a:lnTo>
                  <a:pt x="232" y="206"/>
                </a:lnTo>
                <a:lnTo>
                  <a:pt x="228" y="205"/>
                </a:lnTo>
                <a:lnTo>
                  <a:pt x="224" y="202"/>
                </a:lnTo>
                <a:lnTo>
                  <a:pt x="141" y="120"/>
                </a:lnTo>
                <a:lnTo>
                  <a:pt x="141" y="197"/>
                </a:lnTo>
                <a:lnTo>
                  <a:pt x="141" y="197"/>
                </a:lnTo>
                <a:lnTo>
                  <a:pt x="141" y="201"/>
                </a:lnTo>
                <a:lnTo>
                  <a:pt x="139" y="204"/>
                </a:lnTo>
                <a:lnTo>
                  <a:pt x="136" y="205"/>
                </a:lnTo>
                <a:lnTo>
                  <a:pt x="133" y="206"/>
                </a:lnTo>
                <a:lnTo>
                  <a:pt x="133" y="206"/>
                </a:lnTo>
                <a:lnTo>
                  <a:pt x="131" y="205"/>
                </a:lnTo>
                <a:lnTo>
                  <a:pt x="127" y="202"/>
                </a:lnTo>
                <a:lnTo>
                  <a:pt x="44" y="120"/>
                </a:lnTo>
                <a:lnTo>
                  <a:pt x="44" y="193"/>
                </a:lnTo>
                <a:lnTo>
                  <a:pt x="44" y="193"/>
                </a:lnTo>
                <a:lnTo>
                  <a:pt x="43" y="198"/>
                </a:lnTo>
                <a:lnTo>
                  <a:pt x="40" y="202"/>
                </a:lnTo>
                <a:lnTo>
                  <a:pt x="35" y="205"/>
                </a:lnTo>
                <a:lnTo>
                  <a:pt x="31" y="206"/>
                </a:lnTo>
                <a:lnTo>
                  <a:pt x="15" y="206"/>
                </a:lnTo>
                <a:lnTo>
                  <a:pt x="15" y="206"/>
                </a:lnTo>
                <a:lnTo>
                  <a:pt x="9" y="205"/>
                </a:lnTo>
                <a:lnTo>
                  <a:pt x="4" y="202"/>
                </a:lnTo>
                <a:lnTo>
                  <a:pt x="1" y="198"/>
                </a:lnTo>
                <a:lnTo>
                  <a:pt x="0" y="193"/>
                </a:lnTo>
                <a:lnTo>
                  <a:pt x="0" y="13"/>
                </a:lnTo>
                <a:lnTo>
                  <a:pt x="0" y="13"/>
                </a:lnTo>
                <a:lnTo>
                  <a:pt x="1" y="8"/>
                </a:lnTo>
                <a:lnTo>
                  <a:pt x="4" y="4"/>
                </a:lnTo>
                <a:lnTo>
                  <a:pt x="9" y="1"/>
                </a:lnTo>
                <a:lnTo>
                  <a:pt x="15" y="0"/>
                </a:lnTo>
                <a:lnTo>
                  <a:pt x="31" y="0"/>
                </a:lnTo>
                <a:lnTo>
                  <a:pt x="31" y="0"/>
                </a:lnTo>
                <a:lnTo>
                  <a:pt x="35" y="1"/>
                </a:lnTo>
                <a:lnTo>
                  <a:pt x="40" y="4"/>
                </a:lnTo>
                <a:lnTo>
                  <a:pt x="43" y="8"/>
                </a:lnTo>
                <a:lnTo>
                  <a:pt x="44" y="13"/>
                </a:lnTo>
                <a:lnTo>
                  <a:pt x="44" y="86"/>
                </a:lnTo>
                <a:lnTo>
                  <a:pt x="127" y="3"/>
                </a:lnTo>
                <a:lnTo>
                  <a:pt x="127" y="3"/>
                </a:lnTo>
                <a:lnTo>
                  <a:pt x="131" y="0"/>
                </a:lnTo>
                <a:lnTo>
                  <a:pt x="133" y="0"/>
                </a:lnTo>
                <a:lnTo>
                  <a:pt x="133" y="0"/>
                </a:lnTo>
                <a:lnTo>
                  <a:pt x="136" y="0"/>
                </a:lnTo>
                <a:lnTo>
                  <a:pt x="139" y="1"/>
                </a:lnTo>
                <a:lnTo>
                  <a:pt x="141" y="5"/>
                </a:lnTo>
                <a:lnTo>
                  <a:pt x="141" y="9"/>
                </a:lnTo>
                <a:lnTo>
                  <a:pt x="141" y="86"/>
                </a:lnTo>
                <a:lnTo>
                  <a:pt x="224" y="3"/>
                </a:lnTo>
                <a:lnTo>
                  <a:pt x="224" y="3"/>
                </a:lnTo>
                <a:lnTo>
                  <a:pt x="228" y="0"/>
                </a:lnTo>
                <a:lnTo>
                  <a:pt x="232" y="0"/>
                </a:lnTo>
                <a:lnTo>
                  <a:pt x="232" y="0"/>
                </a:lnTo>
                <a:lnTo>
                  <a:pt x="235" y="0"/>
                </a:lnTo>
                <a:lnTo>
                  <a:pt x="237" y="1"/>
                </a:lnTo>
                <a:lnTo>
                  <a:pt x="239" y="5"/>
                </a:lnTo>
                <a:lnTo>
                  <a:pt x="239" y="9"/>
                </a:lnTo>
                <a:lnTo>
                  <a:pt x="239" y="197"/>
                </a:lnTo>
                <a:lnTo>
                  <a:pt x="239" y="197"/>
                </a:lnTo>
                <a:lnTo>
                  <a:pt x="239" y="201"/>
                </a:lnTo>
                <a:lnTo>
                  <a:pt x="237" y="204"/>
                </a:lnTo>
                <a:lnTo>
                  <a:pt x="235" y="205"/>
                </a:lnTo>
                <a:lnTo>
                  <a:pt x="232" y="206"/>
                </a:lnTo>
                <a:lnTo>
                  <a:pt x="232" y="206"/>
                </a:lnTo>
                <a:close/>
                <a:moveTo>
                  <a:pt x="15" y="11"/>
                </a:moveTo>
                <a:lnTo>
                  <a:pt x="15" y="11"/>
                </a:lnTo>
                <a:lnTo>
                  <a:pt x="12" y="11"/>
                </a:lnTo>
                <a:lnTo>
                  <a:pt x="11" y="13"/>
                </a:lnTo>
                <a:lnTo>
                  <a:pt x="11" y="193"/>
                </a:lnTo>
                <a:lnTo>
                  <a:pt x="11" y="193"/>
                </a:lnTo>
                <a:lnTo>
                  <a:pt x="12" y="194"/>
                </a:lnTo>
                <a:lnTo>
                  <a:pt x="15" y="196"/>
                </a:lnTo>
                <a:lnTo>
                  <a:pt x="31" y="196"/>
                </a:lnTo>
                <a:lnTo>
                  <a:pt x="31" y="196"/>
                </a:lnTo>
                <a:lnTo>
                  <a:pt x="32" y="194"/>
                </a:lnTo>
                <a:lnTo>
                  <a:pt x="33" y="193"/>
                </a:lnTo>
                <a:lnTo>
                  <a:pt x="33" y="13"/>
                </a:lnTo>
                <a:lnTo>
                  <a:pt x="33" y="13"/>
                </a:lnTo>
                <a:lnTo>
                  <a:pt x="32" y="11"/>
                </a:lnTo>
                <a:lnTo>
                  <a:pt x="31" y="11"/>
                </a:lnTo>
                <a:lnTo>
                  <a:pt x="15" y="11"/>
                </a:lnTo>
                <a:close/>
                <a:moveTo>
                  <a:pt x="140" y="102"/>
                </a:moveTo>
                <a:lnTo>
                  <a:pt x="141" y="104"/>
                </a:lnTo>
                <a:lnTo>
                  <a:pt x="141" y="104"/>
                </a:lnTo>
                <a:lnTo>
                  <a:pt x="141" y="105"/>
                </a:lnTo>
                <a:lnTo>
                  <a:pt x="228" y="192"/>
                </a:lnTo>
                <a:lnTo>
                  <a:pt x="228" y="13"/>
                </a:lnTo>
                <a:lnTo>
                  <a:pt x="141" y="101"/>
                </a:lnTo>
                <a:lnTo>
                  <a:pt x="141" y="101"/>
                </a:lnTo>
                <a:lnTo>
                  <a:pt x="141" y="101"/>
                </a:lnTo>
                <a:lnTo>
                  <a:pt x="140" y="102"/>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82" name="Freeform 58"/>
          <p:cNvSpPr>
            <a:spLocks noEditPoints="1"/>
          </p:cNvSpPr>
          <p:nvPr/>
        </p:nvSpPr>
        <p:spPr bwMode="auto">
          <a:xfrm>
            <a:off x="3658553" y="2579660"/>
            <a:ext cx="328847" cy="317163"/>
          </a:xfrm>
          <a:custGeom>
            <a:avLst/>
            <a:gdLst/>
            <a:ahLst/>
            <a:cxnLst>
              <a:cxn ang="0">
                <a:pos x="199" y="206"/>
              </a:cxn>
              <a:cxn ang="0">
                <a:pos x="199" y="206"/>
              </a:cxn>
              <a:cxn ang="0">
                <a:pos x="195" y="205"/>
              </a:cxn>
              <a:cxn ang="0">
                <a:pos x="193" y="202"/>
              </a:cxn>
              <a:cxn ang="0">
                <a:pos x="109" y="120"/>
              </a:cxn>
              <a:cxn ang="0">
                <a:pos x="109" y="197"/>
              </a:cxn>
              <a:cxn ang="0">
                <a:pos x="109" y="197"/>
              </a:cxn>
              <a:cxn ang="0">
                <a:pos x="109" y="201"/>
              </a:cxn>
              <a:cxn ang="0">
                <a:pos x="106" y="204"/>
              </a:cxn>
              <a:cxn ang="0">
                <a:pos x="105" y="205"/>
              </a:cxn>
              <a:cxn ang="0">
                <a:pos x="101" y="206"/>
              </a:cxn>
              <a:cxn ang="0">
                <a:pos x="101" y="206"/>
              </a:cxn>
              <a:cxn ang="0">
                <a:pos x="98" y="205"/>
              </a:cxn>
              <a:cxn ang="0">
                <a:pos x="94" y="202"/>
              </a:cxn>
              <a:cxn ang="0">
                <a:pos x="4" y="112"/>
              </a:cxn>
              <a:cxn ang="0">
                <a:pos x="4" y="112"/>
              </a:cxn>
              <a:cxn ang="0">
                <a:pos x="1" y="108"/>
              </a:cxn>
              <a:cxn ang="0">
                <a:pos x="0" y="102"/>
              </a:cxn>
              <a:cxn ang="0">
                <a:pos x="1" y="98"/>
              </a:cxn>
              <a:cxn ang="0">
                <a:pos x="4" y="93"/>
              </a:cxn>
              <a:cxn ang="0">
                <a:pos x="94" y="3"/>
              </a:cxn>
              <a:cxn ang="0">
                <a:pos x="94" y="3"/>
              </a:cxn>
              <a:cxn ang="0">
                <a:pos x="98" y="0"/>
              </a:cxn>
              <a:cxn ang="0">
                <a:pos x="101" y="0"/>
              </a:cxn>
              <a:cxn ang="0">
                <a:pos x="101" y="0"/>
              </a:cxn>
              <a:cxn ang="0">
                <a:pos x="105" y="0"/>
              </a:cxn>
              <a:cxn ang="0">
                <a:pos x="106" y="1"/>
              </a:cxn>
              <a:cxn ang="0">
                <a:pos x="109" y="5"/>
              </a:cxn>
              <a:cxn ang="0">
                <a:pos x="109" y="9"/>
              </a:cxn>
              <a:cxn ang="0">
                <a:pos x="109" y="86"/>
              </a:cxn>
              <a:cxn ang="0">
                <a:pos x="193" y="3"/>
              </a:cxn>
              <a:cxn ang="0">
                <a:pos x="193" y="3"/>
              </a:cxn>
              <a:cxn ang="0">
                <a:pos x="195" y="0"/>
              </a:cxn>
              <a:cxn ang="0">
                <a:pos x="199" y="0"/>
              </a:cxn>
              <a:cxn ang="0">
                <a:pos x="199" y="0"/>
              </a:cxn>
              <a:cxn ang="0">
                <a:pos x="202" y="0"/>
              </a:cxn>
              <a:cxn ang="0">
                <a:pos x="205" y="1"/>
              </a:cxn>
              <a:cxn ang="0">
                <a:pos x="206" y="5"/>
              </a:cxn>
              <a:cxn ang="0">
                <a:pos x="208" y="9"/>
              </a:cxn>
              <a:cxn ang="0">
                <a:pos x="208" y="197"/>
              </a:cxn>
              <a:cxn ang="0">
                <a:pos x="208" y="197"/>
              </a:cxn>
              <a:cxn ang="0">
                <a:pos x="206" y="201"/>
              </a:cxn>
              <a:cxn ang="0">
                <a:pos x="205" y="204"/>
              </a:cxn>
              <a:cxn ang="0">
                <a:pos x="202" y="205"/>
              </a:cxn>
              <a:cxn ang="0">
                <a:pos x="199" y="206"/>
              </a:cxn>
              <a:cxn ang="0">
                <a:pos x="199" y="206"/>
              </a:cxn>
              <a:cxn ang="0">
                <a:pos x="109" y="102"/>
              </a:cxn>
              <a:cxn ang="0">
                <a:pos x="109" y="104"/>
              </a:cxn>
              <a:cxn ang="0">
                <a:pos x="109" y="104"/>
              </a:cxn>
              <a:cxn ang="0">
                <a:pos x="109" y="105"/>
              </a:cxn>
              <a:cxn ang="0">
                <a:pos x="197" y="192"/>
              </a:cxn>
              <a:cxn ang="0">
                <a:pos x="197" y="13"/>
              </a:cxn>
              <a:cxn ang="0">
                <a:pos x="109" y="101"/>
              </a:cxn>
              <a:cxn ang="0">
                <a:pos x="109" y="101"/>
              </a:cxn>
              <a:cxn ang="0">
                <a:pos x="109" y="101"/>
              </a:cxn>
              <a:cxn ang="0">
                <a:pos x="109" y="102"/>
              </a:cxn>
              <a:cxn ang="0">
                <a:pos x="98" y="13"/>
              </a:cxn>
              <a:cxn ang="0">
                <a:pos x="12" y="101"/>
              </a:cxn>
              <a:cxn ang="0">
                <a:pos x="12" y="101"/>
              </a:cxn>
              <a:cxn ang="0">
                <a:pos x="10" y="102"/>
              </a:cxn>
              <a:cxn ang="0">
                <a:pos x="12" y="105"/>
              </a:cxn>
              <a:cxn ang="0">
                <a:pos x="98" y="192"/>
              </a:cxn>
              <a:cxn ang="0">
                <a:pos x="98" y="13"/>
              </a:cxn>
            </a:cxnLst>
            <a:rect l="0" t="0" r="r" b="b"/>
            <a:pathLst>
              <a:path w="208" h="206">
                <a:moveTo>
                  <a:pt x="199" y="206"/>
                </a:moveTo>
                <a:lnTo>
                  <a:pt x="199" y="206"/>
                </a:lnTo>
                <a:lnTo>
                  <a:pt x="195" y="205"/>
                </a:lnTo>
                <a:lnTo>
                  <a:pt x="193" y="202"/>
                </a:lnTo>
                <a:lnTo>
                  <a:pt x="109" y="120"/>
                </a:lnTo>
                <a:lnTo>
                  <a:pt x="109" y="197"/>
                </a:lnTo>
                <a:lnTo>
                  <a:pt x="109" y="197"/>
                </a:lnTo>
                <a:lnTo>
                  <a:pt x="109" y="201"/>
                </a:lnTo>
                <a:lnTo>
                  <a:pt x="106" y="204"/>
                </a:lnTo>
                <a:lnTo>
                  <a:pt x="105" y="205"/>
                </a:lnTo>
                <a:lnTo>
                  <a:pt x="101" y="206"/>
                </a:lnTo>
                <a:lnTo>
                  <a:pt x="101" y="206"/>
                </a:lnTo>
                <a:lnTo>
                  <a:pt x="98" y="205"/>
                </a:lnTo>
                <a:lnTo>
                  <a:pt x="94" y="202"/>
                </a:lnTo>
                <a:lnTo>
                  <a:pt x="4" y="112"/>
                </a:lnTo>
                <a:lnTo>
                  <a:pt x="4" y="112"/>
                </a:lnTo>
                <a:lnTo>
                  <a:pt x="1" y="108"/>
                </a:lnTo>
                <a:lnTo>
                  <a:pt x="0" y="102"/>
                </a:lnTo>
                <a:lnTo>
                  <a:pt x="1" y="98"/>
                </a:lnTo>
                <a:lnTo>
                  <a:pt x="4" y="93"/>
                </a:lnTo>
                <a:lnTo>
                  <a:pt x="94" y="3"/>
                </a:lnTo>
                <a:lnTo>
                  <a:pt x="94" y="3"/>
                </a:lnTo>
                <a:lnTo>
                  <a:pt x="98" y="0"/>
                </a:lnTo>
                <a:lnTo>
                  <a:pt x="101" y="0"/>
                </a:lnTo>
                <a:lnTo>
                  <a:pt x="101" y="0"/>
                </a:lnTo>
                <a:lnTo>
                  <a:pt x="105" y="0"/>
                </a:lnTo>
                <a:lnTo>
                  <a:pt x="106" y="1"/>
                </a:lnTo>
                <a:lnTo>
                  <a:pt x="109" y="5"/>
                </a:lnTo>
                <a:lnTo>
                  <a:pt x="109" y="9"/>
                </a:lnTo>
                <a:lnTo>
                  <a:pt x="109" y="86"/>
                </a:lnTo>
                <a:lnTo>
                  <a:pt x="193" y="3"/>
                </a:lnTo>
                <a:lnTo>
                  <a:pt x="193" y="3"/>
                </a:lnTo>
                <a:lnTo>
                  <a:pt x="195" y="0"/>
                </a:lnTo>
                <a:lnTo>
                  <a:pt x="199" y="0"/>
                </a:lnTo>
                <a:lnTo>
                  <a:pt x="199" y="0"/>
                </a:lnTo>
                <a:lnTo>
                  <a:pt x="202" y="0"/>
                </a:lnTo>
                <a:lnTo>
                  <a:pt x="205" y="1"/>
                </a:lnTo>
                <a:lnTo>
                  <a:pt x="206" y="5"/>
                </a:lnTo>
                <a:lnTo>
                  <a:pt x="208" y="9"/>
                </a:lnTo>
                <a:lnTo>
                  <a:pt x="208" y="197"/>
                </a:lnTo>
                <a:lnTo>
                  <a:pt x="208" y="197"/>
                </a:lnTo>
                <a:lnTo>
                  <a:pt x="206" y="201"/>
                </a:lnTo>
                <a:lnTo>
                  <a:pt x="205" y="204"/>
                </a:lnTo>
                <a:lnTo>
                  <a:pt x="202" y="205"/>
                </a:lnTo>
                <a:lnTo>
                  <a:pt x="199" y="206"/>
                </a:lnTo>
                <a:lnTo>
                  <a:pt x="199" y="206"/>
                </a:lnTo>
                <a:close/>
                <a:moveTo>
                  <a:pt x="109" y="102"/>
                </a:moveTo>
                <a:lnTo>
                  <a:pt x="109" y="104"/>
                </a:lnTo>
                <a:lnTo>
                  <a:pt x="109" y="104"/>
                </a:lnTo>
                <a:lnTo>
                  <a:pt x="109" y="105"/>
                </a:lnTo>
                <a:lnTo>
                  <a:pt x="197" y="192"/>
                </a:lnTo>
                <a:lnTo>
                  <a:pt x="197" y="13"/>
                </a:lnTo>
                <a:lnTo>
                  <a:pt x="109" y="101"/>
                </a:lnTo>
                <a:lnTo>
                  <a:pt x="109" y="101"/>
                </a:lnTo>
                <a:lnTo>
                  <a:pt x="109" y="101"/>
                </a:lnTo>
                <a:lnTo>
                  <a:pt x="109" y="102"/>
                </a:lnTo>
                <a:close/>
                <a:moveTo>
                  <a:pt x="98" y="13"/>
                </a:moveTo>
                <a:lnTo>
                  <a:pt x="12" y="101"/>
                </a:lnTo>
                <a:lnTo>
                  <a:pt x="12" y="101"/>
                </a:lnTo>
                <a:lnTo>
                  <a:pt x="10" y="102"/>
                </a:lnTo>
                <a:lnTo>
                  <a:pt x="12" y="105"/>
                </a:lnTo>
                <a:lnTo>
                  <a:pt x="98" y="192"/>
                </a:lnTo>
                <a:lnTo>
                  <a:pt x="98" y="1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83" name="Freeform 59"/>
          <p:cNvSpPr>
            <a:spLocks noEditPoints="1"/>
          </p:cNvSpPr>
          <p:nvPr/>
        </p:nvSpPr>
        <p:spPr bwMode="auto">
          <a:xfrm>
            <a:off x="4499462" y="2579660"/>
            <a:ext cx="300660" cy="317163"/>
          </a:xfrm>
          <a:custGeom>
            <a:avLst/>
            <a:gdLst/>
            <a:ahLst/>
            <a:cxnLst>
              <a:cxn ang="0">
                <a:pos x="9" y="208"/>
              </a:cxn>
              <a:cxn ang="0">
                <a:pos x="9" y="208"/>
              </a:cxn>
              <a:cxn ang="0">
                <a:pos x="5" y="208"/>
              </a:cxn>
              <a:cxn ang="0">
                <a:pos x="3" y="206"/>
              </a:cxn>
              <a:cxn ang="0">
                <a:pos x="1" y="203"/>
              </a:cxn>
              <a:cxn ang="0">
                <a:pos x="0" y="199"/>
              </a:cxn>
              <a:cxn ang="0">
                <a:pos x="0" y="11"/>
              </a:cxn>
              <a:cxn ang="0">
                <a:pos x="0" y="11"/>
              </a:cxn>
              <a:cxn ang="0">
                <a:pos x="1" y="7"/>
              </a:cxn>
              <a:cxn ang="0">
                <a:pos x="3" y="3"/>
              </a:cxn>
              <a:cxn ang="0">
                <a:pos x="5" y="2"/>
              </a:cxn>
              <a:cxn ang="0">
                <a:pos x="9" y="0"/>
              </a:cxn>
              <a:cxn ang="0">
                <a:pos x="9" y="0"/>
              </a:cxn>
              <a:cxn ang="0">
                <a:pos x="15" y="2"/>
              </a:cxn>
              <a:cxn ang="0">
                <a:pos x="185" y="96"/>
              </a:cxn>
              <a:cxn ang="0">
                <a:pos x="185" y="96"/>
              </a:cxn>
              <a:cxn ang="0">
                <a:pos x="189" y="100"/>
              </a:cxn>
              <a:cxn ang="0">
                <a:pos x="190" y="104"/>
              </a:cxn>
              <a:cxn ang="0">
                <a:pos x="190" y="104"/>
              </a:cxn>
              <a:cxn ang="0">
                <a:pos x="189" y="110"/>
              </a:cxn>
              <a:cxn ang="0">
                <a:pos x="185" y="114"/>
              </a:cxn>
              <a:cxn ang="0">
                <a:pos x="15" y="207"/>
              </a:cxn>
              <a:cxn ang="0">
                <a:pos x="15" y="207"/>
              </a:cxn>
              <a:cxn ang="0">
                <a:pos x="9" y="208"/>
              </a:cxn>
              <a:cxn ang="0">
                <a:pos x="9" y="208"/>
              </a:cxn>
              <a:cxn ang="0">
                <a:pos x="11" y="13"/>
              </a:cxn>
              <a:cxn ang="0">
                <a:pos x="11" y="198"/>
              </a:cxn>
              <a:cxn ang="0">
                <a:pos x="178" y="104"/>
              </a:cxn>
              <a:cxn ang="0">
                <a:pos x="11" y="13"/>
              </a:cxn>
            </a:cxnLst>
            <a:rect l="0" t="0" r="r" b="b"/>
            <a:pathLst>
              <a:path w="190" h="208">
                <a:moveTo>
                  <a:pt x="9" y="208"/>
                </a:moveTo>
                <a:lnTo>
                  <a:pt x="9" y="208"/>
                </a:lnTo>
                <a:lnTo>
                  <a:pt x="5" y="208"/>
                </a:lnTo>
                <a:lnTo>
                  <a:pt x="3" y="206"/>
                </a:lnTo>
                <a:lnTo>
                  <a:pt x="1" y="203"/>
                </a:lnTo>
                <a:lnTo>
                  <a:pt x="0" y="199"/>
                </a:lnTo>
                <a:lnTo>
                  <a:pt x="0" y="11"/>
                </a:lnTo>
                <a:lnTo>
                  <a:pt x="0" y="11"/>
                </a:lnTo>
                <a:lnTo>
                  <a:pt x="1" y="7"/>
                </a:lnTo>
                <a:lnTo>
                  <a:pt x="3" y="3"/>
                </a:lnTo>
                <a:lnTo>
                  <a:pt x="5" y="2"/>
                </a:lnTo>
                <a:lnTo>
                  <a:pt x="9" y="0"/>
                </a:lnTo>
                <a:lnTo>
                  <a:pt x="9" y="0"/>
                </a:lnTo>
                <a:lnTo>
                  <a:pt x="15" y="2"/>
                </a:lnTo>
                <a:lnTo>
                  <a:pt x="185" y="96"/>
                </a:lnTo>
                <a:lnTo>
                  <a:pt x="185" y="96"/>
                </a:lnTo>
                <a:lnTo>
                  <a:pt x="189" y="100"/>
                </a:lnTo>
                <a:lnTo>
                  <a:pt x="190" y="104"/>
                </a:lnTo>
                <a:lnTo>
                  <a:pt x="190" y="104"/>
                </a:lnTo>
                <a:lnTo>
                  <a:pt x="189" y="110"/>
                </a:lnTo>
                <a:lnTo>
                  <a:pt x="185" y="114"/>
                </a:lnTo>
                <a:lnTo>
                  <a:pt x="15" y="207"/>
                </a:lnTo>
                <a:lnTo>
                  <a:pt x="15" y="207"/>
                </a:lnTo>
                <a:lnTo>
                  <a:pt x="9" y="208"/>
                </a:lnTo>
                <a:lnTo>
                  <a:pt x="9" y="208"/>
                </a:lnTo>
                <a:close/>
                <a:moveTo>
                  <a:pt x="11" y="13"/>
                </a:moveTo>
                <a:lnTo>
                  <a:pt x="11" y="198"/>
                </a:lnTo>
                <a:lnTo>
                  <a:pt x="178" y="104"/>
                </a:lnTo>
                <a:lnTo>
                  <a:pt x="11" y="1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84" name="Freeform 60"/>
          <p:cNvSpPr>
            <a:spLocks noEditPoints="1"/>
          </p:cNvSpPr>
          <p:nvPr/>
        </p:nvSpPr>
        <p:spPr bwMode="auto">
          <a:xfrm>
            <a:off x="5298091" y="2579660"/>
            <a:ext cx="319452" cy="317163"/>
          </a:xfrm>
          <a:custGeom>
            <a:avLst/>
            <a:gdLst/>
            <a:ahLst/>
            <a:cxnLst>
              <a:cxn ang="0">
                <a:pos x="128" y="206"/>
              </a:cxn>
              <a:cxn ang="0">
                <a:pos x="123" y="205"/>
              </a:cxn>
              <a:cxn ang="0">
                <a:pos x="114" y="198"/>
              </a:cxn>
              <a:cxn ang="0">
                <a:pos x="114" y="13"/>
              </a:cxn>
              <a:cxn ang="0">
                <a:pos x="114" y="8"/>
              </a:cxn>
              <a:cxn ang="0">
                <a:pos x="123" y="1"/>
              </a:cxn>
              <a:cxn ang="0">
                <a:pos x="193" y="0"/>
              </a:cxn>
              <a:cxn ang="0">
                <a:pos x="198" y="1"/>
              </a:cxn>
              <a:cxn ang="0">
                <a:pos x="205" y="8"/>
              </a:cxn>
              <a:cxn ang="0">
                <a:pos x="206" y="193"/>
              </a:cxn>
              <a:cxn ang="0">
                <a:pos x="205" y="198"/>
              </a:cxn>
              <a:cxn ang="0">
                <a:pos x="198" y="205"/>
              </a:cxn>
              <a:cxn ang="0">
                <a:pos x="193" y="206"/>
              </a:cxn>
              <a:cxn ang="0">
                <a:pos x="128" y="11"/>
              </a:cxn>
              <a:cxn ang="0">
                <a:pos x="125" y="13"/>
              </a:cxn>
              <a:cxn ang="0">
                <a:pos x="125" y="193"/>
              </a:cxn>
              <a:cxn ang="0">
                <a:pos x="128" y="196"/>
              </a:cxn>
              <a:cxn ang="0">
                <a:pos x="193" y="196"/>
              </a:cxn>
              <a:cxn ang="0">
                <a:pos x="195" y="193"/>
              </a:cxn>
              <a:cxn ang="0">
                <a:pos x="195" y="13"/>
              </a:cxn>
              <a:cxn ang="0">
                <a:pos x="193" y="11"/>
              </a:cxn>
              <a:cxn ang="0">
                <a:pos x="78" y="206"/>
              </a:cxn>
              <a:cxn ang="0">
                <a:pos x="13" y="206"/>
              </a:cxn>
              <a:cxn ang="0">
                <a:pos x="4" y="202"/>
              </a:cxn>
              <a:cxn ang="0">
                <a:pos x="0" y="193"/>
              </a:cxn>
              <a:cxn ang="0">
                <a:pos x="0" y="13"/>
              </a:cxn>
              <a:cxn ang="0">
                <a:pos x="4" y="4"/>
              </a:cxn>
              <a:cxn ang="0">
                <a:pos x="13" y="0"/>
              </a:cxn>
              <a:cxn ang="0">
                <a:pos x="78" y="0"/>
              </a:cxn>
              <a:cxn ang="0">
                <a:pos x="89" y="4"/>
              </a:cxn>
              <a:cxn ang="0">
                <a:pos x="93" y="13"/>
              </a:cxn>
              <a:cxn ang="0">
                <a:pos x="93" y="193"/>
              </a:cxn>
              <a:cxn ang="0">
                <a:pos x="89" y="202"/>
              </a:cxn>
              <a:cxn ang="0">
                <a:pos x="78" y="206"/>
              </a:cxn>
              <a:cxn ang="0">
                <a:pos x="13" y="11"/>
              </a:cxn>
              <a:cxn ang="0">
                <a:pos x="12" y="11"/>
              </a:cxn>
              <a:cxn ang="0">
                <a:pos x="10" y="193"/>
              </a:cxn>
              <a:cxn ang="0">
                <a:pos x="12" y="194"/>
              </a:cxn>
              <a:cxn ang="0">
                <a:pos x="78" y="196"/>
              </a:cxn>
              <a:cxn ang="0">
                <a:pos x="81" y="194"/>
              </a:cxn>
              <a:cxn ang="0">
                <a:pos x="82" y="13"/>
              </a:cxn>
              <a:cxn ang="0">
                <a:pos x="81" y="11"/>
              </a:cxn>
              <a:cxn ang="0">
                <a:pos x="13" y="11"/>
              </a:cxn>
            </a:cxnLst>
            <a:rect l="0" t="0" r="r" b="b"/>
            <a:pathLst>
              <a:path w="206" h="206">
                <a:moveTo>
                  <a:pt x="193" y="206"/>
                </a:moveTo>
                <a:lnTo>
                  <a:pt x="128" y="206"/>
                </a:lnTo>
                <a:lnTo>
                  <a:pt x="128" y="206"/>
                </a:lnTo>
                <a:lnTo>
                  <a:pt x="123" y="205"/>
                </a:lnTo>
                <a:lnTo>
                  <a:pt x="118" y="202"/>
                </a:lnTo>
                <a:lnTo>
                  <a:pt x="114" y="198"/>
                </a:lnTo>
                <a:lnTo>
                  <a:pt x="114" y="193"/>
                </a:lnTo>
                <a:lnTo>
                  <a:pt x="114" y="13"/>
                </a:lnTo>
                <a:lnTo>
                  <a:pt x="114" y="13"/>
                </a:lnTo>
                <a:lnTo>
                  <a:pt x="114" y="8"/>
                </a:lnTo>
                <a:lnTo>
                  <a:pt x="118" y="4"/>
                </a:lnTo>
                <a:lnTo>
                  <a:pt x="123" y="1"/>
                </a:lnTo>
                <a:lnTo>
                  <a:pt x="128"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28" y="11"/>
                </a:moveTo>
                <a:lnTo>
                  <a:pt x="128" y="11"/>
                </a:lnTo>
                <a:lnTo>
                  <a:pt x="125" y="11"/>
                </a:lnTo>
                <a:lnTo>
                  <a:pt x="125" y="13"/>
                </a:lnTo>
                <a:lnTo>
                  <a:pt x="125" y="193"/>
                </a:lnTo>
                <a:lnTo>
                  <a:pt x="125" y="193"/>
                </a:lnTo>
                <a:lnTo>
                  <a:pt x="125" y="194"/>
                </a:lnTo>
                <a:lnTo>
                  <a:pt x="128" y="196"/>
                </a:lnTo>
                <a:lnTo>
                  <a:pt x="193" y="196"/>
                </a:lnTo>
                <a:lnTo>
                  <a:pt x="193" y="196"/>
                </a:lnTo>
                <a:lnTo>
                  <a:pt x="194" y="194"/>
                </a:lnTo>
                <a:lnTo>
                  <a:pt x="195" y="193"/>
                </a:lnTo>
                <a:lnTo>
                  <a:pt x="195" y="13"/>
                </a:lnTo>
                <a:lnTo>
                  <a:pt x="195" y="13"/>
                </a:lnTo>
                <a:lnTo>
                  <a:pt x="194" y="11"/>
                </a:lnTo>
                <a:lnTo>
                  <a:pt x="193" y="11"/>
                </a:lnTo>
                <a:lnTo>
                  <a:pt x="128" y="11"/>
                </a:lnTo>
                <a:close/>
                <a:moveTo>
                  <a:pt x="78"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78" y="0"/>
                </a:lnTo>
                <a:lnTo>
                  <a:pt x="78" y="0"/>
                </a:lnTo>
                <a:lnTo>
                  <a:pt x="83" y="1"/>
                </a:lnTo>
                <a:lnTo>
                  <a:pt x="89" y="4"/>
                </a:lnTo>
                <a:lnTo>
                  <a:pt x="91" y="8"/>
                </a:lnTo>
                <a:lnTo>
                  <a:pt x="93" y="13"/>
                </a:lnTo>
                <a:lnTo>
                  <a:pt x="93" y="193"/>
                </a:lnTo>
                <a:lnTo>
                  <a:pt x="93" y="193"/>
                </a:lnTo>
                <a:lnTo>
                  <a:pt x="91" y="198"/>
                </a:lnTo>
                <a:lnTo>
                  <a:pt x="89" y="202"/>
                </a:lnTo>
                <a:lnTo>
                  <a:pt x="83" y="205"/>
                </a:lnTo>
                <a:lnTo>
                  <a:pt x="78" y="206"/>
                </a:lnTo>
                <a:lnTo>
                  <a:pt x="78" y="206"/>
                </a:lnTo>
                <a:close/>
                <a:moveTo>
                  <a:pt x="13" y="11"/>
                </a:moveTo>
                <a:lnTo>
                  <a:pt x="13" y="11"/>
                </a:lnTo>
                <a:lnTo>
                  <a:pt x="12" y="11"/>
                </a:lnTo>
                <a:lnTo>
                  <a:pt x="10" y="13"/>
                </a:lnTo>
                <a:lnTo>
                  <a:pt x="10" y="193"/>
                </a:lnTo>
                <a:lnTo>
                  <a:pt x="10" y="193"/>
                </a:lnTo>
                <a:lnTo>
                  <a:pt x="12" y="194"/>
                </a:lnTo>
                <a:lnTo>
                  <a:pt x="13" y="196"/>
                </a:lnTo>
                <a:lnTo>
                  <a:pt x="78" y="196"/>
                </a:lnTo>
                <a:lnTo>
                  <a:pt x="78" y="196"/>
                </a:lnTo>
                <a:lnTo>
                  <a:pt x="81" y="194"/>
                </a:lnTo>
                <a:lnTo>
                  <a:pt x="82" y="193"/>
                </a:lnTo>
                <a:lnTo>
                  <a:pt x="82" y="13"/>
                </a:lnTo>
                <a:lnTo>
                  <a:pt x="82" y="13"/>
                </a:lnTo>
                <a:lnTo>
                  <a:pt x="81" y="11"/>
                </a:lnTo>
                <a:lnTo>
                  <a:pt x="78" y="11"/>
                </a:lnTo>
                <a:lnTo>
                  <a:pt x="13"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85" name="Freeform 61"/>
          <p:cNvSpPr>
            <a:spLocks noEditPoints="1"/>
          </p:cNvSpPr>
          <p:nvPr/>
        </p:nvSpPr>
        <p:spPr bwMode="auto">
          <a:xfrm>
            <a:off x="6101419" y="2579660"/>
            <a:ext cx="319452" cy="317163"/>
          </a:xfrm>
          <a:custGeom>
            <a:avLst/>
            <a:gdLst/>
            <a:ahLst/>
            <a:cxnLst>
              <a:cxn ang="0">
                <a:pos x="193" y="206"/>
              </a:cxn>
              <a:cxn ang="0">
                <a:pos x="13" y="206"/>
              </a:cxn>
              <a:cxn ang="0">
                <a:pos x="13" y="206"/>
              </a:cxn>
              <a:cxn ang="0">
                <a:pos x="8" y="205"/>
              </a:cxn>
              <a:cxn ang="0">
                <a:pos x="4" y="202"/>
              </a:cxn>
              <a:cxn ang="0">
                <a:pos x="1" y="198"/>
              </a:cxn>
              <a:cxn ang="0">
                <a:pos x="0" y="193"/>
              </a:cxn>
              <a:cxn ang="0">
                <a:pos x="0" y="13"/>
              </a:cxn>
              <a:cxn ang="0">
                <a:pos x="0" y="13"/>
              </a:cxn>
              <a:cxn ang="0">
                <a:pos x="1" y="8"/>
              </a:cxn>
              <a:cxn ang="0">
                <a:pos x="4" y="4"/>
              </a:cxn>
              <a:cxn ang="0">
                <a:pos x="8" y="1"/>
              </a:cxn>
              <a:cxn ang="0">
                <a:pos x="13" y="0"/>
              </a:cxn>
              <a:cxn ang="0">
                <a:pos x="193" y="0"/>
              </a:cxn>
              <a:cxn ang="0">
                <a:pos x="193" y="0"/>
              </a:cxn>
              <a:cxn ang="0">
                <a:pos x="198" y="1"/>
              </a:cxn>
              <a:cxn ang="0">
                <a:pos x="202" y="4"/>
              </a:cxn>
              <a:cxn ang="0">
                <a:pos x="205" y="8"/>
              </a:cxn>
              <a:cxn ang="0">
                <a:pos x="206" y="13"/>
              </a:cxn>
              <a:cxn ang="0">
                <a:pos x="206" y="193"/>
              </a:cxn>
              <a:cxn ang="0">
                <a:pos x="206" y="193"/>
              </a:cxn>
              <a:cxn ang="0">
                <a:pos x="205" y="198"/>
              </a:cxn>
              <a:cxn ang="0">
                <a:pos x="202" y="202"/>
              </a:cxn>
              <a:cxn ang="0">
                <a:pos x="198" y="205"/>
              </a:cxn>
              <a:cxn ang="0">
                <a:pos x="193" y="206"/>
              </a:cxn>
              <a:cxn ang="0">
                <a:pos x="193" y="206"/>
              </a:cxn>
              <a:cxn ang="0">
                <a:pos x="13" y="11"/>
              </a:cxn>
              <a:cxn ang="0">
                <a:pos x="13" y="11"/>
              </a:cxn>
              <a:cxn ang="0">
                <a:pos x="12" y="11"/>
              </a:cxn>
              <a:cxn ang="0">
                <a:pos x="11" y="13"/>
              </a:cxn>
              <a:cxn ang="0">
                <a:pos x="11" y="193"/>
              </a:cxn>
              <a:cxn ang="0">
                <a:pos x="11" y="193"/>
              </a:cxn>
              <a:cxn ang="0">
                <a:pos x="12" y="194"/>
              </a:cxn>
              <a:cxn ang="0">
                <a:pos x="13" y="196"/>
              </a:cxn>
              <a:cxn ang="0">
                <a:pos x="193" y="196"/>
              </a:cxn>
              <a:cxn ang="0">
                <a:pos x="193" y="196"/>
              </a:cxn>
              <a:cxn ang="0">
                <a:pos x="194" y="194"/>
              </a:cxn>
              <a:cxn ang="0">
                <a:pos x="196" y="193"/>
              </a:cxn>
              <a:cxn ang="0">
                <a:pos x="196" y="13"/>
              </a:cxn>
              <a:cxn ang="0">
                <a:pos x="196" y="13"/>
              </a:cxn>
              <a:cxn ang="0">
                <a:pos x="194" y="11"/>
              </a:cxn>
              <a:cxn ang="0">
                <a:pos x="193" y="11"/>
              </a:cxn>
              <a:cxn ang="0">
                <a:pos x="13" y="11"/>
              </a:cxn>
            </a:cxnLst>
            <a:rect l="0" t="0" r="r" b="b"/>
            <a:pathLst>
              <a:path w="206" h="206">
                <a:moveTo>
                  <a:pt x="193"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3" y="11"/>
                </a:moveTo>
                <a:lnTo>
                  <a:pt x="13" y="11"/>
                </a:lnTo>
                <a:lnTo>
                  <a:pt x="12" y="11"/>
                </a:lnTo>
                <a:lnTo>
                  <a:pt x="11" y="13"/>
                </a:lnTo>
                <a:lnTo>
                  <a:pt x="11" y="193"/>
                </a:lnTo>
                <a:lnTo>
                  <a:pt x="11" y="193"/>
                </a:lnTo>
                <a:lnTo>
                  <a:pt x="12" y="194"/>
                </a:lnTo>
                <a:lnTo>
                  <a:pt x="13" y="196"/>
                </a:lnTo>
                <a:lnTo>
                  <a:pt x="193" y="196"/>
                </a:lnTo>
                <a:lnTo>
                  <a:pt x="193" y="196"/>
                </a:lnTo>
                <a:lnTo>
                  <a:pt x="194" y="194"/>
                </a:lnTo>
                <a:lnTo>
                  <a:pt x="196" y="193"/>
                </a:lnTo>
                <a:lnTo>
                  <a:pt x="196" y="13"/>
                </a:lnTo>
                <a:lnTo>
                  <a:pt x="196" y="13"/>
                </a:lnTo>
                <a:lnTo>
                  <a:pt x="194" y="11"/>
                </a:lnTo>
                <a:lnTo>
                  <a:pt x="193" y="11"/>
                </a:lnTo>
                <a:lnTo>
                  <a:pt x="13"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86" name="Freeform 62"/>
          <p:cNvSpPr>
            <a:spLocks noEditPoints="1"/>
          </p:cNvSpPr>
          <p:nvPr/>
        </p:nvSpPr>
        <p:spPr bwMode="auto">
          <a:xfrm>
            <a:off x="6923535" y="2579660"/>
            <a:ext cx="324151" cy="317163"/>
          </a:xfrm>
          <a:custGeom>
            <a:avLst/>
            <a:gdLst/>
            <a:ahLst/>
            <a:cxnLst>
              <a:cxn ang="0">
                <a:pos x="106" y="206"/>
              </a:cxn>
              <a:cxn ang="0">
                <a:pos x="99" y="202"/>
              </a:cxn>
              <a:cxn ang="0">
                <a:pos x="98" y="200"/>
              </a:cxn>
              <a:cxn ang="0">
                <a:pos x="98" y="120"/>
              </a:cxn>
              <a:cxn ang="0">
                <a:pos x="15" y="202"/>
              </a:cxn>
              <a:cxn ang="0">
                <a:pos x="8" y="206"/>
              </a:cxn>
              <a:cxn ang="0">
                <a:pos x="4" y="205"/>
              </a:cxn>
              <a:cxn ang="0">
                <a:pos x="0" y="201"/>
              </a:cxn>
              <a:cxn ang="0">
                <a:pos x="0" y="9"/>
              </a:cxn>
              <a:cxn ang="0">
                <a:pos x="0" y="5"/>
              </a:cxn>
              <a:cxn ang="0">
                <a:pos x="4" y="0"/>
              </a:cxn>
              <a:cxn ang="0">
                <a:pos x="8" y="0"/>
              </a:cxn>
              <a:cxn ang="0">
                <a:pos x="15" y="3"/>
              </a:cxn>
              <a:cxn ang="0">
                <a:pos x="98" y="9"/>
              </a:cxn>
              <a:cxn ang="0">
                <a:pos x="99" y="5"/>
              </a:cxn>
              <a:cxn ang="0">
                <a:pos x="103" y="0"/>
              </a:cxn>
              <a:cxn ang="0">
                <a:pos x="106" y="0"/>
              </a:cxn>
              <a:cxn ang="0">
                <a:pos x="112" y="3"/>
              </a:cxn>
              <a:cxn ang="0">
                <a:pos x="203" y="93"/>
              </a:cxn>
              <a:cxn ang="0">
                <a:pos x="207" y="102"/>
              </a:cxn>
              <a:cxn ang="0">
                <a:pos x="203" y="112"/>
              </a:cxn>
              <a:cxn ang="0">
                <a:pos x="112" y="202"/>
              </a:cxn>
              <a:cxn ang="0">
                <a:pos x="106" y="206"/>
              </a:cxn>
              <a:cxn ang="0">
                <a:pos x="108" y="79"/>
              </a:cxn>
              <a:cxn ang="0">
                <a:pos x="196" y="105"/>
              </a:cxn>
              <a:cxn ang="0">
                <a:pos x="196" y="102"/>
              </a:cxn>
              <a:cxn ang="0">
                <a:pos x="108" y="13"/>
              </a:cxn>
              <a:cxn ang="0">
                <a:pos x="11" y="13"/>
              </a:cxn>
              <a:cxn ang="0">
                <a:pos x="98" y="105"/>
              </a:cxn>
              <a:cxn ang="0">
                <a:pos x="99" y="104"/>
              </a:cxn>
              <a:cxn ang="0">
                <a:pos x="99" y="101"/>
              </a:cxn>
              <a:cxn ang="0">
                <a:pos x="98" y="101"/>
              </a:cxn>
            </a:cxnLst>
            <a:rect l="0" t="0" r="r" b="b"/>
            <a:pathLst>
              <a:path w="207" h="206">
                <a:moveTo>
                  <a:pt x="106" y="206"/>
                </a:moveTo>
                <a:lnTo>
                  <a:pt x="106" y="206"/>
                </a:lnTo>
                <a:lnTo>
                  <a:pt x="102" y="205"/>
                </a:lnTo>
                <a:lnTo>
                  <a:pt x="99" y="202"/>
                </a:lnTo>
                <a:lnTo>
                  <a:pt x="99" y="202"/>
                </a:lnTo>
                <a:lnTo>
                  <a:pt x="98" y="200"/>
                </a:lnTo>
                <a:lnTo>
                  <a:pt x="98" y="197"/>
                </a:lnTo>
                <a:lnTo>
                  <a:pt x="98" y="120"/>
                </a:lnTo>
                <a:lnTo>
                  <a:pt x="15" y="202"/>
                </a:lnTo>
                <a:lnTo>
                  <a:pt x="15" y="202"/>
                </a:lnTo>
                <a:lnTo>
                  <a:pt x="11" y="205"/>
                </a:lnTo>
                <a:lnTo>
                  <a:pt x="8" y="206"/>
                </a:lnTo>
                <a:lnTo>
                  <a:pt x="8" y="206"/>
                </a:lnTo>
                <a:lnTo>
                  <a:pt x="4" y="205"/>
                </a:lnTo>
                <a:lnTo>
                  <a:pt x="3" y="204"/>
                </a:lnTo>
                <a:lnTo>
                  <a:pt x="0" y="201"/>
                </a:lnTo>
                <a:lnTo>
                  <a:pt x="0" y="197"/>
                </a:lnTo>
                <a:lnTo>
                  <a:pt x="0" y="9"/>
                </a:lnTo>
                <a:lnTo>
                  <a:pt x="0" y="9"/>
                </a:lnTo>
                <a:lnTo>
                  <a:pt x="0" y="5"/>
                </a:lnTo>
                <a:lnTo>
                  <a:pt x="3" y="1"/>
                </a:lnTo>
                <a:lnTo>
                  <a:pt x="4" y="0"/>
                </a:lnTo>
                <a:lnTo>
                  <a:pt x="8" y="0"/>
                </a:lnTo>
                <a:lnTo>
                  <a:pt x="8" y="0"/>
                </a:lnTo>
                <a:lnTo>
                  <a:pt x="11" y="0"/>
                </a:lnTo>
                <a:lnTo>
                  <a:pt x="15" y="3"/>
                </a:lnTo>
                <a:lnTo>
                  <a:pt x="98" y="86"/>
                </a:lnTo>
                <a:lnTo>
                  <a:pt x="98" y="9"/>
                </a:lnTo>
                <a:lnTo>
                  <a:pt x="98" y="9"/>
                </a:lnTo>
                <a:lnTo>
                  <a:pt x="99" y="5"/>
                </a:lnTo>
                <a:lnTo>
                  <a:pt x="100" y="1"/>
                </a:lnTo>
                <a:lnTo>
                  <a:pt x="103" y="0"/>
                </a:lnTo>
                <a:lnTo>
                  <a:pt x="106" y="0"/>
                </a:lnTo>
                <a:lnTo>
                  <a:pt x="106" y="0"/>
                </a:lnTo>
                <a:lnTo>
                  <a:pt x="110" y="0"/>
                </a:lnTo>
                <a:lnTo>
                  <a:pt x="112" y="3"/>
                </a:lnTo>
                <a:lnTo>
                  <a:pt x="203" y="93"/>
                </a:lnTo>
                <a:lnTo>
                  <a:pt x="203" y="93"/>
                </a:lnTo>
                <a:lnTo>
                  <a:pt x="206" y="98"/>
                </a:lnTo>
                <a:lnTo>
                  <a:pt x="207" y="102"/>
                </a:lnTo>
                <a:lnTo>
                  <a:pt x="206" y="108"/>
                </a:lnTo>
                <a:lnTo>
                  <a:pt x="203" y="112"/>
                </a:lnTo>
                <a:lnTo>
                  <a:pt x="112" y="202"/>
                </a:lnTo>
                <a:lnTo>
                  <a:pt x="112" y="202"/>
                </a:lnTo>
                <a:lnTo>
                  <a:pt x="110" y="205"/>
                </a:lnTo>
                <a:lnTo>
                  <a:pt x="106" y="206"/>
                </a:lnTo>
                <a:lnTo>
                  <a:pt x="106" y="206"/>
                </a:lnTo>
                <a:close/>
                <a:moveTo>
                  <a:pt x="108" y="79"/>
                </a:moveTo>
                <a:lnTo>
                  <a:pt x="108" y="192"/>
                </a:lnTo>
                <a:lnTo>
                  <a:pt x="196" y="105"/>
                </a:lnTo>
                <a:lnTo>
                  <a:pt x="196" y="105"/>
                </a:lnTo>
                <a:lnTo>
                  <a:pt x="196" y="102"/>
                </a:lnTo>
                <a:lnTo>
                  <a:pt x="196" y="101"/>
                </a:lnTo>
                <a:lnTo>
                  <a:pt x="108" y="13"/>
                </a:lnTo>
                <a:lnTo>
                  <a:pt x="108" y="79"/>
                </a:lnTo>
                <a:close/>
                <a:moveTo>
                  <a:pt x="11" y="13"/>
                </a:moveTo>
                <a:lnTo>
                  <a:pt x="11" y="192"/>
                </a:lnTo>
                <a:lnTo>
                  <a:pt x="98" y="105"/>
                </a:lnTo>
                <a:lnTo>
                  <a:pt x="98" y="105"/>
                </a:lnTo>
                <a:lnTo>
                  <a:pt x="99" y="104"/>
                </a:lnTo>
                <a:lnTo>
                  <a:pt x="99" y="102"/>
                </a:lnTo>
                <a:lnTo>
                  <a:pt x="99" y="101"/>
                </a:lnTo>
                <a:lnTo>
                  <a:pt x="99" y="101"/>
                </a:lnTo>
                <a:lnTo>
                  <a:pt x="98" y="101"/>
                </a:lnTo>
                <a:lnTo>
                  <a:pt x="11" y="1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87" name="Freeform 63"/>
          <p:cNvSpPr>
            <a:spLocks noEditPoints="1"/>
          </p:cNvSpPr>
          <p:nvPr/>
        </p:nvSpPr>
        <p:spPr bwMode="auto">
          <a:xfrm>
            <a:off x="7712772" y="2579660"/>
            <a:ext cx="371129" cy="317163"/>
          </a:xfrm>
          <a:custGeom>
            <a:avLst/>
            <a:gdLst/>
            <a:ahLst/>
            <a:cxnLst>
              <a:cxn ang="0">
                <a:pos x="105" y="206"/>
              </a:cxn>
              <a:cxn ang="0">
                <a:pos x="98" y="202"/>
              </a:cxn>
              <a:cxn ang="0">
                <a:pos x="97" y="200"/>
              </a:cxn>
              <a:cxn ang="0">
                <a:pos x="97" y="120"/>
              </a:cxn>
              <a:cxn ang="0">
                <a:pos x="14" y="202"/>
              </a:cxn>
              <a:cxn ang="0">
                <a:pos x="6" y="206"/>
              </a:cxn>
              <a:cxn ang="0">
                <a:pos x="4" y="205"/>
              </a:cxn>
              <a:cxn ang="0">
                <a:pos x="0" y="201"/>
              </a:cxn>
              <a:cxn ang="0">
                <a:pos x="0" y="9"/>
              </a:cxn>
              <a:cxn ang="0">
                <a:pos x="0" y="5"/>
              </a:cxn>
              <a:cxn ang="0">
                <a:pos x="4" y="0"/>
              </a:cxn>
              <a:cxn ang="0">
                <a:pos x="6" y="0"/>
              </a:cxn>
              <a:cxn ang="0">
                <a:pos x="14" y="3"/>
              </a:cxn>
              <a:cxn ang="0">
                <a:pos x="97" y="9"/>
              </a:cxn>
              <a:cxn ang="0">
                <a:pos x="98" y="5"/>
              </a:cxn>
              <a:cxn ang="0">
                <a:pos x="102" y="0"/>
              </a:cxn>
              <a:cxn ang="0">
                <a:pos x="105" y="0"/>
              </a:cxn>
              <a:cxn ang="0">
                <a:pos x="112" y="3"/>
              </a:cxn>
              <a:cxn ang="0">
                <a:pos x="194" y="13"/>
              </a:cxn>
              <a:cxn ang="0">
                <a:pos x="195" y="8"/>
              </a:cxn>
              <a:cxn ang="0">
                <a:pos x="203" y="1"/>
              </a:cxn>
              <a:cxn ang="0">
                <a:pos x="225" y="0"/>
              </a:cxn>
              <a:cxn ang="0">
                <a:pos x="230" y="1"/>
              </a:cxn>
              <a:cxn ang="0">
                <a:pos x="237" y="8"/>
              </a:cxn>
              <a:cxn ang="0">
                <a:pos x="239" y="193"/>
              </a:cxn>
              <a:cxn ang="0">
                <a:pos x="237" y="198"/>
              </a:cxn>
              <a:cxn ang="0">
                <a:pos x="230" y="205"/>
              </a:cxn>
              <a:cxn ang="0">
                <a:pos x="209" y="206"/>
              </a:cxn>
              <a:cxn ang="0">
                <a:pos x="203" y="205"/>
              </a:cxn>
              <a:cxn ang="0">
                <a:pos x="195" y="198"/>
              </a:cxn>
              <a:cxn ang="0">
                <a:pos x="194" y="120"/>
              </a:cxn>
              <a:cxn ang="0">
                <a:pos x="112" y="202"/>
              </a:cxn>
              <a:cxn ang="0">
                <a:pos x="105" y="206"/>
              </a:cxn>
              <a:cxn ang="0">
                <a:pos x="205" y="125"/>
              </a:cxn>
              <a:cxn ang="0">
                <a:pos x="205" y="193"/>
              </a:cxn>
              <a:cxn ang="0">
                <a:pos x="209" y="196"/>
              </a:cxn>
              <a:cxn ang="0">
                <a:pos x="225" y="196"/>
              </a:cxn>
              <a:cxn ang="0">
                <a:pos x="228" y="193"/>
              </a:cxn>
              <a:cxn ang="0">
                <a:pos x="228" y="13"/>
              </a:cxn>
              <a:cxn ang="0">
                <a:pos x="225" y="11"/>
              </a:cxn>
              <a:cxn ang="0">
                <a:pos x="209" y="11"/>
              </a:cxn>
              <a:cxn ang="0">
                <a:pos x="205" y="13"/>
              </a:cxn>
              <a:cxn ang="0">
                <a:pos x="108" y="79"/>
              </a:cxn>
              <a:cxn ang="0">
                <a:pos x="194" y="105"/>
              </a:cxn>
              <a:cxn ang="0">
                <a:pos x="195" y="104"/>
              </a:cxn>
              <a:cxn ang="0">
                <a:pos x="195" y="101"/>
              </a:cxn>
              <a:cxn ang="0">
                <a:pos x="194" y="101"/>
              </a:cxn>
              <a:cxn ang="0">
                <a:pos x="108" y="79"/>
              </a:cxn>
              <a:cxn ang="0">
                <a:pos x="10" y="192"/>
              </a:cxn>
              <a:cxn ang="0">
                <a:pos x="97" y="105"/>
              </a:cxn>
              <a:cxn ang="0">
                <a:pos x="98" y="102"/>
              </a:cxn>
              <a:cxn ang="0">
                <a:pos x="97" y="101"/>
              </a:cxn>
              <a:cxn ang="0">
                <a:pos x="10" y="13"/>
              </a:cxn>
            </a:cxnLst>
            <a:rect l="0" t="0" r="r" b="b"/>
            <a:pathLst>
              <a:path w="239" h="206">
                <a:moveTo>
                  <a:pt x="105" y="206"/>
                </a:moveTo>
                <a:lnTo>
                  <a:pt x="105" y="206"/>
                </a:lnTo>
                <a:lnTo>
                  <a:pt x="101" y="205"/>
                </a:lnTo>
                <a:lnTo>
                  <a:pt x="98" y="202"/>
                </a:lnTo>
                <a:lnTo>
                  <a:pt x="98" y="202"/>
                </a:lnTo>
                <a:lnTo>
                  <a:pt x="97" y="200"/>
                </a:lnTo>
                <a:lnTo>
                  <a:pt x="97" y="197"/>
                </a:lnTo>
                <a:lnTo>
                  <a:pt x="97" y="120"/>
                </a:lnTo>
                <a:lnTo>
                  <a:pt x="14" y="202"/>
                </a:lnTo>
                <a:lnTo>
                  <a:pt x="14" y="202"/>
                </a:lnTo>
                <a:lnTo>
                  <a:pt x="10" y="205"/>
                </a:lnTo>
                <a:lnTo>
                  <a:pt x="6" y="206"/>
                </a:lnTo>
                <a:lnTo>
                  <a:pt x="6" y="206"/>
                </a:lnTo>
                <a:lnTo>
                  <a:pt x="4" y="205"/>
                </a:lnTo>
                <a:lnTo>
                  <a:pt x="1" y="204"/>
                </a:lnTo>
                <a:lnTo>
                  <a:pt x="0" y="201"/>
                </a:lnTo>
                <a:lnTo>
                  <a:pt x="0" y="197"/>
                </a:lnTo>
                <a:lnTo>
                  <a:pt x="0" y="9"/>
                </a:lnTo>
                <a:lnTo>
                  <a:pt x="0" y="9"/>
                </a:lnTo>
                <a:lnTo>
                  <a:pt x="0" y="5"/>
                </a:lnTo>
                <a:lnTo>
                  <a:pt x="1" y="1"/>
                </a:lnTo>
                <a:lnTo>
                  <a:pt x="4" y="0"/>
                </a:lnTo>
                <a:lnTo>
                  <a:pt x="6" y="0"/>
                </a:lnTo>
                <a:lnTo>
                  <a:pt x="6" y="0"/>
                </a:lnTo>
                <a:lnTo>
                  <a:pt x="10" y="0"/>
                </a:lnTo>
                <a:lnTo>
                  <a:pt x="14" y="3"/>
                </a:lnTo>
                <a:lnTo>
                  <a:pt x="97" y="86"/>
                </a:lnTo>
                <a:lnTo>
                  <a:pt x="97" y="9"/>
                </a:lnTo>
                <a:lnTo>
                  <a:pt x="97" y="9"/>
                </a:lnTo>
                <a:lnTo>
                  <a:pt x="98" y="5"/>
                </a:lnTo>
                <a:lnTo>
                  <a:pt x="100" y="1"/>
                </a:lnTo>
                <a:lnTo>
                  <a:pt x="102" y="0"/>
                </a:lnTo>
                <a:lnTo>
                  <a:pt x="105" y="0"/>
                </a:lnTo>
                <a:lnTo>
                  <a:pt x="105" y="0"/>
                </a:lnTo>
                <a:lnTo>
                  <a:pt x="109" y="0"/>
                </a:lnTo>
                <a:lnTo>
                  <a:pt x="112" y="3"/>
                </a:lnTo>
                <a:lnTo>
                  <a:pt x="194" y="86"/>
                </a:lnTo>
                <a:lnTo>
                  <a:pt x="194" y="13"/>
                </a:lnTo>
                <a:lnTo>
                  <a:pt x="194" y="13"/>
                </a:lnTo>
                <a:lnTo>
                  <a:pt x="195" y="8"/>
                </a:lnTo>
                <a:lnTo>
                  <a:pt x="198" y="4"/>
                </a:lnTo>
                <a:lnTo>
                  <a:pt x="203" y="1"/>
                </a:lnTo>
                <a:lnTo>
                  <a:pt x="209" y="0"/>
                </a:lnTo>
                <a:lnTo>
                  <a:pt x="225" y="0"/>
                </a:lnTo>
                <a:lnTo>
                  <a:pt x="225" y="0"/>
                </a:lnTo>
                <a:lnTo>
                  <a:pt x="230" y="1"/>
                </a:lnTo>
                <a:lnTo>
                  <a:pt x="235" y="4"/>
                </a:lnTo>
                <a:lnTo>
                  <a:pt x="237" y="8"/>
                </a:lnTo>
                <a:lnTo>
                  <a:pt x="239" y="13"/>
                </a:lnTo>
                <a:lnTo>
                  <a:pt x="239" y="193"/>
                </a:lnTo>
                <a:lnTo>
                  <a:pt x="239" y="193"/>
                </a:lnTo>
                <a:lnTo>
                  <a:pt x="237" y="198"/>
                </a:lnTo>
                <a:lnTo>
                  <a:pt x="235" y="202"/>
                </a:lnTo>
                <a:lnTo>
                  <a:pt x="230" y="205"/>
                </a:lnTo>
                <a:lnTo>
                  <a:pt x="225" y="206"/>
                </a:lnTo>
                <a:lnTo>
                  <a:pt x="209" y="206"/>
                </a:lnTo>
                <a:lnTo>
                  <a:pt x="209" y="206"/>
                </a:lnTo>
                <a:lnTo>
                  <a:pt x="203" y="205"/>
                </a:lnTo>
                <a:lnTo>
                  <a:pt x="198" y="202"/>
                </a:lnTo>
                <a:lnTo>
                  <a:pt x="195" y="198"/>
                </a:lnTo>
                <a:lnTo>
                  <a:pt x="194" y="193"/>
                </a:lnTo>
                <a:lnTo>
                  <a:pt x="194" y="120"/>
                </a:lnTo>
                <a:lnTo>
                  <a:pt x="112" y="202"/>
                </a:lnTo>
                <a:lnTo>
                  <a:pt x="112" y="202"/>
                </a:lnTo>
                <a:lnTo>
                  <a:pt x="109" y="205"/>
                </a:lnTo>
                <a:lnTo>
                  <a:pt x="105" y="206"/>
                </a:lnTo>
                <a:lnTo>
                  <a:pt x="105" y="206"/>
                </a:lnTo>
                <a:close/>
                <a:moveTo>
                  <a:pt x="205" y="125"/>
                </a:moveTo>
                <a:lnTo>
                  <a:pt x="205" y="193"/>
                </a:lnTo>
                <a:lnTo>
                  <a:pt x="205" y="193"/>
                </a:lnTo>
                <a:lnTo>
                  <a:pt x="206" y="194"/>
                </a:lnTo>
                <a:lnTo>
                  <a:pt x="209" y="196"/>
                </a:lnTo>
                <a:lnTo>
                  <a:pt x="225" y="196"/>
                </a:lnTo>
                <a:lnTo>
                  <a:pt x="225" y="196"/>
                </a:lnTo>
                <a:lnTo>
                  <a:pt x="226" y="194"/>
                </a:lnTo>
                <a:lnTo>
                  <a:pt x="228" y="193"/>
                </a:lnTo>
                <a:lnTo>
                  <a:pt x="228" y="13"/>
                </a:lnTo>
                <a:lnTo>
                  <a:pt x="228" y="13"/>
                </a:lnTo>
                <a:lnTo>
                  <a:pt x="226" y="11"/>
                </a:lnTo>
                <a:lnTo>
                  <a:pt x="225" y="11"/>
                </a:lnTo>
                <a:lnTo>
                  <a:pt x="209" y="11"/>
                </a:lnTo>
                <a:lnTo>
                  <a:pt x="209" y="11"/>
                </a:lnTo>
                <a:lnTo>
                  <a:pt x="206" y="11"/>
                </a:lnTo>
                <a:lnTo>
                  <a:pt x="205" y="13"/>
                </a:lnTo>
                <a:lnTo>
                  <a:pt x="205" y="125"/>
                </a:lnTo>
                <a:close/>
                <a:moveTo>
                  <a:pt x="108" y="79"/>
                </a:moveTo>
                <a:lnTo>
                  <a:pt x="108" y="192"/>
                </a:lnTo>
                <a:lnTo>
                  <a:pt x="194" y="105"/>
                </a:lnTo>
                <a:lnTo>
                  <a:pt x="194" y="105"/>
                </a:lnTo>
                <a:lnTo>
                  <a:pt x="195" y="104"/>
                </a:lnTo>
                <a:lnTo>
                  <a:pt x="195" y="102"/>
                </a:lnTo>
                <a:lnTo>
                  <a:pt x="195" y="101"/>
                </a:lnTo>
                <a:lnTo>
                  <a:pt x="195" y="101"/>
                </a:lnTo>
                <a:lnTo>
                  <a:pt x="194" y="101"/>
                </a:lnTo>
                <a:lnTo>
                  <a:pt x="108" y="13"/>
                </a:lnTo>
                <a:lnTo>
                  <a:pt x="108" y="79"/>
                </a:lnTo>
                <a:close/>
                <a:moveTo>
                  <a:pt x="10" y="13"/>
                </a:moveTo>
                <a:lnTo>
                  <a:pt x="10" y="192"/>
                </a:lnTo>
                <a:lnTo>
                  <a:pt x="97" y="105"/>
                </a:lnTo>
                <a:lnTo>
                  <a:pt x="97" y="105"/>
                </a:lnTo>
                <a:lnTo>
                  <a:pt x="97" y="104"/>
                </a:lnTo>
                <a:lnTo>
                  <a:pt x="98" y="102"/>
                </a:lnTo>
                <a:lnTo>
                  <a:pt x="97" y="101"/>
                </a:lnTo>
                <a:lnTo>
                  <a:pt x="97" y="101"/>
                </a:lnTo>
                <a:lnTo>
                  <a:pt x="97" y="101"/>
                </a:lnTo>
                <a:lnTo>
                  <a:pt x="10" y="1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88" name="Freeform 64"/>
          <p:cNvSpPr>
            <a:spLocks noEditPoints="1"/>
          </p:cNvSpPr>
          <p:nvPr/>
        </p:nvSpPr>
        <p:spPr bwMode="auto">
          <a:xfrm>
            <a:off x="8586565" y="2579660"/>
            <a:ext cx="220799" cy="317163"/>
          </a:xfrm>
          <a:custGeom>
            <a:avLst/>
            <a:gdLst/>
            <a:ahLst/>
            <a:cxnLst>
              <a:cxn ang="0">
                <a:pos x="7" y="206"/>
              </a:cxn>
              <a:cxn ang="0">
                <a:pos x="1" y="204"/>
              </a:cxn>
              <a:cxn ang="0">
                <a:pos x="0" y="197"/>
              </a:cxn>
              <a:cxn ang="0">
                <a:pos x="0" y="9"/>
              </a:cxn>
              <a:cxn ang="0">
                <a:pos x="1" y="1"/>
              </a:cxn>
              <a:cxn ang="0">
                <a:pos x="7" y="0"/>
              </a:cxn>
              <a:cxn ang="0">
                <a:pos x="11" y="0"/>
              </a:cxn>
              <a:cxn ang="0">
                <a:pos x="97" y="86"/>
              </a:cxn>
              <a:cxn ang="0">
                <a:pos x="97" y="13"/>
              </a:cxn>
              <a:cxn ang="0">
                <a:pos x="101" y="4"/>
              </a:cxn>
              <a:cxn ang="0">
                <a:pos x="111" y="0"/>
              </a:cxn>
              <a:cxn ang="0">
                <a:pos x="127" y="0"/>
              </a:cxn>
              <a:cxn ang="0">
                <a:pos x="136" y="4"/>
              </a:cxn>
              <a:cxn ang="0">
                <a:pos x="140" y="13"/>
              </a:cxn>
              <a:cxn ang="0">
                <a:pos x="140" y="193"/>
              </a:cxn>
              <a:cxn ang="0">
                <a:pos x="136" y="202"/>
              </a:cxn>
              <a:cxn ang="0">
                <a:pos x="127" y="206"/>
              </a:cxn>
              <a:cxn ang="0">
                <a:pos x="111" y="206"/>
              </a:cxn>
              <a:cxn ang="0">
                <a:pos x="101" y="202"/>
              </a:cxn>
              <a:cxn ang="0">
                <a:pos x="97" y="193"/>
              </a:cxn>
              <a:cxn ang="0">
                <a:pos x="15" y="202"/>
              </a:cxn>
              <a:cxn ang="0">
                <a:pos x="11" y="205"/>
              </a:cxn>
              <a:cxn ang="0">
                <a:pos x="7" y="206"/>
              </a:cxn>
              <a:cxn ang="0">
                <a:pos x="108" y="193"/>
              </a:cxn>
              <a:cxn ang="0">
                <a:pos x="109" y="194"/>
              </a:cxn>
              <a:cxn ang="0">
                <a:pos x="127" y="196"/>
              </a:cxn>
              <a:cxn ang="0">
                <a:pos x="128" y="194"/>
              </a:cxn>
              <a:cxn ang="0">
                <a:pos x="130" y="13"/>
              </a:cxn>
              <a:cxn ang="0">
                <a:pos x="128" y="11"/>
              </a:cxn>
              <a:cxn ang="0">
                <a:pos x="111" y="11"/>
              </a:cxn>
              <a:cxn ang="0">
                <a:pos x="109" y="11"/>
              </a:cxn>
              <a:cxn ang="0">
                <a:pos x="108" y="125"/>
              </a:cxn>
              <a:cxn ang="0">
                <a:pos x="11" y="192"/>
              </a:cxn>
              <a:cxn ang="0">
                <a:pos x="97" y="105"/>
              </a:cxn>
              <a:cxn ang="0">
                <a:pos x="98" y="102"/>
              </a:cxn>
              <a:cxn ang="0">
                <a:pos x="97" y="101"/>
              </a:cxn>
              <a:cxn ang="0">
                <a:pos x="11" y="13"/>
              </a:cxn>
            </a:cxnLst>
            <a:rect l="0" t="0" r="r" b="b"/>
            <a:pathLst>
              <a:path w="140" h="206">
                <a:moveTo>
                  <a:pt x="7" y="206"/>
                </a:moveTo>
                <a:lnTo>
                  <a:pt x="7" y="206"/>
                </a:lnTo>
                <a:lnTo>
                  <a:pt x="4" y="205"/>
                </a:lnTo>
                <a:lnTo>
                  <a:pt x="1" y="204"/>
                </a:lnTo>
                <a:lnTo>
                  <a:pt x="0" y="201"/>
                </a:lnTo>
                <a:lnTo>
                  <a:pt x="0" y="197"/>
                </a:lnTo>
                <a:lnTo>
                  <a:pt x="0" y="9"/>
                </a:lnTo>
                <a:lnTo>
                  <a:pt x="0" y="9"/>
                </a:lnTo>
                <a:lnTo>
                  <a:pt x="0" y="5"/>
                </a:lnTo>
                <a:lnTo>
                  <a:pt x="1" y="1"/>
                </a:lnTo>
                <a:lnTo>
                  <a:pt x="4" y="0"/>
                </a:lnTo>
                <a:lnTo>
                  <a:pt x="7" y="0"/>
                </a:lnTo>
                <a:lnTo>
                  <a:pt x="7" y="0"/>
                </a:lnTo>
                <a:lnTo>
                  <a:pt x="11" y="0"/>
                </a:lnTo>
                <a:lnTo>
                  <a:pt x="15" y="3"/>
                </a:lnTo>
                <a:lnTo>
                  <a:pt x="97" y="86"/>
                </a:lnTo>
                <a:lnTo>
                  <a:pt x="97" y="13"/>
                </a:lnTo>
                <a:lnTo>
                  <a:pt x="97" y="13"/>
                </a:lnTo>
                <a:lnTo>
                  <a:pt x="98" y="8"/>
                </a:lnTo>
                <a:lnTo>
                  <a:pt x="101" y="4"/>
                </a:lnTo>
                <a:lnTo>
                  <a:pt x="105" y="1"/>
                </a:lnTo>
                <a:lnTo>
                  <a:pt x="111" y="0"/>
                </a:lnTo>
                <a:lnTo>
                  <a:pt x="127" y="0"/>
                </a:lnTo>
                <a:lnTo>
                  <a:pt x="127" y="0"/>
                </a:lnTo>
                <a:lnTo>
                  <a:pt x="132" y="1"/>
                </a:lnTo>
                <a:lnTo>
                  <a:pt x="136" y="4"/>
                </a:lnTo>
                <a:lnTo>
                  <a:pt x="139" y="8"/>
                </a:lnTo>
                <a:lnTo>
                  <a:pt x="140" y="13"/>
                </a:lnTo>
                <a:lnTo>
                  <a:pt x="140" y="193"/>
                </a:lnTo>
                <a:lnTo>
                  <a:pt x="140" y="193"/>
                </a:lnTo>
                <a:lnTo>
                  <a:pt x="139" y="198"/>
                </a:lnTo>
                <a:lnTo>
                  <a:pt x="136" y="202"/>
                </a:lnTo>
                <a:lnTo>
                  <a:pt x="132" y="205"/>
                </a:lnTo>
                <a:lnTo>
                  <a:pt x="127" y="206"/>
                </a:lnTo>
                <a:lnTo>
                  <a:pt x="111" y="206"/>
                </a:lnTo>
                <a:lnTo>
                  <a:pt x="111" y="206"/>
                </a:lnTo>
                <a:lnTo>
                  <a:pt x="105" y="205"/>
                </a:lnTo>
                <a:lnTo>
                  <a:pt x="101" y="202"/>
                </a:lnTo>
                <a:lnTo>
                  <a:pt x="98" y="198"/>
                </a:lnTo>
                <a:lnTo>
                  <a:pt x="97" y="193"/>
                </a:lnTo>
                <a:lnTo>
                  <a:pt x="97" y="120"/>
                </a:lnTo>
                <a:lnTo>
                  <a:pt x="15" y="202"/>
                </a:lnTo>
                <a:lnTo>
                  <a:pt x="15" y="202"/>
                </a:lnTo>
                <a:lnTo>
                  <a:pt x="11" y="205"/>
                </a:lnTo>
                <a:lnTo>
                  <a:pt x="7" y="206"/>
                </a:lnTo>
                <a:lnTo>
                  <a:pt x="7" y="206"/>
                </a:lnTo>
                <a:close/>
                <a:moveTo>
                  <a:pt x="108" y="125"/>
                </a:moveTo>
                <a:lnTo>
                  <a:pt x="108" y="193"/>
                </a:lnTo>
                <a:lnTo>
                  <a:pt x="108" y="193"/>
                </a:lnTo>
                <a:lnTo>
                  <a:pt x="109" y="194"/>
                </a:lnTo>
                <a:lnTo>
                  <a:pt x="111" y="196"/>
                </a:lnTo>
                <a:lnTo>
                  <a:pt x="127" y="196"/>
                </a:lnTo>
                <a:lnTo>
                  <a:pt x="127" y="196"/>
                </a:lnTo>
                <a:lnTo>
                  <a:pt x="128" y="194"/>
                </a:lnTo>
                <a:lnTo>
                  <a:pt x="130" y="193"/>
                </a:lnTo>
                <a:lnTo>
                  <a:pt x="130" y="13"/>
                </a:lnTo>
                <a:lnTo>
                  <a:pt x="130" y="13"/>
                </a:lnTo>
                <a:lnTo>
                  <a:pt x="128" y="11"/>
                </a:lnTo>
                <a:lnTo>
                  <a:pt x="127" y="11"/>
                </a:lnTo>
                <a:lnTo>
                  <a:pt x="111" y="11"/>
                </a:lnTo>
                <a:lnTo>
                  <a:pt x="111" y="11"/>
                </a:lnTo>
                <a:lnTo>
                  <a:pt x="109" y="11"/>
                </a:lnTo>
                <a:lnTo>
                  <a:pt x="108" y="13"/>
                </a:lnTo>
                <a:lnTo>
                  <a:pt x="108" y="125"/>
                </a:lnTo>
                <a:close/>
                <a:moveTo>
                  <a:pt x="11" y="13"/>
                </a:moveTo>
                <a:lnTo>
                  <a:pt x="11" y="192"/>
                </a:lnTo>
                <a:lnTo>
                  <a:pt x="97" y="105"/>
                </a:lnTo>
                <a:lnTo>
                  <a:pt x="97" y="105"/>
                </a:lnTo>
                <a:lnTo>
                  <a:pt x="97" y="104"/>
                </a:lnTo>
                <a:lnTo>
                  <a:pt x="98" y="102"/>
                </a:lnTo>
                <a:lnTo>
                  <a:pt x="97" y="101"/>
                </a:lnTo>
                <a:lnTo>
                  <a:pt x="97" y="101"/>
                </a:lnTo>
                <a:lnTo>
                  <a:pt x="97" y="101"/>
                </a:lnTo>
                <a:lnTo>
                  <a:pt x="11" y="1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89" name="Freeform 65"/>
          <p:cNvSpPr>
            <a:spLocks noEditPoints="1"/>
          </p:cNvSpPr>
          <p:nvPr/>
        </p:nvSpPr>
        <p:spPr bwMode="auto">
          <a:xfrm>
            <a:off x="9352306" y="2602644"/>
            <a:ext cx="324151" cy="271197"/>
          </a:xfrm>
          <a:custGeom>
            <a:avLst/>
            <a:gdLst/>
            <a:ahLst/>
            <a:cxnLst>
              <a:cxn ang="0">
                <a:pos x="13" y="175"/>
              </a:cxn>
              <a:cxn ang="0">
                <a:pos x="8" y="174"/>
              </a:cxn>
              <a:cxn ang="0">
                <a:pos x="0" y="166"/>
              </a:cxn>
              <a:cxn ang="0">
                <a:pos x="0" y="128"/>
              </a:cxn>
              <a:cxn ang="0">
                <a:pos x="0" y="124"/>
              </a:cxn>
              <a:cxn ang="0">
                <a:pos x="8" y="116"/>
              </a:cxn>
              <a:cxn ang="0">
                <a:pos x="191" y="114"/>
              </a:cxn>
              <a:cxn ang="0">
                <a:pos x="197" y="116"/>
              </a:cxn>
              <a:cxn ang="0">
                <a:pos x="205" y="124"/>
              </a:cxn>
              <a:cxn ang="0">
                <a:pos x="205" y="162"/>
              </a:cxn>
              <a:cxn ang="0">
                <a:pos x="205" y="166"/>
              </a:cxn>
              <a:cxn ang="0">
                <a:pos x="197" y="174"/>
              </a:cxn>
              <a:cxn ang="0">
                <a:pos x="191" y="175"/>
              </a:cxn>
              <a:cxn ang="0">
                <a:pos x="13" y="125"/>
              </a:cxn>
              <a:cxn ang="0">
                <a:pos x="10" y="128"/>
              </a:cxn>
              <a:cxn ang="0">
                <a:pos x="10" y="162"/>
              </a:cxn>
              <a:cxn ang="0">
                <a:pos x="13" y="164"/>
              </a:cxn>
              <a:cxn ang="0">
                <a:pos x="191" y="164"/>
              </a:cxn>
              <a:cxn ang="0">
                <a:pos x="194" y="162"/>
              </a:cxn>
              <a:cxn ang="0">
                <a:pos x="194" y="128"/>
              </a:cxn>
              <a:cxn ang="0">
                <a:pos x="191" y="125"/>
              </a:cxn>
              <a:cxn ang="0">
                <a:pos x="195" y="109"/>
              </a:cxn>
              <a:cxn ang="0">
                <a:pos x="9" y="109"/>
              </a:cxn>
              <a:cxn ang="0">
                <a:pos x="2" y="108"/>
              </a:cxn>
              <a:cxn ang="0">
                <a:pos x="0" y="105"/>
              </a:cxn>
              <a:cxn ang="0">
                <a:pos x="0" y="98"/>
              </a:cxn>
              <a:cxn ang="0">
                <a:pos x="93" y="4"/>
              </a:cxn>
              <a:cxn ang="0">
                <a:pos x="97" y="1"/>
              </a:cxn>
              <a:cxn ang="0">
                <a:pos x="108" y="1"/>
              </a:cxn>
              <a:cxn ang="0">
                <a:pos x="202" y="94"/>
              </a:cxn>
              <a:cxn ang="0">
                <a:pos x="205" y="98"/>
              </a:cxn>
              <a:cxn ang="0">
                <a:pos x="205" y="105"/>
              </a:cxn>
              <a:cxn ang="0">
                <a:pos x="202" y="108"/>
              </a:cxn>
              <a:cxn ang="0">
                <a:pos x="195" y="109"/>
              </a:cxn>
              <a:cxn ang="0">
                <a:pos x="13" y="98"/>
              </a:cxn>
              <a:cxn ang="0">
                <a:pos x="104" y="12"/>
              </a:cxn>
              <a:cxn ang="0">
                <a:pos x="102" y="10"/>
              </a:cxn>
              <a:cxn ang="0">
                <a:pos x="13" y="98"/>
              </a:cxn>
            </a:cxnLst>
            <a:rect l="0" t="0" r="r" b="b"/>
            <a:pathLst>
              <a:path w="206" h="175">
                <a:moveTo>
                  <a:pt x="191" y="175"/>
                </a:moveTo>
                <a:lnTo>
                  <a:pt x="13" y="175"/>
                </a:lnTo>
                <a:lnTo>
                  <a:pt x="13" y="175"/>
                </a:lnTo>
                <a:lnTo>
                  <a:pt x="8" y="174"/>
                </a:lnTo>
                <a:lnTo>
                  <a:pt x="4" y="171"/>
                </a:lnTo>
                <a:lnTo>
                  <a:pt x="0" y="166"/>
                </a:lnTo>
                <a:lnTo>
                  <a:pt x="0" y="162"/>
                </a:lnTo>
                <a:lnTo>
                  <a:pt x="0" y="128"/>
                </a:lnTo>
                <a:lnTo>
                  <a:pt x="0" y="128"/>
                </a:lnTo>
                <a:lnTo>
                  <a:pt x="0" y="124"/>
                </a:lnTo>
                <a:lnTo>
                  <a:pt x="4" y="119"/>
                </a:lnTo>
                <a:lnTo>
                  <a:pt x="8" y="116"/>
                </a:lnTo>
                <a:lnTo>
                  <a:pt x="13" y="114"/>
                </a:lnTo>
                <a:lnTo>
                  <a:pt x="191" y="114"/>
                </a:lnTo>
                <a:lnTo>
                  <a:pt x="191" y="114"/>
                </a:lnTo>
                <a:lnTo>
                  <a:pt x="197" y="116"/>
                </a:lnTo>
                <a:lnTo>
                  <a:pt x="202" y="119"/>
                </a:lnTo>
                <a:lnTo>
                  <a:pt x="205" y="124"/>
                </a:lnTo>
                <a:lnTo>
                  <a:pt x="205" y="128"/>
                </a:lnTo>
                <a:lnTo>
                  <a:pt x="205" y="162"/>
                </a:lnTo>
                <a:lnTo>
                  <a:pt x="205" y="162"/>
                </a:lnTo>
                <a:lnTo>
                  <a:pt x="205" y="166"/>
                </a:lnTo>
                <a:lnTo>
                  <a:pt x="202" y="171"/>
                </a:lnTo>
                <a:lnTo>
                  <a:pt x="197" y="174"/>
                </a:lnTo>
                <a:lnTo>
                  <a:pt x="191" y="175"/>
                </a:lnTo>
                <a:lnTo>
                  <a:pt x="191" y="175"/>
                </a:lnTo>
                <a:close/>
                <a:moveTo>
                  <a:pt x="13" y="125"/>
                </a:moveTo>
                <a:lnTo>
                  <a:pt x="13" y="125"/>
                </a:lnTo>
                <a:lnTo>
                  <a:pt x="10" y="127"/>
                </a:lnTo>
                <a:lnTo>
                  <a:pt x="10" y="128"/>
                </a:lnTo>
                <a:lnTo>
                  <a:pt x="10" y="162"/>
                </a:lnTo>
                <a:lnTo>
                  <a:pt x="10" y="162"/>
                </a:lnTo>
                <a:lnTo>
                  <a:pt x="10" y="163"/>
                </a:lnTo>
                <a:lnTo>
                  <a:pt x="13" y="164"/>
                </a:lnTo>
                <a:lnTo>
                  <a:pt x="191" y="164"/>
                </a:lnTo>
                <a:lnTo>
                  <a:pt x="191" y="164"/>
                </a:lnTo>
                <a:lnTo>
                  <a:pt x="194" y="163"/>
                </a:lnTo>
                <a:lnTo>
                  <a:pt x="194" y="162"/>
                </a:lnTo>
                <a:lnTo>
                  <a:pt x="194" y="128"/>
                </a:lnTo>
                <a:lnTo>
                  <a:pt x="194" y="128"/>
                </a:lnTo>
                <a:lnTo>
                  <a:pt x="194" y="127"/>
                </a:lnTo>
                <a:lnTo>
                  <a:pt x="191" y="125"/>
                </a:lnTo>
                <a:lnTo>
                  <a:pt x="13" y="125"/>
                </a:lnTo>
                <a:close/>
                <a:moveTo>
                  <a:pt x="195" y="109"/>
                </a:moveTo>
                <a:lnTo>
                  <a:pt x="9" y="109"/>
                </a:lnTo>
                <a:lnTo>
                  <a:pt x="9" y="109"/>
                </a:lnTo>
                <a:lnTo>
                  <a:pt x="5" y="109"/>
                </a:lnTo>
                <a:lnTo>
                  <a:pt x="2" y="108"/>
                </a:lnTo>
                <a:lnTo>
                  <a:pt x="0" y="105"/>
                </a:lnTo>
                <a:lnTo>
                  <a:pt x="0" y="105"/>
                </a:lnTo>
                <a:lnTo>
                  <a:pt x="0" y="101"/>
                </a:lnTo>
                <a:lnTo>
                  <a:pt x="0" y="98"/>
                </a:lnTo>
                <a:lnTo>
                  <a:pt x="2" y="94"/>
                </a:lnTo>
                <a:lnTo>
                  <a:pt x="93" y="4"/>
                </a:lnTo>
                <a:lnTo>
                  <a:pt x="93" y="4"/>
                </a:lnTo>
                <a:lnTo>
                  <a:pt x="97" y="1"/>
                </a:lnTo>
                <a:lnTo>
                  <a:pt x="102" y="0"/>
                </a:lnTo>
                <a:lnTo>
                  <a:pt x="108" y="1"/>
                </a:lnTo>
                <a:lnTo>
                  <a:pt x="112" y="4"/>
                </a:lnTo>
                <a:lnTo>
                  <a:pt x="202" y="94"/>
                </a:lnTo>
                <a:lnTo>
                  <a:pt x="202" y="94"/>
                </a:lnTo>
                <a:lnTo>
                  <a:pt x="205" y="98"/>
                </a:lnTo>
                <a:lnTo>
                  <a:pt x="206" y="101"/>
                </a:lnTo>
                <a:lnTo>
                  <a:pt x="205" y="105"/>
                </a:lnTo>
                <a:lnTo>
                  <a:pt x="205" y="105"/>
                </a:lnTo>
                <a:lnTo>
                  <a:pt x="202" y="108"/>
                </a:lnTo>
                <a:lnTo>
                  <a:pt x="200" y="109"/>
                </a:lnTo>
                <a:lnTo>
                  <a:pt x="195" y="109"/>
                </a:lnTo>
                <a:lnTo>
                  <a:pt x="195" y="109"/>
                </a:lnTo>
                <a:close/>
                <a:moveTo>
                  <a:pt x="13" y="98"/>
                </a:moveTo>
                <a:lnTo>
                  <a:pt x="191" y="98"/>
                </a:lnTo>
                <a:lnTo>
                  <a:pt x="104" y="12"/>
                </a:lnTo>
                <a:lnTo>
                  <a:pt x="104" y="12"/>
                </a:lnTo>
                <a:lnTo>
                  <a:pt x="102" y="10"/>
                </a:lnTo>
                <a:lnTo>
                  <a:pt x="101" y="12"/>
                </a:lnTo>
                <a:lnTo>
                  <a:pt x="13" y="9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90" name="Freeform 66"/>
          <p:cNvSpPr>
            <a:spLocks noEditPoints="1"/>
          </p:cNvSpPr>
          <p:nvPr/>
        </p:nvSpPr>
        <p:spPr bwMode="auto">
          <a:xfrm>
            <a:off x="10193216" y="2565873"/>
            <a:ext cx="211403" cy="321759"/>
          </a:xfrm>
          <a:custGeom>
            <a:avLst/>
            <a:gdLst/>
            <a:ahLst/>
            <a:cxnLst>
              <a:cxn ang="0">
                <a:pos x="104" y="210"/>
              </a:cxn>
              <a:cxn ang="0">
                <a:pos x="96" y="207"/>
              </a:cxn>
              <a:cxn ang="0">
                <a:pos x="89" y="203"/>
              </a:cxn>
              <a:cxn ang="0">
                <a:pos x="5" y="121"/>
              </a:cxn>
              <a:cxn ang="0">
                <a:pos x="1" y="112"/>
              </a:cxn>
              <a:cxn ang="0">
                <a:pos x="1" y="96"/>
              </a:cxn>
              <a:cxn ang="0">
                <a:pos x="5" y="89"/>
              </a:cxn>
              <a:cxn ang="0">
                <a:pos x="89" y="6"/>
              </a:cxn>
              <a:cxn ang="0">
                <a:pos x="96" y="2"/>
              </a:cxn>
              <a:cxn ang="0">
                <a:pos x="104" y="0"/>
              </a:cxn>
              <a:cxn ang="0">
                <a:pos x="108" y="0"/>
              </a:cxn>
              <a:cxn ang="0">
                <a:pos x="116" y="3"/>
              </a:cxn>
              <a:cxn ang="0">
                <a:pos x="128" y="17"/>
              </a:cxn>
              <a:cxn ang="0">
                <a:pos x="131" y="19"/>
              </a:cxn>
              <a:cxn ang="0">
                <a:pos x="135" y="31"/>
              </a:cxn>
              <a:cxn ang="0">
                <a:pos x="131" y="44"/>
              </a:cxn>
              <a:cxn ang="0">
                <a:pos x="70" y="104"/>
              </a:cxn>
              <a:cxn ang="0">
                <a:pos x="128" y="162"/>
              </a:cxn>
              <a:cxn ang="0">
                <a:pos x="134" y="169"/>
              </a:cxn>
              <a:cxn ang="0">
                <a:pos x="134" y="187"/>
              </a:cxn>
              <a:cxn ang="0">
                <a:pos x="128" y="193"/>
              </a:cxn>
              <a:cxn ang="0">
                <a:pos x="119" y="203"/>
              </a:cxn>
              <a:cxn ang="0">
                <a:pos x="112" y="207"/>
              </a:cxn>
              <a:cxn ang="0">
                <a:pos x="104" y="210"/>
              </a:cxn>
              <a:cxn ang="0">
                <a:pos x="104" y="11"/>
              </a:cxn>
              <a:cxn ang="0">
                <a:pos x="100" y="11"/>
              </a:cxn>
              <a:cxn ang="0">
                <a:pos x="14" y="96"/>
              </a:cxn>
              <a:cxn ang="0">
                <a:pos x="11" y="100"/>
              </a:cxn>
              <a:cxn ang="0">
                <a:pos x="11" y="108"/>
              </a:cxn>
              <a:cxn ang="0">
                <a:pos x="96" y="195"/>
              </a:cxn>
              <a:cxn ang="0">
                <a:pos x="100" y="198"/>
              </a:cxn>
              <a:cxn ang="0">
                <a:pos x="108" y="198"/>
              </a:cxn>
              <a:cxn ang="0">
                <a:pos x="122" y="185"/>
              </a:cxn>
              <a:cxn ang="0">
                <a:pos x="124" y="183"/>
              </a:cxn>
              <a:cxn ang="0">
                <a:pos x="124" y="173"/>
              </a:cxn>
              <a:cxn ang="0">
                <a:pos x="55" y="104"/>
              </a:cxn>
              <a:cxn ang="0">
                <a:pos x="122" y="40"/>
              </a:cxn>
              <a:cxn ang="0">
                <a:pos x="124" y="31"/>
              </a:cxn>
              <a:cxn ang="0">
                <a:pos x="122" y="23"/>
              </a:cxn>
              <a:cxn ang="0">
                <a:pos x="112" y="14"/>
              </a:cxn>
              <a:cxn ang="0">
                <a:pos x="104" y="11"/>
              </a:cxn>
            </a:cxnLst>
            <a:rect l="0" t="0" r="r" b="b"/>
            <a:pathLst>
              <a:path w="135" h="210">
                <a:moveTo>
                  <a:pt x="104" y="210"/>
                </a:moveTo>
                <a:lnTo>
                  <a:pt x="104" y="210"/>
                </a:lnTo>
                <a:lnTo>
                  <a:pt x="100" y="208"/>
                </a:lnTo>
                <a:lnTo>
                  <a:pt x="96" y="207"/>
                </a:lnTo>
                <a:lnTo>
                  <a:pt x="92" y="206"/>
                </a:lnTo>
                <a:lnTo>
                  <a:pt x="89" y="203"/>
                </a:lnTo>
                <a:lnTo>
                  <a:pt x="5" y="121"/>
                </a:lnTo>
                <a:lnTo>
                  <a:pt x="5" y="121"/>
                </a:lnTo>
                <a:lnTo>
                  <a:pt x="3" y="117"/>
                </a:lnTo>
                <a:lnTo>
                  <a:pt x="1" y="112"/>
                </a:lnTo>
                <a:lnTo>
                  <a:pt x="0" y="104"/>
                </a:lnTo>
                <a:lnTo>
                  <a:pt x="1" y="96"/>
                </a:lnTo>
                <a:lnTo>
                  <a:pt x="3" y="92"/>
                </a:lnTo>
                <a:lnTo>
                  <a:pt x="5" y="89"/>
                </a:lnTo>
                <a:lnTo>
                  <a:pt x="89" y="6"/>
                </a:lnTo>
                <a:lnTo>
                  <a:pt x="89" y="6"/>
                </a:lnTo>
                <a:lnTo>
                  <a:pt x="92" y="3"/>
                </a:lnTo>
                <a:lnTo>
                  <a:pt x="96" y="2"/>
                </a:lnTo>
                <a:lnTo>
                  <a:pt x="100" y="0"/>
                </a:lnTo>
                <a:lnTo>
                  <a:pt x="104" y="0"/>
                </a:lnTo>
                <a:lnTo>
                  <a:pt x="104" y="0"/>
                </a:lnTo>
                <a:lnTo>
                  <a:pt x="108" y="0"/>
                </a:lnTo>
                <a:lnTo>
                  <a:pt x="112" y="2"/>
                </a:lnTo>
                <a:lnTo>
                  <a:pt x="116" y="3"/>
                </a:lnTo>
                <a:lnTo>
                  <a:pt x="119" y="6"/>
                </a:lnTo>
                <a:lnTo>
                  <a:pt x="128" y="17"/>
                </a:lnTo>
                <a:lnTo>
                  <a:pt x="128" y="17"/>
                </a:lnTo>
                <a:lnTo>
                  <a:pt x="131" y="19"/>
                </a:lnTo>
                <a:lnTo>
                  <a:pt x="134" y="23"/>
                </a:lnTo>
                <a:lnTo>
                  <a:pt x="135" y="31"/>
                </a:lnTo>
                <a:lnTo>
                  <a:pt x="134" y="40"/>
                </a:lnTo>
                <a:lnTo>
                  <a:pt x="131" y="44"/>
                </a:lnTo>
                <a:lnTo>
                  <a:pt x="128" y="46"/>
                </a:lnTo>
                <a:lnTo>
                  <a:pt x="70" y="104"/>
                </a:lnTo>
                <a:lnTo>
                  <a:pt x="128" y="162"/>
                </a:lnTo>
                <a:lnTo>
                  <a:pt x="128" y="162"/>
                </a:lnTo>
                <a:lnTo>
                  <a:pt x="131" y="166"/>
                </a:lnTo>
                <a:lnTo>
                  <a:pt x="134" y="169"/>
                </a:lnTo>
                <a:lnTo>
                  <a:pt x="135" y="179"/>
                </a:lnTo>
                <a:lnTo>
                  <a:pt x="134" y="187"/>
                </a:lnTo>
                <a:lnTo>
                  <a:pt x="131" y="189"/>
                </a:lnTo>
                <a:lnTo>
                  <a:pt x="128" y="193"/>
                </a:lnTo>
                <a:lnTo>
                  <a:pt x="119" y="203"/>
                </a:lnTo>
                <a:lnTo>
                  <a:pt x="119" y="203"/>
                </a:lnTo>
                <a:lnTo>
                  <a:pt x="116" y="206"/>
                </a:lnTo>
                <a:lnTo>
                  <a:pt x="112" y="207"/>
                </a:lnTo>
                <a:lnTo>
                  <a:pt x="108" y="208"/>
                </a:lnTo>
                <a:lnTo>
                  <a:pt x="104" y="210"/>
                </a:lnTo>
                <a:lnTo>
                  <a:pt x="104" y="210"/>
                </a:lnTo>
                <a:close/>
                <a:moveTo>
                  <a:pt x="104" y="11"/>
                </a:moveTo>
                <a:lnTo>
                  <a:pt x="104" y="11"/>
                </a:lnTo>
                <a:lnTo>
                  <a:pt x="100" y="11"/>
                </a:lnTo>
                <a:lnTo>
                  <a:pt x="96" y="14"/>
                </a:lnTo>
                <a:lnTo>
                  <a:pt x="14" y="96"/>
                </a:lnTo>
                <a:lnTo>
                  <a:pt x="14" y="96"/>
                </a:lnTo>
                <a:lnTo>
                  <a:pt x="11" y="100"/>
                </a:lnTo>
                <a:lnTo>
                  <a:pt x="11" y="104"/>
                </a:lnTo>
                <a:lnTo>
                  <a:pt x="11" y="108"/>
                </a:lnTo>
                <a:lnTo>
                  <a:pt x="14" y="112"/>
                </a:lnTo>
                <a:lnTo>
                  <a:pt x="96" y="195"/>
                </a:lnTo>
                <a:lnTo>
                  <a:pt x="96" y="195"/>
                </a:lnTo>
                <a:lnTo>
                  <a:pt x="100" y="198"/>
                </a:lnTo>
                <a:lnTo>
                  <a:pt x="104" y="199"/>
                </a:lnTo>
                <a:lnTo>
                  <a:pt x="108" y="198"/>
                </a:lnTo>
                <a:lnTo>
                  <a:pt x="112" y="195"/>
                </a:lnTo>
                <a:lnTo>
                  <a:pt x="122" y="185"/>
                </a:lnTo>
                <a:lnTo>
                  <a:pt x="122" y="185"/>
                </a:lnTo>
                <a:lnTo>
                  <a:pt x="124" y="183"/>
                </a:lnTo>
                <a:lnTo>
                  <a:pt x="124" y="179"/>
                </a:lnTo>
                <a:lnTo>
                  <a:pt x="124" y="173"/>
                </a:lnTo>
                <a:lnTo>
                  <a:pt x="122" y="171"/>
                </a:lnTo>
                <a:lnTo>
                  <a:pt x="55" y="104"/>
                </a:lnTo>
                <a:lnTo>
                  <a:pt x="122" y="40"/>
                </a:lnTo>
                <a:lnTo>
                  <a:pt x="122" y="40"/>
                </a:lnTo>
                <a:lnTo>
                  <a:pt x="124" y="35"/>
                </a:lnTo>
                <a:lnTo>
                  <a:pt x="124" y="31"/>
                </a:lnTo>
                <a:lnTo>
                  <a:pt x="124" y="27"/>
                </a:lnTo>
                <a:lnTo>
                  <a:pt x="122" y="23"/>
                </a:lnTo>
                <a:lnTo>
                  <a:pt x="112" y="14"/>
                </a:lnTo>
                <a:lnTo>
                  <a:pt x="112" y="14"/>
                </a:lnTo>
                <a:lnTo>
                  <a:pt x="108" y="11"/>
                </a:lnTo>
                <a:lnTo>
                  <a:pt x="104" y="11"/>
                </a:lnTo>
                <a:lnTo>
                  <a:pt x="104"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91" name="Freeform 67"/>
          <p:cNvSpPr>
            <a:spLocks noEditPoints="1"/>
          </p:cNvSpPr>
          <p:nvPr/>
        </p:nvSpPr>
        <p:spPr bwMode="auto">
          <a:xfrm>
            <a:off x="11015335" y="2565873"/>
            <a:ext cx="211403" cy="321759"/>
          </a:xfrm>
          <a:custGeom>
            <a:avLst/>
            <a:gdLst/>
            <a:ahLst/>
            <a:cxnLst>
              <a:cxn ang="0">
                <a:pos x="31" y="210"/>
              </a:cxn>
              <a:cxn ang="0">
                <a:pos x="23" y="207"/>
              </a:cxn>
              <a:cxn ang="0">
                <a:pos x="15" y="203"/>
              </a:cxn>
              <a:cxn ang="0">
                <a:pos x="6" y="193"/>
              </a:cxn>
              <a:cxn ang="0">
                <a:pos x="2" y="187"/>
              </a:cxn>
              <a:cxn ang="0">
                <a:pos x="0" y="179"/>
              </a:cxn>
              <a:cxn ang="0">
                <a:pos x="0" y="173"/>
              </a:cxn>
              <a:cxn ang="0">
                <a:pos x="3" y="166"/>
              </a:cxn>
              <a:cxn ang="0">
                <a:pos x="64" y="104"/>
              </a:cxn>
              <a:cxn ang="0">
                <a:pos x="6" y="46"/>
              </a:cxn>
              <a:cxn ang="0">
                <a:pos x="2" y="40"/>
              </a:cxn>
              <a:cxn ang="0">
                <a:pos x="0" y="31"/>
              </a:cxn>
              <a:cxn ang="0">
                <a:pos x="0" y="27"/>
              </a:cxn>
              <a:cxn ang="0">
                <a:pos x="3" y="19"/>
              </a:cxn>
              <a:cxn ang="0">
                <a:pos x="15" y="7"/>
              </a:cxn>
              <a:cxn ang="0">
                <a:pos x="19" y="4"/>
              </a:cxn>
              <a:cxn ang="0">
                <a:pos x="27" y="0"/>
              </a:cxn>
              <a:cxn ang="0">
                <a:pos x="31" y="0"/>
              </a:cxn>
              <a:cxn ang="0">
                <a:pos x="39" y="2"/>
              </a:cxn>
              <a:cxn ang="0">
                <a:pos x="46" y="7"/>
              </a:cxn>
              <a:cxn ang="0">
                <a:pos x="129" y="89"/>
              </a:cxn>
              <a:cxn ang="0">
                <a:pos x="134" y="96"/>
              </a:cxn>
              <a:cxn ang="0">
                <a:pos x="135" y="104"/>
              </a:cxn>
              <a:cxn ang="0">
                <a:pos x="135" y="108"/>
              </a:cxn>
              <a:cxn ang="0">
                <a:pos x="133" y="117"/>
              </a:cxn>
              <a:cxn ang="0">
                <a:pos x="46" y="203"/>
              </a:cxn>
              <a:cxn ang="0">
                <a:pos x="43" y="206"/>
              </a:cxn>
              <a:cxn ang="0">
                <a:pos x="35" y="208"/>
              </a:cxn>
              <a:cxn ang="0">
                <a:pos x="31" y="210"/>
              </a:cxn>
              <a:cxn ang="0">
                <a:pos x="31" y="11"/>
              </a:cxn>
              <a:cxn ang="0">
                <a:pos x="23" y="14"/>
              </a:cxn>
              <a:cxn ang="0">
                <a:pos x="14" y="23"/>
              </a:cxn>
              <a:cxn ang="0">
                <a:pos x="11" y="31"/>
              </a:cxn>
              <a:cxn ang="0">
                <a:pos x="11" y="35"/>
              </a:cxn>
              <a:cxn ang="0">
                <a:pos x="80" y="104"/>
              </a:cxn>
              <a:cxn ang="0">
                <a:pos x="14" y="171"/>
              </a:cxn>
              <a:cxn ang="0">
                <a:pos x="11" y="179"/>
              </a:cxn>
              <a:cxn ang="0">
                <a:pos x="11" y="183"/>
              </a:cxn>
              <a:cxn ang="0">
                <a:pos x="23" y="195"/>
              </a:cxn>
              <a:cxn ang="0">
                <a:pos x="27" y="198"/>
              </a:cxn>
              <a:cxn ang="0">
                <a:pos x="35" y="198"/>
              </a:cxn>
              <a:cxn ang="0">
                <a:pos x="122" y="112"/>
              </a:cxn>
              <a:cxn ang="0">
                <a:pos x="124" y="108"/>
              </a:cxn>
              <a:cxn ang="0">
                <a:pos x="124" y="104"/>
              </a:cxn>
              <a:cxn ang="0">
                <a:pos x="122" y="98"/>
              </a:cxn>
              <a:cxn ang="0">
                <a:pos x="38" y="14"/>
              </a:cxn>
              <a:cxn ang="0">
                <a:pos x="31" y="11"/>
              </a:cxn>
            </a:cxnLst>
            <a:rect l="0" t="0" r="r" b="b"/>
            <a:pathLst>
              <a:path w="135" h="210">
                <a:moveTo>
                  <a:pt x="31" y="210"/>
                </a:moveTo>
                <a:lnTo>
                  <a:pt x="31" y="210"/>
                </a:lnTo>
                <a:lnTo>
                  <a:pt x="27" y="208"/>
                </a:lnTo>
                <a:lnTo>
                  <a:pt x="23" y="207"/>
                </a:lnTo>
                <a:lnTo>
                  <a:pt x="19" y="206"/>
                </a:lnTo>
                <a:lnTo>
                  <a:pt x="15" y="203"/>
                </a:lnTo>
                <a:lnTo>
                  <a:pt x="6" y="193"/>
                </a:lnTo>
                <a:lnTo>
                  <a:pt x="6" y="193"/>
                </a:lnTo>
                <a:lnTo>
                  <a:pt x="3" y="189"/>
                </a:lnTo>
                <a:lnTo>
                  <a:pt x="2" y="187"/>
                </a:lnTo>
                <a:lnTo>
                  <a:pt x="0" y="183"/>
                </a:lnTo>
                <a:lnTo>
                  <a:pt x="0" y="179"/>
                </a:lnTo>
                <a:lnTo>
                  <a:pt x="0" y="179"/>
                </a:lnTo>
                <a:lnTo>
                  <a:pt x="0" y="173"/>
                </a:lnTo>
                <a:lnTo>
                  <a:pt x="2" y="169"/>
                </a:lnTo>
                <a:lnTo>
                  <a:pt x="3" y="166"/>
                </a:lnTo>
                <a:lnTo>
                  <a:pt x="6" y="162"/>
                </a:lnTo>
                <a:lnTo>
                  <a:pt x="64" y="104"/>
                </a:lnTo>
                <a:lnTo>
                  <a:pt x="6" y="46"/>
                </a:lnTo>
                <a:lnTo>
                  <a:pt x="6" y="46"/>
                </a:lnTo>
                <a:lnTo>
                  <a:pt x="3" y="44"/>
                </a:lnTo>
                <a:lnTo>
                  <a:pt x="2" y="40"/>
                </a:lnTo>
                <a:lnTo>
                  <a:pt x="0" y="35"/>
                </a:lnTo>
                <a:lnTo>
                  <a:pt x="0" y="31"/>
                </a:lnTo>
                <a:lnTo>
                  <a:pt x="0" y="31"/>
                </a:lnTo>
                <a:lnTo>
                  <a:pt x="0" y="27"/>
                </a:lnTo>
                <a:lnTo>
                  <a:pt x="2" y="23"/>
                </a:lnTo>
                <a:lnTo>
                  <a:pt x="3" y="19"/>
                </a:lnTo>
                <a:lnTo>
                  <a:pt x="6" y="17"/>
                </a:lnTo>
                <a:lnTo>
                  <a:pt x="15" y="7"/>
                </a:lnTo>
                <a:lnTo>
                  <a:pt x="15" y="7"/>
                </a:lnTo>
                <a:lnTo>
                  <a:pt x="19" y="4"/>
                </a:lnTo>
                <a:lnTo>
                  <a:pt x="23" y="2"/>
                </a:lnTo>
                <a:lnTo>
                  <a:pt x="27" y="0"/>
                </a:lnTo>
                <a:lnTo>
                  <a:pt x="31" y="0"/>
                </a:lnTo>
                <a:lnTo>
                  <a:pt x="31" y="0"/>
                </a:lnTo>
                <a:lnTo>
                  <a:pt x="35" y="0"/>
                </a:lnTo>
                <a:lnTo>
                  <a:pt x="39" y="2"/>
                </a:lnTo>
                <a:lnTo>
                  <a:pt x="43" y="4"/>
                </a:lnTo>
                <a:lnTo>
                  <a:pt x="46" y="7"/>
                </a:lnTo>
                <a:lnTo>
                  <a:pt x="129" y="89"/>
                </a:lnTo>
                <a:lnTo>
                  <a:pt x="129" y="89"/>
                </a:lnTo>
                <a:lnTo>
                  <a:pt x="131" y="92"/>
                </a:lnTo>
                <a:lnTo>
                  <a:pt x="134" y="96"/>
                </a:lnTo>
                <a:lnTo>
                  <a:pt x="135" y="100"/>
                </a:lnTo>
                <a:lnTo>
                  <a:pt x="135" y="104"/>
                </a:lnTo>
                <a:lnTo>
                  <a:pt x="135" y="104"/>
                </a:lnTo>
                <a:lnTo>
                  <a:pt x="135" y="108"/>
                </a:lnTo>
                <a:lnTo>
                  <a:pt x="134" y="112"/>
                </a:lnTo>
                <a:lnTo>
                  <a:pt x="133" y="117"/>
                </a:lnTo>
                <a:lnTo>
                  <a:pt x="130" y="121"/>
                </a:lnTo>
                <a:lnTo>
                  <a:pt x="46" y="203"/>
                </a:lnTo>
                <a:lnTo>
                  <a:pt x="46" y="203"/>
                </a:lnTo>
                <a:lnTo>
                  <a:pt x="43" y="206"/>
                </a:lnTo>
                <a:lnTo>
                  <a:pt x="39" y="207"/>
                </a:lnTo>
                <a:lnTo>
                  <a:pt x="35" y="208"/>
                </a:lnTo>
                <a:lnTo>
                  <a:pt x="31" y="210"/>
                </a:lnTo>
                <a:lnTo>
                  <a:pt x="31" y="210"/>
                </a:lnTo>
                <a:close/>
                <a:moveTo>
                  <a:pt x="31" y="11"/>
                </a:moveTo>
                <a:lnTo>
                  <a:pt x="31" y="11"/>
                </a:lnTo>
                <a:lnTo>
                  <a:pt x="27" y="11"/>
                </a:lnTo>
                <a:lnTo>
                  <a:pt x="23" y="14"/>
                </a:lnTo>
                <a:lnTo>
                  <a:pt x="14" y="23"/>
                </a:lnTo>
                <a:lnTo>
                  <a:pt x="14" y="23"/>
                </a:lnTo>
                <a:lnTo>
                  <a:pt x="11" y="27"/>
                </a:lnTo>
                <a:lnTo>
                  <a:pt x="11" y="31"/>
                </a:lnTo>
                <a:lnTo>
                  <a:pt x="11" y="31"/>
                </a:lnTo>
                <a:lnTo>
                  <a:pt x="11" y="35"/>
                </a:lnTo>
                <a:lnTo>
                  <a:pt x="14" y="40"/>
                </a:lnTo>
                <a:lnTo>
                  <a:pt x="80" y="104"/>
                </a:lnTo>
                <a:lnTo>
                  <a:pt x="14" y="171"/>
                </a:lnTo>
                <a:lnTo>
                  <a:pt x="14" y="171"/>
                </a:lnTo>
                <a:lnTo>
                  <a:pt x="11" y="173"/>
                </a:lnTo>
                <a:lnTo>
                  <a:pt x="11" y="179"/>
                </a:lnTo>
                <a:lnTo>
                  <a:pt x="11" y="179"/>
                </a:lnTo>
                <a:lnTo>
                  <a:pt x="11" y="183"/>
                </a:lnTo>
                <a:lnTo>
                  <a:pt x="14" y="185"/>
                </a:lnTo>
                <a:lnTo>
                  <a:pt x="23" y="195"/>
                </a:lnTo>
                <a:lnTo>
                  <a:pt x="23" y="195"/>
                </a:lnTo>
                <a:lnTo>
                  <a:pt x="27" y="198"/>
                </a:lnTo>
                <a:lnTo>
                  <a:pt x="31" y="199"/>
                </a:lnTo>
                <a:lnTo>
                  <a:pt x="35" y="198"/>
                </a:lnTo>
                <a:lnTo>
                  <a:pt x="38" y="195"/>
                </a:lnTo>
                <a:lnTo>
                  <a:pt x="122" y="112"/>
                </a:lnTo>
                <a:lnTo>
                  <a:pt x="122" y="112"/>
                </a:lnTo>
                <a:lnTo>
                  <a:pt x="124" y="108"/>
                </a:lnTo>
                <a:lnTo>
                  <a:pt x="124" y="104"/>
                </a:lnTo>
                <a:lnTo>
                  <a:pt x="124" y="104"/>
                </a:lnTo>
                <a:lnTo>
                  <a:pt x="124" y="100"/>
                </a:lnTo>
                <a:lnTo>
                  <a:pt x="122" y="98"/>
                </a:lnTo>
                <a:lnTo>
                  <a:pt x="38" y="14"/>
                </a:lnTo>
                <a:lnTo>
                  <a:pt x="38" y="14"/>
                </a:lnTo>
                <a:lnTo>
                  <a:pt x="35" y="11"/>
                </a:lnTo>
                <a:lnTo>
                  <a:pt x="31" y="11"/>
                </a:lnTo>
                <a:lnTo>
                  <a:pt x="31"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92" name="Freeform 68"/>
          <p:cNvSpPr>
            <a:spLocks noEditPoints="1"/>
          </p:cNvSpPr>
          <p:nvPr/>
        </p:nvSpPr>
        <p:spPr bwMode="auto">
          <a:xfrm>
            <a:off x="10973054" y="3397846"/>
            <a:ext cx="324151" cy="303372"/>
          </a:xfrm>
          <a:custGeom>
            <a:avLst/>
            <a:gdLst/>
            <a:ahLst/>
            <a:cxnLst>
              <a:cxn ang="0">
                <a:pos x="95" y="198"/>
              </a:cxn>
              <a:cxn ang="0">
                <a:pos x="91" y="197"/>
              </a:cxn>
              <a:cxn ang="0">
                <a:pos x="79" y="192"/>
              </a:cxn>
              <a:cxn ang="0">
                <a:pos x="75" y="186"/>
              </a:cxn>
              <a:cxn ang="0">
                <a:pos x="74" y="178"/>
              </a:cxn>
              <a:cxn ang="0">
                <a:pos x="45" y="130"/>
              </a:cxn>
              <a:cxn ang="0">
                <a:pos x="43" y="132"/>
              </a:cxn>
              <a:cxn ang="0">
                <a:pos x="35" y="135"/>
              </a:cxn>
              <a:cxn ang="0">
                <a:pos x="31" y="135"/>
              </a:cxn>
              <a:cxn ang="0">
                <a:pos x="21" y="134"/>
              </a:cxn>
              <a:cxn ang="0">
                <a:pos x="14" y="130"/>
              </a:cxn>
              <a:cxn ang="0">
                <a:pos x="5" y="120"/>
              </a:cxn>
              <a:cxn ang="0">
                <a:pos x="1" y="112"/>
              </a:cxn>
              <a:cxn ang="0">
                <a:pos x="0" y="104"/>
              </a:cxn>
              <a:cxn ang="0">
                <a:pos x="0" y="100"/>
              </a:cxn>
              <a:cxn ang="0">
                <a:pos x="2" y="92"/>
              </a:cxn>
              <a:cxn ang="0">
                <a:pos x="89" y="7"/>
              </a:cxn>
              <a:cxn ang="0">
                <a:pos x="91" y="4"/>
              </a:cxn>
              <a:cxn ang="0">
                <a:pos x="99" y="0"/>
              </a:cxn>
              <a:cxn ang="0">
                <a:pos x="104" y="0"/>
              </a:cxn>
              <a:cxn ang="0">
                <a:pos x="112" y="1"/>
              </a:cxn>
              <a:cxn ang="0">
                <a:pos x="118" y="7"/>
              </a:cxn>
              <a:cxn ang="0">
                <a:pos x="202" y="89"/>
              </a:cxn>
              <a:cxn ang="0">
                <a:pos x="206" y="96"/>
              </a:cxn>
              <a:cxn ang="0">
                <a:pos x="208" y="104"/>
              </a:cxn>
              <a:cxn ang="0">
                <a:pos x="208" y="108"/>
              </a:cxn>
              <a:cxn ang="0">
                <a:pos x="202" y="120"/>
              </a:cxn>
              <a:cxn ang="0">
                <a:pos x="193" y="130"/>
              </a:cxn>
              <a:cxn ang="0">
                <a:pos x="185" y="134"/>
              </a:cxn>
              <a:cxn ang="0">
                <a:pos x="176" y="135"/>
              </a:cxn>
              <a:cxn ang="0">
                <a:pos x="172" y="135"/>
              </a:cxn>
              <a:cxn ang="0">
                <a:pos x="164" y="132"/>
              </a:cxn>
              <a:cxn ang="0">
                <a:pos x="133" y="101"/>
              </a:cxn>
              <a:cxn ang="0">
                <a:pos x="133" y="178"/>
              </a:cxn>
              <a:cxn ang="0">
                <a:pos x="132" y="186"/>
              </a:cxn>
              <a:cxn ang="0">
                <a:pos x="126" y="192"/>
              </a:cxn>
              <a:cxn ang="0">
                <a:pos x="116" y="197"/>
              </a:cxn>
              <a:cxn ang="0">
                <a:pos x="112" y="198"/>
              </a:cxn>
              <a:cxn ang="0">
                <a:pos x="85" y="178"/>
              </a:cxn>
              <a:cxn ang="0">
                <a:pos x="86" y="182"/>
              </a:cxn>
              <a:cxn ang="0">
                <a:pos x="91" y="186"/>
              </a:cxn>
              <a:cxn ang="0">
                <a:pos x="112" y="188"/>
              </a:cxn>
              <a:cxn ang="0">
                <a:pos x="116" y="186"/>
              </a:cxn>
              <a:cxn ang="0">
                <a:pos x="121" y="182"/>
              </a:cxn>
              <a:cxn ang="0">
                <a:pos x="122" y="75"/>
              </a:cxn>
              <a:cxn ang="0">
                <a:pos x="170" y="121"/>
              </a:cxn>
              <a:cxn ang="0">
                <a:pos x="176" y="124"/>
              </a:cxn>
              <a:cxn ang="0">
                <a:pos x="185" y="121"/>
              </a:cxn>
              <a:cxn ang="0">
                <a:pos x="194" y="112"/>
              </a:cxn>
              <a:cxn ang="0">
                <a:pos x="197" y="104"/>
              </a:cxn>
              <a:cxn ang="0">
                <a:pos x="197" y="100"/>
              </a:cxn>
              <a:cxn ang="0">
                <a:pos x="112" y="13"/>
              </a:cxn>
              <a:cxn ang="0">
                <a:pos x="108" y="12"/>
              </a:cxn>
              <a:cxn ang="0">
                <a:pos x="99" y="12"/>
              </a:cxn>
              <a:cxn ang="0">
                <a:pos x="13" y="97"/>
              </a:cxn>
              <a:cxn ang="0">
                <a:pos x="10" y="100"/>
              </a:cxn>
              <a:cxn ang="0">
                <a:pos x="10" y="104"/>
              </a:cxn>
              <a:cxn ang="0">
                <a:pos x="13" y="112"/>
              </a:cxn>
              <a:cxn ang="0">
                <a:pos x="23" y="121"/>
              </a:cxn>
              <a:cxn ang="0">
                <a:pos x="31" y="124"/>
              </a:cxn>
              <a:cxn ang="0">
                <a:pos x="37" y="121"/>
              </a:cxn>
            </a:cxnLst>
            <a:rect l="0" t="0" r="r" b="b"/>
            <a:pathLst>
              <a:path w="208" h="198">
                <a:moveTo>
                  <a:pt x="112" y="198"/>
                </a:moveTo>
                <a:lnTo>
                  <a:pt x="95" y="198"/>
                </a:lnTo>
                <a:lnTo>
                  <a:pt x="95" y="198"/>
                </a:lnTo>
                <a:lnTo>
                  <a:pt x="91" y="197"/>
                </a:lnTo>
                <a:lnTo>
                  <a:pt x="87" y="197"/>
                </a:lnTo>
                <a:lnTo>
                  <a:pt x="79" y="192"/>
                </a:lnTo>
                <a:lnTo>
                  <a:pt x="78" y="189"/>
                </a:lnTo>
                <a:lnTo>
                  <a:pt x="75" y="186"/>
                </a:lnTo>
                <a:lnTo>
                  <a:pt x="74" y="182"/>
                </a:lnTo>
                <a:lnTo>
                  <a:pt x="74" y="178"/>
                </a:lnTo>
                <a:lnTo>
                  <a:pt x="74" y="101"/>
                </a:lnTo>
                <a:lnTo>
                  <a:pt x="45" y="130"/>
                </a:lnTo>
                <a:lnTo>
                  <a:pt x="45" y="130"/>
                </a:lnTo>
                <a:lnTo>
                  <a:pt x="43" y="132"/>
                </a:lnTo>
                <a:lnTo>
                  <a:pt x="39" y="134"/>
                </a:lnTo>
                <a:lnTo>
                  <a:pt x="35" y="135"/>
                </a:lnTo>
                <a:lnTo>
                  <a:pt x="31" y="135"/>
                </a:lnTo>
                <a:lnTo>
                  <a:pt x="31" y="135"/>
                </a:lnTo>
                <a:lnTo>
                  <a:pt x="25" y="135"/>
                </a:lnTo>
                <a:lnTo>
                  <a:pt x="21" y="134"/>
                </a:lnTo>
                <a:lnTo>
                  <a:pt x="18" y="132"/>
                </a:lnTo>
                <a:lnTo>
                  <a:pt x="14" y="130"/>
                </a:lnTo>
                <a:lnTo>
                  <a:pt x="5" y="120"/>
                </a:lnTo>
                <a:lnTo>
                  <a:pt x="5" y="120"/>
                </a:lnTo>
                <a:lnTo>
                  <a:pt x="2" y="116"/>
                </a:lnTo>
                <a:lnTo>
                  <a:pt x="1" y="112"/>
                </a:lnTo>
                <a:lnTo>
                  <a:pt x="0" y="108"/>
                </a:lnTo>
                <a:lnTo>
                  <a:pt x="0" y="104"/>
                </a:lnTo>
                <a:lnTo>
                  <a:pt x="0" y="104"/>
                </a:lnTo>
                <a:lnTo>
                  <a:pt x="0" y="100"/>
                </a:lnTo>
                <a:lnTo>
                  <a:pt x="1" y="96"/>
                </a:lnTo>
                <a:lnTo>
                  <a:pt x="2" y="92"/>
                </a:lnTo>
                <a:lnTo>
                  <a:pt x="5" y="89"/>
                </a:lnTo>
                <a:lnTo>
                  <a:pt x="89" y="7"/>
                </a:lnTo>
                <a:lnTo>
                  <a:pt x="89" y="7"/>
                </a:lnTo>
                <a:lnTo>
                  <a:pt x="91" y="4"/>
                </a:lnTo>
                <a:lnTo>
                  <a:pt x="95" y="1"/>
                </a:lnTo>
                <a:lnTo>
                  <a:pt x="99" y="0"/>
                </a:lnTo>
                <a:lnTo>
                  <a:pt x="104" y="0"/>
                </a:lnTo>
                <a:lnTo>
                  <a:pt x="104" y="0"/>
                </a:lnTo>
                <a:lnTo>
                  <a:pt x="108" y="0"/>
                </a:lnTo>
                <a:lnTo>
                  <a:pt x="112" y="1"/>
                </a:lnTo>
                <a:lnTo>
                  <a:pt x="116" y="4"/>
                </a:lnTo>
                <a:lnTo>
                  <a:pt x="118" y="7"/>
                </a:lnTo>
                <a:lnTo>
                  <a:pt x="202" y="89"/>
                </a:lnTo>
                <a:lnTo>
                  <a:pt x="202" y="89"/>
                </a:lnTo>
                <a:lnTo>
                  <a:pt x="205" y="92"/>
                </a:lnTo>
                <a:lnTo>
                  <a:pt x="206" y="96"/>
                </a:lnTo>
                <a:lnTo>
                  <a:pt x="208" y="100"/>
                </a:lnTo>
                <a:lnTo>
                  <a:pt x="208" y="104"/>
                </a:lnTo>
                <a:lnTo>
                  <a:pt x="208" y="104"/>
                </a:lnTo>
                <a:lnTo>
                  <a:pt x="208" y="108"/>
                </a:lnTo>
                <a:lnTo>
                  <a:pt x="206" y="112"/>
                </a:lnTo>
                <a:lnTo>
                  <a:pt x="202" y="120"/>
                </a:lnTo>
                <a:lnTo>
                  <a:pt x="193" y="130"/>
                </a:lnTo>
                <a:lnTo>
                  <a:pt x="193" y="130"/>
                </a:lnTo>
                <a:lnTo>
                  <a:pt x="189" y="132"/>
                </a:lnTo>
                <a:lnTo>
                  <a:pt x="185" y="134"/>
                </a:lnTo>
                <a:lnTo>
                  <a:pt x="181" y="135"/>
                </a:lnTo>
                <a:lnTo>
                  <a:pt x="176" y="135"/>
                </a:lnTo>
                <a:lnTo>
                  <a:pt x="176" y="135"/>
                </a:lnTo>
                <a:lnTo>
                  <a:pt x="172" y="135"/>
                </a:lnTo>
                <a:lnTo>
                  <a:pt x="168" y="134"/>
                </a:lnTo>
                <a:lnTo>
                  <a:pt x="164" y="132"/>
                </a:lnTo>
                <a:lnTo>
                  <a:pt x="162" y="130"/>
                </a:lnTo>
                <a:lnTo>
                  <a:pt x="133" y="101"/>
                </a:lnTo>
                <a:lnTo>
                  <a:pt x="133" y="178"/>
                </a:lnTo>
                <a:lnTo>
                  <a:pt x="133" y="178"/>
                </a:lnTo>
                <a:lnTo>
                  <a:pt x="133" y="182"/>
                </a:lnTo>
                <a:lnTo>
                  <a:pt x="132" y="186"/>
                </a:lnTo>
                <a:lnTo>
                  <a:pt x="129" y="189"/>
                </a:lnTo>
                <a:lnTo>
                  <a:pt x="126" y="192"/>
                </a:lnTo>
                <a:lnTo>
                  <a:pt x="120" y="197"/>
                </a:lnTo>
                <a:lnTo>
                  <a:pt x="116" y="197"/>
                </a:lnTo>
                <a:lnTo>
                  <a:pt x="112" y="198"/>
                </a:lnTo>
                <a:lnTo>
                  <a:pt x="112" y="198"/>
                </a:lnTo>
                <a:close/>
                <a:moveTo>
                  <a:pt x="85" y="75"/>
                </a:moveTo>
                <a:lnTo>
                  <a:pt x="85" y="178"/>
                </a:lnTo>
                <a:lnTo>
                  <a:pt x="85" y="178"/>
                </a:lnTo>
                <a:lnTo>
                  <a:pt x="86" y="182"/>
                </a:lnTo>
                <a:lnTo>
                  <a:pt x="87" y="185"/>
                </a:lnTo>
                <a:lnTo>
                  <a:pt x="91" y="186"/>
                </a:lnTo>
                <a:lnTo>
                  <a:pt x="95" y="188"/>
                </a:lnTo>
                <a:lnTo>
                  <a:pt x="112" y="188"/>
                </a:lnTo>
                <a:lnTo>
                  <a:pt x="112" y="188"/>
                </a:lnTo>
                <a:lnTo>
                  <a:pt x="116" y="186"/>
                </a:lnTo>
                <a:lnTo>
                  <a:pt x="120" y="185"/>
                </a:lnTo>
                <a:lnTo>
                  <a:pt x="121" y="182"/>
                </a:lnTo>
                <a:lnTo>
                  <a:pt x="122" y="178"/>
                </a:lnTo>
                <a:lnTo>
                  <a:pt x="122" y="75"/>
                </a:lnTo>
                <a:lnTo>
                  <a:pt x="170" y="121"/>
                </a:lnTo>
                <a:lnTo>
                  <a:pt x="170" y="121"/>
                </a:lnTo>
                <a:lnTo>
                  <a:pt x="172" y="124"/>
                </a:lnTo>
                <a:lnTo>
                  <a:pt x="176" y="124"/>
                </a:lnTo>
                <a:lnTo>
                  <a:pt x="181" y="124"/>
                </a:lnTo>
                <a:lnTo>
                  <a:pt x="185" y="121"/>
                </a:lnTo>
                <a:lnTo>
                  <a:pt x="194" y="112"/>
                </a:lnTo>
                <a:lnTo>
                  <a:pt x="194" y="112"/>
                </a:lnTo>
                <a:lnTo>
                  <a:pt x="197" y="108"/>
                </a:lnTo>
                <a:lnTo>
                  <a:pt x="197" y="104"/>
                </a:lnTo>
                <a:lnTo>
                  <a:pt x="197" y="104"/>
                </a:lnTo>
                <a:lnTo>
                  <a:pt x="197" y="100"/>
                </a:lnTo>
                <a:lnTo>
                  <a:pt x="194" y="97"/>
                </a:lnTo>
                <a:lnTo>
                  <a:pt x="112" y="13"/>
                </a:lnTo>
                <a:lnTo>
                  <a:pt x="112" y="13"/>
                </a:lnTo>
                <a:lnTo>
                  <a:pt x="108" y="12"/>
                </a:lnTo>
                <a:lnTo>
                  <a:pt x="104" y="11"/>
                </a:lnTo>
                <a:lnTo>
                  <a:pt x="99" y="12"/>
                </a:lnTo>
                <a:lnTo>
                  <a:pt x="95" y="13"/>
                </a:lnTo>
                <a:lnTo>
                  <a:pt x="13" y="97"/>
                </a:lnTo>
                <a:lnTo>
                  <a:pt x="13" y="97"/>
                </a:lnTo>
                <a:lnTo>
                  <a:pt x="10" y="100"/>
                </a:lnTo>
                <a:lnTo>
                  <a:pt x="10" y="104"/>
                </a:lnTo>
                <a:lnTo>
                  <a:pt x="10" y="104"/>
                </a:lnTo>
                <a:lnTo>
                  <a:pt x="10" y="108"/>
                </a:lnTo>
                <a:lnTo>
                  <a:pt x="13" y="112"/>
                </a:lnTo>
                <a:lnTo>
                  <a:pt x="23" y="121"/>
                </a:lnTo>
                <a:lnTo>
                  <a:pt x="23" y="121"/>
                </a:lnTo>
                <a:lnTo>
                  <a:pt x="27" y="124"/>
                </a:lnTo>
                <a:lnTo>
                  <a:pt x="31" y="124"/>
                </a:lnTo>
                <a:lnTo>
                  <a:pt x="35" y="124"/>
                </a:lnTo>
                <a:lnTo>
                  <a:pt x="37" y="121"/>
                </a:lnTo>
                <a:lnTo>
                  <a:pt x="85" y="7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93" name="Freeform 69"/>
          <p:cNvSpPr>
            <a:spLocks noEditPoints="1"/>
          </p:cNvSpPr>
          <p:nvPr/>
        </p:nvSpPr>
        <p:spPr bwMode="auto">
          <a:xfrm>
            <a:off x="10160334" y="3384057"/>
            <a:ext cx="324151" cy="307971"/>
          </a:xfrm>
          <a:custGeom>
            <a:avLst/>
            <a:gdLst/>
            <a:ahLst/>
            <a:cxnLst>
              <a:cxn ang="0">
                <a:pos x="104" y="200"/>
              </a:cxn>
              <a:cxn ang="0">
                <a:pos x="96" y="197"/>
              </a:cxn>
              <a:cxn ang="0">
                <a:pos x="90" y="193"/>
              </a:cxn>
              <a:cxn ang="0">
                <a:pos x="6" y="111"/>
              </a:cxn>
              <a:cxn ang="0">
                <a:pos x="2" y="102"/>
              </a:cxn>
              <a:cxn ang="0">
                <a:pos x="0" y="94"/>
              </a:cxn>
              <a:cxn ang="0">
                <a:pos x="0" y="90"/>
              </a:cxn>
              <a:cxn ang="0">
                <a:pos x="3" y="82"/>
              </a:cxn>
              <a:cxn ang="0">
                <a:pos x="15" y="70"/>
              </a:cxn>
              <a:cxn ang="0">
                <a:pos x="19" y="67"/>
              </a:cxn>
              <a:cxn ang="0">
                <a:pos x="27" y="63"/>
              </a:cxn>
              <a:cxn ang="0">
                <a:pos x="32" y="63"/>
              </a:cxn>
              <a:cxn ang="0">
                <a:pos x="40" y="65"/>
              </a:cxn>
              <a:cxn ang="0">
                <a:pos x="46" y="70"/>
              </a:cxn>
              <a:cxn ang="0">
                <a:pos x="75" y="21"/>
              </a:cxn>
              <a:cxn ang="0">
                <a:pos x="75" y="17"/>
              </a:cxn>
              <a:cxn ang="0">
                <a:pos x="79" y="9"/>
              </a:cxn>
              <a:cxn ang="0">
                <a:pos x="84" y="4"/>
              </a:cxn>
              <a:cxn ang="0">
                <a:pos x="92" y="0"/>
              </a:cxn>
              <a:cxn ang="0">
                <a:pos x="113" y="0"/>
              </a:cxn>
              <a:cxn ang="0">
                <a:pos x="117" y="0"/>
              </a:cxn>
              <a:cxn ang="0">
                <a:pos x="125" y="4"/>
              </a:cxn>
              <a:cxn ang="0">
                <a:pos x="130" y="9"/>
              </a:cxn>
              <a:cxn ang="0">
                <a:pos x="134" y="17"/>
              </a:cxn>
              <a:cxn ang="0">
                <a:pos x="134" y="98"/>
              </a:cxn>
              <a:cxn ang="0">
                <a:pos x="162" y="70"/>
              </a:cxn>
              <a:cxn ang="0">
                <a:pos x="169" y="65"/>
              </a:cxn>
              <a:cxn ang="0">
                <a:pos x="177" y="63"/>
              </a:cxn>
              <a:cxn ang="0">
                <a:pos x="181" y="63"/>
              </a:cxn>
              <a:cxn ang="0">
                <a:pos x="194" y="70"/>
              </a:cxn>
              <a:cxn ang="0">
                <a:pos x="203" y="79"/>
              </a:cxn>
              <a:cxn ang="0">
                <a:pos x="207" y="86"/>
              </a:cxn>
              <a:cxn ang="0">
                <a:pos x="208" y="94"/>
              </a:cxn>
              <a:cxn ang="0">
                <a:pos x="208" y="98"/>
              </a:cxn>
              <a:cxn ang="0">
                <a:pos x="206" y="106"/>
              </a:cxn>
              <a:cxn ang="0">
                <a:pos x="119" y="193"/>
              </a:cxn>
              <a:cxn ang="0">
                <a:pos x="117" y="196"/>
              </a:cxn>
              <a:cxn ang="0">
                <a:pos x="108" y="198"/>
              </a:cxn>
              <a:cxn ang="0">
                <a:pos x="104" y="200"/>
              </a:cxn>
              <a:cxn ang="0">
                <a:pos x="32" y="74"/>
              </a:cxn>
              <a:cxn ang="0">
                <a:pos x="23" y="77"/>
              </a:cxn>
              <a:cxn ang="0">
                <a:pos x="14" y="86"/>
              </a:cxn>
              <a:cxn ang="0">
                <a:pos x="11" y="94"/>
              </a:cxn>
              <a:cxn ang="0">
                <a:pos x="11" y="98"/>
              </a:cxn>
              <a:cxn ang="0">
                <a:pos x="96" y="185"/>
              </a:cxn>
              <a:cxn ang="0">
                <a:pos x="100" y="187"/>
              </a:cxn>
              <a:cxn ang="0">
                <a:pos x="108" y="187"/>
              </a:cxn>
              <a:cxn ang="0">
                <a:pos x="195" y="102"/>
              </a:cxn>
              <a:cxn ang="0">
                <a:pos x="198" y="98"/>
              </a:cxn>
              <a:cxn ang="0">
                <a:pos x="198" y="94"/>
              </a:cxn>
              <a:cxn ang="0">
                <a:pos x="195" y="86"/>
              </a:cxn>
              <a:cxn ang="0">
                <a:pos x="185" y="77"/>
              </a:cxn>
              <a:cxn ang="0">
                <a:pos x="177" y="74"/>
              </a:cxn>
              <a:cxn ang="0">
                <a:pos x="171" y="77"/>
              </a:cxn>
              <a:cxn ang="0">
                <a:pos x="123" y="21"/>
              </a:cxn>
              <a:cxn ang="0">
                <a:pos x="122" y="17"/>
              </a:cxn>
              <a:cxn ang="0">
                <a:pos x="117" y="11"/>
              </a:cxn>
              <a:cxn ang="0">
                <a:pos x="96" y="11"/>
              </a:cxn>
              <a:cxn ang="0">
                <a:pos x="92" y="11"/>
              </a:cxn>
              <a:cxn ang="0">
                <a:pos x="87" y="17"/>
              </a:cxn>
              <a:cxn ang="0">
                <a:pos x="86" y="124"/>
              </a:cxn>
              <a:cxn ang="0">
                <a:pos x="38" y="77"/>
              </a:cxn>
              <a:cxn ang="0">
                <a:pos x="32" y="74"/>
              </a:cxn>
            </a:cxnLst>
            <a:rect l="0" t="0" r="r" b="b"/>
            <a:pathLst>
              <a:path w="208" h="200">
                <a:moveTo>
                  <a:pt x="104" y="200"/>
                </a:moveTo>
                <a:lnTo>
                  <a:pt x="104" y="200"/>
                </a:lnTo>
                <a:lnTo>
                  <a:pt x="100" y="198"/>
                </a:lnTo>
                <a:lnTo>
                  <a:pt x="96" y="197"/>
                </a:lnTo>
                <a:lnTo>
                  <a:pt x="92" y="196"/>
                </a:lnTo>
                <a:lnTo>
                  <a:pt x="90" y="193"/>
                </a:lnTo>
                <a:lnTo>
                  <a:pt x="6" y="111"/>
                </a:lnTo>
                <a:lnTo>
                  <a:pt x="6" y="111"/>
                </a:lnTo>
                <a:lnTo>
                  <a:pt x="3" y="106"/>
                </a:lnTo>
                <a:lnTo>
                  <a:pt x="2" y="102"/>
                </a:lnTo>
                <a:lnTo>
                  <a:pt x="0" y="98"/>
                </a:lnTo>
                <a:lnTo>
                  <a:pt x="0" y="94"/>
                </a:lnTo>
                <a:lnTo>
                  <a:pt x="0" y="94"/>
                </a:lnTo>
                <a:lnTo>
                  <a:pt x="0" y="90"/>
                </a:lnTo>
                <a:lnTo>
                  <a:pt x="2" y="86"/>
                </a:lnTo>
                <a:lnTo>
                  <a:pt x="3" y="82"/>
                </a:lnTo>
                <a:lnTo>
                  <a:pt x="6" y="79"/>
                </a:lnTo>
                <a:lnTo>
                  <a:pt x="15" y="70"/>
                </a:lnTo>
                <a:lnTo>
                  <a:pt x="15" y="70"/>
                </a:lnTo>
                <a:lnTo>
                  <a:pt x="19" y="67"/>
                </a:lnTo>
                <a:lnTo>
                  <a:pt x="23" y="65"/>
                </a:lnTo>
                <a:lnTo>
                  <a:pt x="27" y="63"/>
                </a:lnTo>
                <a:lnTo>
                  <a:pt x="32" y="63"/>
                </a:lnTo>
                <a:lnTo>
                  <a:pt x="32" y="63"/>
                </a:lnTo>
                <a:lnTo>
                  <a:pt x="36" y="63"/>
                </a:lnTo>
                <a:lnTo>
                  <a:pt x="40" y="65"/>
                </a:lnTo>
                <a:lnTo>
                  <a:pt x="44" y="67"/>
                </a:lnTo>
                <a:lnTo>
                  <a:pt x="46" y="70"/>
                </a:lnTo>
                <a:lnTo>
                  <a:pt x="75" y="98"/>
                </a:lnTo>
                <a:lnTo>
                  <a:pt x="75" y="21"/>
                </a:lnTo>
                <a:lnTo>
                  <a:pt x="75" y="21"/>
                </a:lnTo>
                <a:lnTo>
                  <a:pt x="75" y="17"/>
                </a:lnTo>
                <a:lnTo>
                  <a:pt x="76" y="13"/>
                </a:lnTo>
                <a:lnTo>
                  <a:pt x="79" y="9"/>
                </a:lnTo>
                <a:lnTo>
                  <a:pt x="81" y="7"/>
                </a:lnTo>
                <a:lnTo>
                  <a:pt x="84" y="4"/>
                </a:lnTo>
                <a:lnTo>
                  <a:pt x="88" y="1"/>
                </a:lnTo>
                <a:lnTo>
                  <a:pt x="92" y="0"/>
                </a:lnTo>
                <a:lnTo>
                  <a:pt x="96" y="0"/>
                </a:lnTo>
                <a:lnTo>
                  <a:pt x="113" y="0"/>
                </a:lnTo>
                <a:lnTo>
                  <a:pt x="113" y="0"/>
                </a:lnTo>
                <a:lnTo>
                  <a:pt x="117" y="0"/>
                </a:lnTo>
                <a:lnTo>
                  <a:pt x="121" y="1"/>
                </a:lnTo>
                <a:lnTo>
                  <a:pt x="125" y="4"/>
                </a:lnTo>
                <a:lnTo>
                  <a:pt x="127" y="7"/>
                </a:lnTo>
                <a:lnTo>
                  <a:pt x="130" y="9"/>
                </a:lnTo>
                <a:lnTo>
                  <a:pt x="133" y="13"/>
                </a:lnTo>
                <a:lnTo>
                  <a:pt x="134" y="17"/>
                </a:lnTo>
                <a:lnTo>
                  <a:pt x="134" y="21"/>
                </a:lnTo>
                <a:lnTo>
                  <a:pt x="134" y="98"/>
                </a:lnTo>
                <a:lnTo>
                  <a:pt x="162" y="70"/>
                </a:lnTo>
                <a:lnTo>
                  <a:pt x="162" y="70"/>
                </a:lnTo>
                <a:lnTo>
                  <a:pt x="165" y="67"/>
                </a:lnTo>
                <a:lnTo>
                  <a:pt x="169" y="65"/>
                </a:lnTo>
                <a:lnTo>
                  <a:pt x="173" y="63"/>
                </a:lnTo>
                <a:lnTo>
                  <a:pt x="177" y="63"/>
                </a:lnTo>
                <a:lnTo>
                  <a:pt x="177" y="63"/>
                </a:lnTo>
                <a:lnTo>
                  <a:pt x="181" y="63"/>
                </a:lnTo>
                <a:lnTo>
                  <a:pt x="185" y="65"/>
                </a:lnTo>
                <a:lnTo>
                  <a:pt x="194" y="70"/>
                </a:lnTo>
                <a:lnTo>
                  <a:pt x="203" y="79"/>
                </a:lnTo>
                <a:lnTo>
                  <a:pt x="203" y="79"/>
                </a:lnTo>
                <a:lnTo>
                  <a:pt x="206" y="82"/>
                </a:lnTo>
                <a:lnTo>
                  <a:pt x="207" y="86"/>
                </a:lnTo>
                <a:lnTo>
                  <a:pt x="208" y="90"/>
                </a:lnTo>
                <a:lnTo>
                  <a:pt x="208" y="94"/>
                </a:lnTo>
                <a:lnTo>
                  <a:pt x="208" y="94"/>
                </a:lnTo>
                <a:lnTo>
                  <a:pt x="208" y="98"/>
                </a:lnTo>
                <a:lnTo>
                  <a:pt x="207" y="102"/>
                </a:lnTo>
                <a:lnTo>
                  <a:pt x="206" y="106"/>
                </a:lnTo>
                <a:lnTo>
                  <a:pt x="203" y="111"/>
                </a:lnTo>
                <a:lnTo>
                  <a:pt x="119" y="193"/>
                </a:lnTo>
                <a:lnTo>
                  <a:pt x="119" y="193"/>
                </a:lnTo>
                <a:lnTo>
                  <a:pt x="117" y="196"/>
                </a:lnTo>
                <a:lnTo>
                  <a:pt x="113" y="197"/>
                </a:lnTo>
                <a:lnTo>
                  <a:pt x="108" y="198"/>
                </a:lnTo>
                <a:lnTo>
                  <a:pt x="104" y="200"/>
                </a:lnTo>
                <a:lnTo>
                  <a:pt x="104" y="200"/>
                </a:lnTo>
                <a:close/>
                <a:moveTo>
                  <a:pt x="32" y="74"/>
                </a:moveTo>
                <a:lnTo>
                  <a:pt x="32" y="74"/>
                </a:lnTo>
                <a:lnTo>
                  <a:pt x="27" y="75"/>
                </a:lnTo>
                <a:lnTo>
                  <a:pt x="23" y="77"/>
                </a:lnTo>
                <a:lnTo>
                  <a:pt x="14" y="86"/>
                </a:lnTo>
                <a:lnTo>
                  <a:pt x="14" y="86"/>
                </a:lnTo>
                <a:lnTo>
                  <a:pt x="11" y="90"/>
                </a:lnTo>
                <a:lnTo>
                  <a:pt x="11" y="94"/>
                </a:lnTo>
                <a:lnTo>
                  <a:pt x="11" y="94"/>
                </a:lnTo>
                <a:lnTo>
                  <a:pt x="11" y="98"/>
                </a:lnTo>
                <a:lnTo>
                  <a:pt x="14" y="102"/>
                </a:lnTo>
                <a:lnTo>
                  <a:pt x="96" y="185"/>
                </a:lnTo>
                <a:lnTo>
                  <a:pt x="96" y="185"/>
                </a:lnTo>
                <a:lnTo>
                  <a:pt x="100" y="187"/>
                </a:lnTo>
                <a:lnTo>
                  <a:pt x="104" y="189"/>
                </a:lnTo>
                <a:lnTo>
                  <a:pt x="108" y="187"/>
                </a:lnTo>
                <a:lnTo>
                  <a:pt x="113" y="185"/>
                </a:lnTo>
                <a:lnTo>
                  <a:pt x="195" y="102"/>
                </a:lnTo>
                <a:lnTo>
                  <a:pt x="195" y="102"/>
                </a:lnTo>
                <a:lnTo>
                  <a:pt x="198" y="98"/>
                </a:lnTo>
                <a:lnTo>
                  <a:pt x="198" y="94"/>
                </a:lnTo>
                <a:lnTo>
                  <a:pt x="198" y="94"/>
                </a:lnTo>
                <a:lnTo>
                  <a:pt x="198" y="90"/>
                </a:lnTo>
                <a:lnTo>
                  <a:pt x="195" y="86"/>
                </a:lnTo>
                <a:lnTo>
                  <a:pt x="185" y="77"/>
                </a:lnTo>
                <a:lnTo>
                  <a:pt x="185" y="77"/>
                </a:lnTo>
                <a:lnTo>
                  <a:pt x="181" y="75"/>
                </a:lnTo>
                <a:lnTo>
                  <a:pt x="177" y="74"/>
                </a:lnTo>
                <a:lnTo>
                  <a:pt x="173" y="75"/>
                </a:lnTo>
                <a:lnTo>
                  <a:pt x="171" y="77"/>
                </a:lnTo>
                <a:lnTo>
                  <a:pt x="123" y="124"/>
                </a:lnTo>
                <a:lnTo>
                  <a:pt x="123" y="21"/>
                </a:lnTo>
                <a:lnTo>
                  <a:pt x="123" y="21"/>
                </a:lnTo>
                <a:lnTo>
                  <a:pt x="122" y="17"/>
                </a:lnTo>
                <a:lnTo>
                  <a:pt x="121" y="13"/>
                </a:lnTo>
                <a:lnTo>
                  <a:pt x="117" y="11"/>
                </a:lnTo>
                <a:lnTo>
                  <a:pt x="113" y="11"/>
                </a:lnTo>
                <a:lnTo>
                  <a:pt x="96" y="11"/>
                </a:lnTo>
                <a:lnTo>
                  <a:pt x="96" y="11"/>
                </a:lnTo>
                <a:lnTo>
                  <a:pt x="92" y="11"/>
                </a:lnTo>
                <a:lnTo>
                  <a:pt x="88" y="13"/>
                </a:lnTo>
                <a:lnTo>
                  <a:pt x="87" y="17"/>
                </a:lnTo>
                <a:lnTo>
                  <a:pt x="86" y="21"/>
                </a:lnTo>
                <a:lnTo>
                  <a:pt x="86" y="124"/>
                </a:lnTo>
                <a:lnTo>
                  <a:pt x="38" y="77"/>
                </a:lnTo>
                <a:lnTo>
                  <a:pt x="38" y="77"/>
                </a:lnTo>
                <a:lnTo>
                  <a:pt x="36" y="75"/>
                </a:lnTo>
                <a:lnTo>
                  <a:pt x="32" y="74"/>
                </a:lnTo>
                <a:lnTo>
                  <a:pt x="32" y="7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94" name="Freeform 70"/>
          <p:cNvSpPr>
            <a:spLocks noEditPoints="1"/>
          </p:cNvSpPr>
          <p:nvPr/>
        </p:nvSpPr>
        <p:spPr bwMode="auto">
          <a:xfrm>
            <a:off x="10958962" y="1775266"/>
            <a:ext cx="375825" cy="330951"/>
          </a:xfrm>
          <a:custGeom>
            <a:avLst/>
            <a:gdLst/>
            <a:ahLst/>
            <a:cxnLst>
              <a:cxn ang="0">
                <a:pos x="25" y="213"/>
              </a:cxn>
              <a:cxn ang="0">
                <a:pos x="21" y="210"/>
              </a:cxn>
              <a:cxn ang="0">
                <a:pos x="16" y="199"/>
              </a:cxn>
              <a:cxn ang="0">
                <a:pos x="4" y="166"/>
              </a:cxn>
              <a:cxn ang="0">
                <a:pos x="0" y="140"/>
              </a:cxn>
              <a:cxn ang="0">
                <a:pos x="3" y="105"/>
              </a:cxn>
              <a:cxn ang="0">
                <a:pos x="13" y="82"/>
              </a:cxn>
              <a:cxn ang="0">
                <a:pos x="46" y="54"/>
              </a:cxn>
              <a:cxn ang="0">
                <a:pos x="100" y="41"/>
              </a:cxn>
              <a:cxn ang="0">
                <a:pos x="146" y="13"/>
              </a:cxn>
              <a:cxn ang="0">
                <a:pos x="150" y="4"/>
              </a:cxn>
              <a:cxn ang="0">
                <a:pos x="159" y="0"/>
              </a:cxn>
              <a:cxn ang="0">
                <a:pos x="235" y="68"/>
              </a:cxn>
              <a:cxn ang="0">
                <a:pos x="239" y="78"/>
              </a:cxn>
              <a:cxn ang="0">
                <a:pos x="235" y="87"/>
              </a:cxn>
              <a:cxn ang="0">
                <a:pos x="165" y="156"/>
              </a:cxn>
              <a:cxn ang="0">
                <a:pos x="154" y="156"/>
              </a:cxn>
              <a:cxn ang="0">
                <a:pos x="146" y="144"/>
              </a:cxn>
              <a:cxn ang="0">
                <a:pos x="123" y="116"/>
              </a:cxn>
              <a:cxn ang="0">
                <a:pos x="71" y="122"/>
              </a:cxn>
              <a:cxn ang="0">
                <a:pos x="54" y="132"/>
              </a:cxn>
              <a:cxn ang="0">
                <a:pos x="43" y="148"/>
              </a:cxn>
              <a:cxn ang="0">
                <a:pos x="38" y="182"/>
              </a:cxn>
              <a:cxn ang="0">
                <a:pos x="38" y="198"/>
              </a:cxn>
              <a:cxn ang="0">
                <a:pos x="39" y="205"/>
              </a:cxn>
              <a:cxn ang="0">
                <a:pos x="36" y="212"/>
              </a:cxn>
              <a:cxn ang="0">
                <a:pos x="30" y="214"/>
              </a:cxn>
              <a:cxn ang="0">
                <a:pos x="102" y="52"/>
              </a:cxn>
              <a:cxn ang="0">
                <a:pos x="52" y="63"/>
              </a:cxn>
              <a:cxn ang="0">
                <a:pos x="23" y="87"/>
              </a:cxn>
              <a:cxn ang="0">
                <a:pos x="13" y="108"/>
              </a:cxn>
              <a:cxn ang="0">
                <a:pos x="11" y="140"/>
              </a:cxn>
              <a:cxn ang="0">
                <a:pos x="13" y="163"/>
              </a:cxn>
              <a:cxn ang="0">
                <a:pos x="25" y="194"/>
              </a:cxn>
              <a:cxn ang="0">
                <a:pos x="27" y="198"/>
              </a:cxn>
              <a:cxn ang="0">
                <a:pos x="27" y="182"/>
              </a:cxn>
              <a:cxn ang="0">
                <a:pos x="31" y="148"/>
              </a:cxn>
              <a:cxn ang="0">
                <a:pos x="44" y="126"/>
              </a:cxn>
              <a:cxn ang="0">
                <a:pos x="65" y="114"/>
              </a:cxn>
              <a:cxn ang="0">
                <a:pos x="105" y="106"/>
              </a:cxn>
              <a:cxn ang="0">
                <a:pos x="156" y="144"/>
              </a:cxn>
              <a:cxn ang="0">
                <a:pos x="158" y="145"/>
              </a:cxn>
              <a:cxn ang="0">
                <a:pos x="227" y="81"/>
              </a:cxn>
              <a:cxn ang="0">
                <a:pos x="228" y="78"/>
              </a:cxn>
              <a:cxn ang="0">
                <a:pos x="162" y="12"/>
              </a:cxn>
              <a:cxn ang="0">
                <a:pos x="158" y="12"/>
              </a:cxn>
              <a:cxn ang="0">
                <a:pos x="123" y="51"/>
              </a:cxn>
            </a:cxnLst>
            <a:rect l="0" t="0" r="r" b="b"/>
            <a:pathLst>
              <a:path w="239" h="214">
                <a:moveTo>
                  <a:pt x="30" y="214"/>
                </a:moveTo>
                <a:lnTo>
                  <a:pt x="30" y="214"/>
                </a:lnTo>
                <a:lnTo>
                  <a:pt x="25" y="213"/>
                </a:lnTo>
                <a:lnTo>
                  <a:pt x="24" y="212"/>
                </a:lnTo>
                <a:lnTo>
                  <a:pt x="21" y="210"/>
                </a:lnTo>
                <a:lnTo>
                  <a:pt x="21" y="210"/>
                </a:lnTo>
                <a:lnTo>
                  <a:pt x="17" y="202"/>
                </a:lnTo>
                <a:lnTo>
                  <a:pt x="17" y="202"/>
                </a:lnTo>
                <a:lnTo>
                  <a:pt x="16" y="199"/>
                </a:lnTo>
                <a:lnTo>
                  <a:pt x="16" y="199"/>
                </a:lnTo>
                <a:lnTo>
                  <a:pt x="8" y="182"/>
                </a:lnTo>
                <a:lnTo>
                  <a:pt x="4" y="166"/>
                </a:lnTo>
                <a:lnTo>
                  <a:pt x="0" y="151"/>
                </a:lnTo>
                <a:lnTo>
                  <a:pt x="0" y="140"/>
                </a:lnTo>
                <a:lnTo>
                  <a:pt x="0" y="140"/>
                </a:lnTo>
                <a:lnTo>
                  <a:pt x="0" y="126"/>
                </a:lnTo>
                <a:lnTo>
                  <a:pt x="1" y="114"/>
                </a:lnTo>
                <a:lnTo>
                  <a:pt x="3" y="105"/>
                </a:lnTo>
                <a:lnTo>
                  <a:pt x="7" y="95"/>
                </a:lnTo>
                <a:lnTo>
                  <a:pt x="7" y="95"/>
                </a:lnTo>
                <a:lnTo>
                  <a:pt x="13" y="82"/>
                </a:lnTo>
                <a:lnTo>
                  <a:pt x="21" y="71"/>
                </a:lnTo>
                <a:lnTo>
                  <a:pt x="34" y="62"/>
                </a:lnTo>
                <a:lnTo>
                  <a:pt x="46" y="54"/>
                </a:lnTo>
                <a:lnTo>
                  <a:pt x="62" y="48"/>
                </a:lnTo>
                <a:lnTo>
                  <a:pt x="79" y="44"/>
                </a:lnTo>
                <a:lnTo>
                  <a:pt x="100" y="41"/>
                </a:lnTo>
                <a:lnTo>
                  <a:pt x="123" y="40"/>
                </a:lnTo>
                <a:lnTo>
                  <a:pt x="146" y="40"/>
                </a:lnTo>
                <a:lnTo>
                  <a:pt x="146" y="13"/>
                </a:lnTo>
                <a:lnTo>
                  <a:pt x="146" y="13"/>
                </a:lnTo>
                <a:lnTo>
                  <a:pt x="147" y="8"/>
                </a:lnTo>
                <a:lnTo>
                  <a:pt x="150" y="4"/>
                </a:lnTo>
                <a:lnTo>
                  <a:pt x="154" y="1"/>
                </a:lnTo>
                <a:lnTo>
                  <a:pt x="159" y="0"/>
                </a:lnTo>
                <a:lnTo>
                  <a:pt x="159" y="0"/>
                </a:lnTo>
                <a:lnTo>
                  <a:pt x="165" y="1"/>
                </a:lnTo>
                <a:lnTo>
                  <a:pt x="169" y="4"/>
                </a:lnTo>
                <a:lnTo>
                  <a:pt x="235" y="68"/>
                </a:lnTo>
                <a:lnTo>
                  <a:pt x="235" y="68"/>
                </a:lnTo>
                <a:lnTo>
                  <a:pt x="237" y="72"/>
                </a:lnTo>
                <a:lnTo>
                  <a:pt x="239" y="78"/>
                </a:lnTo>
                <a:lnTo>
                  <a:pt x="239" y="78"/>
                </a:lnTo>
                <a:lnTo>
                  <a:pt x="237" y="83"/>
                </a:lnTo>
                <a:lnTo>
                  <a:pt x="235" y="87"/>
                </a:lnTo>
                <a:lnTo>
                  <a:pt x="169" y="153"/>
                </a:lnTo>
                <a:lnTo>
                  <a:pt x="169" y="153"/>
                </a:lnTo>
                <a:lnTo>
                  <a:pt x="165" y="156"/>
                </a:lnTo>
                <a:lnTo>
                  <a:pt x="159" y="158"/>
                </a:lnTo>
                <a:lnTo>
                  <a:pt x="159" y="158"/>
                </a:lnTo>
                <a:lnTo>
                  <a:pt x="154" y="156"/>
                </a:lnTo>
                <a:lnTo>
                  <a:pt x="150" y="153"/>
                </a:lnTo>
                <a:lnTo>
                  <a:pt x="147" y="148"/>
                </a:lnTo>
                <a:lnTo>
                  <a:pt x="146" y="144"/>
                </a:lnTo>
                <a:lnTo>
                  <a:pt x="146" y="116"/>
                </a:lnTo>
                <a:lnTo>
                  <a:pt x="123" y="116"/>
                </a:lnTo>
                <a:lnTo>
                  <a:pt x="123" y="116"/>
                </a:lnTo>
                <a:lnTo>
                  <a:pt x="104" y="117"/>
                </a:lnTo>
                <a:lnTo>
                  <a:pt x="86" y="118"/>
                </a:lnTo>
                <a:lnTo>
                  <a:pt x="71" y="122"/>
                </a:lnTo>
                <a:lnTo>
                  <a:pt x="65" y="125"/>
                </a:lnTo>
                <a:lnTo>
                  <a:pt x="59" y="128"/>
                </a:lnTo>
                <a:lnTo>
                  <a:pt x="54" y="132"/>
                </a:lnTo>
                <a:lnTo>
                  <a:pt x="50" y="137"/>
                </a:lnTo>
                <a:lnTo>
                  <a:pt x="46" y="143"/>
                </a:lnTo>
                <a:lnTo>
                  <a:pt x="43" y="148"/>
                </a:lnTo>
                <a:lnTo>
                  <a:pt x="40" y="155"/>
                </a:lnTo>
                <a:lnTo>
                  <a:pt x="39" y="163"/>
                </a:lnTo>
                <a:lnTo>
                  <a:pt x="38" y="182"/>
                </a:lnTo>
                <a:lnTo>
                  <a:pt x="38" y="182"/>
                </a:lnTo>
                <a:lnTo>
                  <a:pt x="38" y="198"/>
                </a:lnTo>
                <a:lnTo>
                  <a:pt x="38" y="198"/>
                </a:lnTo>
                <a:lnTo>
                  <a:pt x="38" y="199"/>
                </a:lnTo>
                <a:lnTo>
                  <a:pt x="38" y="199"/>
                </a:lnTo>
                <a:lnTo>
                  <a:pt x="39" y="205"/>
                </a:lnTo>
                <a:lnTo>
                  <a:pt x="39" y="205"/>
                </a:lnTo>
                <a:lnTo>
                  <a:pt x="38" y="207"/>
                </a:lnTo>
                <a:lnTo>
                  <a:pt x="36" y="212"/>
                </a:lnTo>
                <a:lnTo>
                  <a:pt x="32" y="213"/>
                </a:lnTo>
                <a:lnTo>
                  <a:pt x="30" y="214"/>
                </a:lnTo>
                <a:lnTo>
                  <a:pt x="30" y="214"/>
                </a:lnTo>
                <a:close/>
                <a:moveTo>
                  <a:pt x="123" y="51"/>
                </a:moveTo>
                <a:lnTo>
                  <a:pt x="123" y="51"/>
                </a:lnTo>
                <a:lnTo>
                  <a:pt x="102" y="52"/>
                </a:lnTo>
                <a:lnTo>
                  <a:pt x="84" y="54"/>
                </a:lnTo>
                <a:lnTo>
                  <a:pt x="67" y="58"/>
                </a:lnTo>
                <a:lnTo>
                  <a:pt x="52" y="63"/>
                </a:lnTo>
                <a:lnTo>
                  <a:pt x="40" y="70"/>
                </a:lnTo>
                <a:lnTo>
                  <a:pt x="30" y="78"/>
                </a:lnTo>
                <a:lnTo>
                  <a:pt x="23" y="87"/>
                </a:lnTo>
                <a:lnTo>
                  <a:pt x="16" y="99"/>
                </a:lnTo>
                <a:lnTo>
                  <a:pt x="16" y="99"/>
                </a:lnTo>
                <a:lnTo>
                  <a:pt x="13" y="108"/>
                </a:lnTo>
                <a:lnTo>
                  <a:pt x="12" y="117"/>
                </a:lnTo>
                <a:lnTo>
                  <a:pt x="11" y="128"/>
                </a:lnTo>
                <a:lnTo>
                  <a:pt x="11" y="140"/>
                </a:lnTo>
                <a:lnTo>
                  <a:pt x="11" y="140"/>
                </a:lnTo>
                <a:lnTo>
                  <a:pt x="11" y="151"/>
                </a:lnTo>
                <a:lnTo>
                  <a:pt x="13" y="163"/>
                </a:lnTo>
                <a:lnTo>
                  <a:pt x="19" y="178"/>
                </a:lnTo>
                <a:lnTo>
                  <a:pt x="25" y="194"/>
                </a:lnTo>
                <a:lnTo>
                  <a:pt x="25" y="194"/>
                </a:lnTo>
                <a:lnTo>
                  <a:pt x="27" y="198"/>
                </a:lnTo>
                <a:lnTo>
                  <a:pt x="27" y="198"/>
                </a:lnTo>
                <a:lnTo>
                  <a:pt x="27" y="198"/>
                </a:lnTo>
                <a:lnTo>
                  <a:pt x="27" y="198"/>
                </a:lnTo>
                <a:lnTo>
                  <a:pt x="27" y="182"/>
                </a:lnTo>
                <a:lnTo>
                  <a:pt x="27" y="182"/>
                </a:lnTo>
                <a:lnTo>
                  <a:pt x="27" y="170"/>
                </a:lnTo>
                <a:lnTo>
                  <a:pt x="28" y="159"/>
                </a:lnTo>
                <a:lnTo>
                  <a:pt x="31" y="148"/>
                </a:lnTo>
                <a:lnTo>
                  <a:pt x="35" y="140"/>
                </a:lnTo>
                <a:lnTo>
                  <a:pt x="39" y="133"/>
                </a:lnTo>
                <a:lnTo>
                  <a:pt x="44" y="126"/>
                </a:lnTo>
                <a:lnTo>
                  <a:pt x="51" y="121"/>
                </a:lnTo>
                <a:lnTo>
                  <a:pt x="57" y="117"/>
                </a:lnTo>
                <a:lnTo>
                  <a:pt x="65" y="114"/>
                </a:lnTo>
                <a:lnTo>
                  <a:pt x="71" y="112"/>
                </a:lnTo>
                <a:lnTo>
                  <a:pt x="88" y="108"/>
                </a:lnTo>
                <a:lnTo>
                  <a:pt x="105" y="106"/>
                </a:lnTo>
                <a:lnTo>
                  <a:pt x="123" y="105"/>
                </a:lnTo>
                <a:lnTo>
                  <a:pt x="156" y="105"/>
                </a:lnTo>
                <a:lnTo>
                  <a:pt x="156" y="144"/>
                </a:lnTo>
                <a:lnTo>
                  <a:pt x="156" y="144"/>
                </a:lnTo>
                <a:lnTo>
                  <a:pt x="158" y="145"/>
                </a:lnTo>
                <a:lnTo>
                  <a:pt x="158" y="145"/>
                </a:lnTo>
                <a:lnTo>
                  <a:pt x="160" y="145"/>
                </a:lnTo>
                <a:lnTo>
                  <a:pt x="162" y="145"/>
                </a:lnTo>
                <a:lnTo>
                  <a:pt x="227" y="81"/>
                </a:lnTo>
                <a:lnTo>
                  <a:pt x="227" y="81"/>
                </a:lnTo>
                <a:lnTo>
                  <a:pt x="228" y="78"/>
                </a:lnTo>
                <a:lnTo>
                  <a:pt x="228" y="78"/>
                </a:lnTo>
                <a:lnTo>
                  <a:pt x="227" y="77"/>
                </a:lnTo>
                <a:lnTo>
                  <a:pt x="162" y="12"/>
                </a:lnTo>
                <a:lnTo>
                  <a:pt x="162" y="12"/>
                </a:lnTo>
                <a:lnTo>
                  <a:pt x="160" y="10"/>
                </a:lnTo>
                <a:lnTo>
                  <a:pt x="158" y="10"/>
                </a:lnTo>
                <a:lnTo>
                  <a:pt x="158" y="12"/>
                </a:lnTo>
                <a:lnTo>
                  <a:pt x="156" y="13"/>
                </a:lnTo>
                <a:lnTo>
                  <a:pt x="156" y="51"/>
                </a:lnTo>
                <a:lnTo>
                  <a:pt x="123" y="5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95" name="Freeform 71"/>
          <p:cNvSpPr>
            <a:spLocks noEditPoints="1"/>
          </p:cNvSpPr>
          <p:nvPr/>
        </p:nvSpPr>
        <p:spPr bwMode="auto">
          <a:xfrm>
            <a:off x="11015336" y="4211435"/>
            <a:ext cx="267777" cy="262004"/>
          </a:xfrm>
          <a:custGeom>
            <a:avLst/>
            <a:gdLst/>
            <a:ahLst/>
            <a:cxnLst>
              <a:cxn ang="0">
                <a:pos x="134" y="170"/>
              </a:cxn>
              <a:cxn ang="0">
                <a:pos x="121" y="165"/>
              </a:cxn>
              <a:cxn ang="0">
                <a:pos x="50" y="165"/>
              </a:cxn>
              <a:cxn ang="0">
                <a:pos x="44" y="169"/>
              </a:cxn>
              <a:cxn ang="0">
                <a:pos x="30" y="169"/>
              </a:cxn>
              <a:cxn ang="0">
                <a:pos x="5" y="147"/>
              </a:cxn>
              <a:cxn ang="0">
                <a:pos x="1" y="140"/>
              </a:cxn>
              <a:cxn ang="0">
                <a:pos x="0" y="134"/>
              </a:cxn>
              <a:cxn ang="0">
                <a:pos x="5" y="121"/>
              </a:cxn>
              <a:cxn ang="0">
                <a:pos x="5" y="50"/>
              </a:cxn>
              <a:cxn ang="0">
                <a:pos x="1" y="43"/>
              </a:cxn>
              <a:cxn ang="0">
                <a:pos x="0" y="36"/>
              </a:cxn>
              <a:cxn ang="0">
                <a:pos x="5" y="24"/>
              </a:cxn>
              <a:cxn ang="0">
                <a:pos x="24" y="5"/>
              </a:cxn>
              <a:cxn ang="0">
                <a:pos x="36" y="0"/>
              </a:cxn>
              <a:cxn ang="0">
                <a:pos x="50" y="5"/>
              </a:cxn>
              <a:cxn ang="0">
                <a:pos x="121" y="5"/>
              </a:cxn>
              <a:cxn ang="0">
                <a:pos x="127" y="1"/>
              </a:cxn>
              <a:cxn ang="0">
                <a:pos x="142" y="1"/>
              </a:cxn>
              <a:cxn ang="0">
                <a:pos x="165" y="24"/>
              </a:cxn>
              <a:cxn ang="0">
                <a:pos x="169" y="30"/>
              </a:cxn>
              <a:cxn ang="0">
                <a:pos x="170" y="36"/>
              </a:cxn>
              <a:cxn ang="0">
                <a:pos x="165" y="50"/>
              </a:cxn>
              <a:cxn ang="0">
                <a:pos x="165" y="121"/>
              </a:cxn>
              <a:cxn ang="0">
                <a:pos x="169" y="127"/>
              </a:cxn>
              <a:cxn ang="0">
                <a:pos x="170" y="134"/>
              </a:cxn>
              <a:cxn ang="0">
                <a:pos x="165" y="147"/>
              </a:cxn>
              <a:cxn ang="0">
                <a:pos x="147" y="165"/>
              </a:cxn>
              <a:cxn ang="0">
                <a:pos x="134" y="170"/>
              </a:cxn>
              <a:cxn ang="0">
                <a:pos x="85" y="115"/>
              </a:cxn>
              <a:cxn ang="0">
                <a:pos x="128" y="158"/>
              </a:cxn>
              <a:cxn ang="0">
                <a:pos x="134" y="159"/>
              </a:cxn>
              <a:cxn ang="0">
                <a:pos x="139" y="158"/>
              </a:cxn>
              <a:cxn ang="0">
                <a:pos x="158" y="139"/>
              </a:cxn>
              <a:cxn ang="0">
                <a:pos x="159" y="134"/>
              </a:cxn>
              <a:cxn ang="0">
                <a:pos x="159" y="131"/>
              </a:cxn>
              <a:cxn ang="0">
                <a:pos x="115" y="85"/>
              </a:cxn>
              <a:cxn ang="0">
                <a:pos x="158" y="42"/>
              </a:cxn>
              <a:cxn ang="0">
                <a:pos x="159" y="36"/>
              </a:cxn>
              <a:cxn ang="0">
                <a:pos x="159" y="34"/>
              </a:cxn>
              <a:cxn ang="0">
                <a:pos x="139" y="13"/>
              </a:cxn>
              <a:cxn ang="0">
                <a:pos x="138" y="12"/>
              </a:cxn>
              <a:cxn ang="0">
                <a:pos x="131" y="12"/>
              </a:cxn>
              <a:cxn ang="0">
                <a:pos x="85" y="57"/>
              </a:cxn>
              <a:cxn ang="0">
                <a:pos x="42" y="13"/>
              </a:cxn>
              <a:cxn ang="0">
                <a:pos x="36" y="11"/>
              </a:cxn>
              <a:cxn ang="0">
                <a:pos x="32" y="13"/>
              </a:cxn>
              <a:cxn ang="0">
                <a:pos x="13" y="31"/>
              </a:cxn>
              <a:cxn ang="0">
                <a:pos x="11" y="36"/>
              </a:cxn>
              <a:cxn ang="0">
                <a:pos x="12" y="39"/>
              </a:cxn>
              <a:cxn ang="0">
                <a:pos x="57" y="85"/>
              </a:cxn>
              <a:cxn ang="0">
                <a:pos x="13" y="128"/>
              </a:cxn>
              <a:cxn ang="0">
                <a:pos x="11" y="134"/>
              </a:cxn>
              <a:cxn ang="0">
                <a:pos x="12" y="136"/>
              </a:cxn>
              <a:cxn ang="0">
                <a:pos x="32" y="158"/>
              </a:cxn>
              <a:cxn ang="0">
                <a:pos x="34" y="159"/>
              </a:cxn>
              <a:cxn ang="0">
                <a:pos x="40" y="159"/>
              </a:cxn>
              <a:cxn ang="0">
                <a:pos x="85" y="115"/>
              </a:cxn>
            </a:cxnLst>
            <a:rect l="0" t="0" r="r" b="b"/>
            <a:pathLst>
              <a:path w="170" h="170">
                <a:moveTo>
                  <a:pt x="134" y="170"/>
                </a:moveTo>
                <a:lnTo>
                  <a:pt x="134" y="170"/>
                </a:lnTo>
                <a:lnTo>
                  <a:pt x="127" y="169"/>
                </a:lnTo>
                <a:lnTo>
                  <a:pt x="121" y="165"/>
                </a:lnTo>
                <a:lnTo>
                  <a:pt x="85" y="130"/>
                </a:lnTo>
                <a:lnTo>
                  <a:pt x="50" y="165"/>
                </a:lnTo>
                <a:lnTo>
                  <a:pt x="50" y="165"/>
                </a:lnTo>
                <a:lnTo>
                  <a:pt x="44" y="169"/>
                </a:lnTo>
                <a:lnTo>
                  <a:pt x="36" y="170"/>
                </a:lnTo>
                <a:lnTo>
                  <a:pt x="30" y="169"/>
                </a:lnTo>
                <a:lnTo>
                  <a:pt x="24" y="165"/>
                </a:lnTo>
                <a:lnTo>
                  <a:pt x="5" y="147"/>
                </a:lnTo>
                <a:lnTo>
                  <a:pt x="5" y="147"/>
                </a:lnTo>
                <a:lnTo>
                  <a:pt x="1" y="140"/>
                </a:lnTo>
                <a:lnTo>
                  <a:pt x="0" y="134"/>
                </a:lnTo>
                <a:lnTo>
                  <a:pt x="0" y="134"/>
                </a:lnTo>
                <a:lnTo>
                  <a:pt x="1" y="127"/>
                </a:lnTo>
                <a:lnTo>
                  <a:pt x="5" y="121"/>
                </a:lnTo>
                <a:lnTo>
                  <a:pt x="42" y="85"/>
                </a:lnTo>
                <a:lnTo>
                  <a:pt x="5" y="50"/>
                </a:lnTo>
                <a:lnTo>
                  <a:pt x="5" y="50"/>
                </a:lnTo>
                <a:lnTo>
                  <a:pt x="1" y="43"/>
                </a:lnTo>
                <a:lnTo>
                  <a:pt x="0" y="36"/>
                </a:lnTo>
                <a:lnTo>
                  <a:pt x="0" y="36"/>
                </a:lnTo>
                <a:lnTo>
                  <a:pt x="1" y="30"/>
                </a:lnTo>
                <a:lnTo>
                  <a:pt x="5" y="24"/>
                </a:lnTo>
                <a:lnTo>
                  <a:pt x="24" y="5"/>
                </a:lnTo>
                <a:lnTo>
                  <a:pt x="24" y="5"/>
                </a:lnTo>
                <a:lnTo>
                  <a:pt x="30" y="1"/>
                </a:lnTo>
                <a:lnTo>
                  <a:pt x="36" y="0"/>
                </a:lnTo>
                <a:lnTo>
                  <a:pt x="44" y="1"/>
                </a:lnTo>
                <a:lnTo>
                  <a:pt x="50" y="5"/>
                </a:lnTo>
                <a:lnTo>
                  <a:pt x="85" y="42"/>
                </a:lnTo>
                <a:lnTo>
                  <a:pt x="121" y="5"/>
                </a:lnTo>
                <a:lnTo>
                  <a:pt x="121" y="5"/>
                </a:lnTo>
                <a:lnTo>
                  <a:pt x="127" y="1"/>
                </a:lnTo>
                <a:lnTo>
                  <a:pt x="134" y="0"/>
                </a:lnTo>
                <a:lnTo>
                  <a:pt x="142" y="1"/>
                </a:lnTo>
                <a:lnTo>
                  <a:pt x="147" y="5"/>
                </a:lnTo>
                <a:lnTo>
                  <a:pt x="165" y="24"/>
                </a:lnTo>
                <a:lnTo>
                  <a:pt x="165" y="24"/>
                </a:lnTo>
                <a:lnTo>
                  <a:pt x="169" y="30"/>
                </a:lnTo>
                <a:lnTo>
                  <a:pt x="170" y="36"/>
                </a:lnTo>
                <a:lnTo>
                  <a:pt x="170" y="36"/>
                </a:lnTo>
                <a:lnTo>
                  <a:pt x="169" y="43"/>
                </a:lnTo>
                <a:lnTo>
                  <a:pt x="165" y="50"/>
                </a:lnTo>
                <a:lnTo>
                  <a:pt x="130" y="85"/>
                </a:lnTo>
                <a:lnTo>
                  <a:pt x="165" y="121"/>
                </a:lnTo>
                <a:lnTo>
                  <a:pt x="165" y="121"/>
                </a:lnTo>
                <a:lnTo>
                  <a:pt x="169" y="127"/>
                </a:lnTo>
                <a:lnTo>
                  <a:pt x="170" y="134"/>
                </a:lnTo>
                <a:lnTo>
                  <a:pt x="170" y="134"/>
                </a:lnTo>
                <a:lnTo>
                  <a:pt x="169" y="140"/>
                </a:lnTo>
                <a:lnTo>
                  <a:pt x="165" y="147"/>
                </a:lnTo>
                <a:lnTo>
                  <a:pt x="147" y="165"/>
                </a:lnTo>
                <a:lnTo>
                  <a:pt x="147" y="165"/>
                </a:lnTo>
                <a:lnTo>
                  <a:pt x="142" y="169"/>
                </a:lnTo>
                <a:lnTo>
                  <a:pt x="134" y="170"/>
                </a:lnTo>
                <a:lnTo>
                  <a:pt x="134" y="170"/>
                </a:lnTo>
                <a:close/>
                <a:moveTo>
                  <a:pt x="85" y="115"/>
                </a:moveTo>
                <a:lnTo>
                  <a:pt x="128" y="158"/>
                </a:lnTo>
                <a:lnTo>
                  <a:pt x="128" y="158"/>
                </a:lnTo>
                <a:lnTo>
                  <a:pt x="131" y="159"/>
                </a:lnTo>
                <a:lnTo>
                  <a:pt x="134" y="159"/>
                </a:lnTo>
                <a:lnTo>
                  <a:pt x="138" y="159"/>
                </a:lnTo>
                <a:lnTo>
                  <a:pt x="139" y="158"/>
                </a:lnTo>
                <a:lnTo>
                  <a:pt x="158" y="139"/>
                </a:lnTo>
                <a:lnTo>
                  <a:pt x="158" y="139"/>
                </a:lnTo>
                <a:lnTo>
                  <a:pt x="159" y="136"/>
                </a:lnTo>
                <a:lnTo>
                  <a:pt x="159" y="134"/>
                </a:lnTo>
                <a:lnTo>
                  <a:pt x="159" y="134"/>
                </a:lnTo>
                <a:lnTo>
                  <a:pt x="159" y="131"/>
                </a:lnTo>
                <a:lnTo>
                  <a:pt x="158" y="128"/>
                </a:lnTo>
                <a:lnTo>
                  <a:pt x="115" y="85"/>
                </a:lnTo>
                <a:lnTo>
                  <a:pt x="158" y="42"/>
                </a:lnTo>
                <a:lnTo>
                  <a:pt x="158" y="42"/>
                </a:lnTo>
                <a:lnTo>
                  <a:pt x="159" y="39"/>
                </a:lnTo>
                <a:lnTo>
                  <a:pt x="159" y="36"/>
                </a:lnTo>
                <a:lnTo>
                  <a:pt x="159" y="36"/>
                </a:lnTo>
                <a:lnTo>
                  <a:pt x="159" y="34"/>
                </a:lnTo>
                <a:lnTo>
                  <a:pt x="158" y="31"/>
                </a:lnTo>
                <a:lnTo>
                  <a:pt x="139" y="13"/>
                </a:lnTo>
                <a:lnTo>
                  <a:pt x="139" y="13"/>
                </a:lnTo>
                <a:lnTo>
                  <a:pt x="138" y="12"/>
                </a:lnTo>
                <a:lnTo>
                  <a:pt x="134" y="11"/>
                </a:lnTo>
                <a:lnTo>
                  <a:pt x="131" y="12"/>
                </a:lnTo>
                <a:lnTo>
                  <a:pt x="128" y="13"/>
                </a:lnTo>
                <a:lnTo>
                  <a:pt x="85" y="57"/>
                </a:lnTo>
                <a:lnTo>
                  <a:pt x="42" y="13"/>
                </a:lnTo>
                <a:lnTo>
                  <a:pt x="42" y="13"/>
                </a:lnTo>
                <a:lnTo>
                  <a:pt x="40" y="12"/>
                </a:lnTo>
                <a:lnTo>
                  <a:pt x="36" y="11"/>
                </a:lnTo>
                <a:lnTo>
                  <a:pt x="34" y="12"/>
                </a:lnTo>
                <a:lnTo>
                  <a:pt x="32" y="13"/>
                </a:lnTo>
                <a:lnTo>
                  <a:pt x="13" y="31"/>
                </a:lnTo>
                <a:lnTo>
                  <a:pt x="13" y="31"/>
                </a:lnTo>
                <a:lnTo>
                  <a:pt x="12" y="34"/>
                </a:lnTo>
                <a:lnTo>
                  <a:pt x="11" y="36"/>
                </a:lnTo>
                <a:lnTo>
                  <a:pt x="11" y="36"/>
                </a:lnTo>
                <a:lnTo>
                  <a:pt x="12" y="39"/>
                </a:lnTo>
                <a:lnTo>
                  <a:pt x="13" y="42"/>
                </a:lnTo>
                <a:lnTo>
                  <a:pt x="57" y="85"/>
                </a:lnTo>
                <a:lnTo>
                  <a:pt x="13" y="128"/>
                </a:lnTo>
                <a:lnTo>
                  <a:pt x="13" y="128"/>
                </a:lnTo>
                <a:lnTo>
                  <a:pt x="12" y="131"/>
                </a:lnTo>
                <a:lnTo>
                  <a:pt x="11" y="134"/>
                </a:lnTo>
                <a:lnTo>
                  <a:pt x="11" y="134"/>
                </a:lnTo>
                <a:lnTo>
                  <a:pt x="12" y="136"/>
                </a:lnTo>
                <a:lnTo>
                  <a:pt x="13" y="139"/>
                </a:lnTo>
                <a:lnTo>
                  <a:pt x="32" y="158"/>
                </a:lnTo>
                <a:lnTo>
                  <a:pt x="32" y="158"/>
                </a:lnTo>
                <a:lnTo>
                  <a:pt x="34" y="159"/>
                </a:lnTo>
                <a:lnTo>
                  <a:pt x="36" y="159"/>
                </a:lnTo>
                <a:lnTo>
                  <a:pt x="40" y="159"/>
                </a:lnTo>
                <a:lnTo>
                  <a:pt x="42" y="158"/>
                </a:lnTo>
                <a:lnTo>
                  <a:pt x="85" y="11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96" name="Freeform 72"/>
          <p:cNvSpPr>
            <a:spLocks noEditPoints="1"/>
          </p:cNvSpPr>
          <p:nvPr/>
        </p:nvSpPr>
        <p:spPr bwMode="auto">
          <a:xfrm>
            <a:off x="10146239" y="4956076"/>
            <a:ext cx="361733" cy="307971"/>
          </a:xfrm>
          <a:custGeom>
            <a:avLst/>
            <a:gdLst/>
            <a:ahLst/>
            <a:cxnLst>
              <a:cxn ang="0">
                <a:pos x="139" y="198"/>
              </a:cxn>
              <a:cxn ang="0">
                <a:pos x="120" y="175"/>
              </a:cxn>
              <a:cxn ang="0">
                <a:pos x="125" y="45"/>
              </a:cxn>
              <a:cxn ang="0">
                <a:pos x="178" y="2"/>
              </a:cxn>
              <a:cxn ang="0">
                <a:pos x="212" y="4"/>
              </a:cxn>
              <a:cxn ang="0">
                <a:pos x="214" y="37"/>
              </a:cxn>
              <a:cxn ang="0">
                <a:pos x="193" y="45"/>
              </a:cxn>
              <a:cxn ang="0">
                <a:pos x="170" y="57"/>
              </a:cxn>
              <a:cxn ang="0">
                <a:pos x="164" y="79"/>
              </a:cxn>
              <a:cxn ang="0">
                <a:pos x="202" y="85"/>
              </a:cxn>
              <a:cxn ang="0">
                <a:pos x="224" y="95"/>
              </a:cxn>
              <a:cxn ang="0">
                <a:pos x="233" y="168"/>
              </a:cxn>
              <a:cxn ang="0">
                <a:pos x="224" y="191"/>
              </a:cxn>
              <a:cxn ang="0">
                <a:pos x="202" y="199"/>
              </a:cxn>
              <a:cxn ang="0">
                <a:pos x="158" y="22"/>
              </a:cxn>
              <a:cxn ang="0">
                <a:pos x="129" y="73"/>
              </a:cxn>
              <a:cxn ang="0">
                <a:pos x="136" y="183"/>
              </a:cxn>
              <a:cxn ang="0">
                <a:pos x="202" y="188"/>
              </a:cxn>
              <a:cxn ang="0">
                <a:pos x="221" y="172"/>
              </a:cxn>
              <a:cxn ang="0">
                <a:pos x="221" y="108"/>
              </a:cxn>
              <a:cxn ang="0">
                <a:pos x="171" y="96"/>
              </a:cxn>
              <a:cxn ang="0">
                <a:pos x="154" y="79"/>
              </a:cxn>
              <a:cxn ang="0">
                <a:pos x="160" y="52"/>
              </a:cxn>
              <a:cxn ang="0">
                <a:pos x="193" y="34"/>
              </a:cxn>
              <a:cxn ang="0">
                <a:pos x="205" y="14"/>
              </a:cxn>
              <a:cxn ang="0">
                <a:pos x="82" y="199"/>
              </a:cxn>
              <a:cxn ang="0">
                <a:pos x="13" y="194"/>
              </a:cxn>
              <a:cxn ang="0">
                <a:pos x="0" y="168"/>
              </a:cxn>
              <a:cxn ang="0">
                <a:pos x="12" y="33"/>
              </a:cxn>
              <a:cxn ang="0">
                <a:pos x="73" y="0"/>
              </a:cxn>
              <a:cxn ang="0">
                <a:pos x="94" y="9"/>
              </a:cxn>
              <a:cxn ang="0">
                <a:pos x="91" y="41"/>
              </a:cxn>
              <a:cxn ang="0">
                <a:pos x="67" y="45"/>
              </a:cxn>
              <a:cxn ang="0">
                <a:pos x="47" y="63"/>
              </a:cxn>
              <a:cxn ang="0">
                <a:pos x="44" y="81"/>
              </a:cxn>
              <a:cxn ang="0">
                <a:pos x="82" y="85"/>
              </a:cxn>
              <a:cxn ang="0">
                <a:pos x="108" y="99"/>
              </a:cxn>
              <a:cxn ang="0">
                <a:pos x="113" y="168"/>
              </a:cxn>
              <a:cxn ang="0">
                <a:pos x="100" y="194"/>
              </a:cxn>
              <a:cxn ang="0">
                <a:pos x="73" y="11"/>
              </a:cxn>
              <a:cxn ang="0">
                <a:pos x="28" y="29"/>
              </a:cxn>
              <a:cxn ang="0">
                <a:pos x="10" y="168"/>
              </a:cxn>
              <a:cxn ang="0">
                <a:pos x="23" y="187"/>
              </a:cxn>
              <a:cxn ang="0">
                <a:pos x="86" y="188"/>
              </a:cxn>
              <a:cxn ang="0">
                <a:pos x="102" y="168"/>
              </a:cxn>
              <a:cxn ang="0">
                <a:pos x="96" y="103"/>
              </a:cxn>
              <a:cxn ang="0">
                <a:pos x="51" y="96"/>
              </a:cxn>
              <a:cxn ang="0">
                <a:pos x="33" y="73"/>
              </a:cxn>
              <a:cxn ang="0">
                <a:pos x="46" y="46"/>
              </a:cxn>
              <a:cxn ang="0">
                <a:pos x="82" y="34"/>
              </a:cxn>
              <a:cxn ang="0">
                <a:pos x="85" y="14"/>
              </a:cxn>
            </a:cxnLst>
            <a:rect l="0" t="0" r="r" b="b"/>
            <a:pathLst>
              <a:path w="233" h="199">
                <a:moveTo>
                  <a:pt x="202" y="199"/>
                </a:moveTo>
                <a:lnTo>
                  <a:pt x="151" y="199"/>
                </a:lnTo>
                <a:lnTo>
                  <a:pt x="151" y="199"/>
                </a:lnTo>
                <a:lnTo>
                  <a:pt x="144" y="199"/>
                </a:lnTo>
                <a:lnTo>
                  <a:pt x="139" y="198"/>
                </a:lnTo>
                <a:lnTo>
                  <a:pt x="133" y="194"/>
                </a:lnTo>
                <a:lnTo>
                  <a:pt x="128" y="191"/>
                </a:lnTo>
                <a:lnTo>
                  <a:pt x="124" y="185"/>
                </a:lnTo>
                <a:lnTo>
                  <a:pt x="121" y="180"/>
                </a:lnTo>
                <a:lnTo>
                  <a:pt x="120" y="175"/>
                </a:lnTo>
                <a:lnTo>
                  <a:pt x="118" y="168"/>
                </a:lnTo>
                <a:lnTo>
                  <a:pt x="118" y="73"/>
                </a:lnTo>
                <a:lnTo>
                  <a:pt x="118" y="73"/>
                </a:lnTo>
                <a:lnTo>
                  <a:pt x="121" y="58"/>
                </a:lnTo>
                <a:lnTo>
                  <a:pt x="125" y="45"/>
                </a:lnTo>
                <a:lnTo>
                  <a:pt x="132" y="33"/>
                </a:lnTo>
                <a:lnTo>
                  <a:pt x="141" y="22"/>
                </a:lnTo>
                <a:lnTo>
                  <a:pt x="152" y="13"/>
                </a:lnTo>
                <a:lnTo>
                  <a:pt x="164" y="6"/>
                </a:lnTo>
                <a:lnTo>
                  <a:pt x="178" y="2"/>
                </a:lnTo>
                <a:lnTo>
                  <a:pt x="193" y="0"/>
                </a:lnTo>
                <a:lnTo>
                  <a:pt x="202" y="0"/>
                </a:lnTo>
                <a:lnTo>
                  <a:pt x="202" y="0"/>
                </a:lnTo>
                <a:lnTo>
                  <a:pt x="208" y="0"/>
                </a:lnTo>
                <a:lnTo>
                  <a:pt x="212" y="4"/>
                </a:lnTo>
                <a:lnTo>
                  <a:pt x="214" y="9"/>
                </a:lnTo>
                <a:lnTo>
                  <a:pt x="216" y="14"/>
                </a:lnTo>
                <a:lnTo>
                  <a:pt x="216" y="31"/>
                </a:lnTo>
                <a:lnTo>
                  <a:pt x="216" y="31"/>
                </a:lnTo>
                <a:lnTo>
                  <a:pt x="214" y="37"/>
                </a:lnTo>
                <a:lnTo>
                  <a:pt x="212" y="41"/>
                </a:lnTo>
                <a:lnTo>
                  <a:pt x="208" y="44"/>
                </a:lnTo>
                <a:lnTo>
                  <a:pt x="202" y="45"/>
                </a:lnTo>
                <a:lnTo>
                  <a:pt x="193" y="45"/>
                </a:lnTo>
                <a:lnTo>
                  <a:pt x="193" y="45"/>
                </a:lnTo>
                <a:lnTo>
                  <a:pt x="187" y="45"/>
                </a:lnTo>
                <a:lnTo>
                  <a:pt x="182" y="48"/>
                </a:lnTo>
                <a:lnTo>
                  <a:pt x="177" y="50"/>
                </a:lnTo>
                <a:lnTo>
                  <a:pt x="172" y="53"/>
                </a:lnTo>
                <a:lnTo>
                  <a:pt x="170" y="57"/>
                </a:lnTo>
                <a:lnTo>
                  <a:pt x="167" y="63"/>
                </a:lnTo>
                <a:lnTo>
                  <a:pt x="164" y="68"/>
                </a:lnTo>
                <a:lnTo>
                  <a:pt x="164" y="73"/>
                </a:lnTo>
                <a:lnTo>
                  <a:pt x="164" y="79"/>
                </a:lnTo>
                <a:lnTo>
                  <a:pt x="164" y="79"/>
                </a:lnTo>
                <a:lnTo>
                  <a:pt x="164" y="81"/>
                </a:lnTo>
                <a:lnTo>
                  <a:pt x="167" y="84"/>
                </a:lnTo>
                <a:lnTo>
                  <a:pt x="168" y="85"/>
                </a:lnTo>
                <a:lnTo>
                  <a:pt x="171" y="85"/>
                </a:lnTo>
                <a:lnTo>
                  <a:pt x="202" y="85"/>
                </a:lnTo>
                <a:lnTo>
                  <a:pt x="202" y="85"/>
                </a:lnTo>
                <a:lnTo>
                  <a:pt x="208" y="87"/>
                </a:lnTo>
                <a:lnTo>
                  <a:pt x="214" y="88"/>
                </a:lnTo>
                <a:lnTo>
                  <a:pt x="220" y="91"/>
                </a:lnTo>
                <a:lnTo>
                  <a:pt x="224" y="95"/>
                </a:lnTo>
                <a:lnTo>
                  <a:pt x="228" y="99"/>
                </a:lnTo>
                <a:lnTo>
                  <a:pt x="231" y="104"/>
                </a:lnTo>
                <a:lnTo>
                  <a:pt x="232" y="111"/>
                </a:lnTo>
                <a:lnTo>
                  <a:pt x="233" y="117"/>
                </a:lnTo>
                <a:lnTo>
                  <a:pt x="233" y="168"/>
                </a:lnTo>
                <a:lnTo>
                  <a:pt x="233" y="168"/>
                </a:lnTo>
                <a:lnTo>
                  <a:pt x="232" y="175"/>
                </a:lnTo>
                <a:lnTo>
                  <a:pt x="231" y="180"/>
                </a:lnTo>
                <a:lnTo>
                  <a:pt x="228" y="185"/>
                </a:lnTo>
                <a:lnTo>
                  <a:pt x="224" y="191"/>
                </a:lnTo>
                <a:lnTo>
                  <a:pt x="220" y="194"/>
                </a:lnTo>
                <a:lnTo>
                  <a:pt x="214" y="198"/>
                </a:lnTo>
                <a:lnTo>
                  <a:pt x="208" y="199"/>
                </a:lnTo>
                <a:lnTo>
                  <a:pt x="202" y="199"/>
                </a:lnTo>
                <a:lnTo>
                  <a:pt x="202" y="199"/>
                </a:lnTo>
                <a:close/>
                <a:moveTo>
                  <a:pt x="193" y="11"/>
                </a:moveTo>
                <a:lnTo>
                  <a:pt x="193" y="11"/>
                </a:lnTo>
                <a:lnTo>
                  <a:pt x="181" y="13"/>
                </a:lnTo>
                <a:lnTo>
                  <a:pt x="168" y="15"/>
                </a:lnTo>
                <a:lnTo>
                  <a:pt x="158" y="22"/>
                </a:lnTo>
                <a:lnTo>
                  <a:pt x="148" y="29"/>
                </a:lnTo>
                <a:lnTo>
                  <a:pt x="141" y="38"/>
                </a:lnTo>
                <a:lnTo>
                  <a:pt x="135" y="49"/>
                </a:lnTo>
                <a:lnTo>
                  <a:pt x="131" y="61"/>
                </a:lnTo>
                <a:lnTo>
                  <a:pt x="129" y="73"/>
                </a:lnTo>
                <a:lnTo>
                  <a:pt x="129" y="168"/>
                </a:lnTo>
                <a:lnTo>
                  <a:pt x="129" y="168"/>
                </a:lnTo>
                <a:lnTo>
                  <a:pt x="131" y="172"/>
                </a:lnTo>
                <a:lnTo>
                  <a:pt x="132" y="176"/>
                </a:lnTo>
                <a:lnTo>
                  <a:pt x="136" y="183"/>
                </a:lnTo>
                <a:lnTo>
                  <a:pt x="143" y="187"/>
                </a:lnTo>
                <a:lnTo>
                  <a:pt x="147" y="188"/>
                </a:lnTo>
                <a:lnTo>
                  <a:pt x="151" y="188"/>
                </a:lnTo>
                <a:lnTo>
                  <a:pt x="202" y="188"/>
                </a:lnTo>
                <a:lnTo>
                  <a:pt x="202" y="188"/>
                </a:lnTo>
                <a:lnTo>
                  <a:pt x="206" y="188"/>
                </a:lnTo>
                <a:lnTo>
                  <a:pt x="210" y="187"/>
                </a:lnTo>
                <a:lnTo>
                  <a:pt x="216" y="183"/>
                </a:lnTo>
                <a:lnTo>
                  <a:pt x="221" y="176"/>
                </a:lnTo>
                <a:lnTo>
                  <a:pt x="221" y="172"/>
                </a:lnTo>
                <a:lnTo>
                  <a:pt x="222" y="168"/>
                </a:lnTo>
                <a:lnTo>
                  <a:pt x="222" y="117"/>
                </a:lnTo>
                <a:lnTo>
                  <a:pt x="222" y="117"/>
                </a:lnTo>
                <a:lnTo>
                  <a:pt x="221" y="112"/>
                </a:lnTo>
                <a:lnTo>
                  <a:pt x="221" y="108"/>
                </a:lnTo>
                <a:lnTo>
                  <a:pt x="216" y="103"/>
                </a:lnTo>
                <a:lnTo>
                  <a:pt x="210" y="98"/>
                </a:lnTo>
                <a:lnTo>
                  <a:pt x="206" y="96"/>
                </a:lnTo>
                <a:lnTo>
                  <a:pt x="202" y="96"/>
                </a:lnTo>
                <a:lnTo>
                  <a:pt x="171" y="96"/>
                </a:lnTo>
                <a:lnTo>
                  <a:pt x="171" y="96"/>
                </a:lnTo>
                <a:lnTo>
                  <a:pt x="164" y="95"/>
                </a:lnTo>
                <a:lnTo>
                  <a:pt x="159" y="91"/>
                </a:lnTo>
                <a:lnTo>
                  <a:pt x="155" y="85"/>
                </a:lnTo>
                <a:lnTo>
                  <a:pt x="154" y="79"/>
                </a:lnTo>
                <a:lnTo>
                  <a:pt x="154" y="73"/>
                </a:lnTo>
                <a:lnTo>
                  <a:pt x="154" y="73"/>
                </a:lnTo>
                <a:lnTo>
                  <a:pt x="155" y="67"/>
                </a:lnTo>
                <a:lnTo>
                  <a:pt x="156" y="58"/>
                </a:lnTo>
                <a:lnTo>
                  <a:pt x="160" y="52"/>
                </a:lnTo>
                <a:lnTo>
                  <a:pt x="166" y="46"/>
                </a:lnTo>
                <a:lnTo>
                  <a:pt x="171" y="41"/>
                </a:lnTo>
                <a:lnTo>
                  <a:pt x="178" y="37"/>
                </a:lnTo>
                <a:lnTo>
                  <a:pt x="185" y="36"/>
                </a:lnTo>
                <a:lnTo>
                  <a:pt x="193" y="34"/>
                </a:lnTo>
                <a:lnTo>
                  <a:pt x="202" y="34"/>
                </a:lnTo>
                <a:lnTo>
                  <a:pt x="202" y="34"/>
                </a:lnTo>
                <a:lnTo>
                  <a:pt x="204" y="33"/>
                </a:lnTo>
                <a:lnTo>
                  <a:pt x="205" y="31"/>
                </a:lnTo>
                <a:lnTo>
                  <a:pt x="205" y="14"/>
                </a:lnTo>
                <a:lnTo>
                  <a:pt x="205" y="14"/>
                </a:lnTo>
                <a:lnTo>
                  <a:pt x="204" y="11"/>
                </a:lnTo>
                <a:lnTo>
                  <a:pt x="202" y="11"/>
                </a:lnTo>
                <a:lnTo>
                  <a:pt x="193" y="11"/>
                </a:lnTo>
                <a:close/>
                <a:moveTo>
                  <a:pt x="82" y="199"/>
                </a:moveTo>
                <a:lnTo>
                  <a:pt x="31" y="199"/>
                </a:lnTo>
                <a:lnTo>
                  <a:pt x="31" y="199"/>
                </a:lnTo>
                <a:lnTo>
                  <a:pt x="24" y="199"/>
                </a:lnTo>
                <a:lnTo>
                  <a:pt x="19" y="198"/>
                </a:lnTo>
                <a:lnTo>
                  <a:pt x="13" y="194"/>
                </a:lnTo>
                <a:lnTo>
                  <a:pt x="8" y="191"/>
                </a:lnTo>
                <a:lnTo>
                  <a:pt x="4" y="185"/>
                </a:lnTo>
                <a:lnTo>
                  <a:pt x="1" y="180"/>
                </a:lnTo>
                <a:lnTo>
                  <a:pt x="0" y="175"/>
                </a:lnTo>
                <a:lnTo>
                  <a:pt x="0" y="168"/>
                </a:lnTo>
                <a:lnTo>
                  <a:pt x="0" y="73"/>
                </a:lnTo>
                <a:lnTo>
                  <a:pt x="0" y="73"/>
                </a:lnTo>
                <a:lnTo>
                  <a:pt x="1" y="58"/>
                </a:lnTo>
                <a:lnTo>
                  <a:pt x="5" y="45"/>
                </a:lnTo>
                <a:lnTo>
                  <a:pt x="12" y="33"/>
                </a:lnTo>
                <a:lnTo>
                  <a:pt x="21" y="22"/>
                </a:lnTo>
                <a:lnTo>
                  <a:pt x="32" y="13"/>
                </a:lnTo>
                <a:lnTo>
                  <a:pt x="44" y="6"/>
                </a:lnTo>
                <a:lnTo>
                  <a:pt x="58" y="2"/>
                </a:lnTo>
                <a:lnTo>
                  <a:pt x="73" y="0"/>
                </a:lnTo>
                <a:lnTo>
                  <a:pt x="82" y="0"/>
                </a:lnTo>
                <a:lnTo>
                  <a:pt x="82" y="0"/>
                </a:lnTo>
                <a:lnTo>
                  <a:pt x="87" y="0"/>
                </a:lnTo>
                <a:lnTo>
                  <a:pt x="91" y="4"/>
                </a:lnTo>
                <a:lnTo>
                  <a:pt x="94" y="9"/>
                </a:lnTo>
                <a:lnTo>
                  <a:pt x="96" y="14"/>
                </a:lnTo>
                <a:lnTo>
                  <a:pt x="96" y="31"/>
                </a:lnTo>
                <a:lnTo>
                  <a:pt x="96" y="31"/>
                </a:lnTo>
                <a:lnTo>
                  <a:pt x="94" y="37"/>
                </a:lnTo>
                <a:lnTo>
                  <a:pt x="91" y="41"/>
                </a:lnTo>
                <a:lnTo>
                  <a:pt x="87" y="44"/>
                </a:lnTo>
                <a:lnTo>
                  <a:pt x="82" y="45"/>
                </a:lnTo>
                <a:lnTo>
                  <a:pt x="73" y="45"/>
                </a:lnTo>
                <a:lnTo>
                  <a:pt x="73" y="45"/>
                </a:lnTo>
                <a:lnTo>
                  <a:pt x="67" y="45"/>
                </a:lnTo>
                <a:lnTo>
                  <a:pt x="62" y="48"/>
                </a:lnTo>
                <a:lnTo>
                  <a:pt x="56" y="50"/>
                </a:lnTo>
                <a:lnTo>
                  <a:pt x="52" y="53"/>
                </a:lnTo>
                <a:lnTo>
                  <a:pt x="50" y="57"/>
                </a:lnTo>
                <a:lnTo>
                  <a:pt x="47" y="63"/>
                </a:lnTo>
                <a:lnTo>
                  <a:pt x="44" y="68"/>
                </a:lnTo>
                <a:lnTo>
                  <a:pt x="44" y="73"/>
                </a:lnTo>
                <a:lnTo>
                  <a:pt x="44" y="79"/>
                </a:lnTo>
                <a:lnTo>
                  <a:pt x="44" y="79"/>
                </a:lnTo>
                <a:lnTo>
                  <a:pt x="44" y="81"/>
                </a:lnTo>
                <a:lnTo>
                  <a:pt x="47" y="84"/>
                </a:lnTo>
                <a:lnTo>
                  <a:pt x="48" y="85"/>
                </a:lnTo>
                <a:lnTo>
                  <a:pt x="51" y="85"/>
                </a:lnTo>
                <a:lnTo>
                  <a:pt x="82" y="85"/>
                </a:lnTo>
                <a:lnTo>
                  <a:pt x="82" y="85"/>
                </a:lnTo>
                <a:lnTo>
                  <a:pt x="87" y="87"/>
                </a:lnTo>
                <a:lnTo>
                  <a:pt x="94" y="88"/>
                </a:lnTo>
                <a:lnTo>
                  <a:pt x="100" y="91"/>
                </a:lnTo>
                <a:lnTo>
                  <a:pt x="104" y="95"/>
                </a:lnTo>
                <a:lnTo>
                  <a:pt x="108" y="99"/>
                </a:lnTo>
                <a:lnTo>
                  <a:pt x="110" y="104"/>
                </a:lnTo>
                <a:lnTo>
                  <a:pt x="112" y="111"/>
                </a:lnTo>
                <a:lnTo>
                  <a:pt x="113" y="117"/>
                </a:lnTo>
                <a:lnTo>
                  <a:pt x="113" y="168"/>
                </a:lnTo>
                <a:lnTo>
                  <a:pt x="113" y="168"/>
                </a:lnTo>
                <a:lnTo>
                  <a:pt x="112" y="175"/>
                </a:lnTo>
                <a:lnTo>
                  <a:pt x="110" y="180"/>
                </a:lnTo>
                <a:lnTo>
                  <a:pt x="108" y="185"/>
                </a:lnTo>
                <a:lnTo>
                  <a:pt x="104" y="191"/>
                </a:lnTo>
                <a:lnTo>
                  <a:pt x="100" y="194"/>
                </a:lnTo>
                <a:lnTo>
                  <a:pt x="94" y="198"/>
                </a:lnTo>
                <a:lnTo>
                  <a:pt x="87" y="199"/>
                </a:lnTo>
                <a:lnTo>
                  <a:pt x="82" y="199"/>
                </a:lnTo>
                <a:lnTo>
                  <a:pt x="82" y="199"/>
                </a:lnTo>
                <a:close/>
                <a:moveTo>
                  <a:pt x="73" y="11"/>
                </a:moveTo>
                <a:lnTo>
                  <a:pt x="73" y="11"/>
                </a:lnTo>
                <a:lnTo>
                  <a:pt x="60" y="13"/>
                </a:lnTo>
                <a:lnTo>
                  <a:pt x="48" y="15"/>
                </a:lnTo>
                <a:lnTo>
                  <a:pt x="37" y="22"/>
                </a:lnTo>
                <a:lnTo>
                  <a:pt x="28" y="29"/>
                </a:lnTo>
                <a:lnTo>
                  <a:pt x="21" y="38"/>
                </a:lnTo>
                <a:lnTo>
                  <a:pt x="15" y="49"/>
                </a:lnTo>
                <a:lnTo>
                  <a:pt x="10" y="61"/>
                </a:lnTo>
                <a:lnTo>
                  <a:pt x="10" y="73"/>
                </a:lnTo>
                <a:lnTo>
                  <a:pt x="10" y="168"/>
                </a:lnTo>
                <a:lnTo>
                  <a:pt x="10" y="168"/>
                </a:lnTo>
                <a:lnTo>
                  <a:pt x="10" y="172"/>
                </a:lnTo>
                <a:lnTo>
                  <a:pt x="12" y="176"/>
                </a:lnTo>
                <a:lnTo>
                  <a:pt x="16" y="183"/>
                </a:lnTo>
                <a:lnTo>
                  <a:pt x="23" y="187"/>
                </a:lnTo>
                <a:lnTo>
                  <a:pt x="27" y="188"/>
                </a:lnTo>
                <a:lnTo>
                  <a:pt x="31" y="188"/>
                </a:lnTo>
                <a:lnTo>
                  <a:pt x="82" y="188"/>
                </a:lnTo>
                <a:lnTo>
                  <a:pt x="82" y="188"/>
                </a:lnTo>
                <a:lnTo>
                  <a:pt x="86" y="188"/>
                </a:lnTo>
                <a:lnTo>
                  <a:pt x="90" y="187"/>
                </a:lnTo>
                <a:lnTo>
                  <a:pt x="96" y="183"/>
                </a:lnTo>
                <a:lnTo>
                  <a:pt x="101" y="176"/>
                </a:lnTo>
                <a:lnTo>
                  <a:pt x="101" y="172"/>
                </a:lnTo>
                <a:lnTo>
                  <a:pt x="102" y="168"/>
                </a:lnTo>
                <a:lnTo>
                  <a:pt x="102" y="117"/>
                </a:lnTo>
                <a:lnTo>
                  <a:pt x="102" y="117"/>
                </a:lnTo>
                <a:lnTo>
                  <a:pt x="101" y="112"/>
                </a:lnTo>
                <a:lnTo>
                  <a:pt x="101" y="108"/>
                </a:lnTo>
                <a:lnTo>
                  <a:pt x="96" y="103"/>
                </a:lnTo>
                <a:lnTo>
                  <a:pt x="90" y="98"/>
                </a:lnTo>
                <a:lnTo>
                  <a:pt x="86" y="96"/>
                </a:lnTo>
                <a:lnTo>
                  <a:pt x="82" y="96"/>
                </a:lnTo>
                <a:lnTo>
                  <a:pt x="51" y="96"/>
                </a:lnTo>
                <a:lnTo>
                  <a:pt x="51" y="96"/>
                </a:lnTo>
                <a:lnTo>
                  <a:pt x="44" y="95"/>
                </a:lnTo>
                <a:lnTo>
                  <a:pt x="39" y="91"/>
                </a:lnTo>
                <a:lnTo>
                  <a:pt x="35" y="85"/>
                </a:lnTo>
                <a:lnTo>
                  <a:pt x="33" y="79"/>
                </a:lnTo>
                <a:lnTo>
                  <a:pt x="33" y="73"/>
                </a:lnTo>
                <a:lnTo>
                  <a:pt x="33" y="73"/>
                </a:lnTo>
                <a:lnTo>
                  <a:pt x="35" y="67"/>
                </a:lnTo>
                <a:lnTo>
                  <a:pt x="36" y="58"/>
                </a:lnTo>
                <a:lnTo>
                  <a:pt x="40" y="52"/>
                </a:lnTo>
                <a:lnTo>
                  <a:pt x="46" y="46"/>
                </a:lnTo>
                <a:lnTo>
                  <a:pt x="51" y="41"/>
                </a:lnTo>
                <a:lnTo>
                  <a:pt x="58" y="37"/>
                </a:lnTo>
                <a:lnTo>
                  <a:pt x="64" y="36"/>
                </a:lnTo>
                <a:lnTo>
                  <a:pt x="73" y="34"/>
                </a:lnTo>
                <a:lnTo>
                  <a:pt x="82" y="34"/>
                </a:lnTo>
                <a:lnTo>
                  <a:pt x="82" y="34"/>
                </a:lnTo>
                <a:lnTo>
                  <a:pt x="83" y="33"/>
                </a:lnTo>
                <a:lnTo>
                  <a:pt x="85" y="31"/>
                </a:lnTo>
                <a:lnTo>
                  <a:pt x="85" y="14"/>
                </a:lnTo>
                <a:lnTo>
                  <a:pt x="85" y="14"/>
                </a:lnTo>
                <a:lnTo>
                  <a:pt x="83" y="11"/>
                </a:lnTo>
                <a:lnTo>
                  <a:pt x="82" y="11"/>
                </a:lnTo>
                <a:lnTo>
                  <a:pt x="73"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97" name="Freeform 73"/>
          <p:cNvSpPr/>
          <p:nvPr/>
        </p:nvSpPr>
        <p:spPr bwMode="auto">
          <a:xfrm>
            <a:off x="4588719" y="5098570"/>
            <a:ext cx="108051" cy="59756"/>
          </a:xfrm>
          <a:custGeom>
            <a:avLst/>
            <a:gdLst/>
            <a:ahLst/>
            <a:cxnLst>
              <a:cxn ang="0">
                <a:pos x="8" y="1"/>
              </a:cxn>
              <a:cxn ang="0">
                <a:pos x="35" y="28"/>
              </a:cxn>
              <a:cxn ang="0">
                <a:pos x="62" y="1"/>
              </a:cxn>
              <a:cxn ang="0">
                <a:pos x="62" y="1"/>
              </a:cxn>
              <a:cxn ang="0">
                <a:pos x="64" y="0"/>
              </a:cxn>
              <a:cxn ang="0">
                <a:pos x="64" y="0"/>
              </a:cxn>
              <a:cxn ang="0">
                <a:pos x="65" y="1"/>
              </a:cxn>
              <a:cxn ang="0">
                <a:pos x="69" y="4"/>
              </a:cxn>
              <a:cxn ang="0">
                <a:pos x="69" y="4"/>
              </a:cxn>
              <a:cxn ang="0">
                <a:pos x="69" y="7"/>
              </a:cxn>
              <a:cxn ang="0">
                <a:pos x="69" y="7"/>
              </a:cxn>
              <a:cxn ang="0">
                <a:pos x="69" y="8"/>
              </a:cxn>
              <a:cxn ang="0">
                <a:pos x="37" y="40"/>
              </a:cxn>
              <a:cxn ang="0">
                <a:pos x="37" y="40"/>
              </a:cxn>
              <a:cxn ang="0">
                <a:pos x="35" y="40"/>
              </a:cxn>
              <a:cxn ang="0">
                <a:pos x="35" y="40"/>
              </a:cxn>
              <a:cxn ang="0">
                <a:pos x="34" y="40"/>
              </a:cxn>
              <a:cxn ang="0">
                <a:pos x="2" y="8"/>
              </a:cxn>
              <a:cxn ang="0">
                <a:pos x="2" y="8"/>
              </a:cxn>
              <a:cxn ang="0">
                <a:pos x="0" y="7"/>
              </a:cxn>
              <a:cxn ang="0">
                <a:pos x="0" y="7"/>
              </a:cxn>
              <a:cxn ang="0">
                <a:pos x="2" y="4"/>
              </a:cxn>
              <a:cxn ang="0">
                <a:pos x="4" y="1"/>
              </a:cxn>
              <a:cxn ang="0">
                <a:pos x="4" y="1"/>
              </a:cxn>
              <a:cxn ang="0">
                <a:pos x="6" y="0"/>
              </a:cxn>
              <a:cxn ang="0">
                <a:pos x="6" y="0"/>
              </a:cxn>
              <a:cxn ang="0">
                <a:pos x="8" y="1"/>
              </a:cxn>
              <a:cxn ang="0">
                <a:pos x="8" y="1"/>
              </a:cxn>
            </a:cxnLst>
            <a:rect l="0" t="0" r="r" b="b"/>
            <a:pathLst>
              <a:path w="69" h="40">
                <a:moveTo>
                  <a:pt x="8" y="1"/>
                </a:moveTo>
                <a:lnTo>
                  <a:pt x="35" y="28"/>
                </a:lnTo>
                <a:lnTo>
                  <a:pt x="62" y="1"/>
                </a:lnTo>
                <a:lnTo>
                  <a:pt x="62" y="1"/>
                </a:lnTo>
                <a:lnTo>
                  <a:pt x="64" y="0"/>
                </a:lnTo>
                <a:lnTo>
                  <a:pt x="64" y="0"/>
                </a:lnTo>
                <a:lnTo>
                  <a:pt x="65" y="1"/>
                </a:lnTo>
                <a:lnTo>
                  <a:pt x="69" y="4"/>
                </a:lnTo>
                <a:lnTo>
                  <a:pt x="69" y="4"/>
                </a:lnTo>
                <a:lnTo>
                  <a:pt x="69" y="7"/>
                </a:lnTo>
                <a:lnTo>
                  <a:pt x="69" y="7"/>
                </a:lnTo>
                <a:lnTo>
                  <a:pt x="69" y="8"/>
                </a:lnTo>
                <a:lnTo>
                  <a:pt x="37" y="40"/>
                </a:lnTo>
                <a:lnTo>
                  <a:pt x="37" y="40"/>
                </a:lnTo>
                <a:lnTo>
                  <a:pt x="35" y="40"/>
                </a:lnTo>
                <a:lnTo>
                  <a:pt x="35" y="40"/>
                </a:lnTo>
                <a:lnTo>
                  <a:pt x="34" y="40"/>
                </a:lnTo>
                <a:lnTo>
                  <a:pt x="2" y="8"/>
                </a:lnTo>
                <a:lnTo>
                  <a:pt x="2" y="8"/>
                </a:lnTo>
                <a:lnTo>
                  <a:pt x="0" y="7"/>
                </a:lnTo>
                <a:lnTo>
                  <a:pt x="0" y="7"/>
                </a:lnTo>
                <a:lnTo>
                  <a:pt x="2" y="4"/>
                </a:lnTo>
                <a:lnTo>
                  <a:pt x="4" y="1"/>
                </a:lnTo>
                <a:lnTo>
                  <a:pt x="4" y="1"/>
                </a:lnTo>
                <a:lnTo>
                  <a:pt x="6" y="0"/>
                </a:lnTo>
                <a:lnTo>
                  <a:pt x="6" y="0"/>
                </a:lnTo>
                <a:lnTo>
                  <a:pt x="8" y="1"/>
                </a:lnTo>
                <a:lnTo>
                  <a:pt x="8" y="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98" name="Freeform 74"/>
          <p:cNvSpPr>
            <a:spLocks noEditPoints="1"/>
          </p:cNvSpPr>
          <p:nvPr/>
        </p:nvSpPr>
        <p:spPr bwMode="auto">
          <a:xfrm>
            <a:off x="10949566" y="4956076"/>
            <a:ext cx="366429" cy="307971"/>
          </a:xfrm>
          <a:custGeom>
            <a:avLst/>
            <a:gdLst/>
            <a:ahLst/>
            <a:cxnLst>
              <a:cxn ang="0">
                <a:pos x="141" y="195"/>
              </a:cxn>
              <a:cxn ang="0">
                <a:pos x="138" y="162"/>
              </a:cxn>
              <a:cxn ang="0">
                <a:pos x="160" y="154"/>
              </a:cxn>
              <a:cxn ang="0">
                <a:pos x="184" y="142"/>
              </a:cxn>
              <a:cxn ang="0">
                <a:pos x="188" y="121"/>
              </a:cxn>
              <a:cxn ang="0">
                <a:pos x="152" y="114"/>
              </a:cxn>
              <a:cxn ang="0">
                <a:pos x="129" y="104"/>
              </a:cxn>
              <a:cxn ang="0">
                <a:pos x="119" y="31"/>
              </a:cxn>
              <a:cxn ang="0">
                <a:pos x="129" y="9"/>
              </a:cxn>
              <a:cxn ang="0">
                <a:pos x="203" y="0"/>
              </a:cxn>
              <a:cxn ang="0">
                <a:pos x="225" y="9"/>
              </a:cxn>
              <a:cxn ang="0">
                <a:pos x="234" y="126"/>
              </a:cxn>
              <a:cxn ang="0">
                <a:pos x="212" y="177"/>
              </a:cxn>
              <a:cxn ang="0">
                <a:pos x="160" y="199"/>
              </a:cxn>
              <a:cxn ang="0">
                <a:pos x="148" y="185"/>
              </a:cxn>
              <a:cxn ang="0">
                <a:pos x="160" y="188"/>
              </a:cxn>
              <a:cxn ang="0">
                <a:pos x="212" y="161"/>
              </a:cxn>
              <a:cxn ang="0">
                <a:pos x="223" y="31"/>
              </a:cxn>
              <a:cxn ang="0">
                <a:pos x="207" y="11"/>
              </a:cxn>
              <a:cxn ang="0">
                <a:pos x="144" y="13"/>
              </a:cxn>
              <a:cxn ang="0">
                <a:pos x="130" y="83"/>
              </a:cxn>
              <a:cxn ang="0">
                <a:pos x="144" y="102"/>
              </a:cxn>
              <a:cxn ang="0">
                <a:pos x="188" y="104"/>
              </a:cxn>
              <a:cxn ang="0">
                <a:pos x="199" y="126"/>
              </a:cxn>
              <a:cxn ang="0">
                <a:pos x="181" y="158"/>
              </a:cxn>
              <a:cxn ang="0">
                <a:pos x="40" y="199"/>
              </a:cxn>
              <a:cxn ang="0">
                <a:pos x="18" y="191"/>
              </a:cxn>
              <a:cxn ang="0">
                <a:pos x="21" y="158"/>
              </a:cxn>
              <a:cxn ang="0">
                <a:pos x="45" y="154"/>
              </a:cxn>
              <a:cxn ang="0">
                <a:pos x="67" y="137"/>
              </a:cxn>
              <a:cxn ang="0">
                <a:pos x="68" y="118"/>
              </a:cxn>
              <a:cxn ang="0">
                <a:pos x="31" y="114"/>
              </a:cxn>
              <a:cxn ang="0">
                <a:pos x="4" y="100"/>
              </a:cxn>
              <a:cxn ang="0">
                <a:pos x="0" y="31"/>
              </a:cxn>
              <a:cxn ang="0">
                <a:pos x="14" y="6"/>
              </a:cxn>
              <a:cxn ang="0">
                <a:pos x="83" y="0"/>
              </a:cxn>
              <a:cxn ang="0">
                <a:pos x="108" y="14"/>
              </a:cxn>
              <a:cxn ang="0">
                <a:pos x="114" y="126"/>
              </a:cxn>
              <a:cxn ang="0">
                <a:pos x="81" y="187"/>
              </a:cxn>
              <a:cxn ang="0">
                <a:pos x="31" y="165"/>
              </a:cxn>
              <a:cxn ang="0">
                <a:pos x="27" y="185"/>
              </a:cxn>
              <a:cxn ang="0">
                <a:pos x="52" y="187"/>
              </a:cxn>
              <a:cxn ang="0">
                <a:pos x="98" y="150"/>
              </a:cxn>
              <a:cxn ang="0">
                <a:pos x="102" y="27"/>
              </a:cxn>
              <a:cxn ang="0">
                <a:pos x="83" y="11"/>
              </a:cxn>
              <a:cxn ang="0">
                <a:pos x="17" y="17"/>
              </a:cxn>
              <a:cxn ang="0">
                <a:pos x="11" y="83"/>
              </a:cxn>
              <a:cxn ang="0">
                <a:pos x="27" y="103"/>
              </a:cxn>
              <a:cxn ang="0">
                <a:pos x="73" y="108"/>
              </a:cxn>
              <a:cxn ang="0">
                <a:pos x="79" y="133"/>
              </a:cxn>
              <a:cxn ang="0">
                <a:pos x="54" y="162"/>
              </a:cxn>
            </a:cxnLst>
            <a:rect l="0" t="0" r="r" b="b"/>
            <a:pathLst>
              <a:path w="234" h="199">
                <a:moveTo>
                  <a:pt x="160" y="199"/>
                </a:moveTo>
                <a:lnTo>
                  <a:pt x="152" y="199"/>
                </a:lnTo>
                <a:lnTo>
                  <a:pt x="152" y="199"/>
                </a:lnTo>
                <a:lnTo>
                  <a:pt x="146" y="199"/>
                </a:lnTo>
                <a:lnTo>
                  <a:pt x="141" y="195"/>
                </a:lnTo>
                <a:lnTo>
                  <a:pt x="138" y="191"/>
                </a:lnTo>
                <a:lnTo>
                  <a:pt x="137" y="185"/>
                </a:lnTo>
                <a:lnTo>
                  <a:pt x="137" y="168"/>
                </a:lnTo>
                <a:lnTo>
                  <a:pt x="137" y="168"/>
                </a:lnTo>
                <a:lnTo>
                  <a:pt x="138" y="162"/>
                </a:lnTo>
                <a:lnTo>
                  <a:pt x="141" y="158"/>
                </a:lnTo>
                <a:lnTo>
                  <a:pt x="146" y="156"/>
                </a:lnTo>
                <a:lnTo>
                  <a:pt x="152" y="154"/>
                </a:lnTo>
                <a:lnTo>
                  <a:pt x="160" y="154"/>
                </a:lnTo>
                <a:lnTo>
                  <a:pt x="160" y="154"/>
                </a:lnTo>
                <a:lnTo>
                  <a:pt x="165" y="154"/>
                </a:lnTo>
                <a:lnTo>
                  <a:pt x="171" y="152"/>
                </a:lnTo>
                <a:lnTo>
                  <a:pt x="176" y="149"/>
                </a:lnTo>
                <a:lnTo>
                  <a:pt x="180" y="146"/>
                </a:lnTo>
                <a:lnTo>
                  <a:pt x="184" y="142"/>
                </a:lnTo>
                <a:lnTo>
                  <a:pt x="187" y="137"/>
                </a:lnTo>
                <a:lnTo>
                  <a:pt x="188" y="131"/>
                </a:lnTo>
                <a:lnTo>
                  <a:pt x="188" y="126"/>
                </a:lnTo>
                <a:lnTo>
                  <a:pt x="188" y="121"/>
                </a:lnTo>
                <a:lnTo>
                  <a:pt x="188" y="121"/>
                </a:lnTo>
                <a:lnTo>
                  <a:pt x="188" y="118"/>
                </a:lnTo>
                <a:lnTo>
                  <a:pt x="187" y="115"/>
                </a:lnTo>
                <a:lnTo>
                  <a:pt x="184" y="114"/>
                </a:lnTo>
                <a:lnTo>
                  <a:pt x="181" y="114"/>
                </a:lnTo>
                <a:lnTo>
                  <a:pt x="152" y="114"/>
                </a:lnTo>
                <a:lnTo>
                  <a:pt x="152" y="114"/>
                </a:lnTo>
                <a:lnTo>
                  <a:pt x="145" y="112"/>
                </a:lnTo>
                <a:lnTo>
                  <a:pt x="139" y="111"/>
                </a:lnTo>
                <a:lnTo>
                  <a:pt x="134" y="108"/>
                </a:lnTo>
                <a:lnTo>
                  <a:pt x="129" y="104"/>
                </a:lnTo>
                <a:lnTo>
                  <a:pt x="125" y="100"/>
                </a:lnTo>
                <a:lnTo>
                  <a:pt x="122" y="95"/>
                </a:lnTo>
                <a:lnTo>
                  <a:pt x="121" y="88"/>
                </a:lnTo>
                <a:lnTo>
                  <a:pt x="119" y="83"/>
                </a:lnTo>
                <a:lnTo>
                  <a:pt x="119" y="31"/>
                </a:lnTo>
                <a:lnTo>
                  <a:pt x="119" y="31"/>
                </a:lnTo>
                <a:lnTo>
                  <a:pt x="121" y="25"/>
                </a:lnTo>
                <a:lnTo>
                  <a:pt x="122" y="19"/>
                </a:lnTo>
                <a:lnTo>
                  <a:pt x="125" y="14"/>
                </a:lnTo>
                <a:lnTo>
                  <a:pt x="129" y="9"/>
                </a:lnTo>
                <a:lnTo>
                  <a:pt x="134" y="6"/>
                </a:lnTo>
                <a:lnTo>
                  <a:pt x="139" y="2"/>
                </a:lnTo>
                <a:lnTo>
                  <a:pt x="145" y="0"/>
                </a:lnTo>
                <a:lnTo>
                  <a:pt x="152" y="0"/>
                </a:lnTo>
                <a:lnTo>
                  <a:pt x="203" y="0"/>
                </a:lnTo>
                <a:lnTo>
                  <a:pt x="203" y="0"/>
                </a:lnTo>
                <a:lnTo>
                  <a:pt x="208" y="0"/>
                </a:lnTo>
                <a:lnTo>
                  <a:pt x="215" y="2"/>
                </a:lnTo>
                <a:lnTo>
                  <a:pt x="221" y="6"/>
                </a:lnTo>
                <a:lnTo>
                  <a:pt x="225" y="9"/>
                </a:lnTo>
                <a:lnTo>
                  <a:pt x="229" y="14"/>
                </a:lnTo>
                <a:lnTo>
                  <a:pt x="231" y="19"/>
                </a:lnTo>
                <a:lnTo>
                  <a:pt x="233" y="25"/>
                </a:lnTo>
                <a:lnTo>
                  <a:pt x="234" y="31"/>
                </a:lnTo>
                <a:lnTo>
                  <a:pt x="234" y="126"/>
                </a:lnTo>
                <a:lnTo>
                  <a:pt x="234" y="126"/>
                </a:lnTo>
                <a:lnTo>
                  <a:pt x="233" y="141"/>
                </a:lnTo>
                <a:lnTo>
                  <a:pt x="227" y="154"/>
                </a:lnTo>
                <a:lnTo>
                  <a:pt x="221" y="167"/>
                </a:lnTo>
                <a:lnTo>
                  <a:pt x="212" y="177"/>
                </a:lnTo>
                <a:lnTo>
                  <a:pt x="202" y="187"/>
                </a:lnTo>
                <a:lnTo>
                  <a:pt x="188" y="194"/>
                </a:lnTo>
                <a:lnTo>
                  <a:pt x="175" y="198"/>
                </a:lnTo>
                <a:lnTo>
                  <a:pt x="160" y="199"/>
                </a:lnTo>
                <a:lnTo>
                  <a:pt x="160" y="199"/>
                </a:lnTo>
                <a:close/>
                <a:moveTo>
                  <a:pt x="152" y="165"/>
                </a:moveTo>
                <a:lnTo>
                  <a:pt x="152" y="165"/>
                </a:lnTo>
                <a:lnTo>
                  <a:pt x="149" y="167"/>
                </a:lnTo>
                <a:lnTo>
                  <a:pt x="148" y="168"/>
                </a:lnTo>
                <a:lnTo>
                  <a:pt x="148" y="185"/>
                </a:lnTo>
                <a:lnTo>
                  <a:pt x="148" y="185"/>
                </a:lnTo>
                <a:lnTo>
                  <a:pt x="149" y="188"/>
                </a:lnTo>
                <a:lnTo>
                  <a:pt x="152" y="188"/>
                </a:lnTo>
                <a:lnTo>
                  <a:pt x="160" y="188"/>
                </a:lnTo>
                <a:lnTo>
                  <a:pt x="160" y="188"/>
                </a:lnTo>
                <a:lnTo>
                  <a:pt x="172" y="187"/>
                </a:lnTo>
                <a:lnTo>
                  <a:pt x="184" y="184"/>
                </a:lnTo>
                <a:lnTo>
                  <a:pt x="195" y="177"/>
                </a:lnTo>
                <a:lnTo>
                  <a:pt x="204" y="171"/>
                </a:lnTo>
                <a:lnTo>
                  <a:pt x="212" y="161"/>
                </a:lnTo>
                <a:lnTo>
                  <a:pt x="218" y="150"/>
                </a:lnTo>
                <a:lnTo>
                  <a:pt x="222" y="138"/>
                </a:lnTo>
                <a:lnTo>
                  <a:pt x="223" y="126"/>
                </a:lnTo>
                <a:lnTo>
                  <a:pt x="223" y="31"/>
                </a:lnTo>
                <a:lnTo>
                  <a:pt x="223" y="31"/>
                </a:lnTo>
                <a:lnTo>
                  <a:pt x="222" y="27"/>
                </a:lnTo>
                <a:lnTo>
                  <a:pt x="222" y="23"/>
                </a:lnTo>
                <a:lnTo>
                  <a:pt x="216" y="17"/>
                </a:lnTo>
                <a:lnTo>
                  <a:pt x="211" y="13"/>
                </a:lnTo>
                <a:lnTo>
                  <a:pt x="207" y="11"/>
                </a:lnTo>
                <a:lnTo>
                  <a:pt x="203" y="11"/>
                </a:lnTo>
                <a:lnTo>
                  <a:pt x="152" y="11"/>
                </a:lnTo>
                <a:lnTo>
                  <a:pt x="152" y="11"/>
                </a:lnTo>
                <a:lnTo>
                  <a:pt x="148" y="11"/>
                </a:lnTo>
                <a:lnTo>
                  <a:pt x="144" y="13"/>
                </a:lnTo>
                <a:lnTo>
                  <a:pt x="137" y="17"/>
                </a:lnTo>
                <a:lnTo>
                  <a:pt x="133" y="23"/>
                </a:lnTo>
                <a:lnTo>
                  <a:pt x="131" y="27"/>
                </a:lnTo>
                <a:lnTo>
                  <a:pt x="130" y="31"/>
                </a:lnTo>
                <a:lnTo>
                  <a:pt x="130" y="83"/>
                </a:lnTo>
                <a:lnTo>
                  <a:pt x="130" y="83"/>
                </a:lnTo>
                <a:lnTo>
                  <a:pt x="131" y="87"/>
                </a:lnTo>
                <a:lnTo>
                  <a:pt x="133" y="91"/>
                </a:lnTo>
                <a:lnTo>
                  <a:pt x="137" y="96"/>
                </a:lnTo>
                <a:lnTo>
                  <a:pt x="144" y="102"/>
                </a:lnTo>
                <a:lnTo>
                  <a:pt x="148" y="103"/>
                </a:lnTo>
                <a:lnTo>
                  <a:pt x="152" y="103"/>
                </a:lnTo>
                <a:lnTo>
                  <a:pt x="181" y="103"/>
                </a:lnTo>
                <a:lnTo>
                  <a:pt x="181" y="103"/>
                </a:lnTo>
                <a:lnTo>
                  <a:pt x="188" y="104"/>
                </a:lnTo>
                <a:lnTo>
                  <a:pt x="194" y="108"/>
                </a:lnTo>
                <a:lnTo>
                  <a:pt x="198" y="114"/>
                </a:lnTo>
                <a:lnTo>
                  <a:pt x="199" y="121"/>
                </a:lnTo>
                <a:lnTo>
                  <a:pt x="199" y="126"/>
                </a:lnTo>
                <a:lnTo>
                  <a:pt x="199" y="126"/>
                </a:lnTo>
                <a:lnTo>
                  <a:pt x="199" y="133"/>
                </a:lnTo>
                <a:lnTo>
                  <a:pt x="196" y="141"/>
                </a:lnTo>
                <a:lnTo>
                  <a:pt x="192" y="148"/>
                </a:lnTo>
                <a:lnTo>
                  <a:pt x="188" y="153"/>
                </a:lnTo>
                <a:lnTo>
                  <a:pt x="181" y="158"/>
                </a:lnTo>
                <a:lnTo>
                  <a:pt x="175" y="162"/>
                </a:lnTo>
                <a:lnTo>
                  <a:pt x="168" y="164"/>
                </a:lnTo>
                <a:lnTo>
                  <a:pt x="160" y="165"/>
                </a:lnTo>
                <a:lnTo>
                  <a:pt x="152" y="165"/>
                </a:lnTo>
                <a:close/>
                <a:moveTo>
                  <a:pt x="40" y="199"/>
                </a:moveTo>
                <a:lnTo>
                  <a:pt x="31" y="199"/>
                </a:lnTo>
                <a:lnTo>
                  <a:pt x="31" y="199"/>
                </a:lnTo>
                <a:lnTo>
                  <a:pt x="26" y="199"/>
                </a:lnTo>
                <a:lnTo>
                  <a:pt x="21" y="195"/>
                </a:lnTo>
                <a:lnTo>
                  <a:pt x="18" y="191"/>
                </a:lnTo>
                <a:lnTo>
                  <a:pt x="17" y="185"/>
                </a:lnTo>
                <a:lnTo>
                  <a:pt x="17" y="168"/>
                </a:lnTo>
                <a:lnTo>
                  <a:pt x="17" y="168"/>
                </a:lnTo>
                <a:lnTo>
                  <a:pt x="18" y="162"/>
                </a:lnTo>
                <a:lnTo>
                  <a:pt x="21" y="158"/>
                </a:lnTo>
                <a:lnTo>
                  <a:pt x="26" y="156"/>
                </a:lnTo>
                <a:lnTo>
                  <a:pt x="31" y="154"/>
                </a:lnTo>
                <a:lnTo>
                  <a:pt x="40" y="154"/>
                </a:lnTo>
                <a:lnTo>
                  <a:pt x="40" y="154"/>
                </a:lnTo>
                <a:lnTo>
                  <a:pt x="45" y="154"/>
                </a:lnTo>
                <a:lnTo>
                  <a:pt x="50" y="152"/>
                </a:lnTo>
                <a:lnTo>
                  <a:pt x="56" y="149"/>
                </a:lnTo>
                <a:lnTo>
                  <a:pt x="60" y="146"/>
                </a:lnTo>
                <a:lnTo>
                  <a:pt x="64" y="142"/>
                </a:lnTo>
                <a:lnTo>
                  <a:pt x="67" y="137"/>
                </a:lnTo>
                <a:lnTo>
                  <a:pt x="68" y="131"/>
                </a:lnTo>
                <a:lnTo>
                  <a:pt x="68" y="126"/>
                </a:lnTo>
                <a:lnTo>
                  <a:pt x="68" y="121"/>
                </a:lnTo>
                <a:lnTo>
                  <a:pt x="68" y="121"/>
                </a:lnTo>
                <a:lnTo>
                  <a:pt x="68" y="118"/>
                </a:lnTo>
                <a:lnTo>
                  <a:pt x="67" y="115"/>
                </a:lnTo>
                <a:lnTo>
                  <a:pt x="64" y="114"/>
                </a:lnTo>
                <a:lnTo>
                  <a:pt x="61" y="114"/>
                </a:lnTo>
                <a:lnTo>
                  <a:pt x="31" y="114"/>
                </a:lnTo>
                <a:lnTo>
                  <a:pt x="31" y="114"/>
                </a:lnTo>
                <a:lnTo>
                  <a:pt x="25" y="112"/>
                </a:lnTo>
                <a:lnTo>
                  <a:pt x="19" y="111"/>
                </a:lnTo>
                <a:lnTo>
                  <a:pt x="14" y="108"/>
                </a:lnTo>
                <a:lnTo>
                  <a:pt x="9" y="104"/>
                </a:lnTo>
                <a:lnTo>
                  <a:pt x="4" y="100"/>
                </a:lnTo>
                <a:lnTo>
                  <a:pt x="2" y="95"/>
                </a:lnTo>
                <a:lnTo>
                  <a:pt x="0" y="88"/>
                </a:lnTo>
                <a:lnTo>
                  <a:pt x="0" y="83"/>
                </a:lnTo>
                <a:lnTo>
                  <a:pt x="0" y="31"/>
                </a:lnTo>
                <a:lnTo>
                  <a:pt x="0" y="31"/>
                </a:lnTo>
                <a:lnTo>
                  <a:pt x="0" y="25"/>
                </a:lnTo>
                <a:lnTo>
                  <a:pt x="2" y="19"/>
                </a:lnTo>
                <a:lnTo>
                  <a:pt x="4" y="14"/>
                </a:lnTo>
                <a:lnTo>
                  <a:pt x="9" y="9"/>
                </a:lnTo>
                <a:lnTo>
                  <a:pt x="14" y="6"/>
                </a:lnTo>
                <a:lnTo>
                  <a:pt x="19" y="2"/>
                </a:lnTo>
                <a:lnTo>
                  <a:pt x="25" y="0"/>
                </a:lnTo>
                <a:lnTo>
                  <a:pt x="31" y="0"/>
                </a:lnTo>
                <a:lnTo>
                  <a:pt x="83" y="0"/>
                </a:lnTo>
                <a:lnTo>
                  <a:pt x="83" y="0"/>
                </a:lnTo>
                <a:lnTo>
                  <a:pt x="88" y="0"/>
                </a:lnTo>
                <a:lnTo>
                  <a:pt x="95" y="2"/>
                </a:lnTo>
                <a:lnTo>
                  <a:pt x="100" y="6"/>
                </a:lnTo>
                <a:lnTo>
                  <a:pt x="104" y="9"/>
                </a:lnTo>
                <a:lnTo>
                  <a:pt x="108" y="14"/>
                </a:lnTo>
                <a:lnTo>
                  <a:pt x="111" y="19"/>
                </a:lnTo>
                <a:lnTo>
                  <a:pt x="112" y="25"/>
                </a:lnTo>
                <a:lnTo>
                  <a:pt x="114" y="31"/>
                </a:lnTo>
                <a:lnTo>
                  <a:pt x="114" y="126"/>
                </a:lnTo>
                <a:lnTo>
                  <a:pt x="114" y="126"/>
                </a:lnTo>
                <a:lnTo>
                  <a:pt x="112" y="141"/>
                </a:lnTo>
                <a:lnTo>
                  <a:pt x="107" y="154"/>
                </a:lnTo>
                <a:lnTo>
                  <a:pt x="100" y="167"/>
                </a:lnTo>
                <a:lnTo>
                  <a:pt x="92" y="177"/>
                </a:lnTo>
                <a:lnTo>
                  <a:pt x="81" y="187"/>
                </a:lnTo>
                <a:lnTo>
                  <a:pt x="68" y="194"/>
                </a:lnTo>
                <a:lnTo>
                  <a:pt x="54" y="198"/>
                </a:lnTo>
                <a:lnTo>
                  <a:pt x="40" y="199"/>
                </a:lnTo>
                <a:lnTo>
                  <a:pt x="40" y="199"/>
                </a:lnTo>
                <a:close/>
                <a:moveTo>
                  <a:pt x="31" y="165"/>
                </a:moveTo>
                <a:lnTo>
                  <a:pt x="31" y="165"/>
                </a:lnTo>
                <a:lnTo>
                  <a:pt x="29" y="167"/>
                </a:lnTo>
                <a:lnTo>
                  <a:pt x="27" y="168"/>
                </a:lnTo>
                <a:lnTo>
                  <a:pt x="27" y="185"/>
                </a:lnTo>
                <a:lnTo>
                  <a:pt x="27" y="185"/>
                </a:lnTo>
                <a:lnTo>
                  <a:pt x="29" y="188"/>
                </a:lnTo>
                <a:lnTo>
                  <a:pt x="31" y="188"/>
                </a:lnTo>
                <a:lnTo>
                  <a:pt x="40" y="188"/>
                </a:lnTo>
                <a:lnTo>
                  <a:pt x="40" y="188"/>
                </a:lnTo>
                <a:lnTo>
                  <a:pt x="52" y="187"/>
                </a:lnTo>
                <a:lnTo>
                  <a:pt x="64" y="184"/>
                </a:lnTo>
                <a:lnTo>
                  <a:pt x="75" y="177"/>
                </a:lnTo>
                <a:lnTo>
                  <a:pt x="84" y="171"/>
                </a:lnTo>
                <a:lnTo>
                  <a:pt x="92" y="161"/>
                </a:lnTo>
                <a:lnTo>
                  <a:pt x="98" y="150"/>
                </a:lnTo>
                <a:lnTo>
                  <a:pt x="102" y="138"/>
                </a:lnTo>
                <a:lnTo>
                  <a:pt x="103" y="126"/>
                </a:lnTo>
                <a:lnTo>
                  <a:pt x="103" y="31"/>
                </a:lnTo>
                <a:lnTo>
                  <a:pt x="103" y="31"/>
                </a:lnTo>
                <a:lnTo>
                  <a:pt x="102" y="27"/>
                </a:lnTo>
                <a:lnTo>
                  <a:pt x="102" y="23"/>
                </a:lnTo>
                <a:lnTo>
                  <a:pt x="96" y="17"/>
                </a:lnTo>
                <a:lnTo>
                  <a:pt x="91" y="13"/>
                </a:lnTo>
                <a:lnTo>
                  <a:pt x="87" y="11"/>
                </a:lnTo>
                <a:lnTo>
                  <a:pt x="83" y="11"/>
                </a:lnTo>
                <a:lnTo>
                  <a:pt x="31" y="11"/>
                </a:lnTo>
                <a:lnTo>
                  <a:pt x="31" y="11"/>
                </a:lnTo>
                <a:lnTo>
                  <a:pt x="27" y="11"/>
                </a:lnTo>
                <a:lnTo>
                  <a:pt x="23" y="13"/>
                </a:lnTo>
                <a:lnTo>
                  <a:pt x="17" y="17"/>
                </a:lnTo>
                <a:lnTo>
                  <a:pt x="13" y="23"/>
                </a:lnTo>
                <a:lnTo>
                  <a:pt x="11" y="27"/>
                </a:lnTo>
                <a:lnTo>
                  <a:pt x="11" y="31"/>
                </a:lnTo>
                <a:lnTo>
                  <a:pt x="11" y="83"/>
                </a:lnTo>
                <a:lnTo>
                  <a:pt x="11" y="83"/>
                </a:lnTo>
                <a:lnTo>
                  <a:pt x="11" y="87"/>
                </a:lnTo>
                <a:lnTo>
                  <a:pt x="13" y="91"/>
                </a:lnTo>
                <a:lnTo>
                  <a:pt x="17" y="96"/>
                </a:lnTo>
                <a:lnTo>
                  <a:pt x="23" y="102"/>
                </a:lnTo>
                <a:lnTo>
                  <a:pt x="27" y="103"/>
                </a:lnTo>
                <a:lnTo>
                  <a:pt x="31" y="103"/>
                </a:lnTo>
                <a:lnTo>
                  <a:pt x="61" y="103"/>
                </a:lnTo>
                <a:lnTo>
                  <a:pt x="61" y="103"/>
                </a:lnTo>
                <a:lnTo>
                  <a:pt x="68" y="104"/>
                </a:lnTo>
                <a:lnTo>
                  <a:pt x="73" y="108"/>
                </a:lnTo>
                <a:lnTo>
                  <a:pt x="77" y="114"/>
                </a:lnTo>
                <a:lnTo>
                  <a:pt x="79" y="121"/>
                </a:lnTo>
                <a:lnTo>
                  <a:pt x="79" y="126"/>
                </a:lnTo>
                <a:lnTo>
                  <a:pt x="79" y="126"/>
                </a:lnTo>
                <a:lnTo>
                  <a:pt x="79" y="133"/>
                </a:lnTo>
                <a:lnTo>
                  <a:pt x="76" y="141"/>
                </a:lnTo>
                <a:lnTo>
                  <a:pt x="72" y="148"/>
                </a:lnTo>
                <a:lnTo>
                  <a:pt x="68" y="153"/>
                </a:lnTo>
                <a:lnTo>
                  <a:pt x="61" y="158"/>
                </a:lnTo>
                <a:lnTo>
                  <a:pt x="54" y="162"/>
                </a:lnTo>
                <a:lnTo>
                  <a:pt x="48" y="164"/>
                </a:lnTo>
                <a:lnTo>
                  <a:pt x="40" y="165"/>
                </a:lnTo>
                <a:lnTo>
                  <a:pt x="31" y="16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099" name="Freeform 75"/>
          <p:cNvSpPr>
            <a:spLocks noEditPoints="1"/>
          </p:cNvSpPr>
          <p:nvPr/>
        </p:nvSpPr>
        <p:spPr bwMode="auto">
          <a:xfrm>
            <a:off x="9357005" y="4179261"/>
            <a:ext cx="314755" cy="303372"/>
          </a:xfrm>
          <a:custGeom>
            <a:avLst/>
            <a:gdLst/>
            <a:ahLst/>
            <a:cxnLst>
              <a:cxn ang="0">
                <a:pos x="87" y="200"/>
              </a:cxn>
              <a:cxn ang="0">
                <a:pos x="80" y="199"/>
              </a:cxn>
              <a:cxn ang="0">
                <a:pos x="75" y="195"/>
              </a:cxn>
              <a:cxn ang="0">
                <a:pos x="69" y="181"/>
              </a:cxn>
              <a:cxn ang="0">
                <a:pos x="19" y="131"/>
              </a:cxn>
              <a:cxn ang="0">
                <a:pos x="11" y="130"/>
              </a:cxn>
              <a:cxn ang="0">
                <a:pos x="6" y="126"/>
              </a:cxn>
              <a:cxn ang="0">
                <a:pos x="0" y="112"/>
              </a:cxn>
              <a:cxn ang="0">
                <a:pos x="0" y="87"/>
              </a:cxn>
              <a:cxn ang="0">
                <a:pos x="6" y="75"/>
              </a:cxn>
              <a:cxn ang="0">
                <a:pos x="11" y="71"/>
              </a:cxn>
              <a:cxn ang="0">
                <a:pos x="69" y="69"/>
              </a:cxn>
              <a:cxn ang="0">
                <a:pos x="69" y="18"/>
              </a:cxn>
              <a:cxn ang="0">
                <a:pos x="75" y="6"/>
              </a:cxn>
              <a:cxn ang="0">
                <a:pos x="80" y="2"/>
              </a:cxn>
              <a:cxn ang="0">
                <a:pos x="114" y="0"/>
              </a:cxn>
              <a:cxn ang="0">
                <a:pos x="121" y="2"/>
              </a:cxn>
              <a:cxn ang="0">
                <a:pos x="126" y="6"/>
              </a:cxn>
              <a:cxn ang="0">
                <a:pos x="131" y="18"/>
              </a:cxn>
              <a:cxn ang="0">
                <a:pos x="181" y="69"/>
              </a:cxn>
              <a:cxn ang="0">
                <a:pos x="189" y="71"/>
              </a:cxn>
              <a:cxn ang="0">
                <a:pos x="195" y="75"/>
              </a:cxn>
              <a:cxn ang="0">
                <a:pos x="200" y="87"/>
              </a:cxn>
              <a:cxn ang="0">
                <a:pos x="200" y="112"/>
              </a:cxn>
              <a:cxn ang="0">
                <a:pos x="195" y="126"/>
              </a:cxn>
              <a:cxn ang="0">
                <a:pos x="189" y="130"/>
              </a:cxn>
              <a:cxn ang="0">
                <a:pos x="131" y="131"/>
              </a:cxn>
              <a:cxn ang="0">
                <a:pos x="131" y="181"/>
              </a:cxn>
              <a:cxn ang="0">
                <a:pos x="126" y="195"/>
              </a:cxn>
              <a:cxn ang="0">
                <a:pos x="121" y="199"/>
              </a:cxn>
              <a:cxn ang="0">
                <a:pos x="114" y="200"/>
              </a:cxn>
              <a:cxn ang="0">
                <a:pos x="19" y="80"/>
              </a:cxn>
              <a:cxn ang="0">
                <a:pos x="14" y="81"/>
              </a:cxn>
              <a:cxn ang="0">
                <a:pos x="11" y="84"/>
              </a:cxn>
              <a:cxn ang="0">
                <a:pos x="11" y="112"/>
              </a:cxn>
              <a:cxn ang="0">
                <a:pos x="11" y="116"/>
              </a:cxn>
              <a:cxn ang="0">
                <a:pos x="14" y="118"/>
              </a:cxn>
              <a:cxn ang="0">
                <a:pos x="19" y="121"/>
              </a:cxn>
              <a:cxn ang="0">
                <a:pos x="80" y="181"/>
              </a:cxn>
              <a:cxn ang="0">
                <a:pos x="80" y="184"/>
              </a:cxn>
              <a:cxn ang="0">
                <a:pos x="83" y="187"/>
              </a:cxn>
              <a:cxn ang="0">
                <a:pos x="87" y="189"/>
              </a:cxn>
              <a:cxn ang="0">
                <a:pos x="114" y="189"/>
              </a:cxn>
              <a:cxn ang="0">
                <a:pos x="118" y="187"/>
              </a:cxn>
              <a:cxn ang="0">
                <a:pos x="121" y="184"/>
              </a:cxn>
              <a:cxn ang="0">
                <a:pos x="121" y="121"/>
              </a:cxn>
              <a:cxn ang="0">
                <a:pos x="181" y="121"/>
              </a:cxn>
              <a:cxn ang="0">
                <a:pos x="187" y="118"/>
              </a:cxn>
              <a:cxn ang="0">
                <a:pos x="188" y="116"/>
              </a:cxn>
              <a:cxn ang="0">
                <a:pos x="189" y="87"/>
              </a:cxn>
              <a:cxn ang="0">
                <a:pos x="188" y="84"/>
              </a:cxn>
              <a:cxn ang="0">
                <a:pos x="187" y="81"/>
              </a:cxn>
              <a:cxn ang="0">
                <a:pos x="181" y="80"/>
              </a:cxn>
              <a:cxn ang="0">
                <a:pos x="121" y="18"/>
              </a:cxn>
              <a:cxn ang="0">
                <a:pos x="121" y="15"/>
              </a:cxn>
              <a:cxn ang="0">
                <a:pos x="118" y="14"/>
              </a:cxn>
              <a:cxn ang="0">
                <a:pos x="114" y="11"/>
              </a:cxn>
              <a:cxn ang="0">
                <a:pos x="87" y="11"/>
              </a:cxn>
              <a:cxn ang="0">
                <a:pos x="83" y="14"/>
              </a:cxn>
              <a:cxn ang="0">
                <a:pos x="80" y="15"/>
              </a:cxn>
              <a:cxn ang="0">
                <a:pos x="80" y="80"/>
              </a:cxn>
            </a:cxnLst>
            <a:rect l="0" t="0" r="r" b="b"/>
            <a:pathLst>
              <a:path w="200" h="200">
                <a:moveTo>
                  <a:pt x="114" y="200"/>
                </a:moveTo>
                <a:lnTo>
                  <a:pt x="87" y="200"/>
                </a:lnTo>
                <a:lnTo>
                  <a:pt x="87" y="200"/>
                </a:lnTo>
                <a:lnTo>
                  <a:pt x="80" y="199"/>
                </a:lnTo>
                <a:lnTo>
                  <a:pt x="75" y="195"/>
                </a:lnTo>
                <a:lnTo>
                  <a:pt x="75" y="195"/>
                </a:lnTo>
                <a:lnTo>
                  <a:pt x="71" y="188"/>
                </a:lnTo>
                <a:lnTo>
                  <a:pt x="69" y="181"/>
                </a:lnTo>
                <a:lnTo>
                  <a:pt x="69" y="131"/>
                </a:lnTo>
                <a:lnTo>
                  <a:pt x="19" y="131"/>
                </a:lnTo>
                <a:lnTo>
                  <a:pt x="19" y="131"/>
                </a:lnTo>
                <a:lnTo>
                  <a:pt x="11" y="130"/>
                </a:lnTo>
                <a:lnTo>
                  <a:pt x="6" y="126"/>
                </a:lnTo>
                <a:lnTo>
                  <a:pt x="6" y="126"/>
                </a:lnTo>
                <a:lnTo>
                  <a:pt x="2" y="121"/>
                </a:lnTo>
                <a:lnTo>
                  <a:pt x="0" y="112"/>
                </a:lnTo>
                <a:lnTo>
                  <a:pt x="0" y="87"/>
                </a:lnTo>
                <a:lnTo>
                  <a:pt x="0" y="87"/>
                </a:lnTo>
                <a:lnTo>
                  <a:pt x="2" y="80"/>
                </a:lnTo>
                <a:lnTo>
                  <a:pt x="6" y="75"/>
                </a:lnTo>
                <a:lnTo>
                  <a:pt x="6" y="75"/>
                </a:lnTo>
                <a:lnTo>
                  <a:pt x="11" y="71"/>
                </a:lnTo>
                <a:lnTo>
                  <a:pt x="19" y="69"/>
                </a:lnTo>
                <a:lnTo>
                  <a:pt x="69" y="69"/>
                </a:lnTo>
                <a:lnTo>
                  <a:pt x="69" y="18"/>
                </a:lnTo>
                <a:lnTo>
                  <a:pt x="69" y="18"/>
                </a:lnTo>
                <a:lnTo>
                  <a:pt x="71" y="11"/>
                </a:lnTo>
                <a:lnTo>
                  <a:pt x="75" y="6"/>
                </a:lnTo>
                <a:lnTo>
                  <a:pt x="75" y="6"/>
                </a:lnTo>
                <a:lnTo>
                  <a:pt x="80" y="2"/>
                </a:lnTo>
                <a:lnTo>
                  <a:pt x="87" y="0"/>
                </a:lnTo>
                <a:lnTo>
                  <a:pt x="114" y="0"/>
                </a:lnTo>
                <a:lnTo>
                  <a:pt x="114" y="0"/>
                </a:lnTo>
                <a:lnTo>
                  <a:pt x="121" y="2"/>
                </a:lnTo>
                <a:lnTo>
                  <a:pt x="126" y="6"/>
                </a:lnTo>
                <a:lnTo>
                  <a:pt x="126" y="6"/>
                </a:lnTo>
                <a:lnTo>
                  <a:pt x="130" y="11"/>
                </a:lnTo>
                <a:lnTo>
                  <a:pt x="131" y="18"/>
                </a:lnTo>
                <a:lnTo>
                  <a:pt x="131" y="69"/>
                </a:lnTo>
                <a:lnTo>
                  <a:pt x="181" y="69"/>
                </a:lnTo>
                <a:lnTo>
                  <a:pt x="181" y="69"/>
                </a:lnTo>
                <a:lnTo>
                  <a:pt x="189" y="71"/>
                </a:lnTo>
                <a:lnTo>
                  <a:pt x="195" y="75"/>
                </a:lnTo>
                <a:lnTo>
                  <a:pt x="195" y="75"/>
                </a:lnTo>
                <a:lnTo>
                  <a:pt x="199" y="80"/>
                </a:lnTo>
                <a:lnTo>
                  <a:pt x="200" y="87"/>
                </a:lnTo>
                <a:lnTo>
                  <a:pt x="200" y="112"/>
                </a:lnTo>
                <a:lnTo>
                  <a:pt x="200" y="112"/>
                </a:lnTo>
                <a:lnTo>
                  <a:pt x="199" y="121"/>
                </a:lnTo>
                <a:lnTo>
                  <a:pt x="195" y="126"/>
                </a:lnTo>
                <a:lnTo>
                  <a:pt x="195" y="126"/>
                </a:lnTo>
                <a:lnTo>
                  <a:pt x="189" y="130"/>
                </a:lnTo>
                <a:lnTo>
                  <a:pt x="181" y="131"/>
                </a:lnTo>
                <a:lnTo>
                  <a:pt x="131" y="131"/>
                </a:lnTo>
                <a:lnTo>
                  <a:pt x="131" y="181"/>
                </a:lnTo>
                <a:lnTo>
                  <a:pt x="131" y="181"/>
                </a:lnTo>
                <a:lnTo>
                  <a:pt x="130" y="188"/>
                </a:lnTo>
                <a:lnTo>
                  <a:pt x="126" y="195"/>
                </a:lnTo>
                <a:lnTo>
                  <a:pt x="126" y="195"/>
                </a:lnTo>
                <a:lnTo>
                  <a:pt x="121" y="199"/>
                </a:lnTo>
                <a:lnTo>
                  <a:pt x="114" y="200"/>
                </a:lnTo>
                <a:lnTo>
                  <a:pt x="114" y="200"/>
                </a:lnTo>
                <a:close/>
                <a:moveTo>
                  <a:pt x="19" y="80"/>
                </a:moveTo>
                <a:lnTo>
                  <a:pt x="19" y="80"/>
                </a:lnTo>
                <a:lnTo>
                  <a:pt x="15" y="80"/>
                </a:lnTo>
                <a:lnTo>
                  <a:pt x="14" y="81"/>
                </a:lnTo>
                <a:lnTo>
                  <a:pt x="14" y="81"/>
                </a:lnTo>
                <a:lnTo>
                  <a:pt x="11" y="84"/>
                </a:lnTo>
                <a:lnTo>
                  <a:pt x="11" y="87"/>
                </a:lnTo>
                <a:lnTo>
                  <a:pt x="11" y="112"/>
                </a:lnTo>
                <a:lnTo>
                  <a:pt x="11" y="112"/>
                </a:lnTo>
                <a:lnTo>
                  <a:pt x="11" y="116"/>
                </a:lnTo>
                <a:lnTo>
                  <a:pt x="14" y="118"/>
                </a:lnTo>
                <a:lnTo>
                  <a:pt x="14" y="118"/>
                </a:lnTo>
                <a:lnTo>
                  <a:pt x="17" y="121"/>
                </a:lnTo>
                <a:lnTo>
                  <a:pt x="19" y="121"/>
                </a:lnTo>
                <a:lnTo>
                  <a:pt x="80" y="121"/>
                </a:lnTo>
                <a:lnTo>
                  <a:pt x="80" y="181"/>
                </a:lnTo>
                <a:lnTo>
                  <a:pt x="80" y="181"/>
                </a:lnTo>
                <a:lnTo>
                  <a:pt x="80" y="184"/>
                </a:lnTo>
                <a:lnTo>
                  <a:pt x="83" y="187"/>
                </a:lnTo>
                <a:lnTo>
                  <a:pt x="83" y="187"/>
                </a:lnTo>
                <a:lnTo>
                  <a:pt x="84" y="188"/>
                </a:lnTo>
                <a:lnTo>
                  <a:pt x="87" y="189"/>
                </a:lnTo>
                <a:lnTo>
                  <a:pt x="114" y="189"/>
                </a:lnTo>
                <a:lnTo>
                  <a:pt x="114" y="189"/>
                </a:lnTo>
                <a:lnTo>
                  <a:pt x="117" y="188"/>
                </a:lnTo>
                <a:lnTo>
                  <a:pt x="118" y="187"/>
                </a:lnTo>
                <a:lnTo>
                  <a:pt x="118" y="187"/>
                </a:lnTo>
                <a:lnTo>
                  <a:pt x="121" y="184"/>
                </a:lnTo>
                <a:lnTo>
                  <a:pt x="121" y="181"/>
                </a:lnTo>
                <a:lnTo>
                  <a:pt x="121" y="121"/>
                </a:lnTo>
                <a:lnTo>
                  <a:pt x="181" y="121"/>
                </a:lnTo>
                <a:lnTo>
                  <a:pt x="181" y="121"/>
                </a:lnTo>
                <a:lnTo>
                  <a:pt x="184" y="121"/>
                </a:lnTo>
                <a:lnTo>
                  <a:pt x="187" y="118"/>
                </a:lnTo>
                <a:lnTo>
                  <a:pt x="187" y="118"/>
                </a:lnTo>
                <a:lnTo>
                  <a:pt x="188" y="116"/>
                </a:lnTo>
                <a:lnTo>
                  <a:pt x="189" y="112"/>
                </a:lnTo>
                <a:lnTo>
                  <a:pt x="189" y="87"/>
                </a:lnTo>
                <a:lnTo>
                  <a:pt x="189" y="87"/>
                </a:lnTo>
                <a:lnTo>
                  <a:pt x="188" y="84"/>
                </a:lnTo>
                <a:lnTo>
                  <a:pt x="187" y="81"/>
                </a:lnTo>
                <a:lnTo>
                  <a:pt x="187" y="81"/>
                </a:lnTo>
                <a:lnTo>
                  <a:pt x="184" y="80"/>
                </a:lnTo>
                <a:lnTo>
                  <a:pt x="181" y="80"/>
                </a:lnTo>
                <a:lnTo>
                  <a:pt x="121" y="80"/>
                </a:lnTo>
                <a:lnTo>
                  <a:pt x="121" y="18"/>
                </a:lnTo>
                <a:lnTo>
                  <a:pt x="121" y="18"/>
                </a:lnTo>
                <a:lnTo>
                  <a:pt x="121" y="15"/>
                </a:lnTo>
                <a:lnTo>
                  <a:pt x="118" y="14"/>
                </a:lnTo>
                <a:lnTo>
                  <a:pt x="118" y="14"/>
                </a:lnTo>
                <a:lnTo>
                  <a:pt x="117" y="11"/>
                </a:lnTo>
                <a:lnTo>
                  <a:pt x="114" y="11"/>
                </a:lnTo>
                <a:lnTo>
                  <a:pt x="87" y="11"/>
                </a:lnTo>
                <a:lnTo>
                  <a:pt x="87" y="11"/>
                </a:lnTo>
                <a:lnTo>
                  <a:pt x="84" y="11"/>
                </a:lnTo>
                <a:lnTo>
                  <a:pt x="83" y="14"/>
                </a:lnTo>
                <a:lnTo>
                  <a:pt x="83" y="14"/>
                </a:lnTo>
                <a:lnTo>
                  <a:pt x="80" y="15"/>
                </a:lnTo>
                <a:lnTo>
                  <a:pt x="80" y="18"/>
                </a:lnTo>
                <a:lnTo>
                  <a:pt x="80" y="80"/>
                </a:lnTo>
                <a:lnTo>
                  <a:pt x="19" y="8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00" name="Freeform 76"/>
          <p:cNvSpPr>
            <a:spLocks noEditPoints="1"/>
          </p:cNvSpPr>
          <p:nvPr/>
        </p:nvSpPr>
        <p:spPr bwMode="auto">
          <a:xfrm>
            <a:off x="8506699" y="1775266"/>
            <a:ext cx="389920" cy="330951"/>
          </a:xfrm>
          <a:custGeom>
            <a:avLst/>
            <a:gdLst/>
            <a:ahLst/>
            <a:cxnLst>
              <a:cxn ang="0">
                <a:pos x="214" y="216"/>
              </a:cxn>
              <a:cxn ang="0">
                <a:pos x="206" y="211"/>
              </a:cxn>
              <a:cxn ang="0">
                <a:pos x="205" y="10"/>
              </a:cxn>
              <a:cxn ang="0">
                <a:pos x="210" y="0"/>
              </a:cxn>
              <a:cxn ang="0">
                <a:pos x="240" y="0"/>
              </a:cxn>
              <a:cxn ang="0">
                <a:pos x="249" y="6"/>
              </a:cxn>
              <a:cxn ang="0">
                <a:pos x="249" y="207"/>
              </a:cxn>
              <a:cxn ang="0">
                <a:pos x="244" y="216"/>
              </a:cxn>
              <a:cxn ang="0">
                <a:pos x="216" y="205"/>
              </a:cxn>
              <a:cxn ang="0">
                <a:pos x="216" y="11"/>
              </a:cxn>
              <a:cxn ang="0">
                <a:pos x="163" y="216"/>
              </a:cxn>
              <a:cxn ang="0">
                <a:pos x="156" y="214"/>
              </a:cxn>
              <a:cxn ang="0">
                <a:pos x="154" y="79"/>
              </a:cxn>
              <a:cxn ang="0">
                <a:pos x="156" y="72"/>
              </a:cxn>
              <a:cxn ang="0">
                <a:pos x="189" y="69"/>
              </a:cxn>
              <a:cxn ang="0">
                <a:pos x="195" y="72"/>
              </a:cxn>
              <a:cxn ang="0">
                <a:pos x="198" y="207"/>
              </a:cxn>
              <a:cxn ang="0">
                <a:pos x="195" y="214"/>
              </a:cxn>
              <a:cxn ang="0">
                <a:pos x="189" y="216"/>
              </a:cxn>
              <a:cxn ang="0">
                <a:pos x="187" y="80"/>
              </a:cxn>
              <a:cxn ang="0">
                <a:pos x="137" y="216"/>
              </a:cxn>
              <a:cxn ang="0">
                <a:pos x="108" y="216"/>
              </a:cxn>
              <a:cxn ang="0">
                <a:pos x="102" y="207"/>
              </a:cxn>
              <a:cxn ang="0">
                <a:pos x="102" y="126"/>
              </a:cxn>
              <a:cxn ang="0">
                <a:pos x="112" y="120"/>
              </a:cxn>
              <a:cxn ang="0">
                <a:pos x="141" y="120"/>
              </a:cxn>
              <a:cxn ang="0">
                <a:pos x="147" y="130"/>
              </a:cxn>
              <a:cxn ang="0">
                <a:pos x="147" y="211"/>
              </a:cxn>
              <a:cxn ang="0">
                <a:pos x="137" y="216"/>
              </a:cxn>
              <a:cxn ang="0">
                <a:pos x="136" y="205"/>
              </a:cxn>
              <a:cxn ang="0">
                <a:pos x="113" y="205"/>
              </a:cxn>
              <a:cxn ang="0">
                <a:pos x="60" y="216"/>
              </a:cxn>
              <a:cxn ang="0">
                <a:pos x="51" y="211"/>
              </a:cxn>
              <a:cxn ang="0">
                <a:pos x="51" y="164"/>
              </a:cxn>
              <a:cxn ang="0">
                <a:pos x="56" y="155"/>
              </a:cxn>
              <a:cxn ang="0">
                <a:pos x="86" y="154"/>
              </a:cxn>
              <a:cxn ang="0">
                <a:pos x="95" y="161"/>
              </a:cxn>
              <a:cxn ang="0">
                <a:pos x="95" y="207"/>
              </a:cxn>
              <a:cxn ang="0">
                <a:pos x="90" y="216"/>
              </a:cxn>
              <a:cxn ang="0">
                <a:pos x="62" y="205"/>
              </a:cxn>
              <a:cxn ang="0">
                <a:pos x="62" y="165"/>
              </a:cxn>
              <a:cxn ang="0">
                <a:pos x="9" y="216"/>
              </a:cxn>
              <a:cxn ang="0">
                <a:pos x="2" y="214"/>
              </a:cxn>
              <a:cxn ang="0">
                <a:pos x="0" y="181"/>
              </a:cxn>
              <a:cxn ang="0">
                <a:pos x="2" y="174"/>
              </a:cxn>
              <a:cxn ang="0">
                <a:pos x="35" y="172"/>
              </a:cxn>
              <a:cxn ang="0">
                <a:pos x="41" y="174"/>
              </a:cxn>
              <a:cxn ang="0">
                <a:pos x="44" y="207"/>
              </a:cxn>
              <a:cxn ang="0">
                <a:pos x="41" y="214"/>
              </a:cxn>
              <a:cxn ang="0">
                <a:pos x="35" y="216"/>
              </a:cxn>
              <a:cxn ang="0">
                <a:pos x="33" y="182"/>
              </a:cxn>
            </a:cxnLst>
            <a:rect l="0" t="0" r="r" b="b"/>
            <a:pathLst>
              <a:path w="249" h="216">
                <a:moveTo>
                  <a:pt x="240" y="216"/>
                </a:moveTo>
                <a:lnTo>
                  <a:pt x="214" y="216"/>
                </a:lnTo>
                <a:lnTo>
                  <a:pt x="214" y="216"/>
                </a:lnTo>
                <a:lnTo>
                  <a:pt x="210" y="216"/>
                </a:lnTo>
                <a:lnTo>
                  <a:pt x="208" y="214"/>
                </a:lnTo>
                <a:lnTo>
                  <a:pt x="206" y="211"/>
                </a:lnTo>
                <a:lnTo>
                  <a:pt x="205" y="207"/>
                </a:lnTo>
                <a:lnTo>
                  <a:pt x="205" y="10"/>
                </a:lnTo>
                <a:lnTo>
                  <a:pt x="205" y="10"/>
                </a:lnTo>
                <a:lnTo>
                  <a:pt x="206" y="6"/>
                </a:lnTo>
                <a:lnTo>
                  <a:pt x="208" y="3"/>
                </a:lnTo>
                <a:lnTo>
                  <a:pt x="210" y="0"/>
                </a:lnTo>
                <a:lnTo>
                  <a:pt x="214" y="0"/>
                </a:lnTo>
                <a:lnTo>
                  <a:pt x="240" y="0"/>
                </a:lnTo>
                <a:lnTo>
                  <a:pt x="240" y="0"/>
                </a:lnTo>
                <a:lnTo>
                  <a:pt x="244" y="0"/>
                </a:lnTo>
                <a:lnTo>
                  <a:pt x="247" y="3"/>
                </a:lnTo>
                <a:lnTo>
                  <a:pt x="249" y="6"/>
                </a:lnTo>
                <a:lnTo>
                  <a:pt x="249" y="10"/>
                </a:lnTo>
                <a:lnTo>
                  <a:pt x="249" y="207"/>
                </a:lnTo>
                <a:lnTo>
                  <a:pt x="249" y="207"/>
                </a:lnTo>
                <a:lnTo>
                  <a:pt x="249" y="211"/>
                </a:lnTo>
                <a:lnTo>
                  <a:pt x="247" y="214"/>
                </a:lnTo>
                <a:lnTo>
                  <a:pt x="244" y="216"/>
                </a:lnTo>
                <a:lnTo>
                  <a:pt x="240" y="216"/>
                </a:lnTo>
                <a:lnTo>
                  <a:pt x="240" y="216"/>
                </a:lnTo>
                <a:close/>
                <a:moveTo>
                  <a:pt x="216" y="205"/>
                </a:moveTo>
                <a:lnTo>
                  <a:pt x="239" y="205"/>
                </a:lnTo>
                <a:lnTo>
                  <a:pt x="239" y="11"/>
                </a:lnTo>
                <a:lnTo>
                  <a:pt x="216" y="11"/>
                </a:lnTo>
                <a:lnTo>
                  <a:pt x="216" y="205"/>
                </a:lnTo>
                <a:close/>
                <a:moveTo>
                  <a:pt x="189" y="216"/>
                </a:moveTo>
                <a:lnTo>
                  <a:pt x="163" y="216"/>
                </a:lnTo>
                <a:lnTo>
                  <a:pt x="163" y="216"/>
                </a:lnTo>
                <a:lnTo>
                  <a:pt x="159" y="216"/>
                </a:lnTo>
                <a:lnTo>
                  <a:pt x="156" y="214"/>
                </a:lnTo>
                <a:lnTo>
                  <a:pt x="154" y="211"/>
                </a:lnTo>
                <a:lnTo>
                  <a:pt x="154" y="207"/>
                </a:lnTo>
                <a:lnTo>
                  <a:pt x="154" y="79"/>
                </a:lnTo>
                <a:lnTo>
                  <a:pt x="154" y="79"/>
                </a:lnTo>
                <a:lnTo>
                  <a:pt x="154" y="74"/>
                </a:lnTo>
                <a:lnTo>
                  <a:pt x="156" y="72"/>
                </a:lnTo>
                <a:lnTo>
                  <a:pt x="159" y="69"/>
                </a:lnTo>
                <a:lnTo>
                  <a:pt x="163" y="69"/>
                </a:lnTo>
                <a:lnTo>
                  <a:pt x="189" y="69"/>
                </a:lnTo>
                <a:lnTo>
                  <a:pt x="189" y="69"/>
                </a:lnTo>
                <a:lnTo>
                  <a:pt x="193" y="69"/>
                </a:lnTo>
                <a:lnTo>
                  <a:pt x="195" y="72"/>
                </a:lnTo>
                <a:lnTo>
                  <a:pt x="198" y="74"/>
                </a:lnTo>
                <a:lnTo>
                  <a:pt x="198" y="79"/>
                </a:lnTo>
                <a:lnTo>
                  <a:pt x="198" y="207"/>
                </a:lnTo>
                <a:lnTo>
                  <a:pt x="198" y="207"/>
                </a:lnTo>
                <a:lnTo>
                  <a:pt x="198" y="211"/>
                </a:lnTo>
                <a:lnTo>
                  <a:pt x="195" y="214"/>
                </a:lnTo>
                <a:lnTo>
                  <a:pt x="193" y="216"/>
                </a:lnTo>
                <a:lnTo>
                  <a:pt x="189" y="216"/>
                </a:lnTo>
                <a:lnTo>
                  <a:pt x="189" y="216"/>
                </a:lnTo>
                <a:close/>
                <a:moveTo>
                  <a:pt x="164" y="205"/>
                </a:moveTo>
                <a:lnTo>
                  <a:pt x="187" y="205"/>
                </a:lnTo>
                <a:lnTo>
                  <a:pt x="187" y="80"/>
                </a:lnTo>
                <a:lnTo>
                  <a:pt x="164" y="80"/>
                </a:lnTo>
                <a:lnTo>
                  <a:pt x="164" y="205"/>
                </a:lnTo>
                <a:close/>
                <a:moveTo>
                  <a:pt x="137" y="216"/>
                </a:moveTo>
                <a:lnTo>
                  <a:pt x="112" y="216"/>
                </a:lnTo>
                <a:lnTo>
                  <a:pt x="112" y="216"/>
                </a:lnTo>
                <a:lnTo>
                  <a:pt x="108" y="216"/>
                </a:lnTo>
                <a:lnTo>
                  <a:pt x="105" y="214"/>
                </a:lnTo>
                <a:lnTo>
                  <a:pt x="102" y="211"/>
                </a:lnTo>
                <a:lnTo>
                  <a:pt x="102" y="207"/>
                </a:lnTo>
                <a:lnTo>
                  <a:pt x="102" y="130"/>
                </a:lnTo>
                <a:lnTo>
                  <a:pt x="102" y="130"/>
                </a:lnTo>
                <a:lnTo>
                  <a:pt x="102" y="126"/>
                </a:lnTo>
                <a:lnTo>
                  <a:pt x="105" y="123"/>
                </a:lnTo>
                <a:lnTo>
                  <a:pt x="108" y="120"/>
                </a:lnTo>
                <a:lnTo>
                  <a:pt x="112" y="120"/>
                </a:lnTo>
                <a:lnTo>
                  <a:pt x="137" y="120"/>
                </a:lnTo>
                <a:lnTo>
                  <a:pt x="137" y="120"/>
                </a:lnTo>
                <a:lnTo>
                  <a:pt x="141" y="120"/>
                </a:lnTo>
                <a:lnTo>
                  <a:pt x="144" y="123"/>
                </a:lnTo>
                <a:lnTo>
                  <a:pt x="147" y="126"/>
                </a:lnTo>
                <a:lnTo>
                  <a:pt x="147" y="130"/>
                </a:lnTo>
                <a:lnTo>
                  <a:pt x="147" y="207"/>
                </a:lnTo>
                <a:lnTo>
                  <a:pt x="147" y="207"/>
                </a:lnTo>
                <a:lnTo>
                  <a:pt x="147" y="211"/>
                </a:lnTo>
                <a:lnTo>
                  <a:pt x="144" y="214"/>
                </a:lnTo>
                <a:lnTo>
                  <a:pt x="141" y="216"/>
                </a:lnTo>
                <a:lnTo>
                  <a:pt x="137" y="216"/>
                </a:lnTo>
                <a:lnTo>
                  <a:pt x="137" y="216"/>
                </a:lnTo>
                <a:close/>
                <a:moveTo>
                  <a:pt x="113" y="205"/>
                </a:moveTo>
                <a:lnTo>
                  <a:pt x="136" y="205"/>
                </a:lnTo>
                <a:lnTo>
                  <a:pt x="136" y="131"/>
                </a:lnTo>
                <a:lnTo>
                  <a:pt x="113" y="131"/>
                </a:lnTo>
                <a:lnTo>
                  <a:pt x="113" y="205"/>
                </a:lnTo>
                <a:close/>
                <a:moveTo>
                  <a:pt x="86" y="216"/>
                </a:moveTo>
                <a:lnTo>
                  <a:pt x="60" y="216"/>
                </a:lnTo>
                <a:lnTo>
                  <a:pt x="60" y="216"/>
                </a:lnTo>
                <a:lnTo>
                  <a:pt x="56" y="216"/>
                </a:lnTo>
                <a:lnTo>
                  <a:pt x="54" y="214"/>
                </a:lnTo>
                <a:lnTo>
                  <a:pt x="51" y="211"/>
                </a:lnTo>
                <a:lnTo>
                  <a:pt x="51" y="207"/>
                </a:lnTo>
                <a:lnTo>
                  <a:pt x="51" y="164"/>
                </a:lnTo>
                <a:lnTo>
                  <a:pt x="51" y="164"/>
                </a:lnTo>
                <a:lnTo>
                  <a:pt x="51" y="161"/>
                </a:lnTo>
                <a:lnTo>
                  <a:pt x="54" y="157"/>
                </a:lnTo>
                <a:lnTo>
                  <a:pt x="56" y="155"/>
                </a:lnTo>
                <a:lnTo>
                  <a:pt x="60" y="154"/>
                </a:lnTo>
                <a:lnTo>
                  <a:pt x="86" y="154"/>
                </a:lnTo>
                <a:lnTo>
                  <a:pt x="86" y="154"/>
                </a:lnTo>
                <a:lnTo>
                  <a:pt x="90" y="155"/>
                </a:lnTo>
                <a:lnTo>
                  <a:pt x="93" y="157"/>
                </a:lnTo>
                <a:lnTo>
                  <a:pt x="95" y="161"/>
                </a:lnTo>
                <a:lnTo>
                  <a:pt x="95" y="164"/>
                </a:lnTo>
                <a:lnTo>
                  <a:pt x="95" y="207"/>
                </a:lnTo>
                <a:lnTo>
                  <a:pt x="95" y="207"/>
                </a:lnTo>
                <a:lnTo>
                  <a:pt x="95" y="211"/>
                </a:lnTo>
                <a:lnTo>
                  <a:pt x="93" y="214"/>
                </a:lnTo>
                <a:lnTo>
                  <a:pt x="90" y="216"/>
                </a:lnTo>
                <a:lnTo>
                  <a:pt x="86" y="216"/>
                </a:lnTo>
                <a:lnTo>
                  <a:pt x="86" y="216"/>
                </a:lnTo>
                <a:close/>
                <a:moveTo>
                  <a:pt x="62" y="205"/>
                </a:moveTo>
                <a:lnTo>
                  <a:pt x="85" y="205"/>
                </a:lnTo>
                <a:lnTo>
                  <a:pt x="85" y="165"/>
                </a:lnTo>
                <a:lnTo>
                  <a:pt x="62" y="165"/>
                </a:lnTo>
                <a:lnTo>
                  <a:pt x="62" y="205"/>
                </a:lnTo>
                <a:close/>
                <a:moveTo>
                  <a:pt x="35" y="216"/>
                </a:moveTo>
                <a:lnTo>
                  <a:pt x="9" y="216"/>
                </a:lnTo>
                <a:lnTo>
                  <a:pt x="9" y="216"/>
                </a:lnTo>
                <a:lnTo>
                  <a:pt x="5" y="216"/>
                </a:lnTo>
                <a:lnTo>
                  <a:pt x="2" y="214"/>
                </a:lnTo>
                <a:lnTo>
                  <a:pt x="0" y="211"/>
                </a:lnTo>
                <a:lnTo>
                  <a:pt x="0" y="207"/>
                </a:lnTo>
                <a:lnTo>
                  <a:pt x="0" y="181"/>
                </a:lnTo>
                <a:lnTo>
                  <a:pt x="0" y="181"/>
                </a:lnTo>
                <a:lnTo>
                  <a:pt x="0" y="177"/>
                </a:lnTo>
                <a:lnTo>
                  <a:pt x="2" y="174"/>
                </a:lnTo>
                <a:lnTo>
                  <a:pt x="5" y="173"/>
                </a:lnTo>
                <a:lnTo>
                  <a:pt x="9" y="172"/>
                </a:lnTo>
                <a:lnTo>
                  <a:pt x="35" y="172"/>
                </a:lnTo>
                <a:lnTo>
                  <a:pt x="35" y="172"/>
                </a:lnTo>
                <a:lnTo>
                  <a:pt x="39" y="173"/>
                </a:lnTo>
                <a:lnTo>
                  <a:pt x="41" y="174"/>
                </a:lnTo>
                <a:lnTo>
                  <a:pt x="43" y="177"/>
                </a:lnTo>
                <a:lnTo>
                  <a:pt x="44" y="181"/>
                </a:lnTo>
                <a:lnTo>
                  <a:pt x="44" y="207"/>
                </a:lnTo>
                <a:lnTo>
                  <a:pt x="44" y="207"/>
                </a:lnTo>
                <a:lnTo>
                  <a:pt x="43" y="211"/>
                </a:lnTo>
                <a:lnTo>
                  <a:pt x="41" y="214"/>
                </a:lnTo>
                <a:lnTo>
                  <a:pt x="39" y="216"/>
                </a:lnTo>
                <a:lnTo>
                  <a:pt x="35" y="216"/>
                </a:lnTo>
                <a:lnTo>
                  <a:pt x="35" y="216"/>
                </a:lnTo>
                <a:close/>
                <a:moveTo>
                  <a:pt x="10" y="205"/>
                </a:moveTo>
                <a:lnTo>
                  <a:pt x="33" y="205"/>
                </a:lnTo>
                <a:lnTo>
                  <a:pt x="33" y="182"/>
                </a:lnTo>
                <a:lnTo>
                  <a:pt x="10" y="182"/>
                </a:lnTo>
                <a:lnTo>
                  <a:pt x="10" y="20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01" name="Freeform 77"/>
          <p:cNvSpPr/>
          <p:nvPr/>
        </p:nvSpPr>
        <p:spPr bwMode="auto">
          <a:xfrm>
            <a:off x="3043136" y="4271193"/>
            <a:ext cx="108051" cy="105721"/>
          </a:xfrm>
          <a:custGeom>
            <a:avLst/>
            <a:gdLst/>
            <a:ahLst/>
            <a:cxnLst>
              <a:cxn ang="0">
                <a:pos x="69" y="63"/>
              </a:cxn>
              <a:cxn ang="0">
                <a:pos x="42" y="36"/>
              </a:cxn>
              <a:cxn ang="0">
                <a:pos x="69" y="9"/>
              </a:cxn>
              <a:cxn ang="0">
                <a:pos x="60" y="0"/>
              </a:cxn>
              <a:cxn ang="0">
                <a:pos x="35" y="27"/>
              </a:cxn>
              <a:cxn ang="0">
                <a:pos x="8" y="0"/>
              </a:cxn>
              <a:cxn ang="0">
                <a:pos x="0" y="9"/>
              </a:cxn>
              <a:cxn ang="0">
                <a:pos x="27" y="36"/>
              </a:cxn>
              <a:cxn ang="0">
                <a:pos x="0" y="63"/>
              </a:cxn>
              <a:cxn ang="0">
                <a:pos x="8" y="69"/>
              </a:cxn>
              <a:cxn ang="0">
                <a:pos x="35" y="42"/>
              </a:cxn>
              <a:cxn ang="0">
                <a:pos x="60" y="69"/>
              </a:cxn>
              <a:cxn ang="0">
                <a:pos x="69" y="63"/>
              </a:cxn>
            </a:cxnLst>
            <a:rect l="0" t="0" r="r" b="b"/>
            <a:pathLst>
              <a:path w="69" h="69">
                <a:moveTo>
                  <a:pt x="69" y="63"/>
                </a:moveTo>
                <a:lnTo>
                  <a:pt x="42" y="36"/>
                </a:lnTo>
                <a:lnTo>
                  <a:pt x="69" y="9"/>
                </a:lnTo>
                <a:lnTo>
                  <a:pt x="60" y="0"/>
                </a:lnTo>
                <a:lnTo>
                  <a:pt x="35" y="27"/>
                </a:lnTo>
                <a:lnTo>
                  <a:pt x="8" y="0"/>
                </a:lnTo>
                <a:lnTo>
                  <a:pt x="0" y="9"/>
                </a:lnTo>
                <a:lnTo>
                  <a:pt x="27" y="36"/>
                </a:lnTo>
                <a:lnTo>
                  <a:pt x="0" y="63"/>
                </a:lnTo>
                <a:lnTo>
                  <a:pt x="8" y="69"/>
                </a:lnTo>
                <a:lnTo>
                  <a:pt x="35" y="42"/>
                </a:lnTo>
                <a:lnTo>
                  <a:pt x="60" y="69"/>
                </a:lnTo>
                <a:lnTo>
                  <a:pt x="69" y="6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02" name="Freeform 78"/>
          <p:cNvSpPr/>
          <p:nvPr/>
        </p:nvSpPr>
        <p:spPr bwMode="auto">
          <a:xfrm>
            <a:off x="3677344" y="4142489"/>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1"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6" y="232"/>
                </a:lnTo>
                <a:lnTo>
                  <a:pt x="143" y="234"/>
                </a:lnTo>
                <a:lnTo>
                  <a:pt x="140" y="234"/>
                </a:lnTo>
                <a:lnTo>
                  <a:pt x="140" y="234"/>
                </a:lnTo>
                <a:lnTo>
                  <a:pt x="138" y="234"/>
                </a:lnTo>
                <a:lnTo>
                  <a:pt x="136" y="232"/>
                </a:lnTo>
                <a:lnTo>
                  <a:pt x="70" y="166"/>
                </a:lnTo>
                <a:lnTo>
                  <a:pt x="17" y="166"/>
                </a:lnTo>
                <a:lnTo>
                  <a:pt x="17" y="166"/>
                </a:lnTo>
                <a:lnTo>
                  <a:pt x="15" y="166"/>
                </a:lnTo>
                <a:lnTo>
                  <a:pt x="13" y="165"/>
                </a:lnTo>
                <a:lnTo>
                  <a:pt x="12" y="162"/>
                </a:lnTo>
                <a:lnTo>
                  <a:pt x="11" y="159"/>
                </a:lnTo>
                <a:lnTo>
                  <a:pt x="11" y="85"/>
                </a:lnTo>
                <a:lnTo>
                  <a:pt x="11" y="85"/>
                </a:lnTo>
                <a:lnTo>
                  <a:pt x="12" y="82"/>
                </a:lnTo>
                <a:lnTo>
                  <a:pt x="13" y="81"/>
                </a:lnTo>
                <a:lnTo>
                  <a:pt x="15" y="80"/>
                </a:lnTo>
                <a:lnTo>
                  <a:pt x="17" y="78"/>
                </a:lnTo>
                <a:lnTo>
                  <a:pt x="70" y="78"/>
                </a:lnTo>
                <a:lnTo>
                  <a:pt x="136" y="14"/>
                </a:lnTo>
                <a:lnTo>
                  <a:pt x="136" y="14"/>
                </a:lnTo>
                <a:lnTo>
                  <a:pt x="138" y="12"/>
                </a:lnTo>
                <a:lnTo>
                  <a:pt x="140" y="11"/>
                </a:lnTo>
                <a:lnTo>
                  <a:pt x="140" y="11"/>
                </a:lnTo>
                <a:lnTo>
                  <a:pt x="143" y="12"/>
                </a:lnTo>
                <a:lnTo>
                  <a:pt x="146"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1" y="69"/>
                </a:lnTo>
                <a:lnTo>
                  <a:pt x="5" y="73"/>
                </a:lnTo>
                <a:lnTo>
                  <a:pt x="1" y="78"/>
                </a:lnTo>
                <a:lnTo>
                  <a:pt x="0" y="85"/>
                </a:lnTo>
                <a:lnTo>
                  <a:pt x="0" y="159"/>
                </a:lnTo>
                <a:lnTo>
                  <a:pt x="0" y="159"/>
                </a:lnTo>
                <a:lnTo>
                  <a:pt x="1" y="166"/>
                </a:lnTo>
                <a:lnTo>
                  <a:pt x="5" y="172"/>
                </a:lnTo>
                <a:lnTo>
                  <a:pt x="11"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03" name="Freeform 79"/>
          <p:cNvSpPr/>
          <p:nvPr/>
        </p:nvSpPr>
        <p:spPr bwMode="auto">
          <a:xfrm>
            <a:off x="3869955" y="4275787"/>
            <a:ext cx="98656" cy="101124"/>
          </a:xfrm>
          <a:custGeom>
            <a:avLst/>
            <a:gdLst/>
            <a:ahLst/>
            <a:cxnLst>
              <a:cxn ang="0">
                <a:pos x="38" y="65"/>
              </a:cxn>
              <a:cxn ang="0">
                <a:pos x="38" y="38"/>
              </a:cxn>
              <a:cxn ang="0">
                <a:pos x="64" y="38"/>
              </a:cxn>
              <a:cxn ang="0">
                <a:pos x="64" y="27"/>
              </a:cxn>
              <a:cxn ang="0">
                <a:pos x="38" y="27"/>
              </a:cxn>
              <a:cxn ang="0">
                <a:pos x="38" y="0"/>
              </a:cxn>
              <a:cxn ang="0">
                <a:pos x="27" y="0"/>
              </a:cxn>
              <a:cxn ang="0">
                <a:pos x="27" y="27"/>
              </a:cxn>
              <a:cxn ang="0">
                <a:pos x="0" y="27"/>
              </a:cxn>
              <a:cxn ang="0">
                <a:pos x="0" y="38"/>
              </a:cxn>
              <a:cxn ang="0">
                <a:pos x="27" y="38"/>
              </a:cxn>
              <a:cxn ang="0">
                <a:pos x="27" y="65"/>
              </a:cxn>
              <a:cxn ang="0">
                <a:pos x="38" y="65"/>
              </a:cxn>
            </a:cxnLst>
            <a:rect l="0" t="0" r="r" b="b"/>
            <a:pathLst>
              <a:path w="64" h="65">
                <a:moveTo>
                  <a:pt x="38" y="65"/>
                </a:moveTo>
                <a:lnTo>
                  <a:pt x="38" y="38"/>
                </a:lnTo>
                <a:lnTo>
                  <a:pt x="64" y="38"/>
                </a:lnTo>
                <a:lnTo>
                  <a:pt x="64" y="27"/>
                </a:lnTo>
                <a:lnTo>
                  <a:pt x="38" y="27"/>
                </a:lnTo>
                <a:lnTo>
                  <a:pt x="38" y="0"/>
                </a:lnTo>
                <a:lnTo>
                  <a:pt x="27" y="0"/>
                </a:lnTo>
                <a:lnTo>
                  <a:pt x="27" y="27"/>
                </a:lnTo>
                <a:lnTo>
                  <a:pt x="0" y="27"/>
                </a:lnTo>
                <a:lnTo>
                  <a:pt x="0" y="38"/>
                </a:lnTo>
                <a:lnTo>
                  <a:pt x="27" y="38"/>
                </a:lnTo>
                <a:lnTo>
                  <a:pt x="27" y="65"/>
                </a:lnTo>
                <a:lnTo>
                  <a:pt x="38" y="6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04" name="Freeform 80"/>
          <p:cNvSpPr/>
          <p:nvPr/>
        </p:nvSpPr>
        <p:spPr bwMode="auto">
          <a:xfrm>
            <a:off x="4499462" y="4142489"/>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0"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5" y="232"/>
                </a:lnTo>
                <a:lnTo>
                  <a:pt x="143" y="234"/>
                </a:lnTo>
                <a:lnTo>
                  <a:pt x="140" y="234"/>
                </a:lnTo>
                <a:lnTo>
                  <a:pt x="140" y="234"/>
                </a:lnTo>
                <a:lnTo>
                  <a:pt x="137" y="234"/>
                </a:lnTo>
                <a:lnTo>
                  <a:pt x="136" y="232"/>
                </a:lnTo>
                <a:lnTo>
                  <a:pt x="70" y="166"/>
                </a:lnTo>
                <a:lnTo>
                  <a:pt x="17" y="166"/>
                </a:lnTo>
                <a:lnTo>
                  <a:pt x="17" y="166"/>
                </a:lnTo>
                <a:lnTo>
                  <a:pt x="15" y="166"/>
                </a:lnTo>
                <a:lnTo>
                  <a:pt x="13" y="165"/>
                </a:lnTo>
                <a:lnTo>
                  <a:pt x="12" y="162"/>
                </a:lnTo>
                <a:lnTo>
                  <a:pt x="10" y="159"/>
                </a:lnTo>
                <a:lnTo>
                  <a:pt x="10" y="85"/>
                </a:lnTo>
                <a:lnTo>
                  <a:pt x="10" y="85"/>
                </a:lnTo>
                <a:lnTo>
                  <a:pt x="12" y="82"/>
                </a:lnTo>
                <a:lnTo>
                  <a:pt x="13" y="81"/>
                </a:lnTo>
                <a:lnTo>
                  <a:pt x="15" y="80"/>
                </a:lnTo>
                <a:lnTo>
                  <a:pt x="17" y="78"/>
                </a:lnTo>
                <a:lnTo>
                  <a:pt x="70" y="78"/>
                </a:lnTo>
                <a:lnTo>
                  <a:pt x="136" y="14"/>
                </a:lnTo>
                <a:lnTo>
                  <a:pt x="136" y="14"/>
                </a:lnTo>
                <a:lnTo>
                  <a:pt x="137" y="12"/>
                </a:lnTo>
                <a:lnTo>
                  <a:pt x="140" y="11"/>
                </a:lnTo>
                <a:lnTo>
                  <a:pt x="140" y="11"/>
                </a:lnTo>
                <a:lnTo>
                  <a:pt x="143" y="12"/>
                </a:lnTo>
                <a:lnTo>
                  <a:pt x="145"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05" name="Rectangle 81"/>
          <p:cNvSpPr>
            <a:spLocks noChangeArrowheads="1"/>
          </p:cNvSpPr>
          <p:nvPr/>
        </p:nvSpPr>
        <p:spPr bwMode="auto">
          <a:xfrm>
            <a:off x="4687375" y="4317157"/>
            <a:ext cx="103352"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06" name="Freeform 82"/>
          <p:cNvSpPr/>
          <p:nvPr/>
        </p:nvSpPr>
        <p:spPr bwMode="auto">
          <a:xfrm>
            <a:off x="5260509" y="4142489"/>
            <a:ext cx="248985" cy="372321"/>
          </a:xfrm>
          <a:custGeom>
            <a:avLst/>
            <a:gdLst/>
            <a:ahLst/>
            <a:cxnLst>
              <a:cxn ang="0">
                <a:pos x="147" y="227"/>
              </a:cxn>
              <a:cxn ang="0">
                <a:pos x="147" y="228"/>
              </a:cxn>
              <a:cxn ang="0">
                <a:pos x="143" y="232"/>
              </a:cxn>
              <a:cxn ang="0">
                <a:pos x="140" y="234"/>
              </a:cxn>
              <a:cxn ang="0">
                <a:pos x="136" y="231"/>
              </a:cxn>
              <a:cxn ang="0">
                <a:pos x="18" y="166"/>
              </a:cxn>
              <a:cxn ang="0">
                <a:pos x="15" y="165"/>
              </a:cxn>
              <a:cxn ang="0">
                <a:pos x="11" y="161"/>
              </a:cxn>
              <a:cxn ang="0">
                <a:pos x="11" y="85"/>
              </a:cxn>
              <a:cxn ang="0">
                <a:pos x="11" y="82"/>
              </a:cxn>
              <a:cxn ang="0">
                <a:pos x="15" y="78"/>
              </a:cxn>
              <a:cxn ang="0">
                <a:pos x="70" y="78"/>
              </a:cxn>
              <a:cxn ang="0">
                <a:pos x="136" y="12"/>
              </a:cxn>
              <a:cxn ang="0">
                <a:pos x="140" y="11"/>
              </a:cxn>
              <a:cxn ang="0">
                <a:pos x="143" y="11"/>
              </a:cxn>
              <a:cxn ang="0">
                <a:pos x="147" y="15"/>
              </a:cxn>
              <a:cxn ang="0">
                <a:pos x="147" y="68"/>
              </a:cxn>
              <a:cxn ang="0">
                <a:pos x="158" y="18"/>
              </a:cxn>
              <a:cxn ang="0">
                <a:pos x="157" y="11"/>
              </a:cxn>
              <a:cxn ang="0">
                <a:pos x="147" y="1"/>
              </a:cxn>
              <a:cxn ang="0">
                <a:pos x="140" y="0"/>
              </a:cxn>
              <a:cxn ang="0">
                <a:pos x="128" y="5"/>
              </a:cxn>
              <a:cxn ang="0">
                <a:pos x="18"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7" y="234"/>
              </a:cxn>
              <a:cxn ang="0">
                <a:pos x="158" y="174"/>
              </a:cxn>
            </a:cxnLst>
            <a:rect l="0" t="0" r="r" b="b"/>
            <a:pathLst>
              <a:path w="158" h="244">
                <a:moveTo>
                  <a:pt x="147" y="174"/>
                </a:moveTo>
                <a:lnTo>
                  <a:pt x="147" y="227"/>
                </a:lnTo>
                <a:lnTo>
                  <a:pt x="147" y="227"/>
                </a:lnTo>
                <a:lnTo>
                  <a:pt x="147" y="228"/>
                </a:lnTo>
                <a:lnTo>
                  <a:pt x="146" y="231"/>
                </a:lnTo>
                <a:lnTo>
                  <a:pt x="143" y="232"/>
                </a:lnTo>
                <a:lnTo>
                  <a:pt x="140" y="234"/>
                </a:lnTo>
                <a:lnTo>
                  <a:pt x="140" y="234"/>
                </a:lnTo>
                <a:lnTo>
                  <a:pt x="138" y="232"/>
                </a:lnTo>
                <a:lnTo>
                  <a:pt x="136" y="231"/>
                </a:lnTo>
                <a:lnTo>
                  <a:pt x="70" y="166"/>
                </a:lnTo>
                <a:lnTo>
                  <a:pt x="18" y="166"/>
                </a:lnTo>
                <a:lnTo>
                  <a:pt x="18" y="166"/>
                </a:lnTo>
                <a:lnTo>
                  <a:pt x="15" y="165"/>
                </a:lnTo>
                <a:lnTo>
                  <a:pt x="14" y="163"/>
                </a:lnTo>
                <a:lnTo>
                  <a:pt x="11" y="161"/>
                </a:lnTo>
                <a:lnTo>
                  <a:pt x="11" y="159"/>
                </a:lnTo>
                <a:lnTo>
                  <a:pt x="11" y="85"/>
                </a:lnTo>
                <a:lnTo>
                  <a:pt x="11" y="85"/>
                </a:lnTo>
                <a:lnTo>
                  <a:pt x="11" y="82"/>
                </a:lnTo>
                <a:lnTo>
                  <a:pt x="14" y="80"/>
                </a:lnTo>
                <a:lnTo>
                  <a:pt x="15" y="78"/>
                </a:lnTo>
                <a:lnTo>
                  <a:pt x="18" y="78"/>
                </a:lnTo>
                <a:lnTo>
                  <a:pt x="70" y="78"/>
                </a:lnTo>
                <a:lnTo>
                  <a:pt x="136" y="12"/>
                </a:lnTo>
                <a:lnTo>
                  <a:pt x="136" y="12"/>
                </a:lnTo>
                <a:lnTo>
                  <a:pt x="138" y="11"/>
                </a:lnTo>
                <a:lnTo>
                  <a:pt x="140" y="11"/>
                </a:lnTo>
                <a:lnTo>
                  <a:pt x="140" y="11"/>
                </a:lnTo>
                <a:lnTo>
                  <a:pt x="143" y="11"/>
                </a:lnTo>
                <a:lnTo>
                  <a:pt x="146" y="12"/>
                </a:lnTo>
                <a:lnTo>
                  <a:pt x="147" y="15"/>
                </a:lnTo>
                <a:lnTo>
                  <a:pt x="147" y="18"/>
                </a:lnTo>
                <a:lnTo>
                  <a:pt x="147" y="68"/>
                </a:lnTo>
                <a:lnTo>
                  <a:pt x="158" y="68"/>
                </a:lnTo>
                <a:lnTo>
                  <a:pt x="158" y="18"/>
                </a:lnTo>
                <a:lnTo>
                  <a:pt x="158" y="18"/>
                </a:lnTo>
                <a:lnTo>
                  <a:pt x="157" y="11"/>
                </a:lnTo>
                <a:lnTo>
                  <a:pt x="153" y="5"/>
                </a:lnTo>
                <a:lnTo>
                  <a:pt x="147" y="1"/>
                </a:lnTo>
                <a:lnTo>
                  <a:pt x="140" y="0"/>
                </a:lnTo>
                <a:lnTo>
                  <a:pt x="140" y="0"/>
                </a:lnTo>
                <a:lnTo>
                  <a:pt x="134" y="1"/>
                </a:lnTo>
                <a:lnTo>
                  <a:pt x="128" y="5"/>
                </a:lnTo>
                <a:lnTo>
                  <a:pt x="66" y="68"/>
                </a:lnTo>
                <a:lnTo>
                  <a:pt x="18" y="68"/>
                </a:lnTo>
                <a:lnTo>
                  <a:pt x="18" y="68"/>
                </a:lnTo>
                <a:lnTo>
                  <a:pt x="11" y="69"/>
                </a:lnTo>
                <a:lnTo>
                  <a:pt x="5" y="73"/>
                </a:lnTo>
                <a:lnTo>
                  <a:pt x="1" y="78"/>
                </a:lnTo>
                <a:lnTo>
                  <a:pt x="0" y="85"/>
                </a:lnTo>
                <a:lnTo>
                  <a:pt x="0" y="159"/>
                </a:lnTo>
                <a:lnTo>
                  <a:pt x="0" y="159"/>
                </a:lnTo>
                <a:lnTo>
                  <a:pt x="1" y="166"/>
                </a:lnTo>
                <a:lnTo>
                  <a:pt x="5" y="172"/>
                </a:lnTo>
                <a:lnTo>
                  <a:pt x="11" y="176"/>
                </a:lnTo>
                <a:lnTo>
                  <a:pt x="18" y="177"/>
                </a:lnTo>
                <a:lnTo>
                  <a:pt x="66" y="177"/>
                </a:lnTo>
                <a:lnTo>
                  <a:pt x="128" y="239"/>
                </a:lnTo>
                <a:lnTo>
                  <a:pt x="128" y="239"/>
                </a:lnTo>
                <a:lnTo>
                  <a:pt x="134" y="243"/>
                </a:lnTo>
                <a:lnTo>
                  <a:pt x="140" y="244"/>
                </a:lnTo>
                <a:lnTo>
                  <a:pt x="140" y="244"/>
                </a:lnTo>
                <a:lnTo>
                  <a:pt x="147" y="243"/>
                </a:lnTo>
                <a:lnTo>
                  <a:pt x="153" y="239"/>
                </a:lnTo>
                <a:lnTo>
                  <a:pt x="157" y="234"/>
                </a:lnTo>
                <a:lnTo>
                  <a:pt x="158" y="227"/>
                </a:lnTo>
                <a:lnTo>
                  <a:pt x="158" y="174"/>
                </a:lnTo>
                <a:lnTo>
                  <a:pt x="147" y="17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07" name="Freeform 83"/>
          <p:cNvSpPr/>
          <p:nvPr/>
        </p:nvSpPr>
        <p:spPr bwMode="auto">
          <a:xfrm>
            <a:off x="5528282" y="4294174"/>
            <a:ext cx="32887" cy="68949"/>
          </a:xfrm>
          <a:custGeom>
            <a:avLst/>
            <a:gdLst/>
            <a:ahLst/>
            <a:cxnLst>
              <a:cxn ang="0">
                <a:pos x="9" y="45"/>
              </a:cxn>
              <a:cxn ang="0">
                <a:pos x="9" y="45"/>
              </a:cxn>
              <a:cxn ang="0">
                <a:pos x="7" y="45"/>
              </a:cxn>
              <a:cxn ang="0">
                <a:pos x="7" y="45"/>
              </a:cxn>
              <a:cxn ang="0">
                <a:pos x="4" y="45"/>
              </a:cxn>
              <a:cxn ang="0">
                <a:pos x="3" y="43"/>
              </a:cxn>
              <a:cxn ang="0">
                <a:pos x="1" y="40"/>
              </a:cxn>
              <a:cxn ang="0">
                <a:pos x="0" y="38"/>
              </a:cxn>
              <a:cxn ang="0">
                <a:pos x="0" y="38"/>
              </a:cxn>
              <a:cxn ang="0">
                <a:pos x="1" y="36"/>
              </a:cxn>
              <a:cxn ang="0">
                <a:pos x="3" y="35"/>
              </a:cxn>
              <a:cxn ang="0">
                <a:pos x="7" y="32"/>
              </a:cxn>
              <a:cxn ang="0">
                <a:pos x="9" y="28"/>
              </a:cxn>
              <a:cxn ang="0">
                <a:pos x="11" y="26"/>
              </a:cxn>
              <a:cxn ang="0">
                <a:pos x="12" y="22"/>
              </a:cxn>
              <a:cxn ang="0">
                <a:pos x="12" y="22"/>
              </a:cxn>
              <a:cxn ang="0">
                <a:pos x="11" y="19"/>
              </a:cxn>
              <a:cxn ang="0">
                <a:pos x="9" y="16"/>
              </a:cxn>
              <a:cxn ang="0">
                <a:pos x="7" y="12"/>
              </a:cxn>
              <a:cxn ang="0">
                <a:pos x="3" y="9"/>
              </a:cxn>
              <a:cxn ang="0">
                <a:pos x="1" y="8"/>
              </a:cxn>
              <a:cxn ang="0">
                <a:pos x="0" y="5"/>
              </a:cxn>
              <a:cxn ang="0">
                <a:pos x="0" y="5"/>
              </a:cxn>
              <a:cxn ang="0">
                <a:pos x="1" y="3"/>
              </a:cxn>
              <a:cxn ang="0">
                <a:pos x="3" y="1"/>
              </a:cxn>
              <a:cxn ang="0">
                <a:pos x="4" y="0"/>
              </a:cxn>
              <a:cxn ang="0">
                <a:pos x="7" y="0"/>
              </a:cxn>
              <a:cxn ang="0">
                <a:pos x="7" y="0"/>
              </a:cxn>
              <a:cxn ang="0">
                <a:pos x="9" y="0"/>
              </a:cxn>
              <a:cxn ang="0">
                <a:pos x="9" y="0"/>
              </a:cxn>
              <a:cxn ang="0">
                <a:pos x="15" y="4"/>
              </a:cxn>
              <a:cxn ang="0">
                <a:pos x="20" y="8"/>
              </a:cxn>
              <a:cxn ang="0">
                <a:pos x="23" y="15"/>
              </a:cxn>
              <a:cxn ang="0">
                <a:pos x="23" y="22"/>
              </a:cxn>
              <a:cxn ang="0">
                <a:pos x="23" y="22"/>
              </a:cxn>
              <a:cxn ang="0">
                <a:pos x="23" y="28"/>
              </a:cxn>
              <a:cxn ang="0">
                <a:pos x="20" y="35"/>
              </a:cxn>
              <a:cxn ang="0">
                <a:pos x="15" y="40"/>
              </a:cxn>
              <a:cxn ang="0">
                <a:pos x="9" y="45"/>
              </a:cxn>
              <a:cxn ang="0">
                <a:pos x="9" y="45"/>
              </a:cxn>
            </a:cxnLst>
            <a:rect l="0" t="0" r="r" b="b"/>
            <a:pathLst>
              <a:path w="23" h="45">
                <a:moveTo>
                  <a:pt x="9" y="45"/>
                </a:moveTo>
                <a:lnTo>
                  <a:pt x="9" y="45"/>
                </a:lnTo>
                <a:lnTo>
                  <a:pt x="7" y="45"/>
                </a:lnTo>
                <a:lnTo>
                  <a:pt x="7" y="45"/>
                </a:lnTo>
                <a:lnTo>
                  <a:pt x="4" y="45"/>
                </a:lnTo>
                <a:lnTo>
                  <a:pt x="3" y="43"/>
                </a:lnTo>
                <a:lnTo>
                  <a:pt x="1" y="40"/>
                </a:lnTo>
                <a:lnTo>
                  <a:pt x="0" y="38"/>
                </a:lnTo>
                <a:lnTo>
                  <a:pt x="0" y="38"/>
                </a:lnTo>
                <a:lnTo>
                  <a:pt x="1" y="36"/>
                </a:lnTo>
                <a:lnTo>
                  <a:pt x="3" y="35"/>
                </a:lnTo>
                <a:lnTo>
                  <a:pt x="7" y="32"/>
                </a:lnTo>
                <a:lnTo>
                  <a:pt x="9" y="28"/>
                </a:lnTo>
                <a:lnTo>
                  <a:pt x="11" y="26"/>
                </a:lnTo>
                <a:lnTo>
                  <a:pt x="12" y="22"/>
                </a:lnTo>
                <a:lnTo>
                  <a:pt x="12" y="22"/>
                </a:lnTo>
                <a:lnTo>
                  <a:pt x="11" y="19"/>
                </a:lnTo>
                <a:lnTo>
                  <a:pt x="9" y="16"/>
                </a:lnTo>
                <a:lnTo>
                  <a:pt x="7" y="12"/>
                </a:lnTo>
                <a:lnTo>
                  <a:pt x="3" y="9"/>
                </a:lnTo>
                <a:lnTo>
                  <a:pt x="1" y="8"/>
                </a:lnTo>
                <a:lnTo>
                  <a:pt x="0" y="5"/>
                </a:lnTo>
                <a:lnTo>
                  <a:pt x="0" y="5"/>
                </a:lnTo>
                <a:lnTo>
                  <a:pt x="1" y="3"/>
                </a:lnTo>
                <a:lnTo>
                  <a:pt x="3" y="1"/>
                </a:lnTo>
                <a:lnTo>
                  <a:pt x="4" y="0"/>
                </a:lnTo>
                <a:lnTo>
                  <a:pt x="7" y="0"/>
                </a:lnTo>
                <a:lnTo>
                  <a:pt x="7" y="0"/>
                </a:lnTo>
                <a:lnTo>
                  <a:pt x="9" y="0"/>
                </a:lnTo>
                <a:lnTo>
                  <a:pt x="9" y="0"/>
                </a:lnTo>
                <a:lnTo>
                  <a:pt x="15" y="4"/>
                </a:lnTo>
                <a:lnTo>
                  <a:pt x="20" y="8"/>
                </a:lnTo>
                <a:lnTo>
                  <a:pt x="23" y="15"/>
                </a:lnTo>
                <a:lnTo>
                  <a:pt x="23" y="22"/>
                </a:lnTo>
                <a:lnTo>
                  <a:pt x="23" y="22"/>
                </a:lnTo>
                <a:lnTo>
                  <a:pt x="23" y="28"/>
                </a:lnTo>
                <a:lnTo>
                  <a:pt x="20" y="35"/>
                </a:lnTo>
                <a:lnTo>
                  <a:pt x="15" y="40"/>
                </a:lnTo>
                <a:lnTo>
                  <a:pt x="9" y="45"/>
                </a:lnTo>
                <a:lnTo>
                  <a:pt x="9" y="4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08" name="Freeform 84"/>
          <p:cNvSpPr/>
          <p:nvPr/>
        </p:nvSpPr>
        <p:spPr bwMode="auto">
          <a:xfrm>
            <a:off x="6073232" y="4142489"/>
            <a:ext cx="248985" cy="372321"/>
          </a:xfrm>
          <a:custGeom>
            <a:avLst/>
            <a:gdLst/>
            <a:ahLst/>
            <a:cxnLst>
              <a:cxn ang="0">
                <a:pos x="147" y="227"/>
              </a:cxn>
              <a:cxn ang="0">
                <a:pos x="147" y="228"/>
              </a:cxn>
              <a:cxn ang="0">
                <a:pos x="143" y="232"/>
              </a:cxn>
              <a:cxn ang="0">
                <a:pos x="140" y="234"/>
              </a:cxn>
              <a:cxn ang="0">
                <a:pos x="135" y="231"/>
              </a:cxn>
              <a:cxn ang="0">
                <a:pos x="17" y="166"/>
              </a:cxn>
              <a:cxn ang="0">
                <a:pos x="14" y="165"/>
              </a:cxn>
              <a:cxn ang="0">
                <a:pos x="10" y="161"/>
              </a:cxn>
              <a:cxn ang="0">
                <a:pos x="10" y="85"/>
              </a:cxn>
              <a:cxn ang="0">
                <a:pos x="10" y="82"/>
              </a:cxn>
              <a:cxn ang="0">
                <a:pos x="14" y="78"/>
              </a:cxn>
              <a:cxn ang="0">
                <a:pos x="70" y="78"/>
              </a:cxn>
              <a:cxn ang="0">
                <a:pos x="135" y="12"/>
              </a:cxn>
              <a:cxn ang="0">
                <a:pos x="140" y="11"/>
              </a:cxn>
              <a:cxn ang="0">
                <a:pos x="143" y="11"/>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28"/>
                </a:lnTo>
                <a:lnTo>
                  <a:pt x="145" y="231"/>
                </a:lnTo>
                <a:lnTo>
                  <a:pt x="143" y="232"/>
                </a:lnTo>
                <a:lnTo>
                  <a:pt x="140" y="234"/>
                </a:lnTo>
                <a:lnTo>
                  <a:pt x="140" y="234"/>
                </a:lnTo>
                <a:lnTo>
                  <a:pt x="137" y="232"/>
                </a:lnTo>
                <a:lnTo>
                  <a:pt x="135" y="231"/>
                </a:lnTo>
                <a:lnTo>
                  <a:pt x="70" y="166"/>
                </a:lnTo>
                <a:lnTo>
                  <a:pt x="17" y="166"/>
                </a:lnTo>
                <a:lnTo>
                  <a:pt x="17" y="166"/>
                </a:lnTo>
                <a:lnTo>
                  <a:pt x="14" y="165"/>
                </a:lnTo>
                <a:lnTo>
                  <a:pt x="12" y="163"/>
                </a:lnTo>
                <a:lnTo>
                  <a:pt x="10" y="161"/>
                </a:lnTo>
                <a:lnTo>
                  <a:pt x="10" y="159"/>
                </a:lnTo>
                <a:lnTo>
                  <a:pt x="10" y="85"/>
                </a:lnTo>
                <a:lnTo>
                  <a:pt x="10" y="85"/>
                </a:lnTo>
                <a:lnTo>
                  <a:pt x="10" y="82"/>
                </a:lnTo>
                <a:lnTo>
                  <a:pt x="12" y="80"/>
                </a:lnTo>
                <a:lnTo>
                  <a:pt x="14" y="78"/>
                </a:lnTo>
                <a:lnTo>
                  <a:pt x="17" y="78"/>
                </a:lnTo>
                <a:lnTo>
                  <a:pt x="70" y="78"/>
                </a:lnTo>
                <a:lnTo>
                  <a:pt x="135" y="12"/>
                </a:lnTo>
                <a:lnTo>
                  <a:pt x="135" y="12"/>
                </a:lnTo>
                <a:lnTo>
                  <a:pt x="137" y="11"/>
                </a:lnTo>
                <a:lnTo>
                  <a:pt x="140" y="11"/>
                </a:lnTo>
                <a:lnTo>
                  <a:pt x="140" y="11"/>
                </a:lnTo>
                <a:lnTo>
                  <a:pt x="143" y="11"/>
                </a:lnTo>
                <a:lnTo>
                  <a:pt x="145" y="12"/>
                </a:lnTo>
                <a:lnTo>
                  <a:pt x="147" y="15"/>
                </a:lnTo>
                <a:lnTo>
                  <a:pt x="147" y="18"/>
                </a:lnTo>
                <a:lnTo>
                  <a:pt x="147" y="68"/>
                </a:lnTo>
                <a:lnTo>
                  <a:pt x="158" y="68"/>
                </a:lnTo>
                <a:lnTo>
                  <a:pt x="158" y="18"/>
                </a:lnTo>
                <a:lnTo>
                  <a:pt x="158" y="18"/>
                </a:lnTo>
                <a:lnTo>
                  <a:pt x="156" y="11"/>
                </a:lnTo>
                <a:lnTo>
                  <a:pt x="152"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2" y="239"/>
                </a:lnTo>
                <a:lnTo>
                  <a:pt x="156" y="234"/>
                </a:lnTo>
                <a:lnTo>
                  <a:pt x="158" y="227"/>
                </a:lnTo>
                <a:lnTo>
                  <a:pt x="158" y="174"/>
                </a:lnTo>
                <a:lnTo>
                  <a:pt x="147" y="17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09" name="Freeform 85"/>
          <p:cNvSpPr>
            <a:spLocks noEditPoints="1"/>
          </p:cNvSpPr>
          <p:nvPr/>
        </p:nvSpPr>
        <p:spPr bwMode="auto">
          <a:xfrm>
            <a:off x="6336310" y="4225227"/>
            <a:ext cx="112748" cy="206847"/>
          </a:xfrm>
          <a:custGeom>
            <a:avLst/>
            <a:gdLst/>
            <a:ahLst/>
            <a:cxnLst>
              <a:cxn ang="0">
                <a:pos x="7" y="90"/>
              </a:cxn>
              <a:cxn ang="0">
                <a:pos x="3" y="88"/>
              </a:cxn>
              <a:cxn ang="0">
                <a:pos x="0" y="83"/>
              </a:cxn>
              <a:cxn ang="0">
                <a:pos x="6" y="77"/>
              </a:cxn>
              <a:cxn ang="0">
                <a:pos x="11" y="67"/>
              </a:cxn>
              <a:cxn ang="0">
                <a:pos x="10" y="61"/>
              </a:cxn>
              <a:cxn ang="0">
                <a:pos x="2" y="53"/>
              </a:cxn>
              <a:cxn ang="0">
                <a:pos x="2" y="48"/>
              </a:cxn>
              <a:cxn ang="0">
                <a:pos x="7" y="45"/>
              </a:cxn>
              <a:cxn ang="0">
                <a:pos x="10" y="45"/>
              </a:cxn>
              <a:cxn ang="0">
                <a:pos x="23" y="60"/>
              </a:cxn>
              <a:cxn ang="0">
                <a:pos x="23" y="73"/>
              </a:cxn>
              <a:cxn ang="0">
                <a:pos x="10" y="90"/>
              </a:cxn>
              <a:cxn ang="0">
                <a:pos x="19" y="111"/>
              </a:cxn>
              <a:cxn ang="0">
                <a:pos x="14" y="111"/>
              </a:cxn>
              <a:cxn ang="0">
                <a:pos x="10" y="106"/>
              </a:cxn>
              <a:cxn ang="0">
                <a:pos x="14" y="100"/>
              </a:cxn>
              <a:cxn ang="0">
                <a:pos x="21" y="96"/>
              </a:cxn>
              <a:cxn ang="0">
                <a:pos x="35" y="75"/>
              </a:cxn>
              <a:cxn ang="0">
                <a:pos x="35" y="58"/>
              </a:cxn>
              <a:cxn ang="0">
                <a:pos x="21" y="38"/>
              </a:cxn>
              <a:cxn ang="0">
                <a:pos x="14" y="34"/>
              </a:cxn>
              <a:cxn ang="0">
                <a:pos x="10" y="29"/>
              </a:cxn>
              <a:cxn ang="0">
                <a:pos x="14" y="22"/>
              </a:cxn>
              <a:cxn ang="0">
                <a:pos x="19" y="22"/>
              </a:cxn>
              <a:cxn ang="0">
                <a:pos x="31" y="30"/>
              </a:cxn>
              <a:cxn ang="0">
                <a:pos x="44" y="46"/>
              </a:cxn>
              <a:cxn ang="0">
                <a:pos x="48" y="67"/>
              </a:cxn>
              <a:cxn ang="0">
                <a:pos x="46" y="81"/>
              </a:cxn>
              <a:cxn ang="0">
                <a:pos x="35" y="99"/>
              </a:cxn>
              <a:cxn ang="0">
                <a:pos x="19" y="111"/>
              </a:cxn>
              <a:cxn ang="0">
                <a:pos x="29" y="133"/>
              </a:cxn>
              <a:cxn ang="0">
                <a:pos x="23" y="133"/>
              </a:cxn>
              <a:cxn ang="0">
                <a:pos x="19" y="127"/>
              </a:cxn>
              <a:cxn ang="0">
                <a:pos x="23" y="122"/>
              </a:cxn>
              <a:cxn ang="0">
                <a:pos x="27" y="121"/>
              </a:cxn>
              <a:cxn ang="0">
                <a:pos x="41" y="111"/>
              </a:cxn>
              <a:cxn ang="0">
                <a:pos x="53" y="94"/>
              </a:cxn>
              <a:cxn ang="0">
                <a:pos x="60" y="75"/>
              </a:cxn>
              <a:cxn ang="0">
                <a:pos x="60" y="60"/>
              </a:cxn>
              <a:cxn ang="0">
                <a:pos x="53" y="40"/>
              </a:cxn>
              <a:cxn ang="0">
                <a:pos x="41" y="23"/>
              </a:cxn>
              <a:cxn ang="0">
                <a:pos x="27" y="14"/>
              </a:cxn>
              <a:cxn ang="0">
                <a:pos x="23" y="11"/>
              </a:cxn>
              <a:cxn ang="0">
                <a:pos x="19" y="6"/>
              </a:cxn>
              <a:cxn ang="0">
                <a:pos x="23" y="0"/>
              </a:cxn>
              <a:cxn ang="0">
                <a:pos x="29" y="0"/>
              </a:cxn>
              <a:cxn ang="0">
                <a:pos x="46" y="11"/>
              </a:cxn>
              <a:cxn ang="0">
                <a:pos x="65" y="37"/>
              </a:cxn>
              <a:cxn ang="0">
                <a:pos x="72" y="67"/>
              </a:cxn>
              <a:cxn ang="0">
                <a:pos x="69" y="88"/>
              </a:cxn>
              <a:cxn ang="0">
                <a:pos x="54" y="115"/>
              </a:cxn>
              <a:cxn ang="0">
                <a:pos x="29" y="133"/>
              </a:cxn>
            </a:cxnLst>
            <a:rect l="0" t="0" r="r" b="b"/>
            <a:pathLst>
              <a:path w="72" h="134">
                <a:moveTo>
                  <a:pt x="10" y="90"/>
                </a:moveTo>
                <a:lnTo>
                  <a:pt x="10" y="90"/>
                </a:lnTo>
                <a:lnTo>
                  <a:pt x="7" y="90"/>
                </a:lnTo>
                <a:lnTo>
                  <a:pt x="7" y="90"/>
                </a:lnTo>
                <a:lnTo>
                  <a:pt x="4" y="90"/>
                </a:lnTo>
                <a:lnTo>
                  <a:pt x="3" y="88"/>
                </a:lnTo>
                <a:lnTo>
                  <a:pt x="2" y="85"/>
                </a:lnTo>
                <a:lnTo>
                  <a:pt x="0" y="83"/>
                </a:lnTo>
                <a:lnTo>
                  <a:pt x="0" y="83"/>
                </a:lnTo>
                <a:lnTo>
                  <a:pt x="2" y="81"/>
                </a:lnTo>
                <a:lnTo>
                  <a:pt x="3" y="80"/>
                </a:lnTo>
                <a:lnTo>
                  <a:pt x="6" y="77"/>
                </a:lnTo>
                <a:lnTo>
                  <a:pt x="10" y="73"/>
                </a:lnTo>
                <a:lnTo>
                  <a:pt x="11" y="71"/>
                </a:lnTo>
                <a:lnTo>
                  <a:pt x="11" y="67"/>
                </a:lnTo>
                <a:lnTo>
                  <a:pt x="11" y="67"/>
                </a:lnTo>
                <a:lnTo>
                  <a:pt x="11" y="64"/>
                </a:lnTo>
                <a:lnTo>
                  <a:pt x="10" y="61"/>
                </a:lnTo>
                <a:lnTo>
                  <a:pt x="6" y="57"/>
                </a:lnTo>
                <a:lnTo>
                  <a:pt x="3" y="54"/>
                </a:lnTo>
                <a:lnTo>
                  <a:pt x="2" y="53"/>
                </a:lnTo>
                <a:lnTo>
                  <a:pt x="0" y="50"/>
                </a:lnTo>
                <a:lnTo>
                  <a:pt x="0" y="50"/>
                </a:lnTo>
                <a:lnTo>
                  <a:pt x="2" y="48"/>
                </a:lnTo>
                <a:lnTo>
                  <a:pt x="3" y="46"/>
                </a:lnTo>
                <a:lnTo>
                  <a:pt x="4" y="45"/>
                </a:lnTo>
                <a:lnTo>
                  <a:pt x="7" y="45"/>
                </a:lnTo>
                <a:lnTo>
                  <a:pt x="7" y="45"/>
                </a:lnTo>
                <a:lnTo>
                  <a:pt x="10" y="45"/>
                </a:lnTo>
                <a:lnTo>
                  <a:pt x="10" y="45"/>
                </a:lnTo>
                <a:lnTo>
                  <a:pt x="15" y="49"/>
                </a:lnTo>
                <a:lnTo>
                  <a:pt x="19" y="53"/>
                </a:lnTo>
                <a:lnTo>
                  <a:pt x="23" y="60"/>
                </a:lnTo>
                <a:lnTo>
                  <a:pt x="23" y="67"/>
                </a:lnTo>
                <a:lnTo>
                  <a:pt x="23" y="67"/>
                </a:lnTo>
                <a:lnTo>
                  <a:pt x="23" y="73"/>
                </a:lnTo>
                <a:lnTo>
                  <a:pt x="19" y="80"/>
                </a:lnTo>
                <a:lnTo>
                  <a:pt x="15" y="85"/>
                </a:lnTo>
                <a:lnTo>
                  <a:pt x="10" y="90"/>
                </a:lnTo>
                <a:lnTo>
                  <a:pt x="10" y="90"/>
                </a:lnTo>
                <a:close/>
                <a:moveTo>
                  <a:pt x="19" y="111"/>
                </a:moveTo>
                <a:lnTo>
                  <a:pt x="19" y="111"/>
                </a:lnTo>
                <a:lnTo>
                  <a:pt x="17" y="111"/>
                </a:lnTo>
                <a:lnTo>
                  <a:pt x="17" y="111"/>
                </a:lnTo>
                <a:lnTo>
                  <a:pt x="14" y="111"/>
                </a:lnTo>
                <a:lnTo>
                  <a:pt x="12" y="110"/>
                </a:lnTo>
                <a:lnTo>
                  <a:pt x="11" y="108"/>
                </a:lnTo>
                <a:lnTo>
                  <a:pt x="10" y="106"/>
                </a:lnTo>
                <a:lnTo>
                  <a:pt x="10" y="106"/>
                </a:lnTo>
                <a:lnTo>
                  <a:pt x="11" y="102"/>
                </a:lnTo>
                <a:lnTo>
                  <a:pt x="14" y="100"/>
                </a:lnTo>
                <a:lnTo>
                  <a:pt x="14" y="100"/>
                </a:lnTo>
                <a:lnTo>
                  <a:pt x="21" y="96"/>
                </a:lnTo>
                <a:lnTo>
                  <a:pt x="21" y="96"/>
                </a:lnTo>
                <a:lnTo>
                  <a:pt x="27" y="90"/>
                </a:lnTo>
                <a:lnTo>
                  <a:pt x="31" y="83"/>
                </a:lnTo>
                <a:lnTo>
                  <a:pt x="35" y="75"/>
                </a:lnTo>
                <a:lnTo>
                  <a:pt x="35" y="67"/>
                </a:lnTo>
                <a:lnTo>
                  <a:pt x="35" y="67"/>
                </a:lnTo>
                <a:lnTo>
                  <a:pt x="35" y="58"/>
                </a:lnTo>
                <a:lnTo>
                  <a:pt x="31" y="50"/>
                </a:lnTo>
                <a:lnTo>
                  <a:pt x="27" y="44"/>
                </a:lnTo>
                <a:lnTo>
                  <a:pt x="21" y="38"/>
                </a:lnTo>
                <a:lnTo>
                  <a:pt x="21" y="38"/>
                </a:lnTo>
                <a:lnTo>
                  <a:pt x="14" y="34"/>
                </a:lnTo>
                <a:lnTo>
                  <a:pt x="14" y="34"/>
                </a:lnTo>
                <a:lnTo>
                  <a:pt x="11" y="31"/>
                </a:lnTo>
                <a:lnTo>
                  <a:pt x="10" y="29"/>
                </a:lnTo>
                <a:lnTo>
                  <a:pt x="10" y="29"/>
                </a:lnTo>
                <a:lnTo>
                  <a:pt x="11" y="26"/>
                </a:lnTo>
                <a:lnTo>
                  <a:pt x="12" y="23"/>
                </a:lnTo>
                <a:lnTo>
                  <a:pt x="14" y="22"/>
                </a:lnTo>
                <a:lnTo>
                  <a:pt x="17" y="22"/>
                </a:lnTo>
                <a:lnTo>
                  <a:pt x="17" y="22"/>
                </a:lnTo>
                <a:lnTo>
                  <a:pt x="19" y="22"/>
                </a:lnTo>
                <a:lnTo>
                  <a:pt x="19" y="22"/>
                </a:lnTo>
                <a:lnTo>
                  <a:pt x="25" y="26"/>
                </a:lnTo>
                <a:lnTo>
                  <a:pt x="31" y="30"/>
                </a:lnTo>
                <a:lnTo>
                  <a:pt x="35" y="35"/>
                </a:lnTo>
                <a:lnTo>
                  <a:pt x="39" y="41"/>
                </a:lnTo>
                <a:lnTo>
                  <a:pt x="44" y="46"/>
                </a:lnTo>
                <a:lnTo>
                  <a:pt x="46" y="53"/>
                </a:lnTo>
                <a:lnTo>
                  <a:pt x="48" y="60"/>
                </a:lnTo>
                <a:lnTo>
                  <a:pt x="48" y="67"/>
                </a:lnTo>
                <a:lnTo>
                  <a:pt x="48" y="67"/>
                </a:lnTo>
                <a:lnTo>
                  <a:pt x="48" y="73"/>
                </a:lnTo>
                <a:lnTo>
                  <a:pt x="46" y="81"/>
                </a:lnTo>
                <a:lnTo>
                  <a:pt x="44" y="87"/>
                </a:lnTo>
                <a:lnTo>
                  <a:pt x="39" y="94"/>
                </a:lnTo>
                <a:lnTo>
                  <a:pt x="35" y="99"/>
                </a:lnTo>
                <a:lnTo>
                  <a:pt x="31" y="104"/>
                </a:lnTo>
                <a:lnTo>
                  <a:pt x="25" y="108"/>
                </a:lnTo>
                <a:lnTo>
                  <a:pt x="19" y="111"/>
                </a:lnTo>
                <a:lnTo>
                  <a:pt x="19" y="111"/>
                </a:lnTo>
                <a:close/>
                <a:moveTo>
                  <a:pt x="29" y="133"/>
                </a:moveTo>
                <a:lnTo>
                  <a:pt x="29" y="133"/>
                </a:lnTo>
                <a:lnTo>
                  <a:pt x="26" y="134"/>
                </a:lnTo>
                <a:lnTo>
                  <a:pt x="26" y="134"/>
                </a:lnTo>
                <a:lnTo>
                  <a:pt x="23" y="133"/>
                </a:lnTo>
                <a:lnTo>
                  <a:pt x="22" y="131"/>
                </a:lnTo>
                <a:lnTo>
                  <a:pt x="21" y="130"/>
                </a:lnTo>
                <a:lnTo>
                  <a:pt x="19" y="127"/>
                </a:lnTo>
                <a:lnTo>
                  <a:pt x="19" y="127"/>
                </a:lnTo>
                <a:lnTo>
                  <a:pt x="21" y="125"/>
                </a:lnTo>
                <a:lnTo>
                  <a:pt x="23" y="122"/>
                </a:lnTo>
                <a:lnTo>
                  <a:pt x="23" y="122"/>
                </a:lnTo>
                <a:lnTo>
                  <a:pt x="27" y="121"/>
                </a:lnTo>
                <a:lnTo>
                  <a:pt x="27" y="121"/>
                </a:lnTo>
                <a:lnTo>
                  <a:pt x="35" y="115"/>
                </a:lnTo>
                <a:lnTo>
                  <a:pt x="35" y="115"/>
                </a:lnTo>
                <a:lnTo>
                  <a:pt x="41" y="111"/>
                </a:lnTo>
                <a:lnTo>
                  <a:pt x="46" y="106"/>
                </a:lnTo>
                <a:lnTo>
                  <a:pt x="50" y="100"/>
                </a:lnTo>
                <a:lnTo>
                  <a:pt x="53" y="94"/>
                </a:lnTo>
                <a:lnTo>
                  <a:pt x="56" y="88"/>
                </a:lnTo>
                <a:lnTo>
                  <a:pt x="58" y="81"/>
                </a:lnTo>
                <a:lnTo>
                  <a:pt x="60" y="75"/>
                </a:lnTo>
                <a:lnTo>
                  <a:pt x="60" y="67"/>
                </a:lnTo>
                <a:lnTo>
                  <a:pt x="60" y="67"/>
                </a:lnTo>
                <a:lnTo>
                  <a:pt x="60" y="60"/>
                </a:lnTo>
                <a:lnTo>
                  <a:pt x="58" y="53"/>
                </a:lnTo>
                <a:lnTo>
                  <a:pt x="56" y="46"/>
                </a:lnTo>
                <a:lnTo>
                  <a:pt x="53" y="40"/>
                </a:lnTo>
                <a:lnTo>
                  <a:pt x="50" y="34"/>
                </a:lnTo>
                <a:lnTo>
                  <a:pt x="46" y="27"/>
                </a:lnTo>
                <a:lnTo>
                  <a:pt x="41" y="23"/>
                </a:lnTo>
                <a:lnTo>
                  <a:pt x="35" y="18"/>
                </a:lnTo>
                <a:lnTo>
                  <a:pt x="35" y="18"/>
                </a:lnTo>
                <a:lnTo>
                  <a:pt x="27" y="14"/>
                </a:lnTo>
                <a:lnTo>
                  <a:pt x="27" y="14"/>
                </a:lnTo>
                <a:lnTo>
                  <a:pt x="23" y="11"/>
                </a:lnTo>
                <a:lnTo>
                  <a:pt x="23" y="11"/>
                </a:lnTo>
                <a:lnTo>
                  <a:pt x="21" y="10"/>
                </a:lnTo>
                <a:lnTo>
                  <a:pt x="19" y="6"/>
                </a:lnTo>
                <a:lnTo>
                  <a:pt x="19" y="6"/>
                </a:lnTo>
                <a:lnTo>
                  <a:pt x="21" y="3"/>
                </a:lnTo>
                <a:lnTo>
                  <a:pt x="22" y="2"/>
                </a:lnTo>
                <a:lnTo>
                  <a:pt x="23" y="0"/>
                </a:lnTo>
                <a:lnTo>
                  <a:pt x="26" y="0"/>
                </a:lnTo>
                <a:lnTo>
                  <a:pt x="26" y="0"/>
                </a:lnTo>
                <a:lnTo>
                  <a:pt x="29" y="0"/>
                </a:lnTo>
                <a:lnTo>
                  <a:pt x="29" y="0"/>
                </a:lnTo>
                <a:lnTo>
                  <a:pt x="38" y="6"/>
                </a:lnTo>
                <a:lnTo>
                  <a:pt x="46" y="11"/>
                </a:lnTo>
                <a:lnTo>
                  <a:pt x="54" y="19"/>
                </a:lnTo>
                <a:lnTo>
                  <a:pt x="60" y="27"/>
                </a:lnTo>
                <a:lnTo>
                  <a:pt x="65" y="37"/>
                </a:lnTo>
                <a:lnTo>
                  <a:pt x="69" y="46"/>
                </a:lnTo>
                <a:lnTo>
                  <a:pt x="71" y="56"/>
                </a:lnTo>
                <a:lnTo>
                  <a:pt x="72" y="67"/>
                </a:lnTo>
                <a:lnTo>
                  <a:pt x="72" y="67"/>
                </a:lnTo>
                <a:lnTo>
                  <a:pt x="71" y="77"/>
                </a:lnTo>
                <a:lnTo>
                  <a:pt x="69" y="88"/>
                </a:lnTo>
                <a:lnTo>
                  <a:pt x="65" y="98"/>
                </a:lnTo>
                <a:lnTo>
                  <a:pt x="60" y="107"/>
                </a:lnTo>
                <a:lnTo>
                  <a:pt x="54" y="115"/>
                </a:lnTo>
                <a:lnTo>
                  <a:pt x="46" y="122"/>
                </a:lnTo>
                <a:lnTo>
                  <a:pt x="38" y="129"/>
                </a:lnTo>
                <a:lnTo>
                  <a:pt x="29" y="133"/>
                </a:lnTo>
                <a:lnTo>
                  <a:pt x="29" y="13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10" name="Freeform 86"/>
          <p:cNvSpPr>
            <a:spLocks noEditPoints="1"/>
          </p:cNvSpPr>
          <p:nvPr/>
        </p:nvSpPr>
        <p:spPr bwMode="auto">
          <a:xfrm>
            <a:off x="3625665" y="4923902"/>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7" y="248"/>
              </a:cxn>
              <a:cxn ang="0">
                <a:pos x="28" y="245"/>
              </a:cxn>
              <a:cxn ang="0">
                <a:pos x="19" y="239"/>
              </a:cxn>
              <a:cxn ang="0">
                <a:pos x="13" y="231"/>
              </a:cxn>
              <a:cxn ang="0">
                <a:pos x="10" y="221"/>
              </a:cxn>
              <a:cxn ang="0">
                <a:pos x="10" y="38"/>
              </a:cxn>
              <a:cxn ang="0">
                <a:pos x="13" y="29"/>
              </a:cxn>
              <a:cxn ang="0">
                <a:pos x="19" y="19"/>
              </a:cxn>
              <a:cxn ang="0">
                <a:pos x="28" y="14"/>
              </a:cxn>
              <a:cxn ang="0">
                <a:pos x="37" y="11"/>
              </a:cxn>
              <a:cxn ang="0">
                <a:pos x="224" y="0"/>
              </a:cxn>
              <a:cxn ang="0">
                <a:pos x="37" y="0"/>
              </a:cxn>
              <a:cxn ang="0">
                <a:pos x="24" y="5"/>
              </a:cxn>
              <a:cxn ang="0">
                <a:pos x="12" y="13"/>
              </a:cxn>
              <a:cxn ang="0">
                <a:pos x="4" y="23"/>
              </a:cxn>
              <a:cxn ang="0">
                <a:pos x="0" y="38"/>
              </a:cxn>
              <a:cxn ang="0">
                <a:pos x="0" y="221"/>
              </a:cxn>
              <a:cxn ang="0">
                <a:pos x="4" y="235"/>
              </a:cxn>
              <a:cxn ang="0">
                <a:pos x="12" y="248"/>
              </a:cxn>
              <a:cxn ang="0">
                <a:pos x="24" y="256"/>
              </a:cxn>
              <a:cxn ang="0">
                <a:pos x="37"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5" y="23"/>
                </a:lnTo>
                <a:lnTo>
                  <a:pt x="248" y="29"/>
                </a:lnTo>
                <a:lnTo>
                  <a:pt x="249" y="33"/>
                </a:lnTo>
                <a:lnTo>
                  <a:pt x="251" y="38"/>
                </a:lnTo>
                <a:lnTo>
                  <a:pt x="251" y="221"/>
                </a:lnTo>
                <a:lnTo>
                  <a:pt x="251" y="221"/>
                </a:lnTo>
                <a:lnTo>
                  <a:pt x="249" y="226"/>
                </a:lnTo>
                <a:lnTo>
                  <a:pt x="248" y="231"/>
                </a:lnTo>
                <a:lnTo>
                  <a:pt x="245" y="235"/>
                </a:lnTo>
                <a:lnTo>
                  <a:pt x="243" y="239"/>
                </a:lnTo>
                <a:lnTo>
                  <a:pt x="239" y="244"/>
                </a:lnTo>
                <a:lnTo>
                  <a:pt x="235" y="245"/>
                </a:lnTo>
                <a:lnTo>
                  <a:pt x="229" y="248"/>
                </a:lnTo>
                <a:lnTo>
                  <a:pt x="224" y="248"/>
                </a:lnTo>
                <a:lnTo>
                  <a:pt x="37" y="248"/>
                </a:lnTo>
                <a:lnTo>
                  <a:pt x="37" y="248"/>
                </a:lnTo>
                <a:lnTo>
                  <a:pt x="32" y="248"/>
                </a:lnTo>
                <a:lnTo>
                  <a:pt x="28" y="245"/>
                </a:lnTo>
                <a:lnTo>
                  <a:pt x="23" y="244"/>
                </a:lnTo>
                <a:lnTo>
                  <a:pt x="19" y="239"/>
                </a:lnTo>
                <a:lnTo>
                  <a:pt x="16" y="235"/>
                </a:lnTo>
                <a:lnTo>
                  <a:pt x="13" y="231"/>
                </a:lnTo>
                <a:lnTo>
                  <a:pt x="12" y="226"/>
                </a:lnTo>
                <a:lnTo>
                  <a:pt x="10" y="221"/>
                </a:lnTo>
                <a:lnTo>
                  <a:pt x="10" y="38"/>
                </a:lnTo>
                <a:lnTo>
                  <a:pt x="10" y="38"/>
                </a:lnTo>
                <a:lnTo>
                  <a:pt x="12" y="33"/>
                </a:lnTo>
                <a:lnTo>
                  <a:pt x="13" y="29"/>
                </a:lnTo>
                <a:lnTo>
                  <a:pt x="16" y="23"/>
                </a:lnTo>
                <a:lnTo>
                  <a:pt x="19" y="19"/>
                </a:lnTo>
                <a:lnTo>
                  <a:pt x="23" y="17"/>
                </a:lnTo>
                <a:lnTo>
                  <a:pt x="28" y="14"/>
                </a:lnTo>
                <a:lnTo>
                  <a:pt x="32" y="13"/>
                </a:lnTo>
                <a:lnTo>
                  <a:pt x="37" y="11"/>
                </a:lnTo>
                <a:lnTo>
                  <a:pt x="224" y="11"/>
                </a:lnTo>
                <a:close/>
                <a:moveTo>
                  <a:pt x="224" y="0"/>
                </a:moveTo>
                <a:lnTo>
                  <a:pt x="37" y="0"/>
                </a:lnTo>
                <a:lnTo>
                  <a:pt x="37" y="0"/>
                </a:lnTo>
                <a:lnTo>
                  <a:pt x="31" y="2"/>
                </a:lnTo>
                <a:lnTo>
                  <a:pt x="24" y="5"/>
                </a:lnTo>
                <a:lnTo>
                  <a:pt x="17" y="7"/>
                </a:lnTo>
                <a:lnTo>
                  <a:pt x="12" y="13"/>
                </a:lnTo>
                <a:lnTo>
                  <a:pt x="6" y="18"/>
                </a:lnTo>
                <a:lnTo>
                  <a:pt x="4" y="23"/>
                </a:lnTo>
                <a:lnTo>
                  <a:pt x="1" y="32"/>
                </a:lnTo>
                <a:lnTo>
                  <a:pt x="0" y="38"/>
                </a:lnTo>
                <a:lnTo>
                  <a:pt x="0" y="221"/>
                </a:lnTo>
                <a:lnTo>
                  <a:pt x="0" y="221"/>
                </a:lnTo>
                <a:lnTo>
                  <a:pt x="1" y="229"/>
                </a:lnTo>
                <a:lnTo>
                  <a:pt x="4" y="235"/>
                </a:lnTo>
                <a:lnTo>
                  <a:pt x="6" y="242"/>
                </a:lnTo>
                <a:lnTo>
                  <a:pt x="12" y="248"/>
                </a:lnTo>
                <a:lnTo>
                  <a:pt x="17" y="252"/>
                </a:lnTo>
                <a:lnTo>
                  <a:pt x="24" y="256"/>
                </a:lnTo>
                <a:lnTo>
                  <a:pt x="31" y="257"/>
                </a:lnTo>
                <a:lnTo>
                  <a:pt x="37"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13" name="Freeform 89"/>
          <p:cNvSpPr>
            <a:spLocks noEditPoints="1"/>
          </p:cNvSpPr>
          <p:nvPr/>
        </p:nvSpPr>
        <p:spPr bwMode="auto">
          <a:xfrm>
            <a:off x="4438389" y="4923902"/>
            <a:ext cx="408712" cy="395303"/>
          </a:xfrm>
          <a:custGeom>
            <a:avLst/>
            <a:gdLst/>
            <a:ahLst/>
            <a:cxnLst>
              <a:cxn ang="0">
                <a:pos x="222" y="11"/>
              </a:cxn>
              <a:cxn ang="0">
                <a:pos x="233" y="14"/>
              </a:cxn>
              <a:cxn ang="0">
                <a:pos x="243" y="19"/>
              </a:cxn>
              <a:cxn ang="0">
                <a:pos x="248" y="29"/>
              </a:cxn>
              <a:cxn ang="0">
                <a:pos x="249" y="38"/>
              </a:cxn>
              <a:cxn ang="0">
                <a:pos x="249" y="221"/>
              </a:cxn>
              <a:cxn ang="0">
                <a:pos x="248" y="231"/>
              </a:cxn>
              <a:cxn ang="0">
                <a:pos x="243" y="239"/>
              </a:cxn>
              <a:cxn ang="0">
                <a:pos x="233" y="245"/>
              </a:cxn>
              <a:cxn ang="0">
                <a:pos x="222" y="248"/>
              </a:cxn>
              <a:cxn ang="0">
                <a:pos x="37" y="248"/>
              </a:cxn>
              <a:cxn ang="0">
                <a:pos x="27" y="245"/>
              </a:cxn>
              <a:cxn ang="0">
                <a:pos x="18" y="239"/>
              </a:cxn>
              <a:cxn ang="0">
                <a:pos x="13" y="231"/>
              </a:cxn>
              <a:cxn ang="0">
                <a:pos x="10" y="221"/>
              </a:cxn>
              <a:cxn ang="0">
                <a:pos x="10" y="38"/>
              </a:cxn>
              <a:cxn ang="0">
                <a:pos x="13" y="29"/>
              </a:cxn>
              <a:cxn ang="0">
                <a:pos x="18" y="19"/>
              </a:cxn>
              <a:cxn ang="0">
                <a:pos x="27" y="14"/>
              </a:cxn>
              <a:cxn ang="0">
                <a:pos x="37" y="11"/>
              </a:cxn>
              <a:cxn ang="0">
                <a:pos x="222" y="0"/>
              </a:cxn>
              <a:cxn ang="0">
                <a:pos x="37" y="0"/>
              </a:cxn>
              <a:cxn ang="0">
                <a:pos x="22" y="5"/>
              </a:cxn>
              <a:cxn ang="0">
                <a:pos x="10" y="13"/>
              </a:cxn>
              <a:cxn ang="0">
                <a:pos x="2" y="23"/>
              </a:cxn>
              <a:cxn ang="0">
                <a:pos x="0" y="38"/>
              </a:cxn>
              <a:cxn ang="0">
                <a:pos x="0" y="221"/>
              </a:cxn>
              <a:cxn ang="0">
                <a:pos x="2" y="235"/>
              </a:cxn>
              <a:cxn ang="0">
                <a:pos x="10" y="248"/>
              </a:cxn>
              <a:cxn ang="0">
                <a:pos x="22" y="256"/>
              </a:cxn>
              <a:cxn ang="0">
                <a:pos x="37" y="258"/>
              </a:cxn>
              <a:cxn ang="0">
                <a:pos x="222" y="258"/>
              </a:cxn>
              <a:cxn ang="0">
                <a:pos x="237" y="256"/>
              </a:cxn>
              <a:cxn ang="0">
                <a:pos x="249" y="248"/>
              </a:cxn>
              <a:cxn ang="0">
                <a:pos x="257" y="235"/>
              </a:cxn>
              <a:cxn ang="0">
                <a:pos x="260" y="221"/>
              </a:cxn>
              <a:cxn ang="0">
                <a:pos x="260" y="38"/>
              </a:cxn>
              <a:cxn ang="0">
                <a:pos x="257" y="23"/>
              </a:cxn>
              <a:cxn ang="0">
                <a:pos x="249" y="13"/>
              </a:cxn>
              <a:cxn ang="0">
                <a:pos x="237" y="5"/>
              </a:cxn>
              <a:cxn ang="0">
                <a:pos x="222" y="0"/>
              </a:cxn>
            </a:cxnLst>
            <a:rect l="0" t="0" r="r" b="b"/>
            <a:pathLst>
              <a:path w="260" h="258">
                <a:moveTo>
                  <a:pt x="222" y="11"/>
                </a:moveTo>
                <a:lnTo>
                  <a:pt x="222" y="11"/>
                </a:lnTo>
                <a:lnTo>
                  <a:pt x="228" y="13"/>
                </a:lnTo>
                <a:lnTo>
                  <a:pt x="233" y="14"/>
                </a:lnTo>
                <a:lnTo>
                  <a:pt x="238" y="17"/>
                </a:lnTo>
                <a:lnTo>
                  <a:pt x="243" y="19"/>
                </a:lnTo>
                <a:lnTo>
                  <a:pt x="245" y="23"/>
                </a:lnTo>
                <a:lnTo>
                  <a:pt x="248" y="29"/>
                </a:lnTo>
                <a:lnTo>
                  <a:pt x="249" y="33"/>
                </a:lnTo>
                <a:lnTo>
                  <a:pt x="249" y="38"/>
                </a:lnTo>
                <a:lnTo>
                  <a:pt x="249" y="221"/>
                </a:lnTo>
                <a:lnTo>
                  <a:pt x="249" y="221"/>
                </a:lnTo>
                <a:lnTo>
                  <a:pt x="249" y="226"/>
                </a:lnTo>
                <a:lnTo>
                  <a:pt x="248" y="231"/>
                </a:lnTo>
                <a:lnTo>
                  <a:pt x="245" y="235"/>
                </a:lnTo>
                <a:lnTo>
                  <a:pt x="243" y="239"/>
                </a:lnTo>
                <a:lnTo>
                  <a:pt x="238" y="244"/>
                </a:lnTo>
                <a:lnTo>
                  <a:pt x="233" y="245"/>
                </a:lnTo>
                <a:lnTo>
                  <a:pt x="228" y="248"/>
                </a:lnTo>
                <a:lnTo>
                  <a:pt x="222" y="248"/>
                </a:lnTo>
                <a:lnTo>
                  <a:pt x="37" y="248"/>
                </a:lnTo>
                <a:lnTo>
                  <a:pt x="37" y="248"/>
                </a:lnTo>
                <a:lnTo>
                  <a:pt x="32" y="248"/>
                </a:lnTo>
                <a:lnTo>
                  <a:pt x="27" y="245"/>
                </a:lnTo>
                <a:lnTo>
                  <a:pt x="22" y="244"/>
                </a:lnTo>
                <a:lnTo>
                  <a:pt x="18" y="239"/>
                </a:lnTo>
                <a:lnTo>
                  <a:pt x="14" y="235"/>
                </a:lnTo>
                <a:lnTo>
                  <a:pt x="13" y="231"/>
                </a:lnTo>
                <a:lnTo>
                  <a:pt x="10" y="226"/>
                </a:lnTo>
                <a:lnTo>
                  <a:pt x="10" y="221"/>
                </a:lnTo>
                <a:lnTo>
                  <a:pt x="10" y="38"/>
                </a:lnTo>
                <a:lnTo>
                  <a:pt x="10" y="38"/>
                </a:lnTo>
                <a:lnTo>
                  <a:pt x="10" y="33"/>
                </a:lnTo>
                <a:lnTo>
                  <a:pt x="13" y="29"/>
                </a:lnTo>
                <a:lnTo>
                  <a:pt x="14" y="23"/>
                </a:lnTo>
                <a:lnTo>
                  <a:pt x="18" y="19"/>
                </a:lnTo>
                <a:lnTo>
                  <a:pt x="22" y="17"/>
                </a:lnTo>
                <a:lnTo>
                  <a:pt x="27" y="14"/>
                </a:lnTo>
                <a:lnTo>
                  <a:pt x="32" y="13"/>
                </a:lnTo>
                <a:lnTo>
                  <a:pt x="37" y="11"/>
                </a:lnTo>
                <a:lnTo>
                  <a:pt x="222" y="11"/>
                </a:lnTo>
                <a:close/>
                <a:moveTo>
                  <a:pt x="222" y="0"/>
                </a:moveTo>
                <a:lnTo>
                  <a:pt x="37" y="0"/>
                </a:lnTo>
                <a:lnTo>
                  <a:pt x="37" y="0"/>
                </a:lnTo>
                <a:lnTo>
                  <a:pt x="29" y="2"/>
                </a:lnTo>
                <a:lnTo>
                  <a:pt x="22" y="5"/>
                </a:lnTo>
                <a:lnTo>
                  <a:pt x="16" y="7"/>
                </a:lnTo>
                <a:lnTo>
                  <a:pt x="10" y="13"/>
                </a:lnTo>
                <a:lnTo>
                  <a:pt x="6" y="18"/>
                </a:lnTo>
                <a:lnTo>
                  <a:pt x="2" y="23"/>
                </a:lnTo>
                <a:lnTo>
                  <a:pt x="1" y="32"/>
                </a:lnTo>
                <a:lnTo>
                  <a:pt x="0" y="38"/>
                </a:lnTo>
                <a:lnTo>
                  <a:pt x="0" y="221"/>
                </a:lnTo>
                <a:lnTo>
                  <a:pt x="0" y="221"/>
                </a:lnTo>
                <a:lnTo>
                  <a:pt x="1" y="229"/>
                </a:lnTo>
                <a:lnTo>
                  <a:pt x="2" y="235"/>
                </a:lnTo>
                <a:lnTo>
                  <a:pt x="6" y="242"/>
                </a:lnTo>
                <a:lnTo>
                  <a:pt x="10" y="248"/>
                </a:lnTo>
                <a:lnTo>
                  <a:pt x="16" y="252"/>
                </a:lnTo>
                <a:lnTo>
                  <a:pt x="22" y="256"/>
                </a:lnTo>
                <a:lnTo>
                  <a:pt x="29" y="257"/>
                </a:lnTo>
                <a:lnTo>
                  <a:pt x="37" y="258"/>
                </a:lnTo>
                <a:lnTo>
                  <a:pt x="222" y="258"/>
                </a:lnTo>
                <a:lnTo>
                  <a:pt x="222" y="258"/>
                </a:lnTo>
                <a:lnTo>
                  <a:pt x="230" y="257"/>
                </a:lnTo>
                <a:lnTo>
                  <a:pt x="237" y="256"/>
                </a:lnTo>
                <a:lnTo>
                  <a:pt x="244" y="252"/>
                </a:lnTo>
                <a:lnTo>
                  <a:pt x="249" y="248"/>
                </a:lnTo>
                <a:lnTo>
                  <a:pt x="255" y="242"/>
                </a:lnTo>
                <a:lnTo>
                  <a:pt x="257" y="235"/>
                </a:lnTo>
                <a:lnTo>
                  <a:pt x="260" y="229"/>
                </a:lnTo>
                <a:lnTo>
                  <a:pt x="260" y="221"/>
                </a:lnTo>
                <a:lnTo>
                  <a:pt x="260" y="38"/>
                </a:lnTo>
                <a:lnTo>
                  <a:pt x="260" y="38"/>
                </a:lnTo>
                <a:lnTo>
                  <a:pt x="260" y="32"/>
                </a:lnTo>
                <a:lnTo>
                  <a:pt x="257" y="23"/>
                </a:lnTo>
                <a:lnTo>
                  <a:pt x="255" y="18"/>
                </a:lnTo>
                <a:lnTo>
                  <a:pt x="249" y="13"/>
                </a:lnTo>
                <a:lnTo>
                  <a:pt x="244" y="7"/>
                </a:lnTo>
                <a:lnTo>
                  <a:pt x="237" y="5"/>
                </a:lnTo>
                <a:lnTo>
                  <a:pt x="230" y="2"/>
                </a:lnTo>
                <a:lnTo>
                  <a:pt x="222" y="0"/>
                </a:lnTo>
                <a:lnTo>
                  <a:pt x="222"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16" name="Freeform 92"/>
          <p:cNvSpPr/>
          <p:nvPr/>
        </p:nvSpPr>
        <p:spPr bwMode="auto">
          <a:xfrm>
            <a:off x="5406139" y="5098570"/>
            <a:ext cx="103352" cy="59756"/>
          </a:xfrm>
          <a:custGeom>
            <a:avLst/>
            <a:gdLst/>
            <a:ahLst/>
            <a:cxnLst>
              <a:cxn ang="0">
                <a:pos x="60" y="40"/>
              </a:cxn>
              <a:cxn ang="0">
                <a:pos x="33" y="12"/>
              </a:cxn>
              <a:cxn ang="0">
                <a:pos x="6" y="40"/>
              </a:cxn>
              <a:cxn ang="0">
                <a:pos x="6" y="40"/>
              </a:cxn>
              <a:cxn ang="0">
                <a:pos x="5" y="40"/>
              </a:cxn>
              <a:cxn ang="0">
                <a:pos x="5" y="40"/>
              </a:cxn>
              <a:cxn ang="0">
                <a:pos x="4" y="40"/>
              </a:cxn>
              <a:cxn ang="0">
                <a:pos x="0" y="36"/>
              </a:cxn>
              <a:cxn ang="0">
                <a:pos x="0" y="36"/>
              </a:cxn>
              <a:cxn ang="0">
                <a:pos x="0" y="35"/>
              </a:cxn>
              <a:cxn ang="0">
                <a:pos x="0" y="35"/>
              </a:cxn>
              <a:cxn ang="0">
                <a:pos x="0" y="34"/>
              </a:cxn>
              <a:cxn ang="0">
                <a:pos x="32" y="1"/>
              </a:cxn>
              <a:cxn ang="0">
                <a:pos x="32" y="1"/>
              </a:cxn>
              <a:cxn ang="0">
                <a:pos x="33" y="0"/>
              </a:cxn>
              <a:cxn ang="0">
                <a:pos x="33" y="0"/>
              </a:cxn>
              <a:cxn ang="0">
                <a:pos x="35" y="1"/>
              </a:cxn>
              <a:cxn ang="0">
                <a:pos x="67" y="34"/>
              </a:cxn>
              <a:cxn ang="0">
                <a:pos x="67" y="34"/>
              </a:cxn>
              <a:cxn ang="0">
                <a:pos x="68" y="35"/>
              </a:cxn>
              <a:cxn ang="0">
                <a:pos x="68" y="35"/>
              </a:cxn>
              <a:cxn ang="0">
                <a:pos x="67" y="36"/>
              </a:cxn>
              <a:cxn ang="0">
                <a:pos x="64" y="40"/>
              </a:cxn>
              <a:cxn ang="0">
                <a:pos x="64" y="40"/>
              </a:cxn>
              <a:cxn ang="0">
                <a:pos x="62" y="40"/>
              </a:cxn>
              <a:cxn ang="0">
                <a:pos x="62" y="40"/>
              </a:cxn>
              <a:cxn ang="0">
                <a:pos x="60" y="40"/>
              </a:cxn>
              <a:cxn ang="0">
                <a:pos x="60" y="40"/>
              </a:cxn>
            </a:cxnLst>
            <a:rect l="0" t="0" r="r" b="b"/>
            <a:pathLst>
              <a:path w="68" h="40">
                <a:moveTo>
                  <a:pt x="60" y="40"/>
                </a:moveTo>
                <a:lnTo>
                  <a:pt x="33" y="12"/>
                </a:lnTo>
                <a:lnTo>
                  <a:pt x="6" y="40"/>
                </a:lnTo>
                <a:lnTo>
                  <a:pt x="6" y="40"/>
                </a:lnTo>
                <a:lnTo>
                  <a:pt x="5" y="40"/>
                </a:lnTo>
                <a:lnTo>
                  <a:pt x="5" y="40"/>
                </a:lnTo>
                <a:lnTo>
                  <a:pt x="4" y="40"/>
                </a:lnTo>
                <a:lnTo>
                  <a:pt x="0" y="36"/>
                </a:lnTo>
                <a:lnTo>
                  <a:pt x="0" y="36"/>
                </a:lnTo>
                <a:lnTo>
                  <a:pt x="0" y="35"/>
                </a:lnTo>
                <a:lnTo>
                  <a:pt x="0" y="35"/>
                </a:lnTo>
                <a:lnTo>
                  <a:pt x="0" y="34"/>
                </a:lnTo>
                <a:lnTo>
                  <a:pt x="32" y="1"/>
                </a:lnTo>
                <a:lnTo>
                  <a:pt x="32" y="1"/>
                </a:lnTo>
                <a:lnTo>
                  <a:pt x="33" y="0"/>
                </a:lnTo>
                <a:lnTo>
                  <a:pt x="33" y="0"/>
                </a:lnTo>
                <a:lnTo>
                  <a:pt x="35" y="1"/>
                </a:lnTo>
                <a:lnTo>
                  <a:pt x="67" y="34"/>
                </a:lnTo>
                <a:lnTo>
                  <a:pt x="67" y="34"/>
                </a:lnTo>
                <a:lnTo>
                  <a:pt x="68" y="35"/>
                </a:lnTo>
                <a:lnTo>
                  <a:pt x="68" y="35"/>
                </a:lnTo>
                <a:lnTo>
                  <a:pt x="67" y="36"/>
                </a:lnTo>
                <a:lnTo>
                  <a:pt x="64" y="40"/>
                </a:lnTo>
                <a:lnTo>
                  <a:pt x="64" y="40"/>
                </a:lnTo>
                <a:lnTo>
                  <a:pt x="62" y="40"/>
                </a:lnTo>
                <a:lnTo>
                  <a:pt x="62" y="40"/>
                </a:lnTo>
                <a:lnTo>
                  <a:pt x="60" y="40"/>
                </a:lnTo>
                <a:lnTo>
                  <a:pt x="60" y="4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17" name="Freeform 93"/>
          <p:cNvSpPr>
            <a:spLocks noEditPoints="1"/>
          </p:cNvSpPr>
          <p:nvPr/>
        </p:nvSpPr>
        <p:spPr bwMode="auto">
          <a:xfrm>
            <a:off x="5251112" y="4923902"/>
            <a:ext cx="408712" cy="395303"/>
          </a:xfrm>
          <a:custGeom>
            <a:avLst/>
            <a:gdLst/>
            <a:ahLst/>
            <a:cxnLst>
              <a:cxn ang="0">
                <a:pos x="224" y="11"/>
              </a:cxn>
              <a:cxn ang="0">
                <a:pos x="235" y="14"/>
              </a:cxn>
              <a:cxn ang="0">
                <a:pos x="243" y="19"/>
              </a:cxn>
              <a:cxn ang="0">
                <a:pos x="249" y="29"/>
              </a:cxn>
              <a:cxn ang="0">
                <a:pos x="251" y="38"/>
              </a:cxn>
              <a:cxn ang="0">
                <a:pos x="251" y="221"/>
              </a:cxn>
              <a:cxn ang="0">
                <a:pos x="249" y="231"/>
              </a:cxn>
              <a:cxn ang="0">
                <a:pos x="243" y="239"/>
              </a:cxn>
              <a:cxn ang="0">
                <a:pos x="235" y="245"/>
              </a:cxn>
              <a:cxn ang="0">
                <a:pos x="224" y="248"/>
              </a:cxn>
              <a:cxn ang="0">
                <a:pos x="38" y="248"/>
              </a:cxn>
              <a:cxn ang="0">
                <a:pos x="29" y="245"/>
              </a:cxn>
              <a:cxn ang="0">
                <a:pos x="19" y="239"/>
              </a:cxn>
              <a:cxn ang="0">
                <a:pos x="14" y="231"/>
              </a:cxn>
              <a:cxn ang="0">
                <a:pos x="11" y="221"/>
              </a:cxn>
              <a:cxn ang="0">
                <a:pos x="11" y="38"/>
              </a:cxn>
              <a:cxn ang="0">
                <a:pos x="14" y="29"/>
              </a:cxn>
              <a:cxn ang="0">
                <a:pos x="19" y="19"/>
              </a:cxn>
              <a:cxn ang="0">
                <a:pos x="29" y="14"/>
              </a:cxn>
              <a:cxn ang="0">
                <a:pos x="38" y="11"/>
              </a:cxn>
              <a:cxn ang="0">
                <a:pos x="224" y="0"/>
              </a:cxn>
              <a:cxn ang="0">
                <a:pos x="38" y="0"/>
              </a:cxn>
              <a:cxn ang="0">
                <a:pos x="25" y="5"/>
              </a:cxn>
              <a:cxn ang="0">
                <a:pos x="12" y="13"/>
              </a:cxn>
              <a:cxn ang="0">
                <a:pos x="4" y="23"/>
              </a:cxn>
              <a:cxn ang="0">
                <a:pos x="0" y="38"/>
              </a:cxn>
              <a:cxn ang="0">
                <a:pos x="0" y="221"/>
              </a:cxn>
              <a:cxn ang="0">
                <a:pos x="4" y="235"/>
              </a:cxn>
              <a:cxn ang="0">
                <a:pos x="12" y="248"/>
              </a:cxn>
              <a:cxn ang="0">
                <a:pos x="25" y="256"/>
              </a:cxn>
              <a:cxn ang="0">
                <a:pos x="38" y="258"/>
              </a:cxn>
              <a:cxn ang="0">
                <a:pos x="224" y="258"/>
              </a:cxn>
              <a:cxn ang="0">
                <a:pos x="239" y="256"/>
              </a:cxn>
              <a:cxn ang="0">
                <a:pos x="251" y="248"/>
              </a:cxn>
              <a:cxn ang="0">
                <a:pos x="260" y="235"/>
              </a:cxn>
              <a:cxn ang="0">
                <a:pos x="262" y="221"/>
              </a:cxn>
              <a:cxn ang="0">
                <a:pos x="262" y="38"/>
              </a:cxn>
              <a:cxn ang="0">
                <a:pos x="260" y="23"/>
              </a:cxn>
              <a:cxn ang="0">
                <a:pos x="251" y="13"/>
              </a:cxn>
              <a:cxn ang="0">
                <a:pos x="239" y="5"/>
              </a:cxn>
              <a:cxn ang="0">
                <a:pos x="224" y="0"/>
              </a:cxn>
            </a:cxnLst>
            <a:rect l="0" t="0" r="r" b="b"/>
            <a:pathLst>
              <a:path w="262" h="258">
                <a:moveTo>
                  <a:pt x="224" y="11"/>
                </a:moveTo>
                <a:lnTo>
                  <a:pt x="224" y="11"/>
                </a:lnTo>
                <a:lnTo>
                  <a:pt x="230" y="13"/>
                </a:lnTo>
                <a:lnTo>
                  <a:pt x="235" y="14"/>
                </a:lnTo>
                <a:lnTo>
                  <a:pt x="239" y="17"/>
                </a:lnTo>
                <a:lnTo>
                  <a:pt x="243" y="19"/>
                </a:lnTo>
                <a:lnTo>
                  <a:pt x="246" y="23"/>
                </a:lnTo>
                <a:lnTo>
                  <a:pt x="249" y="29"/>
                </a:lnTo>
                <a:lnTo>
                  <a:pt x="250" y="33"/>
                </a:lnTo>
                <a:lnTo>
                  <a:pt x="251" y="38"/>
                </a:lnTo>
                <a:lnTo>
                  <a:pt x="251" y="221"/>
                </a:lnTo>
                <a:lnTo>
                  <a:pt x="251" y="221"/>
                </a:lnTo>
                <a:lnTo>
                  <a:pt x="250" y="226"/>
                </a:lnTo>
                <a:lnTo>
                  <a:pt x="249" y="231"/>
                </a:lnTo>
                <a:lnTo>
                  <a:pt x="246" y="235"/>
                </a:lnTo>
                <a:lnTo>
                  <a:pt x="243" y="239"/>
                </a:lnTo>
                <a:lnTo>
                  <a:pt x="239" y="244"/>
                </a:lnTo>
                <a:lnTo>
                  <a:pt x="235" y="245"/>
                </a:lnTo>
                <a:lnTo>
                  <a:pt x="230" y="248"/>
                </a:lnTo>
                <a:lnTo>
                  <a:pt x="224" y="248"/>
                </a:lnTo>
                <a:lnTo>
                  <a:pt x="38" y="248"/>
                </a:lnTo>
                <a:lnTo>
                  <a:pt x="38" y="248"/>
                </a:lnTo>
                <a:lnTo>
                  <a:pt x="33" y="248"/>
                </a:lnTo>
                <a:lnTo>
                  <a:pt x="29" y="245"/>
                </a:lnTo>
                <a:lnTo>
                  <a:pt x="23" y="244"/>
                </a:lnTo>
                <a:lnTo>
                  <a:pt x="19" y="239"/>
                </a:lnTo>
                <a:lnTo>
                  <a:pt x="17" y="235"/>
                </a:lnTo>
                <a:lnTo>
                  <a:pt x="14" y="231"/>
                </a:lnTo>
                <a:lnTo>
                  <a:pt x="12" y="226"/>
                </a:lnTo>
                <a:lnTo>
                  <a:pt x="11" y="221"/>
                </a:lnTo>
                <a:lnTo>
                  <a:pt x="11" y="38"/>
                </a:lnTo>
                <a:lnTo>
                  <a:pt x="11" y="38"/>
                </a:lnTo>
                <a:lnTo>
                  <a:pt x="12" y="33"/>
                </a:lnTo>
                <a:lnTo>
                  <a:pt x="14" y="29"/>
                </a:lnTo>
                <a:lnTo>
                  <a:pt x="17" y="23"/>
                </a:lnTo>
                <a:lnTo>
                  <a:pt x="19" y="19"/>
                </a:lnTo>
                <a:lnTo>
                  <a:pt x="23" y="17"/>
                </a:lnTo>
                <a:lnTo>
                  <a:pt x="29" y="14"/>
                </a:lnTo>
                <a:lnTo>
                  <a:pt x="33" y="13"/>
                </a:lnTo>
                <a:lnTo>
                  <a:pt x="38" y="11"/>
                </a:lnTo>
                <a:lnTo>
                  <a:pt x="224" y="11"/>
                </a:lnTo>
                <a:close/>
                <a:moveTo>
                  <a:pt x="224" y="0"/>
                </a:moveTo>
                <a:lnTo>
                  <a:pt x="38" y="0"/>
                </a:lnTo>
                <a:lnTo>
                  <a:pt x="38" y="0"/>
                </a:lnTo>
                <a:lnTo>
                  <a:pt x="31" y="2"/>
                </a:lnTo>
                <a:lnTo>
                  <a:pt x="25" y="5"/>
                </a:lnTo>
                <a:lnTo>
                  <a:pt x="18" y="7"/>
                </a:lnTo>
                <a:lnTo>
                  <a:pt x="12" y="13"/>
                </a:lnTo>
                <a:lnTo>
                  <a:pt x="7" y="18"/>
                </a:lnTo>
                <a:lnTo>
                  <a:pt x="4" y="23"/>
                </a:lnTo>
                <a:lnTo>
                  <a:pt x="2" y="32"/>
                </a:lnTo>
                <a:lnTo>
                  <a:pt x="0" y="38"/>
                </a:lnTo>
                <a:lnTo>
                  <a:pt x="0" y="221"/>
                </a:lnTo>
                <a:lnTo>
                  <a:pt x="0" y="221"/>
                </a:lnTo>
                <a:lnTo>
                  <a:pt x="2" y="229"/>
                </a:lnTo>
                <a:lnTo>
                  <a:pt x="4" y="235"/>
                </a:lnTo>
                <a:lnTo>
                  <a:pt x="7" y="242"/>
                </a:lnTo>
                <a:lnTo>
                  <a:pt x="12" y="248"/>
                </a:lnTo>
                <a:lnTo>
                  <a:pt x="18" y="252"/>
                </a:lnTo>
                <a:lnTo>
                  <a:pt x="25" y="256"/>
                </a:lnTo>
                <a:lnTo>
                  <a:pt x="31" y="257"/>
                </a:lnTo>
                <a:lnTo>
                  <a:pt x="38" y="258"/>
                </a:lnTo>
                <a:lnTo>
                  <a:pt x="224" y="258"/>
                </a:lnTo>
                <a:lnTo>
                  <a:pt x="224" y="258"/>
                </a:lnTo>
                <a:lnTo>
                  <a:pt x="231" y="257"/>
                </a:lnTo>
                <a:lnTo>
                  <a:pt x="239" y="256"/>
                </a:lnTo>
                <a:lnTo>
                  <a:pt x="245" y="252"/>
                </a:lnTo>
                <a:lnTo>
                  <a:pt x="251" y="248"/>
                </a:lnTo>
                <a:lnTo>
                  <a:pt x="256" y="242"/>
                </a:lnTo>
                <a:lnTo>
                  <a:pt x="260" y="235"/>
                </a:lnTo>
                <a:lnTo>
                  <a:pt x="261" y="229"/>
                </a:lnTo>
                <a:lnTo>
                  <a:pt x="262" y="221"/>
                </a:lnTo>
                <a:lnTo>
                  <a:pt x="262" y="38"/>
                </a:lnTo>
                <a:lnTo>
                  <a:pt x="262" y="38"/>
                </a:lnTo>
                <a:lnTo>
                  <a:pt x="261" y="32"/>
                </a:lnTo>
                <a:lnTo>
                  <a:pt x="260" y="23"/>
                </a:lnTo>
                <a:lnTo>
                  <a:pt x="256" y="18"/>
                </a:lnTo>
                <a:lnTo>
                  <a:pt x="251" y="13"/>
                </a:lnTo>
                <a:lnTo>
                  <a:pt x="245" y="7"/>
                </a:lnTo>
                <a:lnTo>
                  <a:pt x="239" y="5"/>
                </a:lnTo>
                <a:lnTo>
                  <a:pt x="231" y="2"/>
                </a:lnTo>
                <a:lnTo>
                  <a:pt x="224" y="0"/>
                </a:lnTo>
                <a:lnTo>
                  <a:pt x="224"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20" name="Freeform 96"/>
          <p:cNvSpPr/>
          <p:nvPr/>
        </p:nvSpPr>
        <p:spPr bwMode="auto">
          <a:xfrm>
            <a:off x="6242353" y="5075586"/>
            <a:ext cx="61073" cy="105721"/>
          </a:xfrm>
          <a:custGeom>
            <a:avLst/>
            <a:gdLst/>
            <a:ahLst/>
            <a:cxnLst>
              <a:cxn ang="0">
                <a:pos x="0" y="61"/>
              </a:cxn>
              <a:cxn ang="0">
                <a:pos x="27" y="34"/>
              </a:cxn>
              <a:cxn ang="0">
                <a:pos x="0" y="7"/>
              </a:cxn>
              <a:cxn ang="0">
                <a:pos x="0" y="7"/>
              </a:cxn>
              <a:cxn ang="0">
                <a:pos x="0" y="6"/>
              </a:cxn>
              <a:cxn ang="0">
                <a:pos x="0" y="6"/>
              </a:cxn>
              <a:cxn ang="0">
                <a:pos x="0" y="4"/>
              </a:cxn>
              <a:cxn ang="0">
                <a:pos x="4" y="0"/>
              </a:cxn>
              <a:cxn ang="0">
                <a:pos x="4" y="0"/>
              </a:cxn>
              <a:cxn ang="0">
                <a:pos x="6" y="0"/>
              </a:cxn>
              <a:cxn ang="0">
                <a:pos x="6" y="0"/>
              </a:cxn>
              <a:cxn ang="0">
                <a:pos x="7" y="0"/>
              </a:cxn>
              <a:cxn ang="0">
                <a:pos x="39" y="33"/>
              </a:cxn>
              <a:cxn ang="0">
                <a:pos x="39" y="33"/>
              </a:cxn>
              <a:cxn ang="0">
                <a:pos x="41" y="34"/>
              </a:cxn>
              <a:cxn ang="0">
                <a:pos x="41" y="34"/>
              </a:cxn>
              <a:cxn ang="0">
                <a:pos x="39" y="35"/>
              </a:cxn>
              <a:cxn ang="0">
                <a:pos x="7" y="68"/>
              </a:cxn>
              <a:cxn ang="0">
                <a:pos x="7" y="68"/>
              </a:cxn>
              <a:cxn ang="0">
                <a:pos x="6" y="69"/>
              </a:cxn>
              <a:cxn ang="0">
                <a:pos x="6" y="69"/>
              </a:cxn>
              <a:cxn ang="0">
                <a:pos x="4" y="68"/>
              </a:cxn>
              <a:cxn ang="0">
                <a:pos x="0" y="65"/>
              </a:cxn>
              <a:cxn ang="0">
                <a:pos x="0" y="65"/>
              </a:cxn>
              <a:cxn ang="0">
                <a:pos x="0" y="64"/>
              </a:cxn>
              <a:cxn ang="0">
                <a:pos x="0" y="64"/>
              </a:cxn>
              <a:cxn ang="0">
                <a:pos x="0" y="61"/>
              </a:cxn>
              <a:cxn ang="0">
                <a:pos x="0" y="61"/>
              </a:cxn>
            </a:cxnLst>
            <a:rect l="0" t="0" r="r" b="b"/>
            <a:pathLst>
              <a:path w="41" h="69">
                <a:moveTo>
                  <a:pt x="0" y="61"/>
                </a:moveTo>
                <a:lnTo>
                  <a:pt x="27" y="34"/>
                </a:lnTo>
                <a:lnTo>
                  <a:pt x="0" y="7"/>
                </a:lnTo>
                <a:lnTo>
                  <a:pt x="0" y="7"/>
                </a:lnTo>
                <a:lnTo>
                  <a:pt x="0" y="6"/>
                </a:lnTo>
                <a:lnTo>
                  <a:pt x="0" y="6"/>
                </a:lnTo>
                <a:lnTo>
                  <a:pt x="0" y="4"/>
                </a:lnTo>
                <a:lnTo>
                  <a:pt x="4" y="0"/>
                </a:lnTo>
                <a:lnTo>
                  <a:pt x="4" y="0"/>
                </a:lnTo>
                <a:lnTo>
                  <a:pt x="6" y="0"/>
                </a:lnTo>
                <a:lnTo>
                  <a:pt x="6" y="0"/>
                </a:lnTo>
                <a:lnTo>
                  <a:pt x="7" y="0"/>
                </a:lnTo>
                <a:lnTo>
                  <a:pt x="39" y="33"/>
                </a:lnTo>
                <a:lnTo>
                  <a:pt x="39" y="33"/>
                </a:lnTo>
                <a:lnTo>
                  <a:pt x="41" y="34"/>
                </a:lnTo>
                <a:lnTo>
                  <a:pt x="41" y="34"/>
                </a:lnTo>
                <a:lnTo>
                  <a:pt x="39" y="35"/>
                </a:lnTo>
                <a:lnTo>
                  <a:pt x="7" y="68"/>
                </a:lnTo>
                <a:lnTo>
                  <a:pt x="7" y="68"/>
                </a:lnTo>
                <a:lnTo>
                  <a:pt x="6" y="69"/>
                </a:lnTo>
                <a:lnTo>
                  <a:pt x="6" y="69"/>
                </a:lnTo>
                <a:lnTo>
                  <a:pt x="4" y="68"/>
                </a:lnTo>
                <a:lnTo>
                  <a:pt x="0" y="65"/>
                </a:lnTo>
                <a:lnTo>
                  <a:pt x="0" y="65"/>
                </a:lnTo>
                <a:lnTo>
                  <a:pt x="0" y="64"/>
                </a:lnTo>
                <a:lnTo>
                  <a:pt x="0" y="64"/>
                </a:lnTo>
                <a:lnTo>
                  <a:pt x="0" y="61"/>
                </a:lnTo>
                <a:lnTo>
                  <a:pt x="0" y="6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21" name="Freeform 97"/>
          <p:cNvSpPr>
            <a:spLocks noEditPoints="1"/>
          </p:cNvSpPr>
          <p:nvPr/>
        </p:nvSpPr>
        <p:spPr bwMode="auto">
          <a:xfrm>
            <a:off x="6068532" y="4923902"/>
            <a:ext cx="408712" cy="395303"/>
          </a:xfrm>
          <a:custGeom>
            <a:avLst/>
            <a:gdLst/>
            <a:ahLst/>
            <a:cxnLst>
              <a:cxn ang="0">
                <a:pos x="223" y="11"/>
              </a:cxn>
              <a:cxn ang="0">
                <a:pos x="234" y="14"/>
              </a:cxn>
              <a:cxn ang="0">
                <a:pos x="244" y="19"/>
              </a:cxn>
              <a:cxn ang="0">
                <a:pos x="249" y="29"/>
              </a:cxn>
              <a:cxn ang="0">
                <a:pos x="250" y="38"/>
              </a:cxn>
              <a:cxn ang="0">
                <a:pos x="250" y="221"/>
              </a:cxn>
              <a:cxn ang="0">
                <a:pos x="249" y="231"/>
              </a:cxn>
              <a:cxn ang="0">
                <a:pos x="244" y="239"/>
              </a:cxn>
              <a:cxn ang="0">
                <a:pos x="234" y="245"/>
              </a:cxn>
              <a:cxn ang="0">
                <a:pos x="223" y="248"/>
              </a:cxn>
              <a:cxn ang="0">
                <a:pos x="38" y="248"/>
              </a:cxn>
              <a:cxn ang="0">
                <a:pos x="28" y="245"/>
              </a:cxn>
              <a:cxn ang="0">
                <a:pos x="19" y="239"/>
              </a:cxn>
              <a:cxn ang="0">
                <a:pos x="14" y="231"/>
              </a:cxn>
              <a:cxn ang="0">
                <a:pos x="11" y="221"/>
              </a:cxn>
              <a:cxn ang="0">
                <a:pos x="11" y="38"/>
              </a:cxn>
              <a:cxn ang="0">
                <a:pos x="14" y="29"/>
              </a:cxn>
              <a:cxn ang="0">
                <a:pos x="19" y="19"/>
              </a:cxn>
              <a:cxn ang="0">
                <a:pos x="28"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9" y="13"/>
                </a:lnTo>
                <a:lnTo>
                  <a:pt x="234" y="14"/>
                </a:lnTo>
                <a:lnTo>
                  <a:pt x="239" y="17"/>
                </a:lnTo>
                <a:lnTo>
                  <a:pt x="244" y="19"/>
                </a:lnTo>
                <a:lnTo>
                  <a:pt x="246" y="23"/>
                </a:lnTo>
                <a:lnTo>
                  <a:pt x="249" y="29"/>
                </a:lnTo>
                <a:lnTo>
                  <a:pt x="250" y="33"/>
                </a:lnTo>
                <a:lnTo>
                  <a:pt x="250" y="38"/>
                </a:lnTo>
                <a:lnTo>
                  <a:pt x="250" y="221"/>
                </a:lnTo>
                <a:lnTo>
                  <a:pt x="250" y="221"/>
                </a:lnTo>
                <a:lnTo>
                  <a:pt x="250" y="226"/>
                </a:lnTo>
                <a:lnTo>
                  <a:pt x="249" y="231"/>
                </a:lnTo>
                <a:lnTo>
                  <a:pt x="246" y="235"/>
                </a:lnTo>
                <a:lnTo>
                  <a:pt x="244" y="239"/>
                </a:lnTo>
                <a:lnTo>
                  <a:pt x="239" y="244"/>
                </a:lnTo>
                <a:lnTo>
                  <a:pt x="234" y="245"/>
                </a:lnTo>
                <a:lnTo>
                  <a:pt x="229" y="248"/>
                </a:lnTo>
                <a:lnTo>
                  <a:pt x="223" y="248"/>
                </a:lnTo>
                <a:lnTo>
                  <a:pt x="38" y="248"/>
                </a:lnTo>
                <a:lnTo>
                  <a:pt x="38" y="248"/>
                </a:lnTo>
                <a:lnTo>
                  <a:pt x="33" y="248"/>
                </a:lnTo>
                <a:lnTo>
                  <a:pt x="28" y="245"/>
                </a:lnTo>
                <a:lnTo>
                  <a:pt x="23" y="244"/>
                </a:lnTo>
                <a:lnTo>
                  <a:pt x="19" y="239"/>
                </a:lnTo>
                <a:lnTo>
                  <a:pt x="17" y="235"/>
                </a:lnTo>
                <a:lnTo>
                  <a:pt x="14" y="231"/>
                </a:lnTo>
                <a:lnTo>
                  <a:pt x="11" y="226"/>
                </a:lnTo>
                <a:lnTo>
                  <a:pt x="11" y="221"/>
                </a:lnTo>
                <a:lnTo>
                  <a:pt x="11" y="38"/>
                </a:lnTo>
                <a:lnTo>
                  <a:pt x="11" y="38"/>
                </a:lnTo>
                <a:lnTo>
                  <a:pt x="11" y="33"/>
                </a:lnTo>
                <a:lnTo>
                  <a:pt x="14" y="29"/>
                </a:lnTo>
                <a:lnTo>
                  <a:pt x="17" y="23"/>
                </a:lnTo>
                <a:lnTo>
                  <a:pt x="19" y="19"/>
                </a:lnTo>
                <a:lnTo>
                  <a:pt x="23" y="17"/>
                </a:lnTo>
                <a:lnTo>
                  <a:pt x="28" y="14"/>
                </a:lnTo>
                <a:lnTo>
                  <a:pt x="33" y="13"/>
                </a:lnTo>
                <a:lnTo>
                  <a:pt x="38" y="11"/>
                </a:lnTo>
                <a:lnTo>
                  <a:pt x="223" y="11"/>
                </a:lnTo>
                <a:close/>
                <a:moveTo>
                  <a:pt x="223" y="0"/>
                </a:moveTo>
                <a:lnTo>
                  <a:pt x="38" y="0"/>
                </a:lnTo>
                <a:lnTo>
                  <a:pt x="38" y="0"/>
                </a:lnTo>
                <a:lnTo>
                  <a:pt x="30" y="2"/>
                </a:lnTo>
                <a:lnTo>
                  <a:pt x="23" y="5"/>
                </a:lnTo>
                <a:lnTo>
                  <a:pt x="17" y="7"/>
                </a:lnTo>
                <a:lnTo>
                  <a:pt x="11" y="13"/>
                </a:lnTo>
                <a:lnTo>
                  <a:pt x="7" y="18"/>
                </a:lnTo>
                <a:lnTo>
                  <a:pt x="3" y="23"/>
                </a:lnTo>
                <a:lnTo>
                  <a:pt x="2" y="32"/>
                </a:lnTo>
                <a:lnTo>
                  <a:pt x="0" y="38"/>
                </a:lnTo>
                <a:lnTo>
                  <a:pt x="0" y="221"/>
                </a:lnTo>
                <a:lnTo>
                  <a:pt x="0" y="221"/>
                </a:lnTo>
                <a:lnTo>
                  <a:pt x="2" y="229"/>
                </a:lnTo>
                <a:lnTo>
                  <a:pt x="3" y="235"/>
                </a:lnTo>
                <a:lnTo>
                  <a:pt x="7" y="242"/>
                </a:lnTo>
                <a:lnTo>
                  <a:pt x="11" y="248"/>
                </a:lnTo>
                <a:lnTo>
                  <a:pt x="17" y="252"/>
                </a:lnTo>
                <a:lnTo>
                  <a:pt x="23" y="256"/>
                </a:lnTo>
                <a:lnTo>
                  <a:pt x="30" y="257"/>
                </a:lnTo>
                <a:lnTo>
                  <a:pt x="38" y="258"/>
                </a:lnTo>
                <a:lnTo>
                  <a:pt x="223" y="258"/>
                </a:lnTo>
                <a:lnTo>
                  <a:pt x="223" y="258"/>
                </a:lnTo>
                <a:lnTo>
                  <a:pt x="231" y="257"/>
                </a:lnTo>
                <a:lnTo>
                  <a:pt x="238" y="256"/>
                </a:lnTo>
                <a:lnTo>
                  <a:pt x="245" y="252"/>
                </a:lnTo>
                <a:lnTo>
                  <a:pt x="250" y="248"/>
                </a:lnTo>
                <a:lnTo>
                  <a:pt x="256" y="242"/>
                </a:lnTo>
                <a:lnTo>
                  <a:pt x="258" y="235"/>
                </a:lnTo>
                <a:lnTo>
                  <a:pt x="261" y="229"/>
                </a:lnTo>
                <a:lnTo>
                  <a:pt x="261" y="221"/>
                </a:lnTo>
                <a:lnTo>
                  <a:pt x="261" y="38"/>
                </a:lnTo>
                <a:lnTo>
                  <a:pt x="261" y="38"/>
                </a:lnTo>
                <a:lnTo>
                  <a:pt x="261" y="32"/>
                </a:lnTo>
                <a:lnTo>
                  <a:pt x="258" y="23"/>
                </a:lnTo>
                <a:lnTo>
                  <a:pt x="256" y="18"/>
                </a:lnTo>
                <a:lnTo>
                  <a:pt x="250" y="13"/>
                </a:lnTo>
                <a:lnTo>
                  <a:pt x="245" y="7"/>
                </a:lnTo>
                <a:lnTo>
                  <a:pt x="238" y="5"/>
                </a:lnTo>
                <a:lnTo>
                  <a:pt x="231" y="2"/>
                </a:lnTo>
                <a:lnTo>
                  <a:pt x="223" y="0"/>
                </a:lnTo>
                <a:lnTo>
                  <a:pt x="223"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24" name="Freeform 100"/>
          <p:cNvSpPr/>
          <p:nvPr/>
        </p:nvSpPr>
        <p:spPr bwMode="auto">
          <a:xfrm>
            <a:off x="7055074" y="5075586"/>
            <a:ext cx="61073" cy="105721"/>
          </a:xfrm>
          <a:custGeom>
            <a:avLst/>
            <a:gdLst/>
            <a:ahLst/>
            <a:cxnLst>
              <a:cxn ang="0">
                <a:pos x="40" y="7"/>
              </a:cxn>
              <a:cxn ang="0">
                <a:pos x="12" y="34"/>
              </a:cxn>
              <a:cxn ang="0">
                <a:pos x="40" y="61"/>
              </a:cxn>
              <a:cxn ang="0">
                <a:pos x="40" y="61"/>
              </a:cxn>
              <a:cxn ang="0">
                <a:pos x="40" y="64"/>
              </a:cxn>
              <a:cxn ang="0">
                <a:pos x="40" y="64"/>
              </a:cxn>
              <a:cxn ang="0">
                <a:pos x="40" y="65"/>
              </a:cxn>
              <a:cxn ang="0">
                <a:pos x="36" y="68"/>
              </a:cxn>
              <a:cxn ang="0">
                <a:pos x="36" y="68"/>
              </a:cxn>
              <a:cxn ang="0">
                <a:pos x="35" y="69"/>
              </a:cxn>
              <a:cxn ang="0">
                <a:pos x="35" y="69"/>
              </a:cxn>
              <a:cxn ang="0">
                <a:pos x="33" y="68"/>
              </a:cxn>
              <a:cxn ang="0">
                <a:pos x="1" y="35"/>
              </a:cxn>
              <a:cxn ang="0">
                <a:pos x="1" y="35"/>
              </a:cxn>
              <a:cxn ang="0">
                <a:pos x="0" y="34"/>
              </a:cxn>
              <a:cxn ang="0">
                <a:pos x="0" y="34"/>
              </a:cxn>
              <a:cxn ang="0">
                <a:pos x="1" y="33"/>
              </a:cxn>
              <a:cxn ang="0">
                <a:pos x="33" y="0"/>
              </a:cxn>
              <a:cxn ang="0">
                <a:pos x="33" y="0"/>
              </a:cxn>
              <a:cxn ang="0">
                <a:pos x="35" y="0"/>
              </a:cxn>
              <a:cxn ang="0">
                <a:pos x="35" y="0"/>
              </a:cxn>
              <a:cxn ang="0">
                <a:pos x="36" y="0"/>
              </a:cxn>
              <a:cxn ang="0">
                <a:pos x="40" y="4"/>
              </a:cxn>
              <a:cxn ang="0">
                <a:pos x="40" y="4"/>
              </a:cxn>
              <a:cxn ang="0">
                <a:pos x="40" y="6"/>
              </a:cxn>
              <a:cxn ang="0">
                <a:pos x="40" y="6"/>
              </a:cxn>
              <a:cxn ang="0">
                <a:pos x="40" y="7"/>
              </a:cxn>
              <a:cxn ang="0">
                <a:pos x="40" y="7"/>
              </a:cxn>
            </a:cxnLst>
            <a:rect l="0" t="0" r="r" b="b"/>
            <a:pathLst>
              <a:path w="40" h="69">
                <a:moveTo>
                  <a:pt x="40" y="7"/>
                </a:moveTo>
                <a:lnTo>
                  <a:pt x="12" y="34"/>
                </a:lnTo>
                <a:lnTo>
                  <a:pt x="40" y="61"/>
                </a:lnTo>
                <a:lnTo>
                  <a:pt x="40" y="61"/>
                </a:lnTo>
                <a:lnTo>
                  <a:pt x="40" y="64"/>
                </a:lnTo>
                <a:lnTo>
                  <a:pt x="40" y="64"/>
                </a:lnTo>
                <a:lnTo>
                  <a:pt x="40" y="65"/>
                </a:lnTo>
                <a:lnTo>
                  <a:pt x="36" y="68"/>
                </a:lnTo>
                <a:lnTo>
                  <a:pt x="36" y="68"/>
                </a:lnTo>
                <a:lnTo>
                  <a:pt x="35" y="69"/>
                </a:lnTo>
                <a:lnTo>
                  <a:pt x="35" y="69"/>
                </a:lnTo>
                <a:lnTo>
                  <a:pt x="33" y="68"/>
                </a:lnTo>
                <a:lnTo>
                  <a:pt x="1" y="35"/>
                </a:lnTo>
                <a:lnTo>
                  <a:pt x="1" y="35"/>
                </a:lnTo>
                <a:lnTo>
                  <a:pt x="0" y="34"/>
                </a:lnTo>
                <a:lnTo>
                  <a:pt x="0" y="34"/>
                </a:lnTo>
                <a:lnTo>
                  <a:pt x="1" y="33"/>
                </a:lnTo>
                <a:lnTo>
                  <a:pt x="33" y="0"/>
                </a:lnTo>
                <a:lnTo>
                  <a:pt x="33" y="0"/>
                </a:lnTo>
                <a:lnTo>
                  <a:pt x="35" y="0"/>
                </a:lnTo>
                <a:lnTo>
                  <a:pt x="35" y="0"/>
                </a:lnTo>
                <a:lnTo>
                  <a:pt x="36" y="0"/>
                </a:lnTo>
                <a:lnTo>
                  <a:pt x="40" y="4"/>
                </a:lnTo>
                <a:lnTo>
                  <a:pt x="40" y="4"/>
                </a:lnTo>
                <a:lnTo>
                  <a:pt x="40" y="6"/>
                </a:lnTo>
                <a:lnTo>
                  <a:pt x="40" y="6"/>
                </a:lnTo>
                <a:lnTo>
                  <a:pt x="40" y="7"/>
                </a:lnTo>
                <a:lnTo>
                  <a:pt x="40" y="7"/>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25" name="Freeform 101"/>
          <p:cNvSpPr>
            <a:spLocks noEditPoints="1"/>
          </p:cNvSpPr>
          <p:nvPr/>
        </p:nvSpPr>
        <p:spPr bwMode="auto">
          <a:xfrm>
            <a:off x="6881255" y="4923902"/>
            <a:ext cx="408712" cy="395303"/>
          </a:xfrm>
          <a:custGeom>
            <a:avLst/>
            <a:gdLst/>
            <a:ahLst/>
            <a:cxnLst>
              <a:cxn ang="0">
                <a:pos x="223" y="11"/>
              </a:cxn>
              <a:cxn ang="0">
                <a:pos x="234" y="14"/>
              </a:cxn>
              <a:cxn ang="0">
                <a:pos x="242" y="19"/>
              </a:cxn>
              <a:cxn ang="0">
                <a:pos x="247" y="29"/>
              </a:cxn>
              <a:cxn ang="0">
                <a:pos x="250" y="38"/>
              </a:cxn>
              <a:cxn ang="0">
                <a:pos x="250" y="221"/>
              </a:cxn>
              <a:cxn ang="0">
                <a:pos x="247" y="231"/>
              </a:cxn>
              <a:cxn ang="0">
                <a:pos x="242" y="239"/>
              </a:cxn>
              <a:cxn ang="0">
                <a:pos x="234" y="245"/>
              </a:cxn>
              <a:cxn ang="0">
                <a:pos x="223" y="248"/>
              </a:cxn>
              <a:cxn ang="0">
                <a:pos x="38" y="248"/>
              </a:cxn>
              <a:cxn ang="0">
                <a:pos x="27" y="245"/>
              </a:cxn>
              <a:cxn ang="0">
                <a:pos x="18" y="239"/>
              </a:cxn>
              <a:cxn ang="0">
                <a:pos x="12" y="231"/>
              </a:cxn>
              <a:cxn ang="0">
                <a:pos x="11" y="221"/>
              </a:cxn>
              <a:cxn ang="0">
                <a:pos x="11" y="38"/>
              </a:cxn>
              <a:cxn ang="0">
                <a:pos x="12" y="29"/>
              </a:cxn>
              <a:cxn ang="0">
                <a:pos x="18" y="19"/>
              </a:cxn>
              <a:cxn ang="0">
                <a:pos x="27"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8" y="13"/>
                </a:lnTo>
                <a:lnTo>
                  <a:pt x="234" y="14"/>
                </a:lnTo>
                <a:lnTo>
                  <a:pt x="238" y="17"/>
                </a:lnTo>
                <a:lnTo>
                  <a:pt x="242" y="19"/>
                </a:lnTo>
                <a:lnTo>
                  <a:pt x="245" y="23"/>
                </a:lnTo>
                <a:lnTo>
                  <a:pt x="247" y="29"/>
                </a:lnTo>
                <a:lnTo>
                  <a:pt x="249" y="33"/>
                </a:lnTo>
                <a:lnTo>
                  <a:pt x="250" y="38"/>
                </a:lnTo>
                <a:lnTo>
                  <a:pt x="250" y="221"/>
                </a:lnTo>
                <a:lnTo>
                  <a:pt x="250" y="221"/>
                </a:lnTo>
                <a:lnTo>
                  <a:pt x="249" y="226"/>
                </a:lnTo>
                <a:lnTo>
                  <a:pt x="247" y="231"/>
                </a:lnTo>
                <a:lnTo>
                  <a:pt x="245" y="235"/>
                </a:lnTo>
                <a:lnTo>
                  <a:pt x="242" y="239"/>
                </a:lnTo>
                <a:lnTo>
                  <a:pt x="238" y="244"/>
                </a:lnTo>
                <a:lnTo>
                  <a:pt x="234" y="245"/>
                </a:lnTo>
                <a:lnTo>
                  <a:pt x="228" y="248"/>
                </a:lnTo>
                <a:lnTo>
                  <a:pt x="223" y="248"/>
                </a:lnTo>
                <a:lnTo>
                  <a:pt x="38" y="248"/>
                </a:lnTo>
                <a:lnTo>
                  <a:pt x="38" y="248"/>
                </a:lnTo>
                <a:lnTo>
                  <a:pt x="31" y="248"/>
                </a:lnTo>
                <a:lnTo>
                  <a:pt x="27" y="245"/>
                </a:lnTo>
                <a:lnTo>
                  <a:pt x="22" y="244"/>
                </a:lnTo>
                <a:lnTo>
                  <a:pt x="18" y="239"/>
                </a:lnTo>
                <a:lnTo>
                  <a:pt x="15" y="235"/>
                </a:lnTo>
                <a:lnTo>
                  <a:pt x="12" y="231"/>
                </a:lnTo>
                <a:lnTo>
                  <a:pt x="11" y="226"/>
                </a:lnTo>
                <a:lnTo>
                  <a:pt x="11" y="221"/>
                </a:lnTo>
                <a:lnTo>
                  <a:pt x="11" y="38"/>
                </a:lnTo>
                <a:lnTo>
                  <a:pt x="11" y="38"/>
                </a:lnTo>
                <a:lnTo>
                  <a:pt x="11" y="33"/>
                </a:lnTo>
                <a:lnTo>
                  <a:pt x="12" y="29"/>
                </a:lnTo>
                <a:lnTo>
                  <a:pt x="15" y="23"/>
                </a:lnTo>
                <a:lnTo>
                  <a:pt x="18" y="19"/>
                </a:lnTo>
                <a:lnTo>
                  <a:pt x="22" y="17"/>
                </a:lnTo>
                <a:lnTo>
                  <a:pt x="27" y="14"/>
                </a:lnTo>
                <a:lnTo>
                  <a:pt x="31" y="13"/>
                </a:lnTo>
                <a:lnTo>
                  <a:pt x="38" y="11"/>
                </a:lnTo>
                <a:lnTo>
                  <a:pt x="223" y="11"/>
                </a:lnTo>
                <a:close/>
                <a:moveTo>
                  <a:pt x="223" y="0"/>
                </a:moveTo>
                <a:lnTo>
                  <a:pt x="38" y="0"/>
                </a:lnTo>
                <a:lnTo>
                  <a:pt x="38" y="0"/>
                </a:lnTo>
                <a:lnTo>
                  <a:pt x="30" y="2"/>
                </a:lnTo>
                <a:lnTo>
                  <a:pt x="23" y="5"/>
                </a:lnTo>
                <a:lnTo>
                  <a:pt x="17" y="7"/>
                </a:lnTo>
                <a:lnTo>
                  <a:pt x="11" y="13"/>
                </a:lnTo>
                <a:lnTo>
                  <a:pt x="6" y="18"/>
                </a:lnTo>
                <a:lnTo>
                  <a:pt x="3" y="23"/>
                </a:lnTo>
                <a:lnTo>
                  <a:pt x="0" y="32"/>
                </a:lnTo>
                <a:lnTo>
                  <a:pt x="0" y="38"/>
                </a:lnTo>
                <a:lnTo>
                  <a:pt x="0" y="221"/>
                </a:lnTo>
                <a:lnTo>
                  <a:pt x="0" y="221"/>
                </a:lnTo>
                <a:lnTo>
                  <a:pt x="0" y="229"/>
                </a:lnTo>
                <a:lnTo>
                  <a:pt x="3" y="235"/>
                </a:lnTo>
                <a:lnTo>
                  <a:pt x="6" y="242"/>
                </a:lnTo>
                <a:lnTo>
                  <a:pt x="11" y="248"/>
                </a:lnTo>
                <a:lnTo>
                  <a:pt x="17" y="252"/>
                </a:lnTo>
                <a:lnTo>
                  <a:pt x="23" y="256"/>
                </a:lnTo>
                <a:lnTo>
                  <a:pt x="30" y="257"/>
                </a:lnTo>
                <a:lnTo>
                  <a:pt x="38" y="258"/>
                </a:lnTo>
                <a:lnTo>
                  <a:pt x="223" y="258"/>
                </a:lnTo>
                <a:lnTo>
                  <a:pt x="223" y="258"/>
                </a:lnTo>
                <a:lnTo>
                  <a:pt x="230" y="257"/>
                </a:lnTo>
                <a:lnTo>
                  <a:pt x="238" y="256"/>
                </a:lnTo>
                <a:lnTo>
                  <a:pt x="243" y="252"/>
                </a:lnTo>
                <a:lnTo>
                  <a:pt x="250" y="248"/>
                </a:lnTo>
                <a:lnTo>
                  <a:pt x="254" y="242"/>
                </a:lnTo>
                <a:lnTo>
                  <a:pt x="258" y="235"/>
                </a:lnTo>
                <a:lnTo>
                  <a:pt x="260" y="229"/>
                </a:lnTo>
                <a:lnTo>
                  <a:pt x="261" y="221"/>
                </a:lnTo>
                <a:lnTo>
                  <a:pt x="261" y="38"/>
                </a:lnTo>
                <a:lnTo>
                  <a:pt x="261" y="38"/>
                </a:lnTo>
                <a:lnTo>
                  <a:pt x="260" y="32"/>
                </a:lnTo>
                <a:lnTo>
                  <a:pt x="258" y="23"/>
                </a:lnTo>
                <a:lnTo>
                  <a:pt x="254" y="18"/>
                </a:lnTo>
                <a:lnTo>
                  <a:pt x="250" y="13"/>
                </a:lnTo>
                <a:lnTo>
                  <a:pt x="243" y="7"/>
                </a:lnTo>
                <a:lnTo>
                  <a:pt x="238" y="5"/>
                </a:lnTo>
                <a:lnTo>
                  <a:pt x="230" y="2"/>
                </a:lnTo>
                <a:lnTo>
                  <a:pt x="223" y="0"/>
                </a:lnTo>
                <a:lnTo>
                  <a:pt x="223"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28" name="Rectangle 104"/>
          <p:cNvSpPr>
            <a:spLocks noChangeArrowheads="1"/>
          </p:cNvSpPr>
          <p:nvPr/>
        </p:nvSpPr>
        <p:spPr bwMode="auto">
          <a:xfrm>
            <a:off x="3761905" y="5112357"/>
            <a:ext cx="136239"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29" name="Rectangle 105"/>
          <p:cNvSpPr>
            <a:spLocks noChangeArrowheads="1"/>
          </p:cNvSpPr>
          <p:nvPr/>
        </p:nvSpPr>
        <p:spPr bwMode="auto">
          <a:xfrm>
            <a:off x="3818278" y="5057201"/>
            <a:ext cx="18791" cy="128703"/>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30" name="Freeform 106"/>
          <p:cNvSpPr>
            <a:spLocks noEditPoints="1"/>
          </p:cNvSpPr>
          <p:nvPr/>
        </p:nvSpPr>
        <p:spPr bwMode="auto">
          <a:xfrm>
            <a:off x="2004920" y="4923902"/>
            <a:ext cx="408712" cy="395303"/>
          </a:xfrm>
          <a:custGeom>
            <a:avLst/>
            <a:gdLst/>
            <a:ahLst/>
            <a:cxnLst>
              <a:cxn ang="0">
                <a:pos x="223" y="11"/>
              </a:cxn>
              <a:cxn ang="0">
                <a:pos x="233" y="14"/>
              </a:cxn>
              <a:cxn ang="0">
                <a:pos x="241" y="19"/>
              </a:cxn>
              <a:cxn ang="0">
                <a:pos x="247" y="29"/>
              </a:cxn>
              <a:cxn ang="0">
                <a:pos x="250" y="38"/>
              </a:cxn>
              <a:cxn ang="0">
                <a:pos x="250" y="221"/>
              </a:cxn>
              <a:cxn ang="0">
                <a:pos x="247" y="231"/>
              </a:cxn>
              <a:cxn ang="0">
                <a:pos x="241" y="239"/>
              </a:cxn>
              <a:cxn ang="0">
                <a:pos x="233" y="245"/>
              </a:cxn>
              <a:cxn ang="0">
                <a:pos x="223" y="248"/>
              </a:cxn>
              <a:cxn ang="0">
                <a:pos x="38" y="248"/>
              </a:cxn>
              <a:cxn ang="0">
                <a:pos x="27" y="245"/>
              </a:cxn>
              <a:cxn ang="0">
                <a:pos x="19" y="239"/>
              </a:cxn>
              <a:cxn ang="0">
                <a:pos x="12" y="231"/>
              </a:cxn>
              <a:cxn ang="0">
                <a:pos x="11" y="221"/>
              </a:cxn>
              <a:cxn ang="0">
                <a:pos x="11" y="38"/>
              </a:cxn>
              <a:cxn ang="0">
                <a:pos x="12" y="29"/>
              </a:cxn>
              <a:cxn ang="0">
                <a:pos x="19" y="19"/>
              </a:cxn>
              <a:cxn ang="0">
                <a:pos x="27" y="14"/>
              </a:cxn>
              <a:cxn ang="0">
                <a:pos x="38" y="11"/>
              </a:cxn>
              <a:cxn ang="0">
                <a:pos x="223" y="0"/>
              </a:cxn>
              <a:cxn ang="0">
                <a:pos x="38" y="0"/>
              </a:cxn>
              <a:cxn ang="0">
                <a:pos x="23" y="5"/>
              </a:cxn>
              <a:cxn ang="0">
                <a:pos x="11" y="13"/>
              </a:cxn>
              <a:cxn ang="0">
                <a:pos x="2" y="23"/>
              </a:cxn>
              <a:cxn ang="0">
                <a:pos x="0" y="38"/>
              </a:cxn>
              <a:cxn ang="0">
                <a:pos x="0" y="221"/>
              </a:cxn>
              <a:cxn ang="0">
                <a:pos x="2" y="235"/>
              </a:cxn>
              <a:cxn ang="0">
                <a:pos x="11" y="248"/>
              </a:cxn>
              <a:cxn ang="0">
                <a:pos x="23" y="256"/>
              </a:cxn>
              <a:cxn ang="0">
                <a:pos x="38" y="258"/>
              </a:cxn>
              <a:cxn ang="0">
                <a:pos x="223" y="258"/>
              </a:cxn>
              <a:cxn ang="0">
                <a:pos x="237" y="256"/>
              </a:cxn>
              <a:cxn ang="0">
                <a:pos x="250" y="248"/>
              </a:cxn>
              <a:cxn ang="0">
                <a:pos x="258" y="235"/>
              </a:cxn>
              <a:cxn ang="0">
                <a:pos x="260" y="221"/>
              </a:cxn>
              <a:cxn ang="0">
                <a:pos x="260" y="38"/>
              </a:cxn>
              <a:cxn ang="0">
                <a:pos x="258" y="23"/>
              </a:cxn>
              <a:cxn ang="0">
                <a:pos x="250" y="13"/>
              </a:cxn>
              <a:cxn ang="0">
                <a:pos x="237" y="5"/>
              </a:cxn>
              <a:cxn ang="0">
                <a:pos x="223" y="0"/>
              </a:cxn>
            </a:cxnLst>
            <a:rect l="0" t="0" r="r" b="b"/>
            <a:pathLst>
              <a:path w="260" h="258">
                <a:moveTo>
                  <a:pt x="223" y="11"/>
                </a:moveTo>
                <a:lnTo>
                  <a:pt x="223" y="11"/>
                </a:lnTo>
                <a:lnTo>
                  <a:pt x="228" y="13"/>
                </a:lnTo>
                <a:lnTo>
                  <a:pt x="233" y="14"/>
                </a:lnTo>
                <a:lnTo>
                  <a:pt x="237" y="17"/>
                </a:lnTo>
                <a:lnTo>
                  <a:pt x="241" y="19"/>
                </a:lnTo>
                <a:lnTo>
                  <a:pt x="246" y="23"/>
                </a:lnTo>
                <a:lnTo>
                  <a:pt x="247" y="29"/>
                </a:lnTo>
                <a:lnTo>
                  <a:pt x="250" y="33"/>
                </a:lnTo>
                <a:lnTo>
                  <a:pt x="250" y="38"/>
                </a:lnTo>
                <a:lnTo>
                  <a:pt x="250" y="221"/>
                </a:lnTo>
                <a:lnTo>
                  <a:pt x="250" y="221"/>
                </a:lnTo>
                <a:lnTo>
                  <a:pt x="250" y="226"/>
                </a:lnTo>
                <a:lnTo>
                  <a:pt x="247" y="231"/>
                </a:lnTo>
                <a:lnTo>
                  <a:pt x="246" y="235"/>
                </a:lnTo>
                <a:lnTo>
                  <a:pt x="241" y="239"/>
                </a:lnTo>
                <a:lnTo>
                  <a:pt x="237" y="244"/>
                </a:lnTo>
                <a:lnTo>
                  <a:pt x="233" y="245"/>
                </a:lnTo>
                <a:lnTo>
                  <a:pt x="228" y="248"/>
                </a:lnTo>
                <a:lnTo>
                  <a:pt x="223" y="248"/>
                </a:lnTo>
                <a:lnTo>
                  <a:pt x="38" y="248"/>
                </a:lnTo>
                <a:lnTo>
                  <a:pt x="38" y="248"/>
                </a:lnTo>
                <a:lnTo>
                  <a:pt x="32" y="248"/>
                </a:lnTo>
                <a:lnTo>
                  <a:pt x="27" y="245"/>
                </a:lnTo>
                <a:lnTo>
                  <a:pt x="23" y="244"/>
                </a:lnTo>
                <a:lnTo>
                  <a:pt x="19" y="239"/>
                </a:lnTo>
                <a:lnTo>
                  <a:pt x="15" y="235"/>
                </a:lnTo>
                <a:lnTo>
                  <a:pt x="12" y="231"/>
                </a:lnTo>
                <a:lnTo>
                  <a:pt x="11" y="226"/>
                </a:lnTo>
                <a:lnTo>
                  <a:pt x="11" y="221"/>
                </a:lnTo>
                <a:lnTo>
                  <a:pt x="11" y="38"/>
                </a:lnTo>
                <a:lnTo>
                  <a:pt x="11" y="38"/>
                </a:lnTo>
                <a:lnTo>
                  <a:pt x="11" y="33"/>
                </a:lnTo>
                <a:lnTo>
                  <a:pt x="12" y="29"/>
                </a:lnTo>
                <a:lnTo>
                  <a:pt x="15" y="23"/>
                </a:lnTo>
                <a:lnTo>
                  <a:pt x="19" y="19"/>
                </a:lnTo>
                <a:lnTo>
                  <a:pt x="23" y="17"/>
                </a:lnTo>
                <a:lnTo>
                  <a:pt x="27" y="14"/>
                </a:lnTo>
                <a:lnTo>
                  <a:pt x="32" y="13"/>
                </a:lnTo>
                <a:lnTo>
                  <a:pt x="38" y="11"/>
                </a:lnTo>
                <a:lnTo>
                  <a:pt x="223" y="11"/>
                </a:lnTo>
                <a:close/>
                <a:moveTo>
                  <a:pt x="223" y="0"/>
                </a:moveTo>
                <a:lnTo>
                  <a:pt x="38" y="0"/>
                </a:lnTo>
                <a:lnTo>
                  <a:pt x="38" y="0"/>
                </a:lnTo>
                <a:lnTo>
                  <a:pt x="29" y="2"/>
                </a:lnTo>
                <a:lnTo>
                  <a:pt x="23" y="5"/>
                </a:lnTo>
                <a:lnTo>
                  <a:pt x="16" y="7"/>
                </a:lnTo>
                <a:lnTo>
                  <a:pt x="11" y="13"/>
                </a:lnTo>
                <a:lnTo>
                  <a:pt x="5" y="18"/>
                </a:lnTo>
                <a:lnTo>
                  <a:pt x="2" y="23"/>
                </a:lnTo>
                <a:lnTo>
                  <a:pt x="0" y="32"/>
                </a:lnTo>
                <a:lnTo>
                  <a:pt x="0" y="38"/>
                </a:lnTo>
                <a:lnTo>
                  <a:pt x="0" y="221"/>
                </a:lnTo>
                <a:lnTo>
                  <a:pt x="0" y="221"/>
                </a:lnTo>
                <a:lnTo>
                  <a:pt x="0" y="229"/>
                </a:lnTo>
                <a:lnTo>
                  <a:pt x="2" y="235"/>
                </a:lnTo>
                <a:lnTo>
                  <a:pt x="5" y="242"/>
                </a:lnTo>
                <a:lnTo>
                  <a:pt x="11" y="248"/>
                </a:lnTo>
                <a:lnTo>
                  <a:pt x="16" y="252"/>
                </a:lnTo>
                <a:lnTo>
                  <a:pt x="23" y="256"/>
                </a:lnTo>
                <a:lnTo>
                  <a:pt x="29" y="257"/>
                </a:lnTo>
                <a:lnTo>
                  <a:pt x="38" y="258"/>
                </a:lnTo>
                <a:lnTo>
                  <a:pt x="223" y="258"/>
                </a:lnTo>
                <a:lnTo>
                  <a:pt x="223" y="258"/>
                </a:lnTo>
                <a:lnTo>
                  <a:pt x="231" y="257"/>
                </a:lnTo>
                <a:lnTo>
                  <a:pt x="237" y="256"/>
                </a:lnTo>
                <a:lnTo>
                  <a:pt x="244" y="252"/>
                </a:lnTo>
                <a:lnTo>
                  <a:pt x="250" y="248"/>
                </a:lnTo>
                <a:lnTo>
                  <a:pt x="254" y="242"/>
                </a:lnTo>
                <a:lnTo>
                  <a:pt x="258" y="235"/>
                </a:lnTo>
                <a:lnTo>
                  <a:pt x="259" y="229"/>
                </a:lnTo>
                <a:lnTo>
                  <a:pt x="260" y="221"/>
                </a:lnTo>
                <a:lnTo>
                  <a:pt x="260" y="38"/>
                </a:lnTo>
                <a:lnTo>
                  <a:pt x="260" y="38"/>
                </a:lnTo>
                <a:lnTo>
                  <a:pt x="259" y="32"/>
                </a:lnTo>
                <a:lnTo>
                  <a:pt x="258" y="23"/>
                </a:lnTo>
                <a:lnTo>
                  <a:pt x="254" y="18"/>
                </a:lnTo>
                <a:lnTo>
                  <a:pt x="250" y="13"/>
                </a:lnTo>
                <a:lnTo>
                  <a:pt x="244" y="7"/>
                </a:lnTo>
                <a:lnTo>
                  <a:pt x="237" y="5"/>
                </a:lnTo>
                <a:lnTo>
                  <a:pt x="231" y="2"/>
                </a:lnTo>
                <a:lnTo>
                  <a:pt x="223" y="0"/>
                </a:lnTo>
                <a:lnTo>
                  <a:pt x="223"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34" name="Freeform 110"/>
          <p:cNvSpPr/>
          <p:nvPr/>
        </p:nvSpPr>
        <p:spPr bwMode="auto">
          <a:xfrm>
            <a:off x="2155251" y="5066393"/>
            <a:ext cx="108051" cy="105721"/>
          </a:xfrm>
          <a:custGeom>
            <a:avLst/>
            <a:gdLst/>
            <a:ahLst/>
            <a:cxnLst>
              <a:cxn ang="0">
                <a:pos x="8" y="69"/>
              </a:cxn>
              <a:cxn ang="0">
                <a:pos x="0" y="61"/>
              </a:cxn>
              <a:cxn ang="0">
                <a:pos x="60" y="0"/>
              </a:cxn>
              <a:cxn ang="0">
                <a:pos x="69" y="8"/>
              </a:cxn>
              <a:cxn ang="0">
                <a:pos x="8" y="69"/>
              </a:cxn>
            </a:cxnLst>
            <a:rect l="0" t="0" r="r" b="b"/>
            <a:pathLst>
              <a:path w="69" h="69">
                <a:moveTo>
                  <a:pt x="8" y="69"/>
                </a:moveTo>
                <a:lnTo>
                  <a:pt x="0" y="61"/>
                </a:lnTo>
                <a:lnTo>
                  <a:pt x="60" y="0"/>
                </a:lnTo>
                <a:lnTo>
                  <a:pt x="69" y="8"/>
                </a:lnTo>
                <a:lnTo>
                  <a:pt x="8" y="6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35" name="Freeform 111"/>
          <p:cNvSpPr>
            <a:spLocks noEditPoints="1"/>
          </p:cNvSpPr>
          <p:nvPr/>
        </p:nvSpPr>
        <p:spPr bwMode="auto">
          <a:xfrm>
            <a:off x="2817641" y="4923902"/>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8" y="248"/>
              </a:cxn>
              <a:cxn ang="0">
                <a:pos x="28" y="245"/>
              </a:cxn>
              <a:cxn ang="0">
                <a:pos x="19" y="239"/>
              </a:cxn>
              <a:cxn ang="0">
                <a:pos x="13" y="231"/>
              </a:cxn>
              <a:cxn ang="0">
                <a:pos x="11" y="221"/>
              </a:cxn>
              <a:cxn ang="0">
                <a:pos x="11" y="38"/>
              </a:cxn>
              <a:cxn ang="0">
                <a:pos x="13" y="29"/>
              </a:cxn>
              <a:cxn ang="0">
                <a:pos x="19" y="19"/>
              </a:cxn>
              <a:cxn ang="0">
                <a:pos x="28" y="14"/>
              </a:cxn>
              <a:cxn ang="0">
                <a:pos x="38" y="11"/>
              </a:cxn>
              <a:cxn ang="0">
                <a:pos x="224" y="0"/>
              </a:cxn>
              <a:cxn ang="0">
                <a:pos x="38" y="0"/>
              </a:cxn>
              <a:cxn ang="0">
                <a:pos x="24" y="5"/>
              </a:cxn>
              <a:cxn ang="0">
                <a:pos x="12" y="13"/>
              </a:cxn>
              <a:cxn ang="0">
                <a:pos x="4" y="23"/>
              </a:cxn>
              <a:cxn ang="0">
                <a:pos x="0" y="38"/>
              </a:cxn>
              <a:cxn ang="0">
                <a:pos x="0" y="221"/>
              </a:cxn>
              <a:cxn ang="0">
                <a:pos x="4" y="235"/>
              </a:cxn>
              <a:cxn ang="0">
                <a:pos x="12" y="248"/>
              </a:cxn>
              <a:cxn ang="0">
                <a:pos x="24" y="256"/>
              </a:cxn>
              <a:cxn ang="0">
                <a:pos x="38"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6" y="23"/>
                </a:lnTo>
                <a:lnTo>
                  <a:pt x="248" y="29"/>
                </a:lnTo>
                <a:lnTo>
                  <a:pt x="250" y="33"/>
                </a:lnTo>
                <a:lnTo>
                  <a:pt x="251" y="38"/>
                </a:lnTo>
                <a:lnTo>
                  <a:pt x="251" y="221"/>
                </a:lnTo>
                <a:lnTo>
                  <a:pt x="251" y="221"/>
                </a:lnTo>
                <a:lnTo>
                  <a:pt x="250" y="226"/>
                </a:lnTo>
                <a:lnTo>
                  <a:pt x="248" y="231"/>
                </a:lnTo>
                <a:lnTo>
                  <a:pt x="246" y="235"/>
                </a:lnTo>
                <a:lnTo>
                  <a:pt x="243" y="239"/>
                </a:lnTo>
                <a:lnTo>
                  <a:pt x="239" y="244"/>
                </a:lnTo>
                <a:lnTo>
                  <a:pt x="235" y="245"/>
                </a:lnTo>
                <a:lnTo>
                  <a:pt x="229" y="248"/>
                </a:lnTo>
                <a:lnTo>
                  <a:pt x="224" y="248"/>
                </a:lnTo>
                <a:lnTo>
                  <a:pt x="38" y="248"/>
                </a:lnTo>
                <a:lnTo>
                  <a:pt x="38" y="248"/>
                </a:lnTo>
                <a:lnTo>
                  <a:pt x="32" y="248"/>
                </a:lnTo>
                <a:lnTo>
                  <a:pt x="28" y="245"/>
                </a:lnTo>
                <a:lnTo>
                  <a:pt x="23" y="244"/>
                </a:lnTo>
                <a:lnTo>
                  <a:pt x="19" y="239"/>
                </a:lnTo>
                <a:lnTo>
                  <a:pt x="16" y="235"/>
                </a:lnTo>
                <a:lnTo>
                  <a:pt x="13" y="231"/>
                </a:lnTo>
                <a:lnTo>
                  <a:pt x="12" y="226"/>
                </a:lnTo>
                <a:lnTo>
                  <a:pt x="11" y="221"/>
                </a:lnTo>
                <a:lnTo>
                  <a:pt x="11" y="38"/>
                </a:lnTo>
                <a:lnTo>
                  <a:pt x="11" y="38"/>
                </a:lnTo>
                <a:lnTo>
                  <a:pt x="12" y="33"/>
                </a:lnTo>
                <a:lnTo>
                  <a:pt x="13" y="29"/>
                </a:lnTo>
                <a:lnTo>
                  <a:pt x="16" y="23"/>
                </a:lnTo>
                <a:lnTo>
                  <a:pt x="19" y="19"/>
                </a:lnTo>
                <a:lnTo>
                  <a:pt x="23" y="17"/>
                </a:lnTo>
                <a:lnTo>
                  <a:pt x="28" y="14"/>
                </a:lnTo>
                <a:lnTo>
                  <a:pt x="32" y="13"/>
                </a:lnTo>
                <a:lnTo>
                  <a:pt x="38" y="11"/>
                </a:lnTo>
                <a:lnTo>
                  <a:pt x="224" y="11"/>
                </a:lnTo>
                <a:close/>
                <a:moveTo>
                  <a:pt x="224" y="0"/>
                </a:moveTo>
                <a:lnTo>
                  <a:pt x="38" y="0"/>
                </a:lnTo>
                <a:lnTo>
                  <a:pt x="38" y="0"/>
                </a:lnTo>
                <a:lnTo>
                  <a:pt x="31" y="2"/>
                </a:lnTo>
                <a:lnTo>
                  <a:pt x="24" y="5"/>
                </a:lnTo>
                <a:lnTo>
                  <a:pt x="17" y="7"/>
                </a:lnTo>
                <a:lnTo>
                  <a:pt x="12" y="13"/>
                </a:lnTo>
                <a:lnTo>
                  <a:pt x="7" y="18"/>
                </a:lnTo>
                <a:lnTo>
                  <a:pt x="4" y="23"/>
                </a:lnTo>
                <a:lnTo>
                  <a:pt x="1" y="32"/>
                </a:lnTo>
                <a:lnTo>
                  <a:pt x="0" y="38"/>
                </a:lnTo>
                <a:lnTo>
                  <a:pt x="0" y="221"/>
                </a:lnTo>
                <a:lnTo>
                  <a:pt x="0" y="221"/>
                </a:lnTo>
                <a:lnTo>
                  <a:pt x="1" y="229"/>
                </a:lnTo>
                <a:lnTo>
                  <a:pt x="4" y="235"/>
                </a:lnTo>
                <a:lnTo>
                  <a:pt x="7" y="242"/>
                </a:lnTo>
                <a:lnTo>
                  <a:pt x="12" y="248"/>
                </a:lnTo>
                <a:lnTo>
                  <a:pt x="17" y="252"/>
                </a:lnTo>
                <a:lnTo>
                  <a:pt x="24" y="256"/>
                </a:lnTo>
                <a:lnTo>
                  <a:pt x="31" y="257"/>
                </a:lnTo>
                <a:lnTo>
                  <a:pt x="38"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38" name="Rectangle 114"/>
          <p:cNvSpPr>
            <a:spLocks noChangeArrowheads="1"/>
          </p:cNvSpPr>
          <p:nvPr/>
        </p:nvSpPr>
        <p:spPr bwMode="auto">
          <a:xfrm>
            <a:off x="2953879" y="5112357"/>
            <a:ext cx="136239"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39" name="Freeform 115"/>
          <p:cNvSpPr>
            <a:spLocks noEditPoints="1"/>
          </p:cNvSpPr>
          <p:nvPr/>
        </p:nvSpPr>
        <p:spPr bwMode="auto">
          <a:xfrm>
            <a:off x="9314725" y="5015833"/>
            <a:ext cx="300660" cy="298777"/>
          </a:xfrm>
          <a:custGeom>
            <a:avLst/>
            <a:gdLst/>
            <a:ahLst/>
            <a:cxnLst>
              <a:cxn ang="0">
                <a:pos x="88" y="195"/>
              </a:cxn>
              <a:cxn ang="0">
                <a:pos x="59" y="187"/>
              </a:cxn>
              <a:cxn ang="0">
                <a:pos x="35" y="173"/>
              </a:cxn>
              <a:cxn ang="0">
                <a:pos x="18" y="151"/>
              </a:cxn>
              <a:cxn ang="0">
                <a:pos x="5" y="127"/>
              </a:cxn>
              <a:cxn ang="0">
                <a:pos x="0" y="97"/>
              </a:cxn>
              <a:cxn ang="0">
                <a:pos x="3" y="79"/>
              </a:cxn>
              <a:cxn ang="0">
                <a:pos x="12" y="52"/>
              </a:cxn>
              <a:cxn ang="0">
                <a:pos x="28" y="29"/>
              </a:cxn>
              <a:cxn ang="0">
                <a:pos x="51" y="12"/>
              </a:cxn>
              <a:cxn ang="0">
                <a:pos x="78" y="3"/>
              </a:cxn>
              <a:cxn ang="0">
                <a:pos x="97" y="0"/>
              </a:cxn>
              <a:cxn ang="0">
                <a:pos x="127" y="4"/>
              </a:cxn>
              <a:cxn ang="0">
                <a:pos x="151" y="18"/>
              </a:cxn>
              <a:cxn ang="0">
                <a:pos x="173" y="35"/>
              </a:cxn>
              <a:cxn ang="0">
                <a:pos x="186" y="60"/>
              </a:cxn>
              <a:cxn ang="0">
                <a:pos x="194" y="88"/>
              </a:cxn>
              <a:cxn ang="0">
                <a:pos x="194" y="108"/>
              </a:cxn>
              <a:cxn ang="0">
                <a:pos x="186" y="135"/>
              </a:cxn>
              <a:cxn ang="0">
                <a:pos x="173" y="160"/>
              </a:cxn>
              <a:cxn ang="0">
                <a:pos x="151" y="178"/>
              </a:cxn>
              <a:cxn ang="0">
                <a:pos x="127" y="191"/>
              </a:cxn>
              <a:cxn ang="0">
                <a:pos x="97" y="195"/>
              </a:cxn>
              <a:cxn ang="0">
                <a:pos x="97" y="11"/>
              </a:cxn>
              <a:cxn ang="0">
                <a:pos x="72" y="15"/>
              </a:cxn>
              <a:cxn ang="0">
                <a:pos x="49" y="26"/>
              </a:cxn>
              <a:cxn ang="0">
                <a:pos x="22" y="57"/>
              </a:cxn>
              <a:cxn ang="0">
                <a:pos x="14" y="80"/>
              </a:cxn>
              <a:cxn ang="0">
                <a:pos x="11" y="97"/>
              </a:cxn>
              <a:cxn ang="0">
                <a:pos x="15" y="123"/>
              </a:cxn>
              <a:cxn ang="0">
                <a:pos x="26" y="146"/>
              </a:cxn>
              <a:cxn ang="0">
                <a:pos x="57" y="173"/>
              </a:cxn>
              <a:cxn ang="0">
                <a:pos x="80" y="183"/>
              </a:cxn>
              <a:cxn ang="0">
                <a:pos x="97" y="184"/>
              </a:cxn>
              <a:cxn ang="0">
                <a:pos x="123" y="180"/>
              </a:cxn>
              <a:cxn ang="0">
                <a:pos x="146" y="169"/>
              </a:cxn>
              <a:cxn ang="0">
                <a:pos x="173" y="139"/>
              </a:cxn>
              <a:cxn ang="0">
                <a:pos x="182" y="115"/>
              </a:cxn>
              <a:cxn ang="0">
                <a:pos x="184" y="97"/>
              </a:cxn>
              <a:cxn ang="0">
                <a:pos x="180" y="72"/>
              </a:cxn>
              <a:cxn ang="0">
                <a:pos x="169" y="49"/>
              </a:cxn>
              <a:cxn ang="0">
                <a:pos x="139" y="22"/>
              </a:cxn>
              <a:cxn ang="0">
                <a:pos x="115" y="14"/>
              </a:cxn>
              <a:cxn ang="0">
                <a:pos x="97" y="11"/>
              </a:cxn>
            </a:cxnLst>
            <a:rect l="0" t="0" r="r" b="b"/>
            <a:pathLst>
              <a:path w="194" h="195">
                <a:moveTo>
                  <a:pt x="97" y="195"/>
                </a:moveTo>
                <a:lnTo>
                  <a:pt x="97" y="195"/>
                </a:lnTo>
                <a:lnTo>
                  <a:pt x="88" y="195"/>
                </a:lnTo>
                <a:lnTo>
                  <a:pt x="78" y="193"/>
                </a:lnTo>
                <a:lnTo>
                  <a:pt x="69" y="191"/>
                </a:lnTo>
                <a:lnTo>
                  <a:pt x="59" y="187"/>
                </a:lnTo>
                <a:lnTo>
                  <a:pt x="51" y="183"/>
                </a:lnTo>
                <a:lnTo>
                  <a:pt x="43" y="178"/>
                </a:lnTo>
                <a:lnTo>
                  <a:pt x="35" y="173"/>
                </a:lnTo>
                <a:lnTo>
                  <a:pt x="28" y="166"/>
                </a:lnTo>
                <a:lnTo>
                  <a:pt x="23" y="160"/>
                </a:lnTo>
                <a:lnTo>
                  <a:pt x="18" y="151"/>
                </a:lnTo>
                <a:lnTo>
                  <a:pt x="12" y="143"/>
                </a:lnTo>
                <a:lnTo>
                  <a:pt x="8" y="135"/>
                </a:lnTo>
                <a:lnTo>
                  <a:pt x="5" y="127"/>
                </a:lnTo>
                <a:lnTo>
                  <a:pt x="3" y="118"/>
                </a:lnTo>
                <a:lnTo>
                  <a:pt x="1" y="108"/>
                </a:lnTo>
                <a:lnTo>
                  <a:pt x="0" y="97"/>
                </a:lnTo>
                <a:lnTo>
                  <a:pt x="0" y="97"/>
                </a:lnTo>
                <a:lnTo>
                  <a:pt x="1" y="88"/>
                </a:lnTo>
                <a:lnTo>
                  <a:pt x="3" y="79"/>
                </a:lnTo>
                <a:lnTo>
                  <a:pt x="5" y="69"/>
                </a:lnTo>
                <a:lnTo>
                  <a:pt x="8" y="60"/>
                </a:lnTo>
                <a:lnTo>
                  <a:pt x="12" y="52"/>
                </a:lnTo>
                <a:lnTo>
                  <a:pt x="18" y="43"/>
                </a:lnTo>
                <a:lnTo>
                  <a:pt x="23" y="35"/>
                </a:lnTo>
                <a:lnTo>
                  <a:pt x="28" y="29"/>
                </a:lnTo>
                <a:lnTo>
                  <a:pt x="35" y="23"/>
                </a:lnTo>
                <a:lnTo>
                  <a:pt x="43" y="18"/>
                </a:lnTo>
                <a:lnTo>
                  <a:pt x="51" y="12"/>
                </a:lnTo>
                <a:lnTo>
                  <a:pt x="59" y="8"/>
                </a:lnTo>
                <a:lnTo>
                  <a:pt x="69" y="4"/>
                </a:lnTo>
                <a:lnTo>
                  <a:pt x="78" y="3"/>
                </a:lnTo>
                <a:lnTo>
                  <a:pt x="88" y="2"/>
                </a:lnTo>
                <a:lnTo>
                  <a:pt x="97" y="0"/>
                </a:lnTo>
                <a:lnTo>
                  <a:pt x="97" y="0"/>
                </a:lnTo>
                <a:lnTo>
                  <a:pt x="108" y="2"/>
                </a:lnTo>
                <a:lnTo>
                  <a:pt x="117" y="3"/>
                </a:lnTo>
                <a:lnTo>
                  <a:pt x="127" y="4"/>
                </a:lnTo>
                <a:lnTo>
                  <a:pt x="135" y="8"/>
                </a:lnTo>
                <a:lnTo>
                  <a:pt x="143" y="12"/>
                </a:lnTo>
                <a:lnTo>
                  <a:pt x="151" y="18"/>
                </a:lnTo>
                <a:lnTo>
                  <a:pt x="159" y="23"/>
                </a:lnTo>
                <a:lnTo>
                  <a:pt x="166" y="29"/>
                </a:lnTo>
                <a:lnTo>
                  <a:pt x="173" y="35"/>
                </a:lnTo>
                <a:lnTo>
                  <a:pt x="178" y="43"/>
                </a:lnTo>
                <a:lnTo>
                  <a:pt x="182" y="52"/>
                </a:lnTo>
                <a:lnTo>
                  <a:pt x="186" y="60"/>
                </a:lnTo>
                <a:lnTo>
                  <a:pt x="190" y="69"/>
                </a:lnTo>
                <a:lnTo>
                  <a:pt x="193" y="79"/>
                </a:lnTo>
                <a:lnTo>
                  <a:pt x="194" y="88"/>
                </a:lnTo>
                <a:lnTo>
                  <a:pt x="194" y="97"/>
                </a:lnTo>
                <a:lnTo>
                  <a:pt x="194" y="97"/>
                </a:lnTo>
                <a:lnTo>
                  <a:pt x="194" y="108"/>
                </a:lnTo>
                <a:lnTo>
                  <a:pt x="193" y="118"/>
                </a:lnTo>
                <a:lnTo>
                  <a:pt x="190" y="127"/>
                </a:lnTo>
                <a:lnTo>
                  <a:pt x="186" y="135"/>
                </a:lnTo>
                <a:lnTo>
                  <a:pt x="182" y="143"/>
                </a:lnTo>
                <a:lnTo>
                  <a:pt x="178" y="151"/>
                </a:lnTo>
                <a:lnTo>
                  <a:pt x="173" y="160"/>
                </a:lnTo>
                <a:lnTo>
                  <a:pt x="166" y="166"/>
                </a:lnTo>
                <a:lnTo>
                  <a:pt x="159" y="173"/>
                </a:lnTo>
                <a:lnTo>
                  <a:pt x="151" y="178"/>
                </a:lnTo>
                <a:lnTo>
                  <a:pt x="143" y="183"/>
                </a:lnTo>
                <a:lnTo>
                  <a:pt x="135" y="187"/>
                </a:lnTo>
                <a:lnTo>
                  <a:pt x="127" y="191"/>
                </a:lnTo>
                <a:lnTo>
                  <a:pt x="117" y="193"/>
                </a:lnTo>
                <a:lnTo>
                  <a:pt x="108" y="195"/>
                </a:lnTo>
                <a:lnTo>
                  <a:pt x="97" y="195"/>
                </a:lnTo>
                <a:lnTo>
                  <a:pt x="97" y="195"/>
                </a:lnTo>
                <a:close/>
                <a:moveTo>
                  <a:pt x="97" y="11"/>
                </a:moveTo>
                <a:lnTo>
                  <a:pt x="97" y="11"/>
                </a:lnTo>
                <a:lnTo>
                  <a:pt x="89" y="12"/>
                </a:lnTo>
                <a:lnTo>
                  <a:pt x="80" y="14"/>
                </a:lnTo>
                <a:lnTo>
                  <a:pt x="72" y="15"/>
                </a:lnTo>
                <a:lnTo>
                  <a:pt x="63" y="18"/>
                </a:lnTo>
                <a:lnTo>
                  <a:pt x="57" y="22"/>
                </a:lnTo>
                <a:lnTo>
                  <a:pt x="49" y="26"/>
                </a:lnTo>
                <a:lnTo>
                  <a:pt x="36" y="37"/>
                </a:lnTo>
                <a:lnTo>
                  <a:pt x="26" y="49"/>
                </a:lnTo>
                <a:lnTo>
                  <a:pt x="22" y="57"/>
                </a:lnTo>
                <a:lnTo>
                  <a:pt x="18" y="64"/>
                </a:lnTo>
                <a:lnTo>
                  <a:pt x="15" y="72"/>
                </a:lnTo>
                <a:lnTo>
                  <a:pt x="14" y="80"/>
                </a:lnTo>
                <a:lnTo>
                  <a:pt x="12" y="89"/>
                </a:lnTo>
                <a:lnTo>
                  <a:pt x="11" y="97"/>
                </a:lnTo>
                <a:lnTo>
                  <a:pt x="11" y="97"/>
                </a:lnTo>
                <a:lnTo>
                  <a:pt x="12" y="107"/>
                </a:lnTo>
                <a:lnTo>
                  <a:pt x="14" y="115"/>
                </a:lnTo>
                <a:lnTo>
                  <a:pt x="15" y="123"/>
                </a:lnTo>
                <a:lnTo>
                  <a:pt x="18" y="131"/>
                </a:lnTo>
                <a:lnTo>
                  <a:pt x="22" y="139"/>
                </a:lnTo>
                <a:lnTo>
                  <a:pt x="26" y="146"/>
                </a:lnTo>
                <a:lnTo>
                  <a:pt x="36" y="158"/>
                </a:lnTo>
                <a:lnTo>
                  <a:pt x="49" y="169"/>
                </a:lnTo>
                <a:lnTo>
                  <a:pt x="57" y="173"/>
                </a:lnTo>
                <a:lnTo>
                  <a:pt x="63" y="177"/>
                </a:lnTo>
                <a:lnTo>
                  <a:pt x="72" y="180"/>
                </a:lnTo>
                <a:lnTo>
                  <a:pt x="80" y="183"/>
                </a:lnTo>
                <a:lnTo>
                  <a:pt x="89" y="184"/>
                </a:lnTo>
                <a:lnTo>
                  <a:pt x="97" y="184"/>
                </a:lnTo>
                <a:lnTo>
                  <a:pt x="97" y="184"/>
                </a:lnTo>
                <a:lnTo>
                  <a:pt x="107" y="184"/>
                </a:lnTo>
                <a:lnTo>
                  <a:pt x="115" y="183"/>
                </a:lnTo>
                <a:lnTo>
                  <a:pt x="123" y="180"/>
                </a:lnTo>
                <a:lnTo>
                  <a:pt x="131" y="177"/>
                </a:lnTo>
                <a:lnTo>
                  <a:pt x="139" y="173"/>
                </a:lnTo>
                <a:lnTo>
                  <a:pt x="146" y="169"/>
                </a:lnTo>
                <a:lnTo>
                  <a:pt x="158" y="158"/>
                </a:lnTo>
                <a:lnTo>
                  <a:pt x="169" y="146"/>
                </a:lnTo>
                <a:lnTo>
                  <a:pt x="173" y="139"/>
                </a:lnTo>
                <a:lnTo>
                  <a:pt x="177" y="131"/>
                </a:lnTo>
                <a:lnTo>
                  <a:pt x="180" y="123"/>
                </a:lnTo>
                <a:lnTo>
                  <a:pt x="182" y="115"/>
                </a:lnTo>
                <a:lnTo>
                  <a:pt x="184" y="107"/>
                </a:lnTo>
                <a:lnTo>
                  <a:pt x="184" y="97"/>
                </a:lnTo>
                <a:lnTo>
                  <a:pt x="184" y="97"/>
                </a:lnTo>
                <a:lnTo>
                  <a:pt x="184" y="89"/>
                </a:lnTo>
                <a:lnTo>
                  <a:pt x="182" y="80"/>
                </a:lnTo>
                <a:lnTo>
                  <a:pt x="180" y="72"/>
                </a:lnTo>
                <a:lnTo>
                  <a:pt x="177" y="64"/>
                </a:lnTo>
                <a:lnTo>
                  <a:pt x="173" y="57"/>
                </a:lnTo>
                <a:lnTo>
                  <a:pt x="169" y="49"/>
                </a:lnTo>
                <a:lnTo>
                  <a:pt x="158" y="37"/>
                </a:lnTo>
                <a:lnTo>
                  <a:pt x="146" y="26"/>
                </a:lnTo>
                <a:lnTo>
                  <a:pt x="139" y="22"/>
                </a:lnTo>
                <a:lnTo>
                  <a:pt x="131" y="18"/>
                </a:lnTo>
                <a:lnTo>
                  <a:pt x="123" y="15"/>
                </a:lnTo>
                <a:lnTo>
                  <a:pt x="115" y="14"/>
                </a:lnTo>
                <a:lnTo>
                  <a:pt x="107" y="12"/>
                </a:lnTo>
                <a:lnTo>
                  <a:pt x="97" y="11"/>
                </a:lnTo>
                <a:lnTo>
                  <a:pt x="97"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40" name="Freeform 116"/>
          <p:cNvSpPr>
            <a:spLocks noEditPoints="1"/>
          </p:cNvSpPr>
          <p:nvPr/>
        </p:nvSpPr>
        <p:spPr bwMode="auto">
          <a:xfrm>
            <a:off x="9460358" y="4933095"/>
            <a:ext cx="244287" cy="239020"/>
          </a:xfrm>
          <a:custGeom>
            <a:avLst/>
            <a:gdLst/>
            <a:ahLst/>
            <a:cxnLst>
              <a:cxn ang="0">
                <a:pos x="78" y="157"/>
              </a:cxn>
              <a:cxn ang="0">
                <a:pos x="62" y="155"/>
              </a:cxn>
              <a:cxn ang="0">
                <a:pos x="33" y="143"/>
              </a:cxn>
              <a:cxn ang="0">
                <a:pos x="13" y="122"/>
              </a:cxn>
              <a:cxn ang="0">
                <a:pos x="1" y="93"/>
              </a:cxn>
              <a:cxn ang="0">
                <a:pos x="0" y="79"/>
              </a:cxn>
              <a:cxn ang="0">
                <a:pos x="0" y="70"/>
              </a:cxn>
              <a:cxn ang="0">
                <a:pos x="5" y="47"/>
              </a:cxn>
              <a:cxn ang="0">
                <a:pos x="22" y="23"/>
              </a:cxn>
              <a:cxn ang="0">
                <a:pos x="47" y="6"/>
              </a:cxn>
              <a:cxn ang="0">
                <a:pos x="70" y="0"/>
              </a:cxn>
              <a:cxn ang="0">
                <a:pos x="78" y="0"/>
              </a:cxn>
              <a:cxn ang="0">
                <a:pos x="93" y="2"/>
              </a:cxn>
              <a:cxn ang="0">
                <a:pos x="121" y="14"/>
              </a:cxn>
              <a:cxn ang="0">
                <a:pos x="143" y="34"/>
              </a:cxn>
              <a:cxn ang="0">
                <a:pos x="153" y="62"/>
              </a:cxn>
              <a:cxn ang="0">
                <a:pos x="156" y="79"/>
              </a:cxn>
              <a:cxn ang="0">
                <a:pos x="155" y="87"/>
              </a:cxn>
              <a:cxn ang="0">
                <a:pos x="149" y="108"/>
              </a:cxn>
              <a:cxn ang="0">
                <a:pos x="133" y="134"/>
              </a:cxn>
              <a:cxn ang="0">
                <a:pos x="108" y="150"/>
              </a:cxn>
              <a:cxn ang="0">
                <a:pos x="86" y="155"/>
              </a:cxn>
              <a:cxn ang="0">
                <a:pos x="78" y="157"/>
              </a:cxn>
              <a:cxn ang="0">
                <a:pos x="78" y="6"/>
              </a:cxn>
              <a:cxn ang="0">
                <a:pos x="50" y="11"/>
              </a:cxn>
              <a:cxn ang="0">
                <a:pos x="27" y="27"/>
              </a:cxn>
              <a:cxn ang="0">
                <a:pos x="10" y="50"/>
              </a:cxn>
              <a:cxn ang="0">
                <a:pos x="5" y="79"/>
              </a:cxn>
              <a:cxn ang="0">
                <a:pos x="6" y="93"/>
              </a:cxn>
              <a:cxn ang="0">
                <a:pos x="17" y="119"/>
              </a:cxn>
              <a:cxn ang="0">
                <a:pos x="37" y="139"/>
              </a:cxn>
              <a:cxn ang="0">
                <a:pos x="63" y="150"/>
              </a:cxn>
              <a:cxn ang="0">
                <a:pos x="78" y="151"/>
              </a:cxn>
              <a:cxn ang="0">
                <a:pos x="106" y="145"/>
              </a:cxn>
              <a:cxn ang="0">
                <a:pos x="129" y="130"/>
              </a:cxn>
              <a:cxn ang="0">
                <a:pos x="144" y="107"/>
              </a:cxn>
              <a:cxn ang="0">
                <a:pos x="151" y="79"/>
              </a:cxn>
              <a:cxn ang="0">
                <a:pos x="149" y="64"/>
              </a:cxn>
              <a:cxn ang="0">
                <a:pos x="137" y="38"/>
              </a:cxn>
              <a:cxn ang="0">
                <a:pos x="118" y="18"/>
              </a:cxn>
              <a:cxn ang="0">
                <a:pos x="93" y="7"/>
              </a:cxn>
              <a:cxn ang="0">
                <a:pos x="78" y="6"/>
              </a:cxn>
            </a:cxnLst>
            <a:rect l="0" t="0" r="r" b="b"/>
            <a:pathLst>
              <a:path w="156" h="157">
                <a:moveTo>
                  <a:pt x="78" y="157"/>
                </a:moveTo>
                <a:lnTo>
                  <a:pt x="78" y="157"/>
                </a:lnTo>
                <a:lnTo>
                  <a:pt x="70" y="155"/>
                </a:lnTo>
                <a:lnTo>
                  <a:pt x="62" y="155"/>
                </a:lnTo>
                <a:lnTo>
                  <a:pt x="47" y="150"/>
                </a:lnTo>
                <a:lnTo>
                  <a:pt x="33" y="143"/>
                </a:lnTo>
                <a:lnTo>
                  <a:pt x="22" y="134"/>
                </a:lnTo>
                <a:lnTo>
                  <a:pt x="13" y="122"/>
                </a:lnTo>
                <a:lnTo>
                  <a:pt x="5" y="108"/>
                </a:lnTo>
                <a:lnTo>
                  <a:pt x="1" y="93"/>
                </a:lnTo>
                <a:lnTo>
                  <a:pt x="0" y="87"/>
                </a:lnTo>
                <a:lnTo>
                  <a:pt x="0" y="79"/>
                </a:lnTo>
                <a:lnTo>
                  <a:pt x="0" y="79"/>
                </a:lnTo>
                <a:lnTo>
                  <a:pt x="0" y="70"/>
                </a:lnTo>
                <a:lnTo>
                  <a:pt x="1" y="62"/>
                </a:lnTo>
                <a:lnTo>
                  <a:pt x="5" y="47"/>
                </a:lnTo>
                <a:lnTo>
                  <a:pt x="13" y="34"/>
                </a:lnTo>
                <a:lnTo>
                  <a:pt x="22" y="23"/>
                </a:lnTo>
                <a:lnTo>
                  <a:pt x="33" y="14"/>
                </a:lnTo>
                <a:lnTo>
                  <a:pt x="47" y="6"/>
                </a:lnTo>
                <a:lnTo>
                  <a:pt x="62" y="2"/>
                </a:lnTo>
                <a:lnTo>
                  <a:pt x="70" y="0"/>
                </a:lnTo>
                <a:lnTo>
                  <a:pt x="78" y="0"/>
                </a:lnTo>
                <a:lnTo>
                  <a:pt x="78" y="0"/>
                </a:lnTo>
                <a:lnTo>
                  <a:pt x="86" y="0"/>
                </a:lnTo>
                <a:lnTo>
                  <a:pt x="93" y="2"/>
                </a:lnTo>
                <a:lnTo>
                  <a:pt x="108" y="6"/>
                </a:lnTo>
                <a:lnTo>
                  <a:pt x="121" y="14"/>
                </a:lnTo>
                <a:lnTo>
                  <a:pt x="133" y="23"/>
                </a:lnTo>
                <a:lnTo>
                  <a:pt x="143" y="34"/>
                </a:lnTo>
                <a:lnTo>
                  <a:pt x="149" y="47"/>
                </a:lnTo>
                <a:lnTo>
                  <a:pt x="153" y="62"/>
                </a:lnTo>
                <a:lnTo>
                  <a:pt x="155" y="70"/>
                </a:lnTo>
                <a:lnTo>
                  <a:pt x="156" y="79"/>
                </a:lnTo>
                <a:lnTo>
                  <a:pt x="156" y="79"/>
                </a:lnTo>
                <a:lnTo>
                  <a:pt x="155" y="87"/>
                </a:lnTo>
                <a:lnTo>
                  <a:pt x="153" y="93"/>
                </a:lnTo>
                <a:lnTo>
                  <a:pt x="149" y="108"/>
                </a:lnTo>
                <a:lnTo>
                  <a:pt x="143" y="122"/>
                </a:lnTo>
                <a:lnTo>
                  <a:pt x="133" y="134"/>
                </a:lnTo>
                <a:lnTo>
                  <a:pt x="121" y="143"/>
                </a:lnTo>
                <a:lnTo>
                  <a:pt x="108" y="150"/>
                </a:lnTo>
                <a:lnTo>
                  <a:pt x="93" y="155"/>
                </a:lnTo>
                <a:lnTo>
                  <a:pt x="86" y="155"/>
                </a:lnTo>
                <a:lnTo>
                  <a:pt x="78" y="157"/>
                </a:lnTo>
                <a:lnTo>
                  <a:pt x="78" y="157"/>
                </a:lnTo>
                <a:close/>
                <a:moveTo>
                  <a:pt x="78" y="6"/>
                </a:moveTo>
                <a:lnTo>
                  <a:pt x="78" y="6"/>
                </a:lnTo>
                <a:lnTo>
                  <a:pt x="63" y="7"/>
                </a:lnTo>
                <a:lnTo>
                  <a:pt x="50" y="11"/>
                </a:lnTo>
                <a:lnTo>
                  <a:pt x="37" y="18"/>
                </a:lnTo>
                <a:lnTo>
                  <a:pt x="27" y="27"/>
                </a:lnTo>
                <a:lnTo>
                  <a:pt x="17" y="38"/>
                </a:lnTo>
                <a:lnTo>
                  <a:pt x="10" y="50"/>
                </a:lnTo>
                <a:lnTo>
                  <a:pt x="6" y="64"/>
                </a:lnTo>
                <a:lnTo>
                  <a:pt x="5" y="79"/>
                </a:lnTo>
                <a:lnTo>
                  <a:pt x="5" y="79"/>
                </a:lnTo>
                <a:lnTo>
                  <a:pt x="6" y="93"/>
                </a:lnTo>
                <a:lnTo>
                  <a:pt x="10" y="107"/>
                </a:lnTo>
                <a:lnTo>
                  <a:pt x="17" y="119"/>
                </a:lnTo>
                <a:lnTo>
                  <a:pt x="27" y="130"/>
                </a:lnTo>
                <a:lnTo>
                  <a:pt x="37" y="139"/>
                </a:lnTo>
                <a:lnTo>
                  <a:pt x="50" y="145"/>
                </a:lnTo>
                <a:lnTo>
                  <a:pt x="63" y="150"/>
                </a:lnTo>
                <a:lnTo>
                  <a:pt x="78" y="151"/>
                </a:lnTo>
                <a:lnTo>
                  <a:pt x="78" y="151"/>
                </a:lnTo>
                <a:lnTo>
                  <a:pt x="93" y="150"/>
                </a:lnTo>
                <a:lnTo>
                  <a:pt x="106" y="145"/>
                </a:lnTo>
                <a:lnTo>
                  <a:pt x="118" y="139"/>
                </a:lnTo>
                <a:lnTo>
                  <a:pt x="129" y="130"/>
                </a:lnTo>
                <a:lnTo>
                  <a:pt x="137" y="119"/>
                </a:lnTo>
                <a:lnTo>
                  <a:pt x="144" y="107"/>
                </a:lnTo>
                <a:lnTo>
                  <a:pt x="149" y="93"/>
                </a:lnTo>
                <a:lnTo>
                  <a:pt x="151" y="79"/>
                </a:lnTo>
                <a:lnTo>
                  <a:pt x="151" y="79"/>
                </a:lnTo>
                <a:lnTo>
                  <a:pt x="149" y="64"/>
                </a:lnTo>
                <a:lnTo>
                  <a:pt x="144" y="50"/>
                </a:lnTo>
                <a:lnTo>
                  <a:pt x="137" y="38"/>
                </a:lnTo>
                <a:lnTo>
                  <a:pt x="129" y="27"/>
                </a:lnTo>
                <a:lnTo>
                  <a:pt x="118" y="18"/>
                </a:lnTo>
                <a:lnTo>
                  <a:pt x="106" y="11"/>
                </a:lnTo>
                <a:lnTo>
                  <a:pt x="93" y="7"/>
                </a:lnTo>
                <a:lnTo>
                  <a:pt x="78" y="6"/>
                </a:lnTo>
                <a:lnTo>
                  <a:pt x="78"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41" name="Rectangle 117"/>
          <p:cNvSpPr>
            <a:spLocks noChangeArrowheads="1"/>
          </p:cNvSpPr>
          <p:nvPr/>
        </p:nvSpPr>
        <p:spPr bwMode="auto">
          <a:xfrm>
            <a:off x="2019012" y="1821231"/>
            <a:ext cx="258381"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42" name="Rectangle 118"/>
          <p:cNvSpPr>
            <a:spLocks noChangeArrowheads="1"/>
          </p:cNvSpPr>
          <p:nvPr/>
        </p:nvSpPr>
        <p:spPr bwMode="auto">
          <a:xfrm>
            <a:off x="2019012" y="1894777"/>
            <a:ext cx="258381"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43" name="Rectangle 119"/>
          <p:cNvSpPr>
            <a:spLocks noChangeArrowheads="1"/>
          </p:cNvSpPr>
          <p:nvPr/>
        </p:nvSpPr>
        <p:spPr bwMode="auto">
          <a:xfrm>
            <a:off x="2019013" y="1894777"/>
            <a:ext cx="328847"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44" name="Rectangle 120"/>
          <p:cNvSpPr>
            <a:spLocks noChangeArrowheads="1"/>
          </p:cNvSpPr>
          <p:nvPr/>
        </p:nvSpPr>
        <p:spPr bwMode="auto">
          <a:xfrm>
            <a:off x="2019012" y="1968321"/>
            <a:ext cx="286568"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45" name="Rectangle 121"/>
          <p:cNvSpPr>
            <a:spLocks noChangeArrowheads="1"/>
          </p:cNvSpPr>
          <p:nvPr/>
        </p:nvSpPr>
        <p:spPr bwMode="auto">
          <a:xfrm>
            <a:off x="2019013" y="2041865"/>
            <a:ext cx="357033"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46" name="Rectangle 122"/>
          <p:cNvSpPr>
            <a:spLocks noChangeArrowheads="1"/>
          </p:cNvSpPr>
          <p:nvPr/>
        </p:nvSpPr>
        <p:spPr bwMode="auto">
          <a:xfrm>
            <a:off x="2888110" y="1821231"/>
            <a:ext cx="258381"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47" name="Rectangle 123"/>
          <p:cNvSpPr>
            <a:spLocks noChangeArrowheads="1"/>
          </p:cNvSpPr>
          <p:nvPr/>
        </p:nvSpPr>
        <p:spPr bwMode="auto">
          <a:xfrm>
            <a:off x="2888110" y="1894777"/>
            <a:ext cx="258381"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48" name="Rectangle 124"/>
          <p:cNvSpPr>
            <a:spLocks noChangeArrowheads="1"/>
          </p:cNvSpPr>
          <p:nvPr/>
        </p:nvSpPr>
        <p:spPr bwMode="auto">
          <a:xfrm>
            <a:off x="2850527" y="1894777"/>
            <a:ext cx="328847"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49" name="Rectangle 125"/>
          <p:cNvSpPr>
            <a:spLocks noChangeArrowheads="1"/>
          </p:cNvSpPr>
          <p:nvPr/>
        </p:nvSpPr>
        <p:spPr bwMode="auto">
          <a:xfrm>
            <a:off x="2874015" y="1968321"/>
            <a:ext cx="286568"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50" name="Rectangle 126"/>
          <p:cNvSpPr>
            <a:spLocks noChangeArrowheads="1"/>
          </p:cNvSpPr>
          <p:nvPr/>
        </p:nvSpPr>
        <p:spPr bwMode="auto">
          <a:xfrm>
            <a:off x="2841133" y="2041865"/>
            <a:ext cx="352337"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51" name="Rectangle 127"/>
          <p:cNvSpPr>
            <a:spLocks noChangeArrowheads="1"/>
          </p:cNvSpPr>
          <p:nvPr/>
        </p:nvSpPr>
        <p:spPr bwMode="auto">
          <a:xfrm>
            <a:off x="3752508" y="1821231"/>
            <a:ext cx="258381"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52" name="Rectangle 128"/>
          <p:cNvSpPr>
            <a:spLocks noChangeArrowheads="1"/>
          </p:cNvSpPr>
          <p:nvPr/>
        </p:nvSpPr>
        <p:spPr bwMode="auto">
          <a:xfrm>
            <a:off x="3752508" y="1894777"/>
            <a:ext cx="258381"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53" name="Rectangle 129"/>
          <p:cNvSpPr>
            <a:spLocks noChangeArrowheads="1"/>
          </p:cNvSpPr>
          <p:nvPr/>
        </p:nvSpPr>
        <p:spPr bwMode="auto">
          <a:xfrm>
            <a:off x="3682039" y="1894777"/>
            <a:ext cx="328847"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54" name="Rectangle 130"/>
          <p:cNvSpPr>
            <a:spLocks noChangeArrowheads="1"/>
          </p:cNvSpPr>
          <p:nvPr/>
        </p:nvSpPr>
        <p:spPr bwMode="auto">
          <a:xfrm>
            <a:off x="3724321" y="1968321"/>
            <a:ext cx="286568"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55" name="Rectangle 131"/>
          <p:cNvSpPr>
            <a:spLocks noChangeArrowheads="1"/>
          </p:cNvSpPr>
          <p:nvPr/>
        </p:nvSpPr>
        <p:spPr bwMode="auto">
          <a:xfrm>
            <a:off x="3653853" y="2041865"/>
            <a:ext cx="357033"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56" name="Rectangle 132"/>
          <p:cNvSpPr>
            <a:spLocks noChangeArrowheads="1"/>
          </p:cNvSpPr>
          <p:nvPr/>
        </p:nvSpPr>
        <p:spPr bwMode="auto">
          <a:xfrm>
            <a:off x="4461880" y="2041865"/>
            <a:ext cx="352337"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57" name="Rectangle 133"/>
          <p:cNvSpPr>
            <a:spLocks noChangeArrowheads="1"/>
          </p:cNvSpPr>
          <p:nvPr/>
        </p:nvSpPr>
        <p:spPr bwMode="auto">
          <a:xfrm>
            <a:off x="4461880" y="1968321"/>
            <a:ext cx="352337"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58" name="Rectangle 134"/>
          <p:cNvSpPr>
            <a:spLocks noChangeArrowheads="1"/>
          </p:cNvSpPr>
          <p:nvPr/>
        </p:nvSpPr>
        <p:spPr bwMode="auto">
          <a:xfrm>
            <a:off x="4461880" y="1894777"/>
            <a:ext cx="352337"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59" name="Rectangle 135"/>
          <p:cNvSpPr>
            <a:spLocks noChangeArrowheads="1"/>
          </p:cNvSpPr>
          <p:nvPr/>
        </p:nvSpPr>
        <p:spPr bwMode="auto">
          <a:xfrm>
            <a:off x="4461880" y="1821231"/>
            <a:ext cx="352337"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60" name="Rectangle 136"/>
          <p:cNvSpPr>
            <a:spLocks noChangeArrowheads="1"/>
          </p:cNvSpPr>
          <p:nvPr/>
        </p:nvSpPr>
        <p:spPr bwMode="auto">
          <a:xfrm>
            <a:off x="5340370" y="2041865"/>
            <a:ext cx="277172"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61" name="Rectangle 137"/>
          <p:cNvSpPr>
            <a:spLocks noChangeArrowheads="1"/>
          </p:cNvSpPr>
          <p:nvPr/>
        </p:nvSpPr>
        <p:spPr bwMode="auto">
          <a:xfrm>
            <a:off x="5340370" y="1968321"/>
            <a:ext cx="277172"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62" name="Rectangle 138"/>
          <p:cNvSpPr>
            <a:spLocks noChangeArrowheads="1"/>
          </p:cNvSpPr>
          <p:nvPr/>
        </p:nvSpPr>
        <p:spPr bwMode="auto">
          <a:xfrm>
            <a:off x="5340370" y="1894777"/>
            <a:ext cx="277172"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63" name="Rectangle 139"/>
          <p:cNvSpPr>
            <a:spLocks noChangeArrowheads="1"/>
          </p:cNvSpPr>
          <p:nvPr/>
        </p:nvSpPr>
        <p:spPr bwMode="auto">
          <a:xfrm>
            <a:off x="5340370" y="1821231"/>
            <a:ext cx="277172"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64" name="Rectangle 140"/>
          <p:cNvSpPr>
            <a:spLocks noChangeArrowheads="1"/>
          </p:cNvSpPr>
          <p:nvPr/>
        </p:nvSpPr>
        <p:spPr bwMode="auto">
          <a:xfrm>
            <a:off x="5279300" y="2041865"/>
            <a:ext cx="42281"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65" name="Rectangle 141"/>
          <p:cNvSpPr>
            <a:spLocks noChangeArrowheads="1"/>
          </p:cNvSpPr>
          <p:nvPr/>
        </p:nvSpPr>
        <p:spPr bwMode="auto">
          <a:xfrm>
            <a:off x="5279300" y="1968321"/>
            <a:ext cx="42281" cy="1838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66" name="Rectangle 142"/>
          <p:cNvSpPr>
            <a:spLocks noChangeArrowheads="1"/>
          </p:cNvSpPr>
          <p:nvPr/>
        </p:nvSpPr>
        <p:spPr bwMode="auto">
          <a:xfrm>
            <a:off x="5279300" y="1894777"/>
            <a:ext cx="42281"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67" name="Rectangle 143"/>
          <p:cNvSpPr>
            <a:spLocks noChangeArrowheads="1"/>
          </p:cNvSpPr>
          <p:nvPr/>
        </p:nvSpPr>
        <p:spPr bwMode="auto">
          <a:xfrm>
            <a:off x="5279300" y="1821231"/>
            <a:ext cx="42281" cy="1379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168" name="Freeform 144"/>
          <p:cNvSpPr>
            <a:spLocks noEditPoints="1"/>
          </p:cNvSpPr>
          <p:nvPr/>
        </p:nvSpPr>
        <p:spPr bwMode="auto">
          <a:xfrm>
            <a:off x="6068533" y="1789053"/>
            <a:ext cx="93956" cy="91931"/>
          </a:xfrm>
          <a:custGeom>
            <a:avLst/>
            <a:gdLst/>
            <a:ahLst/>
            <a:cxnLst>
              <a:cxn ang="0">
                <a:pos x="61" y="59"/>
              </a:cxn>
              <a:cxn ang="0">
                <a:pos x="0" y="59"/>
              </a:cxn>
              <a:cxn ang="0">
                <a:pos x="0" y="0"/>
              </a:cxn>
              <a:cxn ang="0">
                <a:pos x="61" y="0"/>
              </a:cxn>
              <a:cxn ang="0">
                <a:pos x="61" y="59"/>
              </a:cxn>
              <a:cxn ang="0">
                <a:pos x="11" y="49"/>
              </a:cxn>
              <a:cxn ang="0">
                <a:pos x="50" y="49"/>
              </a:cxn>
              <a:cxn ang="0">
                <a:pos x="50" y="11"/>
              </a:cxn>
              <a:cxn ang="0">
                <a:pos x="11" y="11"/>
              </a:cxn>
              <a:cxn ang="0">
                <a:pos x="11" y="49"/>
              </a:cxn>
            </a:cxnLst>
            <a:rect l="0" t="0" r="r" b="b"/>
            <a:pathLst>
              <a:path w="61" h="59">
                <a:moveTo>
                  <a:pt x="61" y="59"/>
                </a:moveTo>
                <a:lnTo>
                  <a:pt x="0" y="59"/>
                </a:lnTo>
                <a:lnTo>
                  <a:pt x="0" y="0"/>
                </a:lnTo>
                <a:lnTo>
                  <a:pt x="61" y="0"/>
                </a:lnTo>
                <a:lnTo>
                  <a:pt x="61" y="59"/>
                </a:lnTo>
                <a:close/>
                <a:moveTo>
                  <a:pt x="11" y="49"/>
                </a:moveTo>
                <a:lnTo>
                  <a:pt x="50" y="49"/>
                </a:lnTo>
                <a:lnTo>
                  <a:pt x="50" y="11"/>
                </a:lnTo>
                <a:lnTo>
                  <a:pt x="11" y="11"/>
                </a:lnTo>
                <a:lnTo>
                  <a:pt x="11" y="4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69" name="Freeform 145"/>
          <p:cNvSpPr>
            <a:spLocks noEditPoints="1"/>
          </p:cNvSpPr>
          <p:nvPr/>
        </p:nvSpPr>
        <p:spPr bwMode="auto">
          <a:xfrm>
            <a:off x="6885952" y="1766074"/>
            <a:ext cx="183216" cy="170073"/>
          </a:xfrm>
          <a:custGeom>
            <a:avLst/>
            <a:gdLst/>
            <a:ahLst/>
            <a:cxnLst>
              <a:cxn ang="0">
                <a:pos x="115" y="111"/>
              </a:cxn>
              <a:cxn ang="0">
                <a:pos x="0" y="111"/>
              </a:cxn>
              <a:cxn ang="0">
                <a:pos x="0" y="0"/>
              </a:cxn>
              <a:cxn ang="0">
                <a:pos x="115" y="0"/>
              </a:cxn>
              <a:cxn ang="0">
                <a:pos x="115" y="111"/>
              </a:cxn>
              <a:cxn ang="0">
                <a:pos x="11" y="100"/>
              </a:cxn>
              <a:cxn ang="0">
                <a:pos x="104" y="100"/>
              </a:cxn>
              <a:cxn ang="0">
                <a:pos x="104" y="11"/>
              </a:cxn>
              <a:cxn ang="0">
                <a:pos x="11" y="11"/>
              </a:cxn>
              <a:cxn ang="0">
                <a:pos x="11" y="100"/>
              </a:cxn>
            </a:cxnLst>
            <a:rect l="0" t="0" r="r" b="b"/>
            <a:pathLst>
              <a:path w="115" h="111">
                <a:moveTo>
                  <a:pt x="115" y="111"/>
                </a:moveTo>
                <a:lnTo>
                  <a:pt x="0" y="111"/>
                </a:lnTo>
                <a:lnTo>
                  <a:pt x="0" y="0"/>
                </a:lnTo>
                <a:lnTo>
                  <a:pt x="115" y="0"/>
                </a:lnTo>
                <a:lnTo>
                  <a:pt x="115" y="111"/>
                </a:lnTo>
                <a:close/>
                <a:moveTo>
                  <a:pt x="11" y="100"/>
                </a:moveTo>
                <a:lnTo>
                  <a:pt x="104" y="100"/>
                </a:lnTo>
                <a:lnTo>
                  <a:pt x="104" y="11"/>
                </a:lnTo>
                <a:lnTo>
                  <a:pt x="11" y="11"/>
                </a:lnTo>
                <a:lnTo>
                  <a:pt x="11" y="10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70" name="Freeform 146"/>
          <p:cNvSpPr>
            <a:spLocks noEditPoints="1"/>
          </p:cNvSpPr>
          <p:nvPr/>
        </p:nvSpPr>
        <p:spPr bwMode="auto">
          <a:xfrm>
            <a:off x="7083260" y="1766074"/>
            <a:ext cx="178517" cy="170073"/>
          </a:xfrm>
          <a:custGeom>
            <a:avLst/>
            <a:gdLst/>
            <a:ahLst/>
            <a:cxnLst>
              <a:cxn ang="0">
                <a:pos x="114" y="111"/>
              </a:cxn>
              <a:cxn ang="0">
                <a:pos x="0" y="111"/>
              </a:cxn>
              <a:cxn ang="0">
                <a:pos x="0" y="0"/>
              </a:cxn>
              <a:cxn ang="0">
                <a:pos x="114" y="0"/>
              </a:cxn>
              <a:cxn ang="0">
                <a:pos x="114" y="111"/>
              </a:cxn>
              <a:cxn ang="0">
                <a:pos x="10" y="100"/>
              </a:cxn>
              <a:cxn ang="0">
                <a:pos x="104" y="100"/>
              </a:cxn>
              <a:cxn ang="0">
                <a:pos x="104" y="11"/>
              </a:cxn>
              <a:cxn ang="0">
                <a:pos x="10" y="11"/>
              </a:cxn>
              <a:cxn ang="0">
                <a:pos x="10" y="100"/>
              </a:cxn>
            </a:cxnLst>
            <a:rect l="0" t="0" r="r" b="b"/>
            <a:pathLst>
              <a:path w="114" h="111">
                <a:moveTo>
                  <a:pt x="114" y="111"/>
                </a:moveTo>
                <a:lnTo>
                  <a:pt x="0" y="111"/>
                </a:lnTo>
                <a:lnTo>
                  <a:pt x="0" y="0"/>
                </a:lnTo>
                <a:lnTo>
                  <a:pt x="114" y="0"/>
                </a:lnTo>
                <a:lnTo>
                  <a:pt x="114" y="111"/>
                </a:lnTo>
                <a:close/>
                <a:moveTo>
                  <a:pt x="10" y="100"/>
                </a:moveTo>
                <a:lnTo>
                  <a:pt x="104" y="100"/>
                </a:lnTo>
                <a:lnTo>
                  <a:pt x="104" y="11"/>
                </a:lnTo>
                <a:lnTo>
                  <a:pt x="10" y="11"/>
                </a:lnTo>
                <a:lnTo>
                  <a:pt x="10" y="10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71" name="Freeform 147"/>
          <p:cNvSpPr>
            <a:spLocks noEditPoints="1"/>
          </p:cNvSpPr>
          <p:nvPr/>
        </p:nvSpPr>
        <p:spPr bwMode="auto">
          <a:xfrm>
            <a:off x="6885952" y="1949935"/>
            <a:ext cx="183216" cy="165476"/>
          </a:xfrm>
          <a:custGeom>
            <a:avLst/>
            <a:gdLst/>
            <a:ahLst/>
            <a:cxnLst>
              <a:cxn ang="0">
                <a:pos x="115" y="110"/>
              </a:cxn>
              <a:cxn ang="0">
                <a:pos x="0" y="110"/>
              </a:cxn>
              <a:cxn ang="0">
                <a:pos x="0" y="0"/>
              </a:cxn>
              <a:cxn ang="0">
                <a:pos x="115" y="0"/>
              </a:cxn>
              <a:cxn ang="0">
                <a:pos x="115" y="110"/>
              </a:cxn>
              <a:cxn ang="0">
                <a:pos x="11" y="100"/>
              </a:cxn>
              <a:cxn ang="0">
                <a:pos x="104" y="100"/>
              </a:cxn>
              <a:cxn ang="0">
                <a:pos x="104" y="10"/>
              </a:cxn>
              <a:cxn ang="0">
                <a:pos x="11" y="10"/>
              </a:cxn>
              <a:cxn ang="0">
                <a:pos x="11" y="100"/>
              </a:cxn>
            </a:cxnLst>
            <a:rect l="0" t="0" r="r" b="b"/>
            <a:pathLst>
              <a:path w="115" h="110">
                <a:moveTo>
                  <a:pt x="115" y="110"/>
                </a:moveTo>
                <a:lnTo>
                  <a:pt x="0" y="110"/>
                </a:lnTo>
                <a:lnTo>
                  <a:pt x="0" y="0"/>
                </a:lnTo>
                <a:lnTo>
                  <a:pt x="115" y="0"/>
                </a:lnTo>
                <a:lnTo>
                  <a:pt x="115" y="110"/>
                </a:lnTo>
                <a:close/>
                <a:moveTo>
                  <a:pt x="11" y="100"/>
                </a:moveTo>
                <a:lnTo>
                  <a:pt x="104" y="100"/>
                </a:lnTo>
                <a:lnTo>
                  <a:pt x="104" y="10"/>
                </a:lnTo>
                <a:lnTo>
                  <a:pt x="11" y="10"/>
                </a:lnTo>
                <a:lnTo>
                  <a:pt x="11" y="10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72" name="Freeform 148"/>
          <p:cNvSpPr>
            <a:spLocks noEditPoints="1"/>
          </p:cNvSpPr>
          <p:nvPr/>
        </p:nvSpPr>
        <p:spPr bwMode="auto">
          <a:xfrm>
            <a:off x="7083260" y="1949935"/>
            <a:ext cx="178517" cy="165476"/>
          </a:xfrm>
          <a:custGeom>
            <a:avLst/>
            <a:gdLst/>
            <a:ahLst/>
            <a:cxnLst>
              <a:cxn ang="0">
                <a:pos x="114" y="110"/>
              </a:cxn>
              <a:cxn ang="0">
                <a:pos x="0" y="110"/>
              </a:cxn>
              <a:cxn ang="0">
                <a:pos x="0" y="0"/>
              </a:cxn>
              <a:cxn ang="0">
                <a:pos x="114" y="0"/>
              </a:cxn>
              <a:cxn ang="0">
                <a:pos x="114" y="110"/>
              </a:cxn>
              <a:cxn ang="0">
                <a:pos x="10" y="100"/>
              </a:cxn>
              <a:cxn ang="0">
                <a:pos x="104" y="100"/>
              </a:cxn>
              <a:cxn ang="0">
                <a:pos x="104" y="10"/>
              </a:cxn>
              <a:cxn ang="0">
                <a:pos x="10" y="10"/>
              </a:cxn>
              <a:cxn ang="0">
                <a:pos x="10" y="100"/>
              </a:cxn>
            </a:cxnLst>
            <a:rect l="0" t="0" r="r" b="b"/>
            <a:pathLst>
              <a:path w="114" h="110">
                <a:moveTo>
                  <a:pt x="114" y="110"/>
                </a:moveTo>
                <a:lnTo>
                  <a:pt x="0" y="110"/>
                </a:lnTo>
                <a:lnTo>
                  <a:pt x="0" y="0"/>
                </a:lnTo>
                <a:lnTo>
                  <a:pt x="114" y="0"/>
                </a:lnTo>
                <a:lnTo>
                  <a:pt x="114" y="110"/>
                </a:lnTo>
                <a:close/>
                <a:moveTo>
                  <a:pt x="10" y="100"/>
                </a:moveTo>
                <a:lnTo>
                  <a:pt x="104" y="100"/>
                </a:lnTo>
                <a:lnTo>
                  <a:pt x="104" y="10"/>
                </a:lnTo>
                <a:lnTo>
                  <a:pt x="10" y="10"/>
                </a:lnTo>
                <a:lnTo>
                  <a:pt x="10" y="10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73" name="Freeform 149"/>
          <p:cNvSpPr>
            <a:spLocks noEditPoints="1"/>
          </p:cNvSpPr>
          <p:nvPr/>
        </p:nvSpPr>
        <p:spPr bwMode="auto">
          <a:xfrm>
            <a:off x="7679884" y="1747687"/>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74" name="Freeform 150"/>
          <p:cNvSpPr>
            <a:spLocks noEditPoints="1"/>
          </p:cNvSpPr>
          <p:nvPr/>
        </p:nvSpPr>
        <p:spPr bwMode="auto">
          <a:xfrm>
            <a:off x="7816121"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75" name="Freeform 151"/>
          <p:cNvSpPr>
            <a:spLocks noEditPoints="1"/>
          </p:cNvSpPr>
          <p:nvPr/>
        </p:nvSpPr>
        <p:spPr bwMode="auto">
          <a:xfrm>
            <a:off x="7679884" y="1876390"/>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76" name="Freeform 152"/>
          <p:cNvSpPr>
            <a:spLocks noEditPoints="1"/>
          </p:cNvSpPr>
          <p:nvPr/>
        </p:nvSpPr>
        <p:spPr bwMode="auto">
          <a:xfrm>
            <a:off x="7816121" y="1876390"/>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77" name="Freeform 153"/>
          <p:cNvSpPr>
            <a:spLocks noEditPoints="1"/>
          </p:cNvSpPr>
          <p:nvPr/>
        </p:nvSpPr>
        <p:spPr bwMode="auto">
          <a:xfrm>
            <a:off x="7957056"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78" name="Freeform 154"/>
          <p:cNvSpPr>
            <a:spLocks noEditPoints="1"/>
          </p:cNvSpPr>
          <p:nvPr/>
        </p:nvSpPr>
        <p:spPr bwMode="auto">
          <a:xfrm>
            <a:off x="7957056" y="1876390"/>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79" name="Freeform 155"/>
          <p:cNvSpPr>
            <a:spLocks noEditPoints="1"/>
          </p:cNvSpPr>
          <p:nvPr/>
        </p:nvSpPr>
        <p:spPr bwMode="auto">
          <a:xfrm>
            <a:off x="7679884" y="2005094"/>
            <a:ext cx="131539" cy="124108"/>
          </a:xfrm>
          <a:custGeom>
            <a:avLst/>
            <a:gdLst/>
            <a:ahLst/>
            <a:cxnLst>
              <a:cxn ang="0">
                <a:pos x="83" y="81"/>
              </a:cxn>
              <a:cxn ang="0">
                <a:pos x="0" y="81"/>
              </a:cxn>
              <a:cxn ang="0">
                <a:pos x="0" y="0"/>
              </a:cxn>
              <a:cxn ang="0">
                <a:pos x="83" y="0"/>
              </a:cxn>
              <a:cxn ang="0">
                <a:pos x="83" y="81"/>
              </a:cxn>
              <a:cxn ang="0">
                <a:pos x="10" y="71"/>
              </a:cxn>
              <a:cxn ang="0">
                <a:pos x="73" y="71"/>
              </a:cxn>
              <a:cxn ang="0">
                <a:pos x="73" y="11"/>
              </a:cxn>
              <a:cxn ang="0">
                <a:pos x="10" y="11"/>
              </a:cxn>
              <a:cxn ang="0">
                <a:pos x="10" y="71"/>
              </a:cxn>
            </a:cxnLst>
            <a:rect l="0" t="0" r="r" b="b"/>
            <a:pathLst>
              <a:path w="83" h="81">
                <a:moveTo>
                  <a:pt x="83" y="81"/>
                </a:moveTo>
                <a:lnTo>
                  <a:pt x="0" y="81"/>
                </a:lnTo>
                <a:lnTo>
                  <a:pt x="0" y="0"/>
                </a:lnTo>
                <a:lnTo>
                  <a:pt x="83" y="0"/>
                </a:lnTo>
                <a:lnTo>
                  <a:pt x="83" y="81"/>
                </a:lnTo>
                <a:close/>
                <a:moveTo>
                  <a:pt x="10" y="71"/>
                </a:moveTo>
                <a:lnTo>
                  <a:pt x="73" y="71"/>
                </a:lnTo>
                <a:lnTo>
                  <a:pt x="73" y="11"/>
                </a:lnTo>
                <a:lnTo>
                  <a:pt x="10" y="11"/>
                </a:lnTo>
                <a:lnTo>
                  <a:pt x="10" y="7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80" name="Freeform 156"/>
          <p:cNvSpPr>
            <a:spLocks noEditPoints="1"/>
          </p:cNvSpPr>
          <p:nvPr/>
        </p:nvSpPr>
        <p:spPr bwMode="auto">
          <a:xfrm>
            <a:off x="7816121" y="2005094"/>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81" name="Freeform 157"/>
          <p:cNvSpPr>
            <a:spLocks noEditPoints="1"/>
          </p:cNvSpPr>
          <p:nvPr/>
        </p:nvSpPr>
        <p:spPr bwMode="auto">
          <a:xfrm>
            <a:off x="7957056" y="2005094"/>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82" name="Freeform 158"/>
          <p:cNvSpPr>
            <a:spLocks noEditPoints="1"/>
          </p:cNvSpPr>
          <p:nvPr/>
        </p:nvSpPr>
        <p:spPr bwMode="auto">
          <a:xfrm>
            <a:off x="6185980" y="1789053"/>
            <a:ext cx="272473" cy="91931"/>
          </a:xfrm>
          <a:custGeom>
            <a:avLst/>
            <a:gdLst/>
            <a:ahLst/>
            <a:cxnLst>
              <a:cxn ang="0">
                <a:pos x="175" y="59"/>
              </a:cxn>
              <a:cxn ang="0">
                <a:pos x="0" y="59"/>
              </a:cxn>
              <a:cxn ang="0">
                <a:pos x="0" y="0"/>
              </a:cxn>
              <a:cxn ang="0">
                <a:pos x="175" y="0"/>
              </a:cxn>
              <a:cxn ang="0">
                <a:pos x="175" y="59"/>
              </a:cxn>
              <a:cxn ang="0">
                <a:pos x="11" y="49"/>
              </a:cxn>
              <a:cxn ang="0">
                <a:pos x="164" y="49"/>
              </a:cxn>
              <a:cxn ang="0">
                <a:pos x="164" y="11"/>
              </a:cxn>
              <a:cxn ang="0">
                <a:pos x="11" y="11"/>
              </a:cxn>
              <a:cxn ang="0">
                <a:pos x="11" y="49"/>
              </a:cxn>
            </a:cxnLst>
            <a:rect l="0" t="0" r="r" b="b"/>
            <a:pathLst>
              <a:path w="175" h="59">
                <a:moveTo>
                  <a:pt x="175" y="59"/>
                </a:moveTo>
                <a:lnTo>
                  <a:pt x="0" y="59"/>
                </a:lnTo>
                <a:lnTo>
                  <a:pt x="0" y="0"/>
                </a:lnTo>
                <a:lnTo>
                  <a:pt x="175" y="0"/>
                </a:lnTo>
                <a:lnTo>
                  <a:pt x="175" y="59"/>
                </a:lnTo>
                <a:close/>
                <a:moveTo>
                  <a:pt x="11" y="49"/>
                </a:moveTo>
                <a:lnTo>
                  <a:pt x="164" y="49"/>
                </a:lnTo>
                <a:lnTo>
                  <a:pt x="164" y="11"/>
                </a:lnTo>
                <a:lnTo>
                  <a:pt x="11" y="11"/>
                </a:lnTo>
                <a:lnTo>
                  <a:pt x="11" y="4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83" name="Freeform 159"/>
          <p:cNvSpPr>
            <a:spLocks noEditPoints="1"/>
          </p:cNvSpPr>
          <p:nvPr/>
        </p:nvSpPr>
        <p:spPr bwMode="auto">
          <a:xfrm>
            <a:off x="6068533" y="1899371"/>
            <a:ext cx="93956" cy="91931"/>
          </a:xfrm>
          <a:custGeom>
            <a:avLst/>
            <a:gdLst/>
            <a:ahLst/>
            <a:cxnLst>
              <a:cxn ang="0">
                <a:pos x="61" y="60"/>
              </a:cxn>
              <a:cxn ang="0">
                <a:pos x="0" y="60"/>
              </a:cxn>
              <a:cxn ang="0">
                <a:pos x="0" y="0"/>
              </a:cxn>
              <a:cxn ang="0">
                <a:pos x="61" y="0"/>
              </a:cxn>
              <a:cxn ang="0">
                <a:pos x="61" y="60"/>
              </a:cxn>
              <a:cxn ang="0">
                <a:pos x="11" y="49"/>
              </a:cxn>
              <a:cxn ang="0">
                <a:pos x="50" y="49"/>
              </a:cxn>
              <a:cxn ang="0">
                <a:pos x="50" y="11"/>
              </a:cxn>
              <a:cxn ang="0">
                <a:pos x="11" y="11"/>
              </a:cxn>
              <a:cxn ang="0">
                <a:pos x="11" y="49"/>
              </a:cxn>
            </a:cxnLst>
            <a:rect l="0" t="0" r="r" b="b"/>
            <a:pathLst>
              <a:path w="61" h="60">
                <a:moveTo>
                  <a:pt x="61" y="60"/>
                </a:moveTo>
                <a:lnTo>
                  <a:pt x="0" y="60"/>
                </a:lnTo>
                <a:lnTo>
                  <a:pt x="0" y="0"/>
                </a:lnTo>
                <a:lnTo>
                  <a:pt x="61" y="0"/>
                </a:lnTo>
                <a:lnTo>
                  <a:pt x="61" y="60"/>
                </a:lnTo>
                <a:close/>
                <a:moveTo>
                  <a:pt x="11" y="49"/>
                </a:moveTo>
                <a:lnTo>
                  <a:pt x="50" y="49"/>
                </a:lnTo>
                <a:lnTo>
                  <a:pt x="50" y="11"/>
                </a:lnTo>
                <a:lnTo>
                  <a:pt x="11" y="11"/>
                </a:lnTo>
                <a:lnTo>
                  <a:pt x="11" y="4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84" name="Freeform 160"/>
          <p:cNvSpPr>
            <a:spLocks noEditPoints="1"/>
          </p:cNvSpPr>
          <p:nvPr/>
        </p:nvSpPr>
        <p:spPr bwMode="auto">
          <a:xfrm>
            <a:off x="6185980" y="1899371"/>
            <a:ext cx="272473" cy="91931"/>
          </a:xfrm>
          <a:custGeom>
            <a:avLst/>
            <a:gdLst/>
            <a:ahLst/>
            <a:cxnLst>
              <a:cxn ang="0">
                <a:pos x="175" y="60"/>
              </a:cxn>
              <a:cxn ang="0">
                <a:pos x="0" y="60"/>
              </a:cxn>
              <a:cxn ang="0">
                <a:pos x="0" y="0"/>
              </a:cxn>
              <a:cxn ang="0">
                <a:pos x="175" y="0"/>
              </a:cxn>
              <a:cxn ang="0">
                <a:pos x="175" y="60"/>
              </a:cxn>
              <a:cxn ang="0">
                <a:pos x="11" y="49"/>
              </a:cxn>
              <a:cxn ang="0">
                <a:pos x="164" y="49"/>
              </a:cxn>
              <a:cxn ang="0">
                <a:pos x="164" y="11"/>
              </a:cxn>
              <a:cxn ang="0">
                <a:pos x="11" y="11"/>
              </a:cxn>
              <a:cxn ang="0">
                <a:pos x="11" y="49"/>
              </a:cxn>
            </a:cxnLst>
            <a:rect l="0" t="0" r="r" b="b"/>
            <a:pathLst>
              <a:path w="175" h="60">
                <a:moveTo>
                  <a:pt x="175" y="60"/>
                </a:moveTo>
                <a:lnTo>
                  <a:pt x="0" y="60"/>
                </a:lnTo>
                <a:lnTo>
                  <a:pt x="0" y="0"/>
                </a:lnTo>
                <a:lnTo>
                  <a:pt x="175" y="0"/>
                </a:lnTo>
                <a:lnTo>
                  <a:pt x="175" y="60"/>
                </a:lnTo>
                <a:close/>
                <a:moveTo>
                  <a:pt x="11" y="49"/>
                </a:moveTo>
                <a:lnTo>
                  <a:pt x="164" y="49"/>
                </a:lnTo>
                <a:lnTo>
                  <a:pt x="164" y="11"/>
                </a:lnTo>
                <a:lnTo>
                  <a:pt x="11" y="11"/>
                </a:lnTo>
                <a:lnTo>
                  <a:pt x="11" y="4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85" name="Freeform 161"/>
          <p:cNvSpPr>
            <a:spLocks noEditPoints="1"/>
          </p:cNvSpPr>
          <p:nvPr/>
        </p:nvSpPr>
        <p:spPr bwMode="auto">
          <a:xfrm>
            <a:off x="6068533" y="2009688"/>
            <a:ext cx="93956" cy="87336"/>
          </a:xfrm>
          <a:custGeom>
            <a:avLst/>
            <a:gdLst/>
            <a:ahLst/>
            <a:cxnLst>
              <a:cxn ang="0">
                <a:pos x="61" y="59"/>
              </a:cxn>
              <a:cxn ang="0">
                <a:pos x="0" y="59"/>
              </a:cxn>
              <a:cxn ang="0">
                <a:pos x="0" y="0"/>
              </a:cxn>
              <a:cxn ang="0">
                <a:pos x="61" y="0"/>
              </a:cxn>
              <a:cxn ang="0">
                <a:pos x="61" y="59"/>
              </a:cxn>
              <a:cxn ang="0">
                <a:pos x="11" y="48"/>
              </a:cxn>
              <a:cxn ang="0">
                <a:pos x="50" y="48"/>
              </a:cxn>
              <a:cxn ang="0">
                <a:pos x="50" y="11"/>
              </a:cxn>
              <a:cxn ang="0">
                <a:pos x="11" y="11"/>
              </a:cxn>
              <a:cxn ang="0">
                <a:pos x="11" y="48"/>
              </a:cxn>
            </a:cxnLst>
            <a:rect l="0" t="0" r="r" b="b"/>
            <a:pathLst>
              <a:path w="61" h="59">
                <a:moveTo>
                  <a:pt x="61" y="59"/>
                </a:moveTo>
                <a:lnTo>
                  <a:pt x="0" y="59"/>
                </a:lnTo>
                <a:lnTo>
                  <a:pt x="0" y="0"/>
                </a:lnTo>
                <a:lnTo>
                  <a:pt x="61" y="0"/>
                </a:lnTo>
                <a:lnTo>
                  <a:pt x="61" y="59"/>
                </a:lnTo>
                <a:close/>
                <a:moveTo>
                  <a:pt x="11" y="48"/>
                </a:moveTo>
                <a:lnTo>
                  <a:pt x="50" y="48"/>
                </a:lnTo>
                <a:lnTo>
                  <a:pt x="50" y="11"/>
                </a:lnTo>
                <a:lnTo>
                  <a:pt x="11" y="11"/>
                </a:lnTo>
                <a:lnTo>
                  <a:pt x="11" y="4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86" name="Freeform 162"/>
          <p:cNvSpPr>
            <a:spLocks noEditPoints="1"/>
          </p:cNvSpPr>
          <p:nvPr/>
        </p:nvSpPr>
        <p:spPr bwMode="auto">
          <a:xfrm>
            <a:off x="6185980" y="2009688"/>
            <a:ext cx="272473" cy="87336"/>
          </a:xfrm>
          <a:custGeom>
            <a:avLst/>
            <a:gdLst/>
            <a:ahLst/>
            <a:cxnLst>
              <a:cxn ang="0">
                <a:pos x="175" y="59"/>
              </a:cxn>
              <a:cxn ang="0">
                <a:pos x="0" y="59"/>
              </a:cxn>
              <a:cxn ang="0">
                <a:pos x="0" y="0"/>
              </a:cxn>
              <a:cxn ang="0">
                <a:pos x="175" y="0"/>
              </a:cxn>
              <a:cxn ang="0">
                <a:pos x="175" y="59"/>
              </a:cxn>
              <a:cxn ang="0">
                <a:pos x="11" y="48"/>
              </a:cxn>
              <a:cxn ang="0">
                <a:pos x="164" y="48"/>
              </a:cxn>
              <a:cxn ang="0">
                <a:pos x="164" y="11"/>
              </a:cxn>
              <a:cxn ang="0">
                <a:pos x="11" y="11"/>
              </a:cxn>
              <a:cxn ang="0">
                <a:pos x="11" y="48"/>
              </a:cxn>
            </a:cxnLst>
            <a:rect l="0" t="0" r="r" b="b"/>
            <a:pathLst>
              <a:path w="175" h="59">
                <a:moveTo>
                  <a:pt x="175" y="59"/>
                </a:moveTo>
                <a:lnTo>
                  <a:pt x="0" y="59"/>
                </a:lnTo>
                <a:lnTo>
                  <a:pt x="0" y="0"/>
                </a:lnTo>
                <a:lnTo>
                  <a:pt x="175" y="0"/>
                </a:lnTo>
                <a:lnTo>
                  <a:pt x="175" y="59"/>
                </a:lnTo>
                <a:close/>
                <a:moveTo>
                  <a:pt x="11" y="48"/>
                </a:moveTo>
                <a:lnTo>
                  <a:pt x="164" y="48"/>
                </a:lnTo>
                <a:lnTo>
                  <a:pt x="164" y="11"/>
                </a:lnTo>
                <a:lnTo>
                  <a:pt x="11" y="11"/>
                </a:lnTo>
                <a:lnTo>
                  <a:pt x="11" y="4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87" name="Freeform 163"/>
          <p:cNvSpPr>
            <a:spLocks noEditPoints="1"/>
          </p:cNvSpPr>
          <p:nvPr/>
        </p:nvSpPr>
        <p:spPr bwMode="auto">
          <a:xfrm>
            <a:off x="10118051" y="5774261"/>
            <a:ext cx="404012" cy="275793"/>
          </a:xfrm>
          <a:custGeom>
            <a:avLst/>
            <a:gdLst/>
            <a:ahLst/>
            <a:cxnLst>
              <a:cxn ang="0">
                <a:pos x="259" y="180"/>
              </a:cxn>
              <a:cxn ang="0">
                <a:pos x="0" y="180"/>
              </a:cxn>
              <a:cxn ang="0">
                <a:pos x="0" y="0"/>
              </a:cxn>
              <a:cxn ang="0">
                <a:pos x="259" y="0"/>
              </a:cxn>
              <a:cxn ang="0">
                <a:pos x="259" y="180"/>
              </a:cxn>
              <a:cxn ang="0">
                <a:pos x="11" y="169"/>
              </a:cxn>
              <a:cxn ang="0">
                <a:pos x="249" y="169"/>
              </a:cxn>
              <a:cxn ang="0">
                <a:pos x="249" y="11"/>
              </a:cxn>
              <a:cxn ang="0">
                <a:pos x="11" y="11"/>
              </a:cxn>
              <a:cxn ang="0">
                <a:pos x="11" y="169"/>
              </a:cxn>
            </a:cxnLst>
            <a:rect l="0" t="0" r="r" b="b"/>
            <a:pathLst>
              <a:path w="259" h="180">
                <a:moveTo>
                  <a:pt x="259" y="180"/>
                </a:moveTo>
                <a:lnTo>
                  <a:pt x="0" y="180"/>
                </a:lnTo>
                <a:lnTo>
                  <a:pt x="0" y="0"/>
                </a:lnTo>
                <a:lnTo>
                  <a:pt x="259" y="0"/>
                </a:lnTo>
                <a:lnTo>
                  <a:pt x="259" y="180"/>
                </a:lnTo>
                <a:close/>
                <a:moveTo>
                  <a:pt x="11" y="169"/>
                </a:moveTo>
                <a:lnTo>
                  <a:pt x="249" y="169"/>
                </a:lnTo>
                <a:lnTo>
                  <a:pt x="249" y="11"/>
                </a:lnTo>
                <a:lnTo>
                  <a:pt x="11" y="11"/>
                </a:lnTo>
                <a:lnTo>
                  <a:pt x="11" y="16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88" name="Freeform 164"/>
          <p:cNvSpPr/>
          <p:nvPr/>
        </p:nvSpPr>
        <p:spPr bwMode="auto">
          <a:xfrm>
            <a:off x="10315360" y="5778859"/>
            <a:ext cx="202008" cy="165476"/>
          </a:xfrm>
          <a:custGeom>
            <a:avLst/>
            <a:gdLst/>
            <a:ahLst/>
            <a:cxnLst>
              <a:cxn ang="0">
                <a:pos x="3" y="108"/>
              </a:cxn>
              <a:cxn ang="0">
                <a:pos x="3" y="108"/>
              </a:cxn>
              <a:cxn ang="0">
                <a:pos x="1" y="107"/>
              </a:cxn>
              <a:cxn ang="0">
                <a:pos x="1" y="107"/>
              </a:cxn>
              <a:cxn ang="0">
                <a:pos x="0" y="104"/>
              </a:cxn>
              <a:cxn ang="0">
                <a:pos x="1" y="103"/>
              </a:cxn>
              <a:cxn ang="0">
                <a:pos x="126" y="0"/>
              </a:cxn>
              <a:cxn ang="0">
                <a:pos x="126" y="0"/>
              </a:cxn>
              <a:cxn ang="0">
                <a:pos x="128" y="0"/>
              </a:cxn>
              <a:cxn ang="0">
                <a:pos x="130" y="2"/>
              </a:cxn>
              <a:cxn ang="0">
                <a:pos x="130" y="2"/>
              </a:cxn>
              <a:cxn ang="0">
                <a:pos x="130" y="3"/>
              </a:cxn>
              <a:cxn ang="0">
                <a:pos x="130" y="6"/>
              </a:cxn>
              <a:cxn ang="0">
                <a:pos x="4" y="107"/>
              </a:cxn>
              <a:cxn ang="0">
                <a:pos x="4" y="107"/>
              </a:cxn>
              <a:cxn ang="0">
                <a:pos x="3" y="108"/>
              </a:cxn>
              <a:cxn ang="0">
                <a:pos x="3" y="108"/>
              </a:cxn>
            </a:cxnLst>
            <a:rect l="0" t="0" r="r" b="b"/>
            <a:pathLst>
              <a:path w="130" h="108">
                <a:moveTo>
                  <a:pt x="3" y="108"/>
                </a:moveTo>
                <a:lnTo>
                  <a:pt x="3" y="108"/>
                </a:lnTo>
                <a:lnTo>
                  <a:pt x="1" y="107"/>
                </a:lnTo>
                <a:lnTo>
                  <a:pt x="1" y="107"/>
                </a:lnTo>
                <a:lnTo>
                  <a:pt x="0" y="104"/>
                </a:lnTo>
                <a:lnTo>
                  <a:pt x="1" y="103"/>
                </a:lnTo>
                <a:lnTo>
                  <a:pt x="126" y="0"/>
                </a:lnTo>
                <a:lnTo>
                  <a:pt x="126" y="0"/>
                </a:lnTo>
                <a:lnTo>
                  <a:pt x="128" y="0"/>
                </a:lnTo>
                <a:lnTo>
                  <a:pt x="130" y="2"/>
                </a:lnTo>
                <a:lnTo>
                  <a:pt x="130" y="2"/>
                </a:lnTo>
                <a:lnTo>
                  <a:pt x="130" y="3"/>
                </a:lnTo>
                <a:lnTo>
                  <a:pt x="130" y="6"/>
                </a:lnTo>
                <a:lnTo>
                  <a:pt x="4" y="107"/>
                </a:lnTo>
                <a:lnTo>
                  <a:pt x="4" y="107"/>
                </a:lnTo>
                <a:lnTo>
                  <a:pt x="3" y="108"/>
                </a:lnTo>
                <a:lnTo>
                  <a:pt x="3" y="10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89" name="Freeform 165"/>
          <p:cNvSpPr/>
          <p:nvPr/>
        </p:nvSpPr>
        <p:spPr bwMode="auto">
          <a:xfrm>
            <a:off x="10122751" y="5778859"/>
            <a:ext cx="202008" cy="165476"/>
          </a:xfrm>
          <a:custGeom>
            <a:avLst/>
            <a:gdLst/>
            <a:ahLst/>
            <a:cxnLst>
              <a:cxn ang="0">
                <a:pos x="127" y="108"/>
              </a:cxn>
              <a:cxn ang="0">
                <a:pos x="127" y="108"/>
              </a:cxn>
              <a:cxn ang="0">
                <a:pos x="125" y="107"/>
              </a:cxn>
              <a:cxn ang="0">
                <a:pos x="1" y="6"/>
              </a:cxn>
              <a:cxn ang="0">
                <a:pos x="1" y="6"/>
              </a:cxn>
              <a:cxn ang="0">
                <a:pos x="0" y="3"/>
              </a:cxn>
              <a:cxn ang="0">
                <a:pos x="0" y="2"/>
              </a:cxn>
              <a:cxn ang="0">
                <a:pos x="0" y="2"/>
              </a:cxn>
              <a:cxn ang="0">
                <a:pos x="3" y="0"/>
              </a:cxn>
              <a:cxn ang="0">
                <a:pos x="4" y="0"/>
              </a:cxn>
              <a:cxn ang="0">
                <a:pos x="128" y="103"/>
              </a:cxn>
              <a:cxn ang="0">
                <a:pos x="128" y="103"/>
              </a:cxn>
              <a:cxn ang="0">
                <a:pos x="129" y="104"/>
              </a:cxn>
              <a:cxn ang="0">
                <a:pos x="129" y="107"/>
              </a:cxn>
              <a:cxn ang="0">
                <a:pos x="129" y="107"/>
              </a:cxn>
              <a:cxn ang="0">
                <a:pos x="127" y="108"/>
              </a:cxn>
              <a:cxn ang="0">
                <a:pos x="127" y="108"/>
              </a:cxn>
            </a:cxnLst>
            <a:rect l="0" t="0" r="r" b="b"/>
            <a:pathLst>
              <a:path w="129" h="108">
                <a:moveTo>
                  <a:pt x="127" y="108"/>
                </a:moveTo>
                <a:lnTo>
                  <a:pt x="127" y="108"/>
                </a:lnTo>
                <a:lnTo>
                  <a:pt x="125" y="107"/>
                </a:lnTo>
                <a:lnTo>
                  <a:pt x="1" y="6"/>
                </a:lnTo>
                <a:lnTo>
                  <a:pt x="1" y="6"/>
                </a:lnTo>
                <a:lnTo>
                  <a:pt x="0" y="3"/>
                </a:lnTo>
                <a:lnTo>
                  <a:pt x="0" y="2"/>
                </a:lnTo>
                <a:lnTo>
                  <a:pt x="0" y="2"/>
                </a:lnTo>
                <a:lnTo>
                  <a:pt x="3" y="0"/>
                </a:lnTo>
                <a:lnTo>
                  <a:pt x="4" y="0"/>
                </a:lnTo>
                <a:lnTo>
                  <a:pt x="128" y="103"/>
                </a:lnTo>
                <a:lnTo>
                  <a:pt x="128" y="103"/>
                </a:lnTo>
                <a:lnTo>
                  <a:pt x="129" y="104"/>
                </a:lnTo>
                <a:lnTo>
                  <a:pt x="129" y="107"/>
                </a:lnTo>
                <a:lnTo>
                  <a:pt x="129" y="107"/>
                </a:lnTo>
                <a:lnTo>
                  <a:pt x="127" y="108"/>
                </a:lnTo>
                <a:lnTo>
                  <a:pt x="127" y="10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90" name="Freeform 166"/>
          <p:cNvSpPr>
            <a:spLocks noEditPoints="1"/>
          </p:cNvSpPr>
          <p:nvPr/>
        </p:nvSpPr>
        <p:spPr bwMode="auto">
          <a:xfrm>
            <a:off x="9361701" y="5769666"/>
            <a:ext cx="291264" cy="284985"/>
          </a:xfrm>
          <a:custGeom>
            <a:avLst/>
            <a:gdLst/>
            <a:ahLst/>
            <a:cxnLst>
              <a:cxn ang="0">
                <a:pos x="135" y="185"/>
              </a:cxn>
              <a:cxn ang="0">
                <a:pos x="49" y="99"/>
              </a:cxn>
              <a:cxn ang="0">
                <a:pos x="0" y="147"/>
              </a:cxn>
              <a:cxn ang="0">
                <a:pos x="0" y="0"/>
              </a:cxn>
              <a:cxn ang="0">
                <a:pos x="147" y="0"/>
              </a:cxn>
              <a:cxn ang="0">
                <a:pos x="99" y="49"/>
              </a:cxn>
              <a:cxn ang="0">
                <a:pos x="185" y="135"/>
              </a:cxn>
              <a:cxn ang="0">
                <a:pos x="135" y="185"/>
              </a:cxn>
              <a:cxn ang="0">
                <a:pos x="49" y="84"/>
              </a:cxn>
              <a:cxn ang="0">
                <a:pos x="135" y="170"/>
              </a:cxn>
              <a:cxn ang="0">
                <a:pos x="170" y="135"/>
              </a:cxn>
              <a:cxn ang="0">
                <a:pos x="84" y="49"/>
              </a:cxn>
              <a:cxn ang="0">
                <a:pos x="122" y="11"/>
              </a:cxn>
              <a:cxn ang="0">
                <a:pos x="11" y="11"/>
              </a:cxn>
              <a:cxn ang="0">
                <a:pos x="11" y="122"/>
              </a:cxn>
              <a:cxn ang="0">
                <a:pos x="49" y="84"/>
              </a:cxn>
            </a:cxnLst>
            <a:rect l="0" t="0" r="r" b="b"/>
            <a:pathLst>
              <a:path w="185" h="185">
                <a:moveTo>
                  <a:pt x="135" y="185"/>
                </a:moveTo>
                <a:lnTo>
                  <a:pt x="49" y="99"/>
                </a:lnTo>
                <a:lnTo>
                  <a:pt x="0" y="147"/>
                </a:lnTo>
                <a:lnTo>
                  <a:pt x="0" y="0"/>
                </a:lnTo>
                <a:lnTo>
                  <a:pt x="147" y="0"/>
                </a:lnTo>
                <a:lnTo>
                  <a:pt x="99" y="49"/>
                </a:lnTo>
                <a:lnTo>
                  <a:pt x="185" y="135"/>
                </a:lnTo>
                <a:lnTo>
                  <a:pt x="135" y="185"/>
                </a:lnTo>
                <a:close/>
                <a:moveTo>
                  <a:pt x="49" y="84"/>
                </a:moveTo>
                <a:lnTo>
                  <a:pt x="135" y="170"/>
                </a:lnTo>
                <a:lnTo>
                  <a:pt x="170" y="135"/>
                </a:lnTo>
                <a:lnTo>
                  <a:pt x="84" y="49"/>
                </a:lnTo>
                <a:lnTo>
                  <a:pt x="122" y="11"/>
                </a:lnTo>
                <a:lnTo>
                  <a:pt x="11" y="11"/>
                </a:lnTo>
                <a:lnTo>
                  <a:pt x="11" y="122"/>
                </a:lnTo>
                <a:lnTo>
                  <a:pt x="49" y="8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91" name="Freeform 167"/>
          <p:cNvSpPr>
            <a:spLocks noEditPoints="1"/>
          </p:cNvSpPr>
          <p:nvPr/>
        </p:nvSpPr>
        <p:spPr bwMode="auto">
          <a:xfrm>
            <a:off x="3672644" y="5760473"/>
            <a:ext cx="314755" cy="284985"/>
          </a:xfrm>
          <a:custGeom>
            <a:avLst/>
            <a:gdLst/>
            <a:ahLst/>
            <a:cxnLst>
              <a:cxn ang="0">
                <a:pos x="138" y="187"/>
              </a:cxn>
              <a:cxn ang="0">
                <a:pos x="62" y="187"/>
              </a:cxn>
              <a:cxn ang="0">
                <a:pos x="62" y="100"/>
              </a:cxn>
              <a:cxn ang="0">
                <a:pos x="0" y="100"/>
              </a:cxn>
              <a:cxn ang="0">
                <a:pos x="100" y="0"/>
              </a:cxn>
              <a:cxn ang="0">
                <a:pos x="200" y="100"/>
              </a:cxn>
              <a:cxn ang="0">
                <a:pos x="138" y="100"/>
              </a:cxn>
              <a:cxn ang="0">
                <a:pos x="138" y="187"/>
              </a:cxn>
              <a:cxn ang="0">
                <a:pos x="73" y="176"/>
              </a:cxn>
              <a:cxn ang="0">
                <a:pos x="127" y="176"/>
              </a:cxn>
              <a:cxn ang="0">
                <a:pos x="127" y="89"/>
              </a:cxn>
              <a:cxn ang="0">
                <a:pos x="173" y="89"/>
              </a:cxn>
              <a:cxn ang="0">
                <a:pos x="100" y="17"/>
              </a:cxn>
              <a:cxn ang="0">
                <a:pos x="27" y="89"/>
              </a:cxn>
              <a:cxn ang="0">
                <a:pos x="73" y="89"/>
              </a:cxn>
              <a:cxn ang="0">
                <a:pos x="73" y="176"/>
              </a:cxn>
            </a:cxnLst>
            <a:rect l="0" t="0" r="r" b="b"/>
            <a:pathLst>
              <a:path w="200" h="187">
                <a:moveTo>
                  <a:pt x="138" y="187"/>
                </a:moveTo>
                <a:lnTo>
                  <a:pt x="62" y="187"/>
                </a:lnTo>
                <a:lnTo>
                  <a:pt x="62" y="100"/>
                </a:lnTo>
                <a:lnTo>
                  <a:pt x="0" y="100"/>
                </a:lnTo>
                <a:lnTo>
                  <a:pt x="100" y="0"/>
                </a:lnTo>
                <a:lnTo>
                  <a:pt x="200" y="100"/>
                </a:lnTo>
                <a:lnTo>
                  <a:pt x="138" y="100"/>
                </a:lnTo>
                <a:lnTo>
                  <a:pt x="138" y="187"/>
                </a:lnTo>
                <a:close/>
                <a:moveTo>
                  <a:pt x="73" y="176"/>
                </a:moveTo>
                <a:lnTo>
                  <a:pt x="127" y="176"/>
                </a:lnTo>
                <a:lnTo>
                  <a:pt x="127" y="89"/>
                </a:lnTo>
                <a:lnTo>
                  <a:pt x="173" y="89"/>
                </a:lnTo>
                <a:lnTo>
                  <a:pt x="100" y="17"/>
                </a:lnTo>
                <a:lnTo>
                  <a:pt x="27" y="89"/>
                </a:lnTo>
                <a:lnTo>
                  <a:pt x="73" y="89"/>
                </a:lnTo>
                <a:lnTo>
                  <a:pt x="73" y="17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92" name="Freeform 168"/>
          <p:cNvSpPr>
            <a:spLocks noEditPoints="1"/>
          </p:cNvSpPr>
          <p:nvPr/>
        </p:nvSpPr>
        <p:spPr bwMode="auto">
          <a:xfrm>
            <a:off x="4475971" y="5765069"/>
            <a:ext cx="291264" cy="284985"/>
          </a:xfrm>
          <a:custGeom>
            <a:avLst/>
            <a:gdLst/>
            <a:ahLst/>
            <a:cxnLst>
              <a:cxn ang="0">
                <a:pos x="51" y="186"/>
              </a:cxn>
              <a:cxn ang="0">
                <a:pos x="0" y="135"/>
              </a:cxn>
              <a:cxn ang="0">
                <a:pos x="87" y="49"/>
              </a:cxn>
              <a:cxn ang="0">
                <a:pos x="38" y="0"/>
              </a:cxn>
              <a:cxn ang="0">
                <a:pos x="186" y="0"/>
              </a:cxn>
              <a:cxn ang="0">
                <a:pos x="186" y="149"/>
              </a:cxn>
              <a:cxn ang="0">
                <a:pos x="138" y="100"/>
              </a:cxn>
              <a:cxn ang="0">
                <a:pos x="51" y="186"/>
              </a:cxn>
              <a:cxn ang="0">
                <a:pos x="16" y="135"/>
              </a:cxn>
              <a:cxn ang="0">
                <a:pos x="51" y="170"/>
              </a:cxn>
              <a:cxn ang="0">
                <a:pos x="138" y="84"/>
              </a:cxn>
              <a:cxn ang="0">
                <a:pos x="176" y="122"/>
              </a:cxn>
              <a:cxn ang="0">
                <a:pos x="176" y="11"/>
              </a:cxn>
              <a:cxn ang="0">
                <a:pos x="65" y="11"/>
              </a:cxn>
              <a:cxn ang="0">
                <a:pos x="103" y="49"/>
              </a:cxn>
              <a:cxn ang="0">
                <a:pos x="16" y="135"/>
              </a:cxn>
            </a:cxnLst>
            <a:rect l="0" t="0" r="r" b="b"/>
            <a:pathLst>
              <a:path w="186" h="186">
                <a:moveTo>
                  <a:pt x="51" y="186"/>
                </a:moveTo>
                <a:lnTo>
                  <a:pt x="0" y="135"/>
                </a:lnTo>
                <a:lnTo>
                  <a:pt x="87" y="49"/>
                </a:lnTo>
                <a:lnTo>
                  <a:pt x="38" y="0"/>
                </a:lnTo>
                <a:lnTo>
                  <a:pt x="186" y="0"/>
                </a:lnTo>
                <a:lnTo>
                  <a:pt x="186" y="149"/>
                </a:lnTo>
                <a:lnTo>
                  <a:pt x="138" y="100"/>
                </a:lnTo>
                <a:lnTo>
                  <a:pt x="51" y="186"/>
                </a:lnTo>
                <a:close/>
                <a:moveTo>
                  <a:pt x="16" y="135"/>
                </a:moveTo>
                <a:lnTo>
                  <a:pt x="51" y="170"/>
                </a:lnTo>
                <a:lnTo>
                  <a:pt x="138" y="84"/>
                </a:lnTo>
                <a:lnTo>
                  <a:pt x="176" y="122"/>
                </a:lnTo>
                <a:lnTo>
                  <a:pt x="176" y="11"/>
                </a:lnTo>
                <a:lnTo>
                  <a:pt x="65" y="11"/>
                </a:lnTo>
                <a:lnTo>
                  <a:pt x="103" y="49"/>
                </a:lnTo>
                <a:lnTo>
                  <a:pt x="16" y="13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93" name="Freeform 169"/>
          <p:cNvSpPr>
            <a:spLocks noEditPoints="1"/>
          </p:cNvSpPr>
          <p:nvPr/>
        </p:nvSpPr>
        <p:spPr bwMode="auto">
          <a:xfrm>
            <a:off x="5312183" y="5751279"/>
            <a:ext cx="291264" cy="307971"/>
          </a:xfrm>
          <a:custGeom>
            <a:avLst/>
            <a:gdLst/>
            <a:ahLst/>
            <a:cxnLst>
              <a:cxn ang="0">
                <a:pos x="87" y="200"/>
              </a:cxn>
              <a:cxn ang="0">
                <a:pos x="87" y="138"/>
              </a:cxn>
              <a:cxn ang="0">
                <a:pos x="0" y="138"/>
              </a:cxn>
              <a:cxn ang="0">
                <a:pos x="0" y="62"/>
              </a:cxn>
              <a:cxn ang="0">
                <a:pos x="87" y="62"/>
              </a:cxn>
              <a:cxn ang="0">
                <a:pos x="87" y="0"/>
              </a:cxn>
              <a:cxn ang="0">
                <a:pos x="186" y="100"/>
              </a:cxn>
              <a:cxn ang="0">
                <a:pos x="87" y="200"/>
              </a:cxn>
              <a:cxn ang="0">
                <a:pos x="11" y="127"/>
              </a:cxn>
              <a:cxn ang="0">
                <a:pos x="97" y="127"/>
              </a:cxn>
              <a:cxn ang="0">
                <a:pos x="97" y="173"/>
              </a:cxn>
              <a:cxn ang="0">
                <a:pos x="170" y="100"/>
              </a:cxn>
              <a:cxn ang="0">
                <a:pos x="97" y="27"/>
              </a:cxn>
              <a:cxn ang="0">
                <a:pos x="97" y="73"/>
              </a:cxn>
              <a:cxn ang="0">
                <a:pos x="11" y="73"/>
              </a:cxn>
              <a:cxn ang="0">
                <a:pos x="11" y="127"/>
              </a:cxn>
            </a:cxnLst>
            <a:rect l="0" t="0" r="r" b="b"/>
            <a:pathLst>
              <a:path w="186" h="200">
                <a:moveTo>
                  <a:pt x="87" y="200"/>
                </a:moveTo>
                <a:lnTo>
                  <a:pt x="87" y="138"/>
                </a:lnTo>
                <a:lnTo>
                  <a:pt x="0" y="138"/>
                </a:lnTo>
                <a:lnTo>
                  <a:pt x="0" y="62"/>
                </a:lnTo>
                <a:lnTo>
                  <a:pt x="87" y="62"/>
                </a:lnTo>
                <a:lnTo>
                  <a:pt x="87" y="0"/>
                </a:lnTo>
                <a:lnTo>
                  <a:pt x="186" y="100"/>
                </a:lnTo>
                <a:lnTo>
                  <a:pt x="87" y="200"/>
                </a:lnTo>
                <a:close/>
                <a:moveTo>
                  <a:pt x="11" y="127"/>
                </a:moveTo>
                <a:lnTo>
                  <a:pt x="97" y="127"/>
                </a:lnTo>
                <a:lnTo>
                  <a:pt x="97" y="173"/>
                </a:lnTo>
                <a:lnTo>
                  <a:pt x="170" y="100"/>
                </a:lnTo>
                <a:lnTo>
                  <a:pt x="97" y="27"/>
                </a:lnTo>
                <a:lnTo>
                  <a:pt x="97" y="73"/>
                </a:lnTo>
                <a:lnTo>
                  <a:pt x="11" y="73"/>
                </a:lnTo>
                <a:lnTo>
                  <a:pt x="11" y="127"/>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94" name="Freeform 170"/>
          <p:cNvSpPr>
            <a:spLocks noEditPoints="1"/>
          </p:cNvSpPr>
          <p:nvPr/>
        </p:nvSpPr>
        <p:spPr bwMode="auto">
          <a:xfrm>
            <a:off x="6110813" y="5760473"/>
            <a:ext cx="291264" cy="284985"/>
          </a:xfrm>
          <a:custGeom>
            <a:avLst/>
            <a:gdLst/>
            <a:ahLst/>
            <a:cxnLst>
              <a:cxn ang="0">
                <a:pos x="186" y="187"/>
              </a:cxn>
              <a:cxn ang="0">
                <a:pos x="37" y="187"/>
              </a:cxn>
              <a:cxn ang="0">
                <a:pos x="86" y="138"/>
              </a:cxn>
              <a:cxn ang="0">
                <a:pos x="0" y="52"/>
              </a:cxn>
              <a:cxn ang="0">
                <a:pos x="51" y="0"/>
              </a:cxn>
              <a:cxn ang="0">
                <a:pos x="137" y="87"/>
              </a:cxn>
              <a:cxn ang="0">
                <a:pos x="186" y="38"/>
              </a:cxn>
              <a:cxn ang="0">
                <a:pos x="186" y="187"/>
              </a:cxn>
              <a:cxn ang="0">
                <a:pos x="64" y="176"/>
              </a:cxn>
              <a:cxn ang="0">
                <a:pos x="175" y="176"/>
              </a:cxn>
              <a:cxn ang="0">
                <a:pos x="175" y="65"/>
              </a:cxn>
              <a:cxn ang="0">
                <a:pos x="137" y="103"/>
              </a:cxn>
              <a:cxn ang="0">
                <a:pos x="51" y="17"/>
              </a:cxn>
              <a:cxn ang="0">
                <a:pos x="16" y="52"/>
              </a:cxn>
              <a:cxn ang="0">
                <a:pos x="102" y="138"/>
              </a:cxn>
              <a:cxn ang="0">
                <a:pos x="64" y="176"/>
              </a:cxn>
            </a:cxnLst>
            <a:rect l="0" t="0" r="r" b="b"/>
            <a:pathLst>
              <a:path w="186" h="187">
                <a:moveTo>
                  <a:pt x="186" y="187"/>
                </a:moveTo>
                <a:lnTo>
                  <a:pt x="37" y="187"/>
                </a:lnTo>
                <a:lnTo>
                  <a:pt x="86" y="138"/>
                </a:lnTo>
                <a:lnTo>
                  <a:pt x="0" y="52"/>
                </a:lnTo>
                <a:lnTo>
                  <a:pt x="51" y="0"/>
                </a:lnTo>
                <a:lnTo>
                  <a:pt x="137" y="87"/>
                </a:lnTo>
                <a:lnTo>
                  <a:pt x="186" y="38"/>
                </a:lnTo>
                <a:lnTo>
                  <a:pt x="186" y="187"/>
                </a:lnTo>
                <a:close/>
                <a:moveTo>
                  <a:pt x="64" y="176"/>
                </a:moveTo>
                <a:lnTo>
                  <a:pt x="175" y="176"/>
                </a:lnTo>
                <a:lnTo>
                  <a:pt x="175" y="65"/>
                </a:lnTo>
                <a:lnTo>
                  <a:pt x="137" y="103"/>
                </a:lnTo>
                <a:lnTo>
                  <a:pt x="51" y="17"/>
                </a:lnTo>
                <a:lnTo>
                  <a:pt x="16" y="52"/>
                </a:lnTo>
                <a:lnTo>
                  <a:pt x="102" y="138"/>
                </a:lnTo>
                <a:lnTo>
                  <a:pt x="64" y="17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95" name="Freeform 171"/>
          <p:cNvSpPr>
            <a:spLocks noEditPoints="1"/>
          </p:cNvSpPr>
          <p:nvPr/>
        </p:nvSpPr>
        <p:spPr bwMode="auto">
          <a:xfrm>
            <a:off x="6914139" y="5765069"/>
            <a:ext cx="310056" cy="284985"/>
          </a:xfrm>
          <a:custGeom>
            <a:avLst/>
            <a:gdLst/>
            <a:ahLst/>
            <a:cxnLst>
              <a:cxn ang="0">
                <a:pos x="99" y="186"/>
              </a:cxn>
              <a:cxn ang="0">
                <a:pos x="0" y="86"/>
              </a:cxn>
              <a:cxn ang="0">
                <a:pos x="62" y="86"/>
              </a:cxn>
              <a:cxn ang="0">
                <a:pos x="62" y="0"/>
              </a:cxn>
              <a:cxn ang="0">
                <a:pos x="137" y="0"/>
              </a:cxn>
              <a:cxn ang="0">
                <a:pos x="137" y="86"/>
              </a:cxn>
              <a:cxn ang="0">
                <a:pos x="199" y="86"/>
              </a:cxn>
              <a:cxn ang="0">
                <a:pos x="99" y="186"/>
              </a:cxn>
              <a:cxn ang="0">
                <a:pos x="27" y="97"/>
              </a:cxn>
              <a:cxn ang="0">
                <a:pos x="99" y="170"/>
              </a:cxn>
              <a:cxn ang="0">
                <a:pos x="172" y="97"/>
              </a:cxn>
              <a:cxn ang="0">
                <a:pos x="126" y="97"/>
              </a:cxn>
              <a:cxn ang="0">
                <a:pos x="126" y="11"/>
              </a:cxn>
              <a:cxn ang="0">
                <a:pos x="72" y="11"/>
              </a:cxn>
              <a:cxn ang="0">
                <a:pos x="72" y="97"/>
              </a:cxn>
              <a:cxn ang="0">
                <a:pos x="27" y="97"/>
              </a:cxn>
            </a:cxnLst>
            <a:rect l="0" t="0" r="r" b="b"/>
            <a:pathLst>
              <a:path w="199" h="186">
                <a:moveTo>
                  <a:pt x="99" y="186"/>
                </a:moveTo>
                <a:lnTo>
                  <a:pt x="0" y="86"/>
                </a:lnTo>
                <a:lnTo>
                  <a:pt x="62" y="86"/>
                </a:lnTo>
                <a:lnTo>
                  <a:pt x="62" y="0"/>
                </a:lnTo>
                <a:lnTo>
                  <a:pt x="137" y="0"/>
                </a:lnTo>
                <a:lnTo>
                  <a:pt x="137" y="86"/>
                </a:lnTo>
                <a:lnTo>
                  <a:pt x="199" y="86"/>
                </a:lnTo>
                <a:lnTo>
                  <a:pt x="99" y="186"/>
                </a:lnTo>
                <a:close/>
                <a:moveTo>
                  <a:pt x="27" y="97"/>
                </a:moveTo>
                <a:lnTo>
                  <a:pt x="99" y="170"/>
                </a:lnTo>
                <a:lnTo>
                  <a:pt x="172" y="97"/>
                </a:lnTo>
                <a:lnTo>
                  <a:pt x="126" y="97"/>
                </a:lnTo>
                <a:lnTo>
                  <a:pt x="126" y="11"/>
                </a:lnTo>
                <a:lnTo>
                  <a:pt x="72" y="11"/>
                </a:lnTo>
                <a:lnTo>
                  <a:pt x="72" y="97"/>
                </a:lnTo>
                <a:lnTo>
                  <a:pt x="27" y="97"/>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96" name="Freeform 172"/>
          <p:cNvSpPr>
            <a:spLocks noEditPoints="1"/>
          </p:cNvSpPr>
          <p:nvPr/>
        </p:nvSpPr>
        <p:spPr bwMode="auto">
          <a:xfrm>
            <a:off x="7745653" y="5760473"/>
            <a:ext cx="291264" cy="284985"/>
          </a:xfrm>
          <a:custGeom>
            <a:avLst/>
            <a:gdLst/>
            <a:ahLst/>
            <a:cxnLst>
              <a:cxn ang="0">
                <a:pos x="148" y="187"/>
              </a:cxn>
              <a:cxn ang="0">
                <a:pos x="0" y="187"/>
              </a:cxn>
              <a:cxn ang="0">
                <a:pos x="0" y="38"/>
              </a:cxn>
              <a:cxn ang="0">
                <a:pos x="48" y="87"/>
              </a:cxn>
              <a:cxn ang="0">
                <a:pos x="135" y="0"/>
              </a:cxn>
              <a:cxn ang="0">
                <a:pos x="186" y="52"/>
              </a:cxn>
              <a:cxn ang="0">
                <a:pos x="99" y="138"/>
              </a:cxn>
              <a:cxn ang="0">
                <a:pos x="148" y="187"/>
              </a:cxn>
              <a:cxn ang="0">
                <a:pos x="10" y="176"/>
              </a:cxn>
              <a:cxn ang="0">
                <a:pos x="121" y="176"/>
              </a:cxn>
              <a:cxn ang="0">
                <a:pos x="83" y="138"/>
              </a:cxn>
              <a:cxn ang="0">
                <a:pos x="170" y="52"/>
              </a:cxn>
              <a:cxn ang="0">
                <a:pos x="135" y="17"/>
              </a:cxn>
              <a:cxn ang="0">
                <a:pos x="48" y="103"/>
              </a:cxn>
              <a:cxn ang="0">
                <a:pos x="10" y="65"/>
              </a:cxn>
              <a:cxn ang="0">
                <a:pos x="10" y="176"/>
              </a:cxn>
            </a:cxnLst>
            <a:rect l="0" t="0" r="r" b="b"/>
            <a:pathLst>
              <a:path w="186" h="187">
                <a:moveTo>
                  <a:pt x="148" y="187"/>
                </a:moveTo>
                <a:lnTo>
                  <a:pt x="0" y="187"/>
                </a:lnTo>
                <a:lnTo>
                  <a:pt x="0" y="38"/>
                </a:lnTo>
                <a:lnTo>
                  <a:pt x="48" y="87"/>
                </a:lnTo>
                <a:lnTo>
                  <a:pt x="135" y="0"/>
                </a:lnTo>
                <a:lnTo>
                  <a:pt x="186" y="52"/>
                </a:lnTo>
                <a:lnTo>
                  <a:pt x="99" y="138"/>
                </a:lnTo>
                <a:lnTo>
                  <a:pt x="148" y="187"/>
                </a:lnTo>
                <a:close/>
                <a:moveTo>
                  <a:pt x="10" y="176"/>
                </a:moveTo>
                <a:lnTo>
                  <a:pt x="121" y="176"/>
                </a:lnTo>
                <a:lnTo>
                  <a:pt x="83" y="138"/>
                </a:lnTo>
                <a:lnTo>
                  <a:pt x="170" y="52"/>
                </a:lnTo>
                <a:lnTo>
                  <a:pt x="135" y="17"/>
                </a:lnTo>
                <a:lnTo>
                  <a:pt x="48" y="103"/>
                </a:lnTo>
                <a:lnTo>
                  <a:pt x="10" y="65"/>
                </a:lnTo>
                <a:lnTo>
                  <a:pt x="10" y="17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97" name="Freeform 173"/>
          <p:cNvSpPr>
            <a:spLocks noEditPoints="1"/>
          </p:cNvSpPr>
          <p:nvPr/>
        </p:nvSpPr>
        <p:spPr bwMode="auto">
          <a:xfrm>
            <a:off x="8530189" y="5751279"/>
            <a:ext cx="291264" cy="307971"/>
          </a:xfrm>
          <a:custGeom>
            <a:avLst/>
            <a:gdLst/>
            <a:ahLst/>
            <a:cxnLst>
              <a:cxn ang="0">
                <a:pos x="100" y="200"/>
              </a:cxn>
              <a:cxn ang="0">
                <a:pos x="0" y="100"/>
              </a:cxn>
              <a:cxn ang="0">
                <a:pos x="100" y="0"/>
              </a:cxn>
              <a:cxn ang="0">
                <a:pos x="100" y="62"/>
              </a:cxn>
              <a:cxn ang="0">
                <a:pos x="186" y="62"/>
              </a:cxn>
              <a:cxn ang="0">
                <a:pos x="186" y="138"/>
              </a:cxn>
              <a:cxn ang="0">
                <a:pos x="100" y="138"/>
              </a:cxn>
              <a:cxn ang="0">
                <a:pos x="100" y="200"/>
              </a:cxn>
              <a:cxn ang="0">
                <a:pos x="16" y="100"/>
              </a:cxn>
              <a:cxn ang="0">
                <a:pos x="89" y="173"/>
              </a:cxn>
              <a:cxn ang="0">
                <a:pos x="89" y="127"/>
              </a:cxn>
              <a:cxn ang="0">
                <a:pos x="176" y="127"/>
              </a:cxn>
              <a:cxn ang="0">
                <a:pos x="176" y="73"/>
              </a:cxn>
              <a:cxn ang="0">
                <a:pos x="89" y="73"/>
              </a:cxn>
              <a:cxn ang="0">
                <a:pos x="89" y="27"/>
              </a:cxn>
              <a:cxn ang="0">
                <a:pos x="16" y="100"/>
              </a:cxn>
            </a:cxnLst>
            <a:rect l="0" t="0" r="r" b="b"/>
            <a:pathLst>
              <a:path w="186" h="200">
                <a:moveTo>
                  <a:pt x="100" y="200"/>
                </a:moveTo>
                <a:lnTo>
                  <a:pt x="0" y="100"/>
                </a:lnTo>
                <a:lnTo>
                  <a:pt x="100" y="0"/>
                </a:lnTo>
                <a:lnTo>
                  <a:pt x="100" y="62"/>
                </a:lnTo>
                <a:lnTo>
                  <a:pt x="186" y="62"/>
                </a:lnTo>
                <a:lnTo>
                  <a:pt x="186" y="138"/>
                </a:lnTo>
                <a:lnTo>
                  <a:pt x="100" y="138"/>
                </a:lnTo>
                <a:lnTo>
                  <a:pt x="100" y="200"/>
                </a:lnTo>
                <a:close/>
                <a:moveTo>
                  <a:pt x="16" y="100"/>
                </a:moveTo>
                <a:lnTo>
                  <a:pt x="89" y="173"/>
                </a:lnTo>
                <a:lnTo>
                  <a:pt x="89" y="127"/>
                </a:lnTo>
                <a:lnTo>
                  <a:pt x="176" y="127"/>
                </a:lnTo>
                <a:lnTo>
                  <a:pt x="176" y="73"/>
                </a:lnTo>
                <a:lnTo>
                  <a:pt x="89" y="73"/>
                </a:lnTo>
                <a:lnTo>
                  <a:pt x="89" y="27"/>
                </a:lnTo>
                <a:lnTo>
                  <a:pt x="16" y="10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98" name="Freeform 174"/>
          <p:cNvSpPr>
            <a:spLocks noEditPoints="1"/>
          </p:cNvSpPr>
          <p:nvPr/>
        </p:nvSpPr>
        <p:spPr bwMode="auto">
          <a:xfrm>
            <a:off x="2850527" y="5760472"/>
            <a:ext cx="338243" cy="289584"/>
          </a:xfrm>
          <a:custGeom>
            <a:avLst/>
            <a:gdLst/>
            <a:ahLst/>
            <a:cxnLst>
              <a:cxn ang="0">
                <a:pos x="0" y="189"/>
              </a:cxn>
              <a:cxn ang="0">
                <a:pos x="0" y="172"/>
              </a:cxn>
              <a:cxn ang="0">
                <a:pos x="4" y="150"/>
              </a:cxn>
              <a:cxn ang="0">
                <a:pos x="16" y="131"/>
              </a:cxn>
              <a:cxn ang="0">
                <a:pos x="35" y="119"/>
              </a:cxn>
              <a:cxn ang="0">
                <a:pos x="57" y="115"/>
              </a:cxn>
              <a:cxn ang="0">
                <a:pos x="159" y="115"/>
              </a:cxn>
              <a:cxn ang="0">
                <a:pos x="181" y="119"/>
              </a:cxn>
              <a:cxn ang="0">
                <a:pos x="200" y="131"/>
              </a:cxn>
              <a:cxn ang="0">
                <a:pos x="212" y="150"/>
              </a:cxn>
              <a:cxn ang="0">
                <a:pos x="216" y="172"/>
              </a:cxn>
              <a:cxn ang="0">
                <a:pos x="11" y="179"/>
              </a:cxn>
              <a:cxn ang="0">
                <a:pos x="205" y="172"/>
              </a:cxn>
              <a:cxn ang="0">
                <a:pos x="204" y="162"/>
              </a:cxn>
              <a:cxn ang="0">
                <a:pos x="197" y="146"/>
              </a:cxn>
              <a:cxn ang="0">
                <a:pos x="185" y="134"/>
              </a:cxn>
              <a:cxn ang="0">
                <a:pos x="169" y="127"/>
              </a:cxn>
              <a:cxn ang="0">
                <a:pos x="57" y="126"/>
              </a:cxn>
              <a:cxn ang="0">
                <a:pos x="47" y="127"/>
              </a:cxn>
              <a:cxn ang="0">
                <a:pos x="31" y="134"/>
              </a:cxn>
              <a:cxn ang="0">
                <a:pos x="19" y="146"/>
              </a:cxn>
              <a:cxn ang="0">
                <a:pos x="12" y="162"/>
              </a:cxn>
              <a:cxn ang="0">
                <a:pos x="11" y="179"/>
              </a:cxn>
              <a:cxn ang="0">
                <a:pos x="108" y="112"/>
              </a:cxn>
              <a:cxn ang="0">
                <a:pos x="86" y="108"/>
              </a:cxn>
              <a:cxn ang="0">
                <a:pos x="67" y="96"/>
              </a:cxn>
              <a:cxn ang="0">
                <a:pos x="55" y="79"/>
              </a:cxn>
              <a:cxn ang="0">
                <a:pos x="51" y="57"/>
              </a:cxn>
              <a:cxn ang="0">
                <a:pos x="53" y="45"/>
              </a:cxn>
              <a:cxn ang="0">
                <a:pos x="61" y="25"/>
              </a:cxn>
              <a:cxn ang="0">
                <a:pos x="77" y="10"/>
              </a:cxn>
              <a:cxn ang="0">
                <a:pos x="97" y="0"/>
              </a:cxn>
              <a:cxn ang="0">
                <a:pos x="108" y="0"/>
              </a:cxn>
              <a:cxn ang="0">
                <a:pos x="129" y="4"/>
              </a:cxn>
              <a:cxn ang="0">
                <a:pos x="148" y="17"/>
              </a:cxn>
              <a:cxn ang="0">
                <a:pos x="161" y="34"/>
              </a:cxn>
              <a:cxn ang="0">
                <a:pos x="165" y="57"/>
              </a:cxn>
              <a:cxn ang="0">
                <a:pos x="163" y="68"/>
              </a:cxn>
              <a:cxn ang="0">
                <a:pos x="155" y="88"/>
              </a:cxn>
              <a:cxn ang="0">
                <a:pos x="140" y="103"/>
              </a:cxn>
              <a:cxn ang="0">
                <a:pos x="120" y="112"/>
              </a:cxn>
              <a:cxn ang="0">
                <a:pos x="108" y="112"/>
              </a:cxn>
              <a:cxn ang="0">
                <a:pos x="108" y="11"/>
              </a:cxn>
              <a:cxn ang="0">
                <a:pos x="90" y="14"/>
              </a:cxn>
              <a:cxn ang="0">
                <a:pos x="75" y="25"/>
              </a:cxn>
              <a:cxn ang="0">
                <a:pos x="66" y="38"/>
              </a:cxn>
              <a:cxn ang="0">
                <a:pos x="62" y="57"/>
              </a:cxn>
              <a:cxn ang="0">
                <a:pos x="63" y="65"/>
              </a:cxn>
              <a:cxn ang="0">
                <a:pos x="70" y="83"/>
              </a:cxn>
              <a:cxn ang="0">
                <a:pos x="82" y="95"/>
              </a:cxn>
              <a:cxn ang="0">
                <a:pos x="98" y="102"/>
              </a:cxn>
              <a:cxn ang="0">
                <a:pos x="108" y="102"/>
              </a:cxn>
              <a:cxn ang="0">
                <a:pos x="125" y="99"/>
              </a:cxn>
              <a:cxn ang="0">
                <a:pos x="140" y="89"/>
              </a:cxn>
              <a:cxn ang="0">
                <a:pos x="150" y="75"/>
              </a:cxn>
              <a:cxn ang="0">
                <a:pos x="154" y="57"/>
              </a:cxn>
              <a:cxn ang="0">
                <a:pos x="152" y="48"/>
              </a:cxn>
              <a:cxn ang="0">
                <a:pos x="146" y="31"/>
              </a:cxn>
              <a:cxn ang="0">
                <a:pos x="134" y="18"/>
              </a:cxn>
              <a:cxn ang="0">
                <a:pos x="117" y="11"/>
              </a:cxn>
              <a:cxn ang="0">
                <a:pos x="108" y="11"/>
              </a:cxn>
            </a:cxnLst>
            <a:rect l="0" t="0" r="r" b="b"/>
            <a:pathLst>
              <a:path w="216" h="189">
                <a:moveTo>
                  <a:pt x="216" y="189"/>
                </a:moveTo>
                <a:lnTo>
                  <a:pt x="0" y="189"/>
                </a:lnTo>
                <a:lnTo>
                  <a:pt x="0" y="172"/>
                </a:lnTo>
                <a:lnTo>
                  <a:pt x="0" y="172"/>
                </a:lnTo>
                <a:lnTo>
                  <a:pt x="1" y="160"/>
                </a:lnTo>
                <a:lnTo>
                  <a:pt x="4" y="150"/>
                </a:lnTo>
                <a:lnTo>
                  <a:pt x="9" y="139"/>
                </a:lnTo>
                <a:lnTo>
                  <a:pt x="16" y="131"/>
                </a:lnTo>
                <a:lnTo>
                  <a:pt x="26" y="125"/>
                </a:lnTo>
                <a:lnTo>
                  <a:pt x="35" y="119"/>
                </a:lnTo>
                <a:lnTo>
                  <a:pt x="46" y="116"/>
                </a:lnTo>
                <a:lnTo>
                  <a:pt x="57" y="115"/>
                </a:lnTo>
                <a:lnTo>
                  <a:pt x="159" y="115"/>
                </a:lnTo>
                <a:lnTo>
                  <a:pt x="159" y="115"/>
                </a:lnTo>
                <a:lnTo>
                  <a:pt x="170" y="116"/>
                </a:lnTo>
                <a:lnTo>
                  <a:pt x="181" y="119"/>
                </a:lnTo>
                <a:lnTo>
                  <a:pt x="190" y="125"/>
                </a:lnTo>
                <a:lnTo>
                  <a:pt x="200" y="131"/>
                </a:lnTo>
                <a:lnTo>
                  <a:pt x="206" y="139"/>
                </a:lnTo>
                <a:lnTo>
                  <a:pt x="212" y="150"/>
                </a:lnTo>
                <a:lnTo>
                  <a:pt x="215" y="160"/>
                </a:lnTo>
                <a:lnTo>
                  <a:pt x="216" y="172"/>
                </a:lnTo>
                <a:lnTo>
                  <a:pt x="216" y="189"/>
                </a:lnTo>
                <a:close/>
                <a:moveTo>
                  <a:pt x="11" y="179"/>
                </a:moveTo>
                <a:lnTo>
                  <a:pt x="205" y="179"/>
                </a:lnTo>
                <a:lnTo>
                  <a:pt x="205" y="172"/>
                </a:lnTo>
                <a:lnTo>
                  <a:pt x="205" y="172"/>
                </a:lnTo>
                <a:lnTo>
                  <a:pt x="204" y="162"/>
                </a:lnTo>
                <a:lnTo>
                  <a:pt x="201" y="154"/>
                </a:lnTo>
                <a:lnTo>
                  <a:pt x="197" y="146"/>
                </a:lnTo>
                <a:lnTo>
                  <a:pt x="192" y="139"/>
                </a:lnTo>
                <a:lnTo>
                  <a:pt x="185" y="134"/>
                </a:lnTo>
                <a:lnTo>
                  <a:pt x="177" y="130"/>
                </a:lnTo>
                <a:lnTo>
                  <a:pt x="169" y="127"/>
                </a:lnTo>
                <a:lnTo>
                  <a:pt x="159" y="126"/>
                </a:lnTo>
                <a:lnTo>
                  <a:pt x="57" y="126"/>
                </a:lnTo>
                <a:lnTo>
                  <a:pt x="57" y="126"/>
                </a:lnTo>
                <a:lnTo>
                  <a:pt x="47" y="127"/>
                </a:lnTo>
                <a:lnTo>
                  <a:pt x="39" y="130"/>
                </a:lnTo>
                <a:lnTo>
                  <a:pt x="31" y="134"/>
                </a:lnTo>
                <a:lnTo>
                  <a:pt x="24" y="139"/>
                </a:lnTo>
                <a:lnTo>
                  <a:pt x="19" y="146"/>
                </a:lnTo>
                <a:lnTo>
                  <a:pt x="15" y="154"/>
                </a:lnTo>
                <a:lnTo>
                  <a:pt x="12" y="162"/>
                </a:lnTo>
                <a:lnTo>
                  <a:pt x="11" y="172"/>
                </a:lnTo>
                <a:lnTo>
                  <a:pt x="11" y="179"/>
                </a:lnTo>
                <a:close/>
                <a:moveTo>
                  <a:pt x="108" y="112"/>
                </a:moveTo>
                <a:lnTo>
                  <a:pt x="108" y="112"/>
                </a:lnTo>
                <a:lnTo>
                  <a:pt x="97" y="112"/>
                </a:lnTo>
                <a:lnTo>
                  <a:pt x="86" y="108"/>
                </a:lnTo>
                <a:lnTo>
                  <a:pt x="77" y="103"/>
                </a:lnTo>
                <a:lnTo>
                  <a:pt x="67" y="96"/>
                </a:lnTo>
                <a:lnTo>
                  <a:pt x="61" y="88"/>
                </a:lnTo>
                <a:lnTo>
                  <a:pt x="55" y="79"/>
                </a:lnTo>
                <a:lnTo>
                  <a:pt x="53" y="68"/>
                </a:lnTo>
                <a:lnTo>
                  <a:pt x="51" y="57"/>
                </a:lnTo>
                <a:lnTo>
                  <a:pt x="51" y="57"/>
                </a:lnTo>
                <a:lnTo>
                  <a:pt x="53" y="45"/>
                </a:lnTo>
                <a:lnTo>
                  <a:pt x="55" y="34"/>
                </a:lnTo>
                <a:lnTo>
                  <a:pt x="61" y="25"/>
                </a:lnTo>
                <a:lnTo>
                  <a:pt x="67" y="17"/>
                </a:lnTo>
                <a:lnTo>
                  <a:pt x="77" y="10"/>
                </a:lnTo>
                <a:lnTo>
                  <a:pt x="86" y="4"/>
                </a:lnTo>
                <a:lnTo>
                  <a:pt x="97" y="0"/>
                </a:lnTo>
                <a:lnTo>
                  <a:pt x="108" y="0"/>
                </a:lnTo>
                <a:lnTo>
                  <a:pt x="108" y="0"/>
                </a:lnTo>
                <a:lnTo>
                  <a:pt x="120" y="0"/>
                </a:lnTo>
                <a:lnTo>
                  <a:pt x="129" y="4"/>
                </a:lnTo>
                <a:lnTo>
                  <a:pt x="140" y="10"/>
                </a:lnTo>
                <a:lnTo>
                  <a:pt x="148" y="17"/>
                </a:lnTo>
                <a:lnTo>
                  <a:pt x="155" y="25"/>
                </a:lnTo>
                <a:lnTo>
                  <a:pt x="161" y="34"/>
                </a:lnTo>
                <a:lnTo>
                  <a:pt x="163" y="45"/>
                </a:lnTo>
                <a:lnTo>
                  <a:pt x="165" y="57"/>
                </a:lnTo>
                <a:lnTo>
                  <a:pt x="165" y="57"/>
                </a:lnTo>
                <a:lnTo>
                  <a:pt x="163" y="68"/>
                </a:lnTo>
                <a:lnTo>
                  <a:pt x="161" y="79"/>
                </a:lnTo>
                <a:lnTo>
                  <a:pt x="155" y="88"/>
                </a:lnTo>
                <a:lnTo>
                  <a:pt x="148" y="96"/>
                </a:lnTo>
                <a:lnTo>
                  <a:pt x="140" y="103"/>
                </a:lnTo>
                <a:lnTo>
                  <a:pt x="129" y="108"/>
                </a:lnTo>
                <a:lnTo>
                  <a:pt x="120" y="112"/>
                </a:lnTo>
                <a:lnTo>
                  <a:pt x="108" y="112"/>
                </a:lnTo>
                <a:lnTo>
                  <a:pt x="108" y="112"/>
                </a:lnTo>
                <a:close/>
                <a:moveTo>
                  <a:pt x="108" y="11"/>
                </a:moveTo>
                <a:lnTo>
                  <a:pt x="108" y="11"/>
                </a:lnTo>
                <a:lnTo>
                  <a:pt x="98" y="11"/>
                </a:lnTo>
                <a:lnTo>
                  <a:pt x="90" y="14"/>
                </a:lnTo>
                <a:lnTo>
                  <a:pt x="82" y="18"/>
                </a:lnTo>
                <a:lnTo>
                  <a:pt x="75" y="25"/>
                </a:lnTo>
                <a:lnTo>
                  <a:pt x="70" y="31"/>
                </a:lnTo>
                <a:lnTo>
                  <a:pt x="66" y="38"/>
                </a:lnTo>
                <a:lnTo>
                  <a:pt x="63" y="48"/>
                </a:lnTo>
                <a:lnTo>
                  <a:pt x="62" y="57"/>
                </a:lnTo>
                <a:lnTo>
                  <a:pt x="62" y="57"/>
                </a:lnTo>
                <a:lnTo>
                  <a:pt x="63" y="65"/>
                </a:lnTo>
                <a:lnTo>
                  <a:pt x="66" y="75"/>
                </a:lnTo>
                <a:lnTo>
                  <a:pt x="70" y="83"/>
                </a:lnTo>
                <a:lnTo>
                  <a:pt x="75" y="89"/>
                </a:lnTo>
                <a:lnTo>
                  <a:pt x="82" y="95"/>
                </a:lnTo>
                <a:lnTo>
                  <a:pt x="90" y="99"/>
                </a:lnTo>
                <a:lnTo>
                  <a:pt x="98" y="102"/>
                </a:lnTo>
                <a:lnTo>
                  <a:pt x="108" y="102"/>
                </a:lnTo>
                <a:lnTo>
                  <a:pt x="108" y="102"/>
                </a:lnTo>
                <a:lnTo>
                  <a:pt x="117" y="102"/>
                </a:lnTo>
                <a:lnTo>
                  <a:pt x="125" y="99"/>
                </a:lnTo>
                <a:lnTo>
                  <a:pt x="134" y="95"/>
                </a:lnTo>
                <a:lnTo>
                  <a:pt x="140" y="89"/>
                </a:lnTo>
                <a:lnTo>
                  <a:pt x="146" y="83"/>
                </a:lnTo>
                <a:lnTo>
                  <a:pt x="150" y="75"/>
                </a:lnTo>
                <a:lnTo>
                  <a:pt x="152" y="65"/>
                </a:lnTo>
                <a:lnTo>
                  <a:pt x="154" y="57"/>
                </a:lnTo>
                <a:lnTo>
                  <a:pt x="154" y="57"/>
                </a:lnTo>
                <a:lnTo>
                  <a:pt x="152" y="48"/>
                </a:lnTo>
                <a:lnTo>
                  <a:pt x="150" y="38"/>
                </a:lnTo>
                <a:lnTo>
                  <a:pt x="146" y="31"/>
                </a:lnTo>
                <a:lnTo>
                  <a:pt x="140" y="25"/>
                </a:lnTo>
                <a:lnTo>
                  <a:pt x="134" y="18"/>
                </a:lnTo>
                <a:lnTo>
                  <a:pt x="125" y="14"/>
                </a:lnTo>
                <a:lnTo>
                  <a:pt x="117" y="11"/>
                </a:lnTo>
                <a:lnTo>
                  <a:pt x="108" y="11"/>
                </a:lnTo>
                <a:lnTo>
                  <a:pt x="108"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199" name="Freeform 175"/>
          <p:cNvSpPr>
            <a:spLocks noEditPoints="1"/>
          </p:cNvSpPr>
          <p:nvPr/>
        </p:nvSpPr>
        <p:spPr bwMode="auto">
          <a:xfrm>
            <a:off x="2037805" y="5755875"/>
            <a:ext cx="328847" cy="307971"/>
          </a:xfrm>
          <a:custGeom>
            <a:avLst/>
            <a:gdLst/>
            <a:ahLst/>
            <a:cxnLst>
              <a:cxn ang="0">
                <a:pos x="0" y="197"/>
              </a:cxn>
              <a:cxn ang="0">
                <a:pos x="3" y="187"/>
              </a:cxn>
              <a:cxn ang="0">
                <a:pos x="20" y="165"/>
              </a:cxn>
              <a:cxn ang="0">
                <a:pos x="59" y="142"/>
              </a:cxn>
              <a:cxn ang="0">
                <a:pos x="78" y="135"/>
              </a:cxn>
              <a:cxn ang="0">
                <a:pos x="77" y="123"/>
              </a:cxn>
              <a:cxn ang="0">
                <a:pos x="64" y="98"/>
              </a:cxn>
              <a:cxn ang="0">
                <a:pos x="55" y="87"/>
              </a:cxn>
              <a:cxn ang="0">
                <a:pos x="53" y="75"/>
              </a:cxn>
              <a:cxn ang="0">
                <a:pos x="57" y="62"/>
              </a:cxn>
              <a:cxn ang="0">
                <a:pos x="57" y="53"/>
              </a:cxn>
              <a:cxn ang="0">
                <a:pos x="59" y="27"/>
              </a:cxn>
              <a:cxn ang="0">
                <a:pos x="68" y="14"/>
              </a:cxn>
              <a:cxn ang="0">
                <a:pos x="93" y="0"/>
              </a:cxn>
              <a:cxn ang="0">
                <a:pos x="118" y="0"/>
              </a:cxn>
              <a:cxn ang="0">
                <a:pos x="143" y="14"/>
              </a:cxn>
              <a:cxn ang="0">
                <a:pos x="151" y="27"/>
              </a:cxn>
              <a:cxn ang="0">
                <a:pos x="154" y="53"/>
              </a:cxn>
              <a:cxn ang="0">
                <a:pos x="154" y="62"/>
              </a:cxn>
              <a:cxn ang="0">
                <a:pos x="158" y="75"/>
              </a:cxn>
              <a:cxn ang="0">
                <a:pos x="155" y="87"/>
              </a:cxn>
              <a:cxn ang="0">
                <a:pos x="147" y="98"/>
              </a:cxn>
              <a:cxn ang="0">
                <a:pos x="134" y="123"/>
              </a:cxn>
              <a:cxn ang="0">
                <a:pos x="132" y="135"/>
              </a:cxn>
              <a:cxn ang="0">
                <a:pos x="151" y="142"/>
              </a:cxn>
              <a:cxn ang="0">
                <a:pos x="190" y="165"/>
              </a:cxn>
              <a:cxn ang="0">
                <a:pos x="208" y="187"/>
              </a:cxn>
              <a:cxn ang="0">
                <a:pos x="211" y="203"/>
              </a:cxn>
              <a:cxn ang="0">
                <a:pos x="199" y="192"/>
              </a:cxn>
              <a:cxn ang="0">
                <a:pos x="181" y="172"/>
              </a:cxn>
              <a:cxn ang="0">
                <a:pos x="158" y="157"/>
              </a:cxn>
              <a:cxn ang="0">
                <a:pos x="130" y="146"/>
              </a:cxn>
              <a:cxn ang="0">
                <a:pos x="124" y="143"/>
              </a:cxn>
              <a:cxn ang="0">
                <a:pos x="120" y="126"/>
              </a:cxn>
              <a:cxn ang="0">
                <a:pos x="122" y="122"/>
              </a:cxn>
              <a:cxn ang="0">
                <a:pos x="136" y="98"/>
              </a:cxn>
              <a:cxn ang="0">
                <a:pos x="143" y="87"/>
              </a:cxn>
              <a:cxn ang="0">
                <a:pos x="146" y="81"/>
              </a:cxn>
              <a:cxn ang="0">
                <a:pos x="146" y="71"/>
              </a:cxn>
              <a:cxn ang="0">
                <a:pos x="143" y="65"/>
              </a:cxn>
              <a:cxn ang="0">
                <a:pos x="143" y="61"/>
              </a:cxn>
              <a:cxn ang="0">
                <a:pos x="140" y="31"/>
              </a:cxn>
              <a:cxn ang="0">
                <a:pos x="135" y="21"/>
              </a:cxn>
              <a:cxn ang="0">
                <a:pos x="115" y="11"/>
              </a:cxn>
              <a:cxn ang="0">
                <a:pos x="96" y="11"/>
              </a:cxn>
              <a:cxn ang="0">
                <a:pos x="76" y="21"/>
              </a:cxn>
              <a:cxn ang="0">
                <a:pos x="70" y="31"/>
              </a:cxn>
              <a:cxn ang="0">
                <a:pos x="68" y="61"/>
              </a:cxn>
              <a:cxn ang="0">
                <a:pos x="69" y="68"/>
              </a:cxn>
              <a:cxn ang="0">
                <a:pos x="65" y="71"/>
              </a:cxn>
              <a:cxn ang="0">
                <a:pos x="65" y="81"/>
              </a:cxn>
              <a:cxn ang="0">
                <a:pos x="73" y="87"/>
              </a:cxn>
              <a:cxn ang="0">
                <a:pos x="74" y="98"/>
              </a:cxn>
              <a:cxn ang="0">
                <a:pos x="89" y="122"/>
              </a:cxn>
              <a:cxn ang="0">
                <a:pos x="91" y="126"/>
              </a:cxn>
              <a:cxn ang="0">
                <a:pos x="86" y="143"/>
              </a:cxn>
              <a:cxn ang="0">
                <a:pos x="81" y="146"/>
              </a:cxn>
              <a:cxn ang="0">
                <a:pos x="53" y="157"/>
              </a:cxn>
              <a:cxn ang="0">
                <a:pos x="30" y="172"/>
              </a:cxn>
              <a:cxn ang="0">
                <a:pos x="12" y="192"/>
              </a:cxn>
            </a:cxnLst>
            <a:rect l="0" t="0" r="r" b="b"/>
            <a:pathLst>
              <a:path w="211" h="203">
                <a:moveTo>
                  <a:pt x="211" y="203"/>
                </a:moveTo>
                <a:lnTo>
                  <a:pt x="0" y="203"/>
                </a:lnTo>
                <a:lnTo>
                  <a:pt x="0" y="197"/>
                </a:lnTo>
                <a:lnTo>
                  <a:pt x="0" y="197"/>
                </a:lnTo>
                <a:lnTo>
                  <a:pt x="1" y="192"/>
                </a:lnTo>
                <a:lnTo>
                  <a:pt x="3" y="187"/>
                </a:lnTo>
                <a:lnTo>
                  <a:pt x="5" y="180"/>
                </a:lnTo>
                <a:lnTo>
                  <a:pt x="9" y="175"/>
                </a:lnTo>
                <a:lnTo>
                  <a:pt x="20" y="165"/>
                </a:lnTo>
                <a:lnTo>
                  <a:pt x="32" y="156"/>
                </a:lnTo>
                <a:lnTo>
                  <a:pt x="46" y="147"/>
                </a:lnTo>
                <a:lnTo>
                  <a:pt x="59" y="142"/>
                </a:lnTo>
                <a:lnTo>
                  <a:pt x="70" y="138"/>
                </a:lnTo>
                <a:lnTo>
                  <a:pt x="78" y="135"/>
                </a:lnTo>
                <a:lnTo>
                  <a:pt x="78" y="135"/>
                </a:lnTo>
                <a:lnTo>
                  <a:pt x="80" y="129"/>
                </a:lnTo>
                <a:lnTo>
                  <a:pt x="80" y="129"/>
                </a:lnTo>
                <a:lnTo>
                  <a:pt x="77" y="123"/>
                </a:lnTo>
                <a:lnTo>
                  <a:pt x="72" y="116"/>
                </a:lnTo>
                <a:lnTo>
                  <a:pt x="68" y="107"/>
                </a:lnTo>
                <a:lnTo>
                  <a:pt x="64" y="98"/>
                </a:lnTo>
                <a:lnTo>
                  <a:pt x="64" y="98"/>
                </a:lnTo>
                <a:lnTo>
                  <a:pt x="58" y="93"/>
                </a:lnTo>
                <a:lnTo>
                  <a:pt x="55" y="87"/>
                </a:lnTo>
                <a:lnTo>
                  <a:pt x="55" y="87"/>
                </a:lnTo>
                <a:lnTo>
                  <a:pt x="54" y="81"/>
                </a:lnTo>
                <a:lnTo>
                  <a:pt x="53" y="75"/>
                </a:lnTo>
                <a:lnTo>
                  <a:pt x="54" y="68"/>
                </a:lnTo>
                <a:lnTo>
                  <a:pt x="57" y="62"/>
                </a:lnTo>
                <a:lnTo>
                  <a:pt x="57" y="62"/>
                </a:lnTo>
                <a:lnTo>
                  <a:pt x="57" y="62"/>
                </a:lnTo>
                <a:lnTo>
                  <a:pt x="57" y="62"/>
                </a:lnTo>
                <a:lnTo>
                  <a:pt x="57" y="53"/>
                </a:lnTo>
                <a:lnTo>
                  <a:pt x="57" y="41"/>
                </a:lnTo>
                <a:lnTo>
                  <a:pt x="58" y="34"/>
                </a:lnTo>
                <a:lnTo>
                  <a:pt x="59" y="27"/>
                </a:lnTo>
                <a:lnTo>
                  <a:pt x="64" y="21"/>
                </a:lnTo>
                <a:lnTo>
                  <a:pt x="68" y="14"/>
                </a:lnTo>
                <a:lnTo>
                  <a:pt x="68" y="14"/>
                </a:lnTo>
                <a:lnTo>
                  <a:pt x="74" y="8"/>
                </a:lnTo>
                <a:lnTo>
                  <a:pt x="84" y="3"/>
                </a:lnTo>
                <a:lnTo>
                  <a:pt x="93" y="0"/>
                </a:lnTo>
                <a:lnTo>
                  <a:pt x="105" y="0"/>
                </a:lnTo>
                <a:lnTo>
                  <a:pt x="105" y="0"/>
                </a:lnTo>
                <a:lnTo>
                  <a:pt x="118" y="0"/>
                </a:lnTo>
                <a:lnTo>
                  <a:pt x="127" y="3"/>
                </a:lnTo>
                <a:lnTo>
                  <a:pt x="136" y="8"/>
                </a:lnTo>
                <a:lnTo>
                  <a:pt x="143" y="14"/>
                </a:lnTo>
                <a:lnTo>
                  <a:pt x="143" y="14"/>
                </a:lnTo>
                <a:lnTo>
                  <a:pt x="147" y="21"/>
                </a:lnTo>
                <a:lnTo>
                  <a:pt x="151" y="27"/>
                </a:lnTo>
                <a:lnTo>
                  <a:pt x="153" y="34"/>
                </a:lnTo>
                <a:lnTo>
                  <a:pt x="154" y="41"/>
                </a:lnTo>
                <a:lnTo>
                  <a:pt x="154" y="53"/>
                </a:lnTo>
                <a:lnTo>
                  <a:pt x="154" y="62"/>
                </a:lnTo>
                <a:lnTo>
                  <a:pt x="154" y="62"/>
                </a:lnTo>
                <a:lnTo>
                  <a:pt x="154" y="62"/>
                </a:lnTo>
                <a:lnTo>
                  <a:pt x="154" y="62"/>
                </a:lnTo>
                <a:lnTo>
                  <a:pt x="157" y="68"/>
                </a:lnTo>
                <a:lnTo>
                  <a:pt x="158" y="75"/>
                </a:lnTo>
                <a:lnTo>
                  <a:pt x="157" y="80"/>
                </a:lnTo>
                <a:lnTo>
                  <a:pt x="155" y="87"/>
                </a:lnTo>
                <a:lnTo>
                  <a:pt x="155" y="87"/>
                </a:lnTo>
                <a:lnTo>
                  <a:pt x="153" y="93"/>
                </a:lnTo>
                <a:lnTo>
                  <a:pt x="147" y="98"/>
                </a:lnTo>
                <a:lnTo>
                  <a:pt x="147" y="98"/>
                </a:lnTo>
                <a:lnTo>
                  <a:pt x="143" y="107"/>
                </a:lnTo>
                <a:lnTo>
                  <a:pt x="139" y="116"/>
                </a:lnTo>
                <a:lnTo>
                  <a:pt x="134" y="123"/>
                </a:lnTo>
                <a:lnTo>
                  <a:pt x="131" y="129"/>
                </a:lnTo>
                <a:lnTo>
                  <a:pt x="131" y="129"/>
                </a:lnTo>
                <a:lnTo>
                  <a:pt x="132" y="135"/>
                </a:lnTo>
                <a:lnTo>
                  <a:pt x="132" y="135"/>
                </a:lnTo>
                <a:lnTo>
                  <a:pt x="140" y="138"/>
                </a:lnTo>
                <a:lnTo>
                  <a:pt x="151" y="142"/>
                </a:lnTo>
                <a:lnTo>
                  <a:pt x="165" y="147"/>
                </a:lnTo>
                <a:lnTo>
                  <a:pt x="178" y="156"/>
                </a:lnTo>
                <a:lnTo>
                  <a:pt x="190" y="165"/>
                </a:lnTo>
                <a:lnTo>
                  <a:pt x="201" y="175"/>
                </a:lnTo>
                <a:lnTo>
                  <a:pt x="205" y="180"/>
                </a:lnTo>
                <a:lnTo>
                  <a:pt x="208" y="187"/>
                </a:lnTo>
                <a:lnTo>
                  <a:pt x="209" y="192"/>
                </a:lnTo>
                <a:lnTo>
                  <a:pt x="211" y="197"/>
                </a:lnTo>
                <a:lnTo>
                  <a:pt x="211" y="203"/>
                </a:lnTo>
                <a:close/>
                <a:moveTo>
                  <a:pt x="12" y="192"/>
                </a:moveTo>
                <a:lnTo>
                  <a:pt x="199" y="192"/>
                </a:lnTo>
                <a:lnTo>
                  <a:pt x="199" y="192"/>
                </a:lnTo>
                <a:lnTo>
                  <a:pt x="196" y="185"/>
                </a:lnTo>
                <a:lnTo>
                  <a:pt x="189" y="179"/>
                </a:lnTo>
                <a:lnTo>
                  <a:pt x="181" y="172"/>
                </a:lnTo>
                <a:lnTo>
                  <a:pt x="170" y="164"/>
                </a:lnTo>
                <a:lnTo>
                  <a:pt x="170" y="164"/>
                </a:lnTo>
                <a:lnTo>
                  <a:pt x="158" y="157"/>
                </a:lnTo>
                <a:lnTo>
                  <a:pt x="146" y="152"/>
                </a:lnTo>
                <a:lnTo>
                  <a:pt x="136" y="147"/>
                </a:lnTo>
                <a:lnTo>
                  <a:pt x="130" y="146"/>
                </a:lnTo>
                <a:lnTo>
                  <a:pt x="130" y="146"/>
                </a:lnTo>
                <a:lnTo>
                  <a:pt x="127" y="145"/>
                </a:lnTo>
                <a:lnTo>
                  <a:pt x="124" y="143"/>
                </a:lnTo>
                <a:lnTo>
                  <a:pt x="122" y="138"/>
                </a:lnTo>
                <a:lnTo>
                  <a:pt x="120" y="131"/>
                </a:lnTo>
                <a:lnTo>
                  <a:pt x="120" y="126"/>
                </a:lnTo>
                <a:lnTo>
                  <a:pt x="120" y="125"/>
                </a:lnTo>
                <a:lnTo>
                  <a:pt x="122" y="122"/>
                </a:lnTo>
                <a:lnTo>
                  <a:pt x="122" y="122"/>
                </a:lnTo>
                <a:lnTo>
                  <a:pt x="128" y="114"/>
                </a:lnTo>
                <a:lnTo>
                  <a:pt x="134" y="104"/>
                </a:lnTo>
                <a:lnTo>
                  <a:pt x="136" y="98"/>
                </a:lnTo>
                <a:lnTo>
                  <a:pt x="138" y="92"/>
                </a:lnTo>
                <a:lnTo>
                  <a:pt x="138" y="87"/>
                </a:lnTo>
                <a:lnTo>
                  <a:pt x="143" y="87"/>
                </a:lnTo>
                <a:lnTo>
                  <a:pt x="143" y="87"/>
                </a:lnTo>
                <a:lnTo>
                  <a:pt x="145" y="85"/>
                </a:lnTo>
                <a:lnTo>
                  <a:pt x="146" y="81"/>
                </a:lnTo>
                <a:lnTo>
                  <a:pt x="146" y="81"/>
                </a:lnTo>
                <a:lnTo>
                  <a:pt x="147" y="73"/>
                </a:lnTo>
                <a:lnTo>
                  <a:pt x="146" y="71"/>
                </a:lnTo>
                <a:lnTo>
                  <a:pt x="145" y="69"/>
                </a:lnTo>
                <a:lnTo>
                  <a:pt x="142" y="68"/>
                </a:lnTo>
                <a:lnTo>
                  <a:pt x="143" y="65"/>
                </a:lnTo>
                <a:lnTo>
                  <a:pt x="143" y="65"/>
                </a:lnTo>
                <a:lnTo>
                  <a:pt x="143" y="61"/>
                </a:lnTo>
                <a:lnTo>
                  <a:pt x="143" y="61"/>
                </a:lnTo>
                <a:lnTo>
                  <a:pt x="143" y="53"/>
                </a:lnTo>
                <a:lnTo>
                  <a:pt x="143" y="42"/>
                </a:lnTo>
                <a:lnTo>
                  <a:pt x="140" y="31"/>
                </a:lnTo>
                <a:lnTo>
                  <a:pt x="139" y="26"/>
                </a:lnTo>
                <a:lnTo>
                  <a:pt x="135" y="21"/>
                </a:lnTo>
                <a:lnTo>
                  <a:pt x="135" y="21"/>
                </a:lnTo>
                <a:lnTo>
                  <a:pt x="130" y="17"/>
                </a:lnTo>
                <a:lnTo>
                  <a:pt x="123" y="14"/>
                </a:lnTo>
                <a:lnTo>
                  <a:pt x="115" y="11"/>
                </a:lnTo>
                <a:lnTo>
                  <a:pt x="105" y="11"/>
                </a:lnTo>
                <a:lnTo>
                  <a:pt x="105" y="11"/>
                </a:lnTo>
                <a:lnTo>
                  <a:pt x="96" y="11"/>
                </a:lnTo>
                <a:lnTo>
                  <a:pt x="88" y="14"/>
                </a:lnTo>
                <a:lnTo>
                  <a:pt x="81" y="17"/>
                </a:lnTo>
                <a:lnTo>
                  <a:pt x="76" y="21"/>
                </a:lnTo>
                <a:lnTo>
                  <a:pt x="76" y="21"/>
                </a:lnTo>
                <a:lnTo>
                  <a:pt x="72" y="26"/>
                </a:lnTo>
                <a:lnTo>
                  <a:pt x="70" y="31"/>
                </a:lnTo>
                <a:lnTo>
                  <a:pt x="68" y="42"/>
                </a:lnTo>
                <a:lnTo>
                  <a:pt x="68" y="53"/>
                </a:lnTo>
                <a:lnTo>
                  <a:pt x="68" y="61"/>
                </a:lnTo>
                <a:lnTo>
                  <a:pt x="68" y="61"/>
                </a:lnTo>
                <a:lnTo>
                  <a:pt x="68" y="65"/>
                </a:lnTo>
                <a:lnTo>
                  <a:pt x="69" y="68"/>
                </a:lnTo>
                <a:lnTo>
                  <a:pt x="66" y="69"/>
                </a:lnTo>
                <a:lnTo>
                  <a:pt x="66" y="69"/>
                </a:lnTo>
                <a:lnTo>
                  <a:pt x="65" y="71"/>
                </a:lnTo>
                <a:lnTo>
                  <a:pt x="64" y="73"/>
                </a:lnTo>
                <a:lnTo>
                  <a:pt x="65" y="81"/>
                </a:lnTo>
                <a:lnTo>
                  <a:pt x="65" y="81"/>
                </a:lnTo>
                <a:lnTo>
                  <a:pt x="66" y="85"/>
                </a:lnTo>
                <a:lnTo>
                  <a:pt x="68" y="87"/>
                </a:lnTo>
                <a:lnTo>
                  <a:pt x="73" y="87"/>
                </a:lnTo>
                <a:lnTo>
                  <a:pt x="73" y="92"/>
                </a:lnTo>
                <a:lnTo>
                  <a:pt x="73" y="92"/>
                </a:lnTo>
                <a:lnTo>
                  <a:pt x="74" y="98"/>
                </a:lnTo>
                <a:lnTo>
                  <a:pt x="77" y="104"/>
                </a:lnTo>
                <a:lnTo>
                  <a:pt x="82" y="114"/>
                </a:lnTo>
                <a:lnTo>
                  <a:pt x="89" y="122"/>
                </a:lnTo>
                <a:lnTo>
                  <a:pt x="91" y="125"/>
                </a:lnTo>
                <a:lnTo>
                  <a:pt x="91" y="126"/>
                </a:lnTo>
                <a:lnTo>
                  <a:pt x="91" y="126"/>
                </a:lnTo>
                <a:lnTo>
                  <a:pt x="91" y="131"/>
                </a:lnTo>
                <a:lnTo>
                  <a:pt x="89" y="138"/>
                </a:lnTo>
                <a:lnTo>
                  <a:pt x="86" y="143"/>
                </a:lnTo>
                <a:lnTo>
                  <a:pt x="84" y="145"/>
                </a:lnTo>
                <a:lnTo>
                  <a:pt x="81" y="146"/>
                </a:lnTo>
                <a:lnTo>
                  <a:pt x="81" y="146"/>
                </a:lnTo>
                <a:lnTo>
                  <a:pt x="74" y="147"/>
                </a:lnTo>
                <a:lnTo>
                  <a:pt x="65" y="152"/>
                </a:lnTo>
                <a:lnTo>
                  <a:pt x="53" y="157"/>
                </a:lnTo>
                <a:lnTo>
                  <a:pt x="41" y="164"/>
                </a:lnTo>
                <a:lnTo>
                  <a:pt x="41" y="164"/>
                </a:lnTo>
                <a:lnTo>
                  <a:pt x="30" y="172"/>
                </a:lnTo>
                <a:lnTo>
                  <a:pt x="22" y="179"/>
                </a:lnTo>
                <a:lnTo>
                  <a:pt x="15" y="185"/>
                </a:lnTo>
                <a:lnTo>
                  <a:pt x="12" y="192"/>
                </a:lnTo>
                <a:lnTo>
                  <a:pt x="12" y="19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00" name="Freeform 176"/>
          <p:cNvSpPr>
            <a:spLocks noEditPoints="1"/>
          </p:cNvSpPr>
          <p:nvPr/>
        </p:nvSpPr>
        <p:spPr bwMode="auto">
          <a:xfrm>
            <a:off x="3700832" y="952483"/>
            <a:ext cx="253681" cy="344743"/>
          </a:xfrm>
          <a:custGeom>
            <a:avLst/>
            <a:gdLst/>
            <a:ahLst/>
            <a:cxnLst>
              <a:cxn ang="0">
                <a:pos x="77" y="219"/>
              </a:cxn>
              <a:cxn ang="0">
                <a:pos x="63" y="203"/>
              </a:cxn>
              <a:cxn ang="0">
                <a:pos x="37" y="165"/>
              </a:cxn>
              <a:cxn ang="0">
                <a:pos x="12" y="120"/>
              </a:cxn>
              <a:cxn ang="0">
                <a:pos x="4" y="99"/>
              </a:cxn>
              <a:cxn ang="0">
                <a:pos x="0" y="81"/>
              </a:cxn>
              <a:cxn ang="0">
                <a:pos x="1" y="73"/>
              </a:cxn>
              <a:cxn ang="0">
                <a:pos x="6" y="50"/>
              </a:cxn>
              <a:cxn ang="0">
                <a:pos x="24" y="24"/>
              </a:cxn>
              <a:cxn ang="0">
                <a:pos x="50" y="7"/>
              </a:cxn>
              <a:cxn ang="0">
                <a:pos x="73" y="0"/>
              </a:cxn>
              <a:cxn ang="0">
                <a:pos x="81" y="0"/>
              </a:cxn>
              <a:cxn ang="0">
                <a:pos x="97" y="1"/>
              </a:cxn>
              <a:cxn ang="0">
                <a:pos x="127" y="14"/>
              </a:cxn>
              <a:cxn ang="0">
                <a:pos x="148" y="35"/>
              </a:cxn>
              <a:cxn ang="0">
                <a:pos x="160" y="65"/>
              </a:cxn>
              <a:cxn ang="0">
                <a:pos x="162" y="81"/>
              </a:cxn>
              <a:cxn ang="0">
                <a:pos x="162" y="89"/>
              </a:cxn>
              <a:cxn ang="0">
                <a:pos x="155" y="109"/>
              </a:cxn>
              <a:cxn ang="0">
                <a:pos x="139" y="143"/>
              </a:cxn>
              <a:cxn ang="0">
                <a:pos x="112" y="185"/>
              </a:cxn>
              <a:cxn ang="0">
                <a:pos x="85" y="219"/>
              </a:cxn>
              <a:cxn ang="0">
                <a:pos x="81" y="11"/>
              </a:cxn>
              <a:cxn ang="0">
                <a:pos x="67" y="12"/>
              </a:cxn>
              <a:cxn ang="0">
                <a:pos x="41" y="23"/>
              </a:cxn>
              <a:cxn ang="0">
                <a:pos x="23" y="42"/>
              </a:cxn>
              <a:cxn ang="0">
                <a:pos x="12" y="66"/>
              </a:cxn>
              <a:cxn ang="0">
                <a:pos x="10" y="81"/>
              </a:cxn>
              <a:cxn ang="0">
                <a:pos x="13" y="96"/>
              </a:cxn>
              <a:cxn ang="0">
                <a:pos x="29" y="131"/>
              </a:cxn>
              <a:cxn ang="0">
                <a:pos x="63" y="184"/>
              </a:cxn>
              <a:cxn ang="0">
                <a:pos x="81" y="208"/>
              </a:cxn>
              <a:cxn ang="0">
                <a:pos x="123" y="150"/>
              </a:cxn>
              <a:cxn ang="0">
                <a:pos x="143" y="112"/>
              </a:cxn>
              <a:cxn ang="0">
                <a:pos x="151" y="88"/>
              </a:cxn>
              <a:cxn ang="0">
                <a:pos x="151" y="81"/>
              </a:cxn>
              <a:cxn ang="0">
                <a:pos x="145" y="54"/>
              </a:cxn>
              <a:cxn ang="0">
                <a:pos x="131" y="31"/>
              </a:cxn>
              <a:cxn ang="0">
                <a:pos x="109" y="16"/>
              </a:cxn>
              <a:cxn ang="0">
                <a:pos x="81" y="11"/>
              </a:cxn>
            </a:cxnLst>
            <a:rect l="0" t="0" r="r" b="b"/>
            <a:pathLst>
              <a:path w="162" h="224">
                <a:moveTo>
                  <a:pt x="81" y="224"/>
                </a:moveTo>
                <a:lnTo>
                  <a:pt x="77" y="219"/>
                </a:lnTo>
                <a:lnTo>
                  <a:pt x="77" y="219"/>
                </a:lnTo>
                <a:lnTo>
                  <a:pt x="63" y="203"/>
                </a:lnTo>
                <a:lnTo>
                  <a:pt x="51" y="185"/>
                </a:lnTo>
                <a:lnTo>
                  <a:pt x="37" y="165"/>
                </a:lnTo>
                <a:lnTo>
                  <a:pt x="24" y="143"/>
                </a:lnTo>
                <a:lnTo>
                  <a:pt x="12" y="120"/>
                </a:lnTo>
                <a:lnTo>
                  <a:pt x="6" y="109"/>
                </a:lnTo>
                <a:lnTo>
                  <a:pt x="4" y="99"/>
                </a:lnTo>
                <a:lnTo>
                  <a:pt x="1" y="89"/>
                </a:lnTo>
                <a:lnTo>
                  <a:pt x="0" y="81"/>
                </a:lnTo>
                <a:lnTo>
                  <a:pt x="0" y="81"/>
                </a:lnTo>
                <a:lnTo>
                  <a:pt x="1" y="73"/>
                </a:lnTo>
                <a:lnTo>
                  <a:pt x="2" y="65"/>
                </a:lnTo>
                <a:lnTo>
                  <a:pt x="6" y="50"/>
                </a:lnTo>
                <a:lnTo>
                  <a:pt x="14" y="35"/>
                </a:lnTo>
                <a:lnTo>
                  <a:pt x="24" y="24"/>
                </a:lnTo>
                <a:lnTo>
                  <a:pt x="36" y="14"/>
                </a:lnTo>
                <a:lnTo>
                  <a:pt x="50" y="7"/>
                </a:lnTo>
                <a:lnTo>
                  <a:pt x="64" y="1"/>
                </a:lnTo>
                <a:lnTo>
                  <a:pt x="73" y="0"/>
                </a:lnTo>
                <a:lnTo>
                  <a:pt x="81" y="0"/>
                </a:lnTo>
                <a:lnTo>
                  <a:pt x="81" y="0"/>
                </a:lnTo>
                <a:lnTo>
                  <a:pt x="89" y="0"/>
                </a:lnTo>
                <a:lnTo>
                  <a:pt x="97" y="1"/>
                </a:lnTo>
                <a:lnTo>
                  <a:pt x="113" y="7"/>
                </a:lnTo>
                <a:lnTo>
                  <a:pt x="127" y="14"/>
                </a:lnTo>
                <a:lnTo>
                  <a:pt x="139" y="24"/>
                </a:lnTo>
                <a:lnTo>
                  <a:pt x="148" y="35"/>
                </a:lnTo>
                <a:lnTo>
                  <a:pt x="156" y="50"/>
                </a:lnTo>
                <a:lnTo>
                  <a:pt x="160" y="65"/>
                </a:lnTo>
                <a:lnTo>
                  <a:pt x="162" y="73"/>
                </a:lnTo>
                <a:lnTo>
                  <a:pt x="162" y="81"/>
                </a:lnTo>
                <a:lnTo>
                  <a:pt x="162" y="81"/>
                </a:lnTo>
                <a:lnTo>
                  <a:pt x="162" y="89"/>
                </a:lnTo>
                <a:lnTo>
                  <a:pt x="159" y="99"/>
                </a:lnTo>
                <a:lnTo>
                  <a:pt x="155" y="109"/>
                </a:lnTo>
                <a:lnTo>
                  <a:pt x="151" y="120"/>
                </a:lnTo>
                <a:lnTo>
                  <a:pt x="139" y="143"/>
                </a:lnTo>
                <a:lnTo>
                  <a:pt x="125" y="165"/>
                </a:lnTo>
                <a:lnTo>
                  <a:pt x="112" y="185"/>
                </a:lnTo>
                <a:lnTo>
                  <a:pt x="98" y="203"/>
                </a:lnTo>
                <a:lnTo>
                  <a:pt x="85" y="219"/>
                </a:lnTo>
                <a:lnTo>
                  <a:pt x="81" y="224"/>
                </a:lnTo>
                <a:close/>
                <a:moveTo>
                  <a:pt x="81" y="11"/>
                </a:moveTo>
                <a:lnTo>
                  <a:pt x="81" y="11"/>
                </a:lnTo>
                <a:lnTo>
                  <a:pt x="67" y="12"/>
                </a:lnTo>
                <a:lnTo>
                  <a:pt x="54" y="16"/>
                </a:lnTo>
                <a:lnTo>
                  <a:pt x="41" y="23"/>
                </a:lnTo>
                <a:lnTo>
                  <a:pt x="32" y="31"/>
                </a:lnTo>
                <a:lnTo>
                  <a:pt x="23" y="42"/>
                </a:lnTo>
                <a:lnTo>
                  <a:pt x="16" y="54"/>
                </a:lnTo>
                <a:lnTo>
                  <a:pt x="12" y="66"/>
                </a:lnTo>
                <a:lnTo>
                  <a:pt x="10" y="81"/>
                </a:lnTo>
                <a:lnTo>
                  <a:pt x="10" y="81"/>
                </a:lnTo>
                <a:lnTo>
                  <a:pt x="12" y="88"/>
                </a:lnTo>
                <a:lnTo>
                  <a:pt x="13" y="96"/>
                </a:lnTo>
                <a:lnTo>
                  <a:pt x="20" y="112"/>
                </a:lnTo>
                <a:lnTo>
                  <a:pt x="29" y="131"/>
                </a:lnTo>
                <a:lnTo>
                  <a:pt x="40" y="150"/>
                </a:lnTo>
                <a:lnTo>
                  <a:pt x="63" y="184"/>
                </a:lnTo>
                <a:lnTo>
                  <a:pt x="81" y="208"/>
                </a:lnTo>
                <a:lnTo>
                  <a:pt x="81" y="208"/>
                </a:lnTo>
                <a:lnTo>
                  <a:pt x="98" y="184"/>
                </a:lnTo>
                <a:lnTo>
                  <a:pt x="123" y="150"/>
                </a:lnTo>
                <a:lnTo>
                  <a:pt x="133" y="131"/>
                </a:lnTo>
                <a:lnTo>
                  <a:pt x="143" y="112"/>
                </a:lnTo>
                <a:lnTo>
                  <a:pt x="150" y="96"/>
                </a:lnTo>
                <a:lnTo>
                  <a:pt x="151" y="88"/>
                </a:lnTo>
                <a:lnTo>
                  <a:pt x="151" y="81"/>
                </a:lnTo>
                <a:lnTo>
                  <a:pt x="151" y="81"/>
                </a:lnTo>
                <a:lnTo>
                  <a:pt x="150" y="66"/>
                </a:lnTo>
                <a:lnTo>
                  <a:pt x="145" y="54"/>
                </a:lnTo>
                <a:lnTo>
                  <a:pt x="139" y="42"/>
                </a:lnTo>
                <a:lnTo>
                  <a:pt x="131" y="31"/>
                </a:lnTo>
                <a:lnTo>
                  <a:pt x="120" y="23"/>
                </a:lnTo>
                <a:lnTo>
                  <a:pt x="109" y="16"/>
                </a:lnTo>
                <a:lnTo>
                  <a:pt x="96" y="12"/>
                </a:lnTo>
                <a:lnTo>
                  <a:pt x="81" y="11"/>
                </a:lnTo>
                <a:lnTo>
                  <a:pt x="81"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01" name="Freeform 177"/>
          <p:cNvSpPr>
            <a:spLocks noEditPoints="1"/>
          </p:cNvSpPr>
          <p:nvPr/>
        </p:nvSpPr>
        <p:spPr bwMode="auto">
          <a:xfrm>
            <a:off x="3766600" y="1016835"/>
            <a:ext cx="126843" cy="124108"/>
          </a:xfrm>
          <a:custGeom>
            <a:avLst/>
            <a:gdLst/>
            <a:ahLst/>
            <a:cxnLst>
              <a:cxn ang="0">
                <a:pos x="41" y="81"/>
              </a:cxn>
              <a:cxn ang="0">
                <a:pos x="26" y="78"/>
              </a:cxn>
              <a:cxn ang="0">
                <a:pos x="12" y="68"/>
              </a:cxn>
              <a:cxn ang="0">
                <a:pos x="4" y="56"/>
              </a:cxn>
              <a:cxn ang="0">
                <a:pos x="0" y="40"/>
              </a:cxn>
              <a:cxn ang="0">
                <a:pos x="1" y="32"/>
              </a:cxn>
              <a:cxn ang="0">
                <a:pos x="8" y="17"/>
              </a:cxn>
              <a:cxn ang="0">
                <a:pos x="19" y="6"/>
              </a:cxn>
              <a:cxn ang="0">
                <a:pos x="33" y="1"/>
              </a:cxn>
              <a:cxn ang="0">
                <a:pos x="41" y="0"/>
              </a:cxn>
              <a:cxn ang="0">
                <a:pos x="57" y="2"/>
              </a:cxn>
              <a:cxn ang="0">
                <a:pos x="70" y="12"/>
              </a:cxn>
              <a:cxn ang="0">
                <a:pos x="78" y="24"/>
              </a:cxn>
              <a:cxn ang="0">
                <a:pos x="81" y="40"/>
              </a:cxn>
              <a:cxn ang="0">
                <a:pos x="81" y="48"/>
              </a:cxn>
              <a:cxn ang="0">
                <a:pos x="74" y="63"/>
              </a:cxn>
              <a:cxn ang="0">
                <a:pos x="64" y="74"/>
              </a:cxn>
              <a:cxn ang="0">
                <a:pos x="49" y="79"/>
              </a:cxn>
              <a:cxn ang="0">
                <a:pos x="41" y="81"/>
              </a:cxn>
              <a:cxn ang="0">
                <a:pos x="41" y="5"/>
              </a:cxn>
              <a:cxn ang="0">
                <a:pos x="27" y="8"/>
              </a:cxn>
              <a:cxn ang="0">
                <a:pos x="16" y="16"/>
              </a:cxn>
              <a:cxn ang="0">
                <a:pos x="8" y="27"/>
              </a:cxn>
              <a:cxn ang="0">
                <a:pos x="6" y="40"/>
              </a:cxn>
              <a:cxn ang="0">
                <a:pos x="7" y="47"/>
              </a:cxn>
              <a:cxn ang="0">
                <a:pos x="12" y="59"/>
              </a:cxn>
              <a:cxn ang="0">
                <a:pos x="22" y="70"/>
              </a:cxn>
              <a:cxn ang="0">
                <a:pos x="34" y="74"/>
              </a:cxn>
              <a:cxn ang="0">
                <a:pos x="41" y="75"/>
              </a:cxn>
              <a:cxn ang="0">
                <a:pos x="54" y="73"/>
              </a:cxn>
              <a:cxn ang="0">
                <a:pos x="66" y="64"/>
              </a:cxn>
              <a:cxn ang="0">
                <a:pos x="73" y="54"/>
              </a:cxn>
              <a:cxn ang="0">
                <a:pos x="76" y="40"/>
              </a:cxn>
              <a:cxn ang="0">
                <a:pos x="76" y="33"/>
              </a:cxn>
              <a:cxn ang="0">
                <a:pos x="70" y="20"/>
              </a:cxn>
              <a:cxn ang="0">
                <a:pos x="61" y="10"/>
              </a:cxn>
              <a:cxn ang="0">
                <a:pos x="49" y="5"/>
              </a:cxn>
              <a:cxn ang="0">
                <a:pos x="41" y="5"/>
              </a:cxn>
            </a:cxnLst>
            <a:rect l="0" t="0" r="r" b="b"/>
            <a:pathLst>
              <a:path w="81" h="81">
                <a:moveTo>
                  <a:pt x="41" y="81"/>
                </a:moveTo>
                <a:lnTo>
                  <a:pt x="41" y="81"/>
                </a:lnTo>
                <a:lnTo>
                  <a:pt x="33" y="79"/>
                </a:lnTo>
                <a:lnTo>
                  <a:pt x="26" y="78"/>
                </a:lnTo>
                <a:lnTo>
                  <a:pt x="19" y="74"/>
                </a:lnTo>
                <a:lnTo>
                  <a:pt x="12" y="68"/>
                </a:lnTo>
                <a:lnTo>
                  <a:pt x="8" y="63"/>
                </a:lnTo>
                <a:lnTo>
                  <a:pt x="4" y="56"/>
                </a:lnTo>
                <a:lnTo>
                  <a:pt x="1" y="48"/>
                </a:lnTo>
                <a:lnTo>
                  <a:pt x="0" y="40"/>
                </a:lnTo>
                <a:lnTo>
                  <a:pt x="0" y="40"/>
                </a:lnTo>
                <a:lnTo>
                  <a:pt x="1" y="32"/>
                </a:lnTo>
                <a:lnTo>
                  <a:pt x="4" y="24"/>
                </a:lnTo>
                <a:lnTo>
                  <a:pt x="8" y="17"/>
                </a:lnTo>
                <a:lnTo>
                  <a:pt x="12" y="12"/>
                </a:lnTo>
                <a:lnTo>
                  <a:pt x="19" y="6"/>
                </a:lnTo>
                <a:lnTo>
                  <a:pt x="26" y="2"/>
                </a:lnTo>
                <a:lnTo>
                  <a:pt x="33" y="1"/>
                </a:lnTo>
                <a:lnTo>
                  <a:pt x="41" y="0"/>
                </a:lnTo>
                <a:lnTo>
                  <a:pt x="41" y="0"/>
                </a:lnTo>
                <a:lnTo>
                  <a:pt x="49" y="1"/>
                </a:lnTo>
                <a:lnTo>
                  <a:pt x="57" y="2"/>
                </a:lnTo>
                <a:lnTo>
                  <a:pt x="64" y="6"/>
                </a:lnTo>
                <a:lnTo>
                  <a:pt x="70" y="12"/>
                </a:lnTo>
                <a:lnTo>
                  <a:pt x="74" y="17"/>
                </a:lnTo>
                <a:lnTo>
                  <a:pt x="78" y="24"/>
                </a:lnTo>
                <a:lnTo>
                  <a:pt x="81" y="32"/>
                </a:lnTo>
                <a:lnTo>
                  <a:pt x="81" y="40"/>
                </a:lnTo>
                <a:lnTo>
                  <a:pt x="81" y="40"/>
                </a:lnTo>
                <a:lnTo>
                  <a:pt x="81" y="48"/>
                </a:lnTo>
                <a:lnTo>
                  <a:pt x="78" y="56"/>
                </a:lnTo>
                <a:lnTo>
                  <a:pt x="74" y="63"/>
                </a:lnTo>
                <a:lnTo>
                  <a:pt x="70" y="68"/>
                </a:lnTo>
                <a:lnTo>
                  <a:pt x="64" y="74"/>
                </a:lnTo>
                <a:lnTo>
                  <a:pt x="57" y="78"/>
                </a:lnTo>
                <a:lnTo>
                  <a:pt x="49" y="79"/>
                </a:lnTo>
                <a:lnTo>
                  <a:pt x="41" y="81"/>
                </a:lnTo>
                <a:lnTo>
                  <a:pt x="41" y="81"/>
                </a:lnTo>
                <a:close/>
                <a:moveTo>
                  <a:pt x="41" y="5"/>
                </a:moveTo>
                <a:lnTo>
                  <a:pt x="41" y="5"/>
                </a:lnTo>
                <a:lnTo>
                  <a:pt x="34" y="5"/>
                </a:lnTo>
                <a:lnTo>
                  <a:pt x="27" y="8"/>
                </a:lnTo>
                <a:lnTo>
                  <a:pt x="22" y="10"/>
                </a:lnTo>
                <a:lnTo>
                  <a:pt x="16" y="16"/>
                </a:lnTo>
                <a:lnTo>
                  <a:pt x="12" y="20"/>
                </a:lnTo>
                <a:lnTo>
                  <a:pt x="8" y="27"/>
                </a:lnTo>
                <a:lnTo>
                  <a:pt x="7" y="33"/>
                </a:lnTo>
                <a:lnTo>
                  <a:pt x="6" y="40"/>
                </a:lnTo>
                <a:lnTo>
                  <a:pt x="6" y="40"/>
                </a:lnTo>
                <a:lnTo>
                  <a:pt x="7" y="47"/>
                </a:lnTo>
                <a:lnTo>
                  <a:pt x="8" y="54"/>
                </a:lnTo>
                <a:lnTo>
                  <a:pt x="12" y="59"/>
                </a:lnTo>
                <a:lnTo>
                  <a:pt x="16" y="64"/>
                </a:lnTo>
                <a:lnTo>
                  <a:pt x="22" y="70"/>
                </a:lnTo>
                <a:lnTo>
                  <a:pt x="27" y="73"/>
                </a:lnTo>
                <a:lnTo>
                  <a:pt x="34" y="74"/>
                </a:lnTo>
                <a:lnTo>
                  <a:pt x="41" y="75"/>
                </a:lnTo>
                <a:lnTo>
                  <a:pt x="41" y="75"/>
                </a:lnTo>
                <a:lnTo>
                  <a:pt x="49" y="74"/>
                </a:lnTo>
                <a:lnTo>
                  <a:pt x="54" y="73"/>
                </a:lnTo>
                <a:lnTo>
                  <a:pt x="61" y="70"/>
                </a:lnTo>
                <a:lnTo>
                  <a:pt x="66" y="64"/>
                </a:lnTo>
                <a:lnTo>
                  <a:pt x="70" y="59"/>
                </a:lnTo>
                <a:lnTo>
                  <a:pt x="73" y="54"/>
                </a:lnTo>
                <a:lnTo>
                  <a:pt x="76" y="47"/>
                </a:lnTo>
                <a:lnTo>
                  <a:pt x="76" y="40"/>
                </a:lnTo>
                <a:lnTo>
                  <a:pt x="76" y="40"/>
                </a:lnTo>
                <a:lnTo>
                  <a:pt x="76" y="33"/>
                </a:lnTo>
                <a:lnTo>
                  <a:pt x="73" y="27"/>
                </a:lnTo>
                <a:lnTo>
                  <a:pt x="70" y="20"/>
                </a:lnTo>
                <a:lnTo>
                  <a:pt x="66" y="16"/>
                </a:lnTo>
                <a:lnTo>
                  <a:pt x="61" y="10"/>
                </a:lnTo>
                <a:lnTo>
                  <a:pt x="54" y="8"/>
                </a:lnTo>
                <a:lnTo>
                  <a:pt x="49" y="5"/>
                </a:lnTo>
                <a:lnTo>
                  <a:pt x="41" y="5"/>
                </a:lnTo>
                <a:lnTo>
                  <a:pt x="41"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02" name="Freeform 178"/>
          <p:cNvSpPr/>
          <p:nvPr/>
        </p:nvSpPr>
        <p:spPr bwMode="auto">
          <a:xfrm>
            <a:off x="3696134" y="1251260"/>
            <a:ext cx="263077" cy="87336"/>
          </a:xfrm>
          <a:custGeom>
            <a:avLst/>
            <a:gdLst/>
            <a:ahLst/>
            <a:cxnLst>
              <a:cxn ang="0">
                <a:pos x="124" y="6"/>
              </a:cxn>
              <a:cxn ang="0">
                <a:pos x="140" y="10"/>
              </a:cxn>
              <a:cxn ang="0">
                <a:pos x="159" y="21"/>
              </a:cxn>
              <a:cxn ang="0">
                <a:pos x="162" y="27"/>
              </a:cxn>
              <a:cxn ang="0">
                <a:pos x="161" y="31"/>
              </a:cxn>
              <a:cxn ang="0">
                <a:pos x="150" y="39"/>
              </a:cxn>
              <a:cxn ang="0">
                <a:pos x="130" y="47"/>
              </a:cxn>
              <a:cxn ang="0">
                <a:pos x="101" y="51"/>
              </a:cxn>
              <a:cxn ang="0">
                <a:pos x="84" y="51"/>
              </a:cxn>
              <a:cxn ang="0">
                <a:pos x="53" y="48"/>
              </a:cxn>
              <a:cxn ang="0">
                <a:pos x="28" y="43"/>
              </a:cxn>
              <a:cxn ang="0">
                <a:pos x="12" y="35"/>
              </a:cxn>
              <a:cxn ang="0">
                <a:pos x="5" y="27"/>
              </a:cxn>
              <a:cxn ang="0">
                <a:pos x="7" y="24"/>
              </a:cxn>
              <a:cxn ang="0">
                <a:pos x="16" y="14"/>
              </a:cxn>
              <a:cxn ang="0">
                <a:pos x="44" y="6"/>
              </a:cxn>
              <a:cxn ang="0">
                <a:pos x="44" y="0"/>
              </a:cxn>
              <a:cxn ang="0">
                <a:pos x="13" y="10"/>
              </a:cxn>
              <a:cxn ang="0">
                <a:pos x="4" y="17"/>
              </a:cxn>
              <a:cxn ang="0">
                <a:pos x="0" y="27"/>
              </a:cxn>
              <a:cxn ang="0">
                <a:pos x="1" y="31"/>
              </a:cxn>
              <a:cxn ang="0">
                <a:pos x="8" y="39"/>
              </a:cxn>
              <a:cxn ang="0">
                <a:pos x="27" y="48"/>
              </a:cxn>
              <a:cxn ang="0">
                <a:pos x="54" y="55"/>
              </a:cxn>
              <a:cxn ang="0">
                <a:pos x="84" y="56"/>
              </a:cxn>
              <a:cxn ang="0">
                <a:pos x="100" y="56"/>
              </a:cxn>
              <a:cxn ang="0">
                <a:pos x="128" y="52"/>
              </a:cxn>
              <a:cxn ang="0">
                <a:pos x="153" y="44"/>
              </a:cxn>
              <a:cxn ang="0">
                <a:pos x="166" y="33"/>
              </a:cxn>
              <a:cxn ang="0">
                <a:pos x="167" y="27"/>
              </a:cxn>
              <a:cxn ang="0">
                <a:pos x="167" y="22"/>
              </a:cxn>
              <a:cxn ang="0">
                <a:pos x="161" y="13"/>
              </a:cxn>
              <a:cxn ang="0">
                <a:pos x="142" y="5"/>
              </a:cxn>
              <a:cxn ang="0">
                <a:pos x="124" y="0"/>
              </a:cxn>
            </a:cxnLst>
            <a:rect l="0" t="0" r="r" b="b"/>
            <a:pathLst>
              <a:path w="167" h="56">
                <a:moveTo>
                  <a:pt x="124" y="0"/>
                </a:moveTo>
                <a:lnTo>
                  <a:pt x="124" y="6"/>
                </a:lnTo>
                <a:lnTo>
                  <a:pt x="124" y="6"/>
                </a:lnTo>
                <a:lnTo>
                  <a:pt x="140" y="10"/>
                </a:lnTo>
                <a:lnTo>
                  <a:pt x="153" y="14"/>
                </a:lnTo>
                <a:lnTo>
                  <a:pt x="159" y="21"/>
                </a:lnTo>
                <a:lnTo>
                  <a:pt x="162" y="24"/>
                </a:lnTo>
                <a:lnTo>
                  <a:pt x="162" y="27"/>
                </a:lnTo>
                <a:lnTo>
                  <a:pt x="162" y="27"/>
                </a:lnTo>
                <a:lnTo>
                  <a:pt x="161" y="31"/>
                </a:lnTo>
                <a:lnTo>
                  <a:pt x="157" y="35"/>
                </a:lnTo>
                <a:lnTo>
                  <a:pt x="150" y="39"/>
                </a:lnTo>
                <a:lnTo>
                  <a:pt x="140" y="43"/>
                </a:lnTo>
                <a:lnTo>
                  <a:pt x="130" y="47"/>
                </a:lnTo>
                <a:lnTo>
                  <a:pt x="116" y="48"/>
                </a:lnTo>
                <a:lnTo>
                  <a:pt x="101" y="51"/>
                </a:lnTo>
                <a:lnTo>
                  <a:pt x="84" y="51"/>
                </a:lnTo>
                <a:lnTo>
                  <a:pt x="84" y="51"/>
                </a:lnTo>
                <a:lnTo>
                  <a:pt x="67" y="51"/>
                </a:lnTo>
                <a:lnTo>
                  <a:pt x="53" y="48"/>
                </a:lnTo>
                <a:lnTo>
                  <a:pt x="39" y="47"/>
                </a:lnTo>
                <a:lnTo>
                  <a:pt x="28" y="43"/>
                </a:lnTo>
                <a:lnTo>
                  <a:pt x="19" y="39"/>
                </a:lnTo>
                <a:lnTo>
                  <a:pt x="12" y="35"/>
                </a:lnTo>
                <a:lnTo>
                  <a:pt x="7" y="31"/>
                </a:lnTo>
                <a:lnTo>
                  <a:pt x="5" y="27"/>
                </a:lnTo>
                <a:lnTo>
                  <a:pt x="5" y="27"/>
                </a:lnTo>
                <a:lnTo>
                  <a:pt x="7" y="24"/>
                </a:lnTo>
                <a:lnTo>
                  <a:pt x="8" y="21"/>
                </a:lnTo>
                <a:lnTo>
                  <a:pt x="16" y="14"/>
                </a:lnTo>
                <a:lnTo>
                  <a:pt x="28" y="10"/>
                </a:lnTo>
                <a:lnTo>
                  <a:pt x="44" y="6"/>
                </a:lnTo>
                <a:lnTo>
                  <a:pt x="44" y="0"/>
                </a:lnTo>
                <a:lnTo>
                  <a:pt x="44" y="0"/>
                </a:lnTo>
                <a:lnTo>
                  <a:pt x="27" y="5"/>
                </a:lnTo>
                <a:lnTo>
                  <a:pt x="13" y="10"/>
                </a:lnTo>
                <a:lnTo>
                  <a:pt x="8" y="13"/>
                </a:lnTo>
                <a:lnTo>
                  <a:pt x="4" y="17"/>
                </a:lnTo>
                <a:lnTo>
                  <a:pt x="1" y="22"/>
                </a:lnTo>
                <a:lnTo>
                  <a:pt x="0" y="27"/>
                </a:lnTo>
                <a:lnTo>
                  <a:pt x="0" y="27"/>
                </a:lnTo>
                <a:lnTo>
                  <a:pt x="1" y="31"/>
                </a:lnTo>
                <a:lnTo>
                  <a:pt x="3" y="33"/>
                </a:lnTo>
                <a:lnTo>
                  <a:pt x="8" y="39"/>
                </a:lnTo>
                <a:lnTo>
                  <a:pt x="16" y="44"/>
                </a:lnTo>
                <a:lnTo>
                  <a:pt x="27" y="48"/>
                </a:lnTo>
                <a:lnTo>
                  <a:pt x="40" y="52"/>
                </a:lnTo>
                <a:lnTo>
                  <a:pt x="54" y="55"/>
                </a:lnTo>
                <a:lnTo>
                  <a:pt x="69" y="56"/>
                </a:lnTo>
                <a:lnTo>
                  <a:pt x="84" y="56"/>
                </a:lnTo>
                <a:lnTo>
                  <a:pt x="84" y="56"/>
                </a:lnTo>
                <a:lnTo>
                  <a:pt x="100" y="56"/>
                </a:lnTo>
                <a:lnTo>
                  <a:pt x="115" y="55"/>
                </a:lnTo>
                <a:lnTo>
                  <a:pt x="128" y="52"/>
                </a:lnTo>
                <a:lnTo>
                  <a:pt x="142" y="48"/>
                </a:lnTo>
                <a:lnTo>
                  <a:pt x="153" y="44"/>
                </a:lnTo>
                <a:lnTo>
                  <a:pt x="161" y="39"/>
                </a:lnTo>
                <a:lnTo>
                  <a:pt x="166" y="33"/>
                </a:lnTo>
                <a:lnTo>
                  <a:pt x="167" y="31"/>
                </a:lnTo>
                <a:lnTo>
                  <a:pt x="167" y="27"/>
                </a:lnTo>
                <a:lnTo>
                  <a:pt x="167" y="27"/>
                </a:lnTo>
                <a:lnTo>
                  <a:pt x="167" y="22"/>
                </a:lnTo>
                <a:lnTo>
                  <a:pt x="165" y="17"/>
                </a:lnTo>
                <a:lnTo>
                  <a:pt x="161" y="13"/>
                </a:lnTo>
                <a:lnTo>
                  <a:pt x="155" y="10"/>
                </a:lnTo>
                <a:lnTo>
                  <a:pt x="142" y="5"/>
                </a:lnTo>
                <a:lnTo>
                  <a:pt x="124" y="0"/>
                </a:lnTo>
                <a:lnTo>
                  <a:pt x="124"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03" name="Freeform 179"/>
          <p:cNvSpPr>
            <a:spLocks noEditPoints="1"/>
          </p:cNvSpPr>
          <p:nvPr/>
        </p:nvSpPr>
        <p:spPr bwMode="auto">
          <a:xfrm>
            <a:off x="8638239" y="3485181"/>
            <a:ext cx="112748" cy="114915"/>
          </a:xfrm>
          <a:custGeom>
            <a:avLst/>
            <a:gdLst/>
            <a:ahLst/>
            <a:cxnLst>
              <a:cxn ang="0">
                <a:pos x="38" y="74"/>
              </a:cxn>
              <a:cxn ang="0">
                <a:pos x="23" y="72"/>
              </a:cxn>
              <a:cxn ang="0">
                <a:pos x="11" y="63"/>
              </a:cxn>
              <a:cxn ang="0">
                <a:pos x="3" y="51"/>
              </a:cxn>
              <a:cxn ang="0">
                <a:pos x="0" y="36"/>
              </a:cxn>
              <a:cxn ang="0">
                <a:pos x="0" y="30"/>
              </a:cxn>
              <a:cxn ang="0">
                <a:pos x="7" y="16"/>
              </a:cxn>
              <a:cxn ang="0">
                <a:pos x="16" y="5"/>
              </a:cxn>
              <a:cxn ang="0">
                <a:pos x="30" y="0"/>
              </a:cxn>
              <a:cxn ang="0">
                <a:pos x="38" y="0"/>
              </a:cxn>
              <a:cxn ang="0">
                <a:pos x="51" y="3"/>
              </a:cxn>
              <a:cxn ang="0">
                <a:pos x="63" y="11"/>
              </a:cxn>
              <a:cxn ang="0">
                <a:pos x="72" y="22"/>
              </a:cxn>
              <a:cxn ang="0">
                <a:pos x="74" y="36"/>
              </a:cxn>
              <a:cxn ang="0">
                <a:pos x="74" y="45"/>
              </a:cxn>
              <a:cxn ang="0">
                <a:pos x="67" y="58"/>
              </a:cxn>
              <a:cxn ang="0">
                <a:pos x="58" y="67"/>
              </a:cxn>
              <a:cxn ang="0">
                <a:pos x="45" y="73"/>
              </a:cxn>
              <a:cxn ang="0">
                <a:pos x="38" y="74"/>
              </a:cxn>
              <a:cxn ang="0">
                <a:pos x="38" y="5"/>
              </a:cxn>
              <a:cxn ang="0">
                <a:pos x="24" y="7"/>
              </a:cxn>
              <a:cxn ang="0">
                <a:pos x="15" y="15"/>
              </a:cxn>
              <a:cxn ang="0">
                <a:pos x="8" y="24"/>
              </a:cxn>
              <a:cxn ang="0">
                <a:pos x="5" y="36"/>
              </a:cxn>
              <a:cxn ang="0">
                <a:pos x="5" y="43"/>
              </a:cxn>
              <a:cxn ang="0">
                <a:pos x="11" y="54"/>
              </a:cxn>
              <a:cxn ang="0">
                <a:pos x="19" y="63"/>
              </a:cxn>
              <a:cxn ang="0">
                <a:pos x="31" y="67"/>
              </a:cxn>
              <a:cxn ang="0">
                <a:pos x="38" y="69"/>
              </a:cxn>
              <a:cxn ang="0">
                <a:pos x="50" y="66"/>
              </a:cxn>
              <a:cxn ang="0">
                <a:pos x="59" y="59"/>
              </a:cxn>
              <a:cxn ang="0">
                <a:pos x="66" y="49"/>
              </a:cxn>
              <a:cxn ang="0">
                <a:pos x="69" y="36"/>
              </a:cxn>
              <a:cxn ang="0">
                <a:pos x="69" y="30"/>
              </a:cxn>
              <a:cxn ang="0">
                <a:pos x="63" y="19"/>
              </a:cxn>
              <a:cxn ang="0">
                <a:pos x="55" y="11"/>
              </a:cxn>
              <a:cxn ang="0">
                <a:pos x="43" y="5"/>
              </a:cxn>
              <a:cxn ang="0">
                <a:pos x="38" y="5"/>
              </a:cxn>
            </a:cxnLst>
            <a:rect l="0" t="0" r="r" b="b"/>
            <a:pathLst>
              <a:path w="74" h="74">
                <a:moveTo>
                  <a:pt x="38" y="74"/>
                </a:moveTo>
                <a:lnTo>
                  <a:pt x="38" y="74"/>
                </a:lnTo>
                <a:lnTo>
                  <a:pt x="30" y="73"/>
                </a:lnTo>
                <a:lnTo>
                  <a:pt x="23" y="72"/>
                </a:lnTo>
                <a:lnTo>
                  <a:pt x="16" y="67"/>
                </a:lnTo>
                <a:lnTo>
                  <a:pt x="11" y="63"/>
                </a:lnTo>
                <a:lnTo>
                  <a:pt x="7" y="58"/>
                </a:lnTo>
                <a:lnTo>
                  <a:pt x="3" y="51"/>
                </a:lnTo>
                <a:lnTo>
                  <a:pt x="0" y="45"/>
                </a:lnTo>
                <a:lnTo>
                  <a:pt x="0" y="36"/>
                </a:lnTo>
                <a:lnTo>
                  <a:pt x="0" y="36"/>
                </a:lnTo>
                <a:lnTo>
                  <a:pt x="0" y="30"/>
                </a:lnTo>
                <a:lnTo>
                  <a:pt x="3" y="22"/>
                </a:lnTo>
                <a:lnTo>
                  <a:pt x="7" y="16"/>
                </a:lnTo>
                <a:lnTo>
                  <a:pt x="11" y="11"/>
                </a:lnTo>
                <a:lnTo>
                  <a:pt x="16" y="5"/>
                </a:lnTo>
                <a:lnTo>
                  <a:pt x="23" y="3"/>
                </a:lnTo>
                <a:lnTo>
                  <a:pt x="30" y="0"/>
                </a:lnTo>
                <a:lnTo>
                  <a:pt x="38" y="0"/>
                </a:lnTo>
                <a:lnTo>
                  <a:pt x="38" y="0"/>
                </a:lnTo>
                <a:lnTo>
                  <a:pt x="45" y="0"/>
                </a:lnTo>
                <a:lnTo>
                  <a:pt x="51" y="3"/>
                </a:lnTo>
                <a:lnTo>
                  <a:pt x="58" y="5"/>
                </a:lnTo>
                <a:lnTo>
                  <a:pt x="63" y="11"/>
                </a:lnTo>
                <a:lnTo>
                  <a:pt x="67" y="16"/>
                </a:lnTo>
                <a:lnTo>
                  <a:pt x="72" y="22"/>
                </a:lnTo>
                <a:lnTo>
                  <a:pt x="74" y="30"/>
                </a:lnTo>
                <a:lnTo>
                  <a:pt x="74" y="36"/>
                </a:lnTo>
                <a:lnTo>
                  <a:pt x="74" y="36"/>
                </a:lnTo>
                <a:lnTo>
                  <a:pt x="74" y="45"/>
                </a:lnTo>
                <a:lnTo>
                  <a:pt x="72" y="51"/>
                </a:lnTo>
                <a:lnTo>
                  <a:pt x="67" y="58"/>
                </a:lnTo>
                <a:lnTo>
                  <a:pt x="63" y="63"/>
                </a:lnTo>
                <a:lnTo>
                  <a:pt x="58" y="67"/>
                </a:lnTo>
                <a:lnTo>
                  <a:pt x="51" y="72"/>
                </a:lnTo>
                <a:lnTo>
                  <a:pt x="45" y="73"/>
                </a:lnTo>
                <a:lnTo>
                  <a:pt x="38" y="74"/>
                </a:lnTo>
                <a:lnTo>
                  <a:pt x="38" y="74"/>
                </a:lnTo>
                <a:close/>
                <a:moveTo>
                  <a:pt x="38" y="5"/>
                </a:moveTo>
                <a:lnTo>
                  <a:pt x="38" y="5"/>
                </a:lnTo>
                <a:lnTo>
                  <a:pt x="31" y="5"/>
                </a:lnTo>
                <a:lnTo>
                  <a:pt x="24" y="7"/>
                </a:lnTo>
                <a:lnTo>
                  <a:pt x="19" y="11"/>
                </a:lnTo>
                <a:lnTo>
                  <a:pt x="15" y="15"/>
                </a:lnTo>
                <a:lnTo>
                  <a:pt x="11" y="19"/>
                </a:lnTo>
                <a:lnTo>
                  <a:pt x="8" y="24"/>
                </a:lnTo>
                <a:lnTo>
                  <a:pt x="5" y="30"/>
                </a:lnTo>
                <a:lnTo>
                  <a:pt x="5" y="36"/>
                </a:lnTo>
                <a:lnTo>
                  <a:pt x="5" y="36"/>
                </a:lnTo>
                <a:lnTo>
                  <a:pt x="5" y="43"/>
                </a:lnTo>
                <a:lnTo>
                  <a:pt x="8" y="49"/>
                </a:lnTo>
                <a:lnTo>
                  <a:pt x="11" y="54"/>
                </a:lnTo>
                <a:lnTo>
                  <a:pt x="15" y="59"/>
                </a:lnTo>
                <a:lnTo>
                  <a:pt x="19" y="63"/>
                </a:lnTo>
                <a:lnTo>
                  <a:pt x="24" y="66"/>
                </a:lnTo>
                <a:lnTo>
                  <a:pt x="31" y="67"/>
                </a:lnTo>
                <a:lnTo>
                  <a:pt x="38" y="69"/>
                </a:lnTo>
                <a:lnTo>
                  <a:pt x="38" y="69"/>
                </a:lnTo>
                <a:lnTo>
                  <a:pt x="43" y="67"/>
                </a:lnTo>
                <a:lnTo>
                  <a:pt x="50" y="66"/>
                </a:lnTo>
                <a:lnTo>
                  <a:pt x="55" y="63"/>
                </a:lnTo>
                <a:lnTo>
                  <a:pt x="59" y="59"/>
                </a:lnTo>
                <a:lnTo>
                  <a:pt x="63" y="54"/>
                </a:lnTo>
                <a:lnTo>
                  <a:pt x="66" y="49"/>
                </a:lnTo>
                <a:lnTo>
                  <a:pt x="69" y="43"/>
                </a:lnTo>
                <a:lnTo>
                  <a:pt x="69" y="36"/>
                </a:lnTo>
                <a:lnTo>
                  <a:pt x="69" y="36"/>
                </a:lnTo>
                <a:lnTo>
                  <a:pt x="69" y="30"/>
                </a:lnTo>
                <a:lnTo>
                  <a:pt x="66" y="24"/>
                </a:lnTo>
                <a:lnTo>
                  <a:pt x="63" y="19"/>
                </a:lnTo>
                <a:lnTo>
                  <a:pt x="59" y="15"/>
                </a:lnTo>
                <a:lnTo>
                  <a:pt x="55" y="11"/>
                </a:lnTo>
                <a:lnTo>
                  <a:pt x="50" y="7"/>
                </a:lnTo>
                <a:lnTo>
                  <a:pt x="43" y="5"/>
                </a:lnTo>
                <a:lnTo>
                  <a:pt x="38" y="5"/>
                </a:lnTo>
                <a:lnTo>
                  <a:pt x="38"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04" name="Freeform 180"/>
          <p:cNvSpPr>
            <a:spLocks noEditPoints="1"/>
          </p:cNvSpPr>
          <p:nvPr/>
        </p:nvSpPr>
        <p:spPr bwMode="auto">
          <a:xfrm>
            <a:off x="6871861" y="970869"/>
            <a:ext cx="404012" cy="340144"/>
          </a:xfrm>
          <a:custGeom>
            <a:avLst/>
            <a:gdLst/>
            <a:ahLst/>
            <a:cxnLst>
              <a:cxn ang="0">
                <a:pos x="257" y="223"/>
              </a:cxn>
              <a:cxn ang="0">
                <a:pos x="0" y="223"/>
              </a:cxn>
              <a:cxn ang="0">
                <a:pos x="128" y="0"/>
              </a:cxn>
              <a:cxn ang="0">
                <a:pos x="257" y="223"/>
              </a:cxn>
              <a:cxn ang="0">
                <a:pos x="13" y="215"/>
              </a:cxn>
              <a:cxn ang="0">
                <a:pos x="244" y="215"/>
              </a:cxn>
              <a:cxn ang="0">
                <a:pos x="128" y="15"/>
              </a:cxn>
              <a:cxn ang="0">
                <a:pos x="13" y="215"/>
              </a:cxn>
            </a:cxnLst>
            <a:rect l="0" t="0" r="r" b="b"/>
            <a:pathLst>
              <a:path w="257" h="223">
                <a:moveTo>
                  <a:pt x="257" y="223"/>
                </a:moveTo>
                <a:lnTo>
                  <a:pt x="0" y="223"/>
                </a:lnTo>
                <a:lnTo>
                  <a:pt x="128" y="0"/>
                </a:lnTo>
                <a:lnTo>
                  <a:pt x="257" y="223"/>
                </a:lnTo>
                <a:close/>
                <a:moveTo>
                  <a:pt x="13" y="215"/>
                </a:moveTo>
                <a:lnTo>
                  <a:pt x="244" y="215"/>
                </a:lnTo>
                <a:lnTo>
                  <a:pt x="128" y="15"/>
                </a:lnTo>
                <a:lnTo>
                  <a:pt x="13" y="21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05" name="Freeform 181"/>
          <p:cNvSpPr>
            <a:spLocks noEditPoints="1"/>
          </p:cNvSpPr>
          <p:nvPr/>
        </p:nvSpPr>
        <p:spPr bwMode="auto">
          <a:xfrm>
            <a:off x="7059772" y="1113364"/>
            <a:ext cx="28187" cy="147089"/>
          </a:xfrm>
          <a:custGeom>
            <a:avLst/>
            <a:gdLst/>
            <a:ahLst/>
            <a:cxnLst>
              <a:cxn ang="0">
                <a:pos x="0" y="88"/>
              </a:cxn>
              <a:cxn ang="0">
                <a:pos x="0" y="88"/>
              </a:cxn>
              <a:cxn ang="0">
                <a:pos x="0" y="84"/>
              </a:cxn>
              <a:cxn ang="0">
                <a:pos x="1" y="81"/>
              </a:cxn>
              <a:cxn ang="0">
                <a:pos x="5" y="78"/>
              </a:cxn>
              <a:cxn ang="0">
                <a:pos x="9" y="78"/>
              </a:cxn>
              <a:cxn ang="0">
                <a:pos x="9" y="78"/>
              </a:cxn>
              <a:cxn ang="0">
                <a:pos x="12" y="78"/>
              </a:cxn>
              <a:cxn ang="0">
                <a:pos x="16" y="81"/>
              </a:cxn>
              <a:cxn ang="0">
                <a:pos x="17" y="84"/>
              </a:cxn>
              <a:cxn ang="0">
                <a:pos x="17" y="88"/>
              </a:cxn>
              <a:cxn ang="0">
                <a:pos x="17" y="88"/>
              </a:cxn>
              <a:cxn ang="0">
                <a:pos x="17" y="92"/>
              </a:cxn>
              <a:cxn ang="0">
                <a:pos x="16" y="95"/>
              </a:cxn>
              <a:cxn ang="0">
                <a:pos x="12" y="96"/>
              </a:cxn>
              <a:cxn ang="0">
                <a:pos x="9" y="97"/>
              </a:cxn>
              <a:cxn ang="0">
                <a:pos x="9" y="97"/>
              </a:cxn>
              <a:cxn ang="0">
                <a:pos x="5" y="96"/>
              </a:cxn>
              <a:cxn ang="0">
                <a:pos x="1" y="95"/>
              </a:cxn>
              <a:cxn ang="0">
                <a:pos x="0" y="92"/>
              </a:cxn>
              <a:cxn ang="0">
                <a:pos x="0" y="88"/>
              </a:cxn>
              <a:cxn ang="0">
                <a:pos x="0" y="88"/>
              </a:cxn>
              <a:cxn ang="0">
                <a:pos x="17" y="8"/>
              </a:cxn>
              <a:cxn ang="0">
                <a:pos x="15" y="64"/>
              </a:cxn>
              <a:cxn ang="0">
                <a:pos x="15" y="64"/>
              </a:cxn>
              <a:cxn ang="0">
                <a:pos x="15" y="66"/>
              </a:cxn>
              <a:cxn ang="0">
                <a:pos x="13" y="68"/>
              </a:cxn>
              <a:cxn ang="0">
                <a:pos x="11" y="69"/>
              </a:cxn>
              <a:cxn ang="0">
                <a:pos x="9" y="69"/>
              </a:cxn>
              <a:cxn ang="0">
                <a:pos x="9" y="69"/>
              </a:cxn>
              <a:cxn ang="0">
                <a:pos x="6" y="69"/>
              </a:cxn>
              <a:cxn ang="0">
                <a:pos x="4" y="68"/>
              </a:cxn>
              <a:cxn ang="0">
                <a:pos x="2" y="66"/>
              </a:cxn>
              <a:cxn ang="0">
                <a:pos x="2" y="64"/>
              </a:cxn>
              <a:cxn ang="0">
                <a:pos x="0" y="8"/>
              </a:cxn>
              <a:cxn ang="0">
                <a:pos x="0" y="8"/>
              </a:cxn>
              <a:cxn ang="0">
                <a:pos x="0" y="4"/>
              </a:cxn>
              <a:cxn ang="0">
                <a:pos x="2" y="1"/>
              </a:cxn>
              <a:cxn ang="0">
                <a:pos x="5" y="0"/>
              </a:cxn>
              <a:cxn ang="0">
                <a:pos x="9" y="0"/>
              </a:cxn>
              <a:cxn ang="0">
                <a:pos x="9" y="0"/>
              </a:cxn>
              <a:cxn ang="0">
                <a:pos x="12" y="0"/>
              </a:cxn>
              <a:cxn ang="0">
                <a:pos x="15" y="1"/>
              </a:cxn>
              <a:cxn ang="0">
                <a:pos x="17" y="4"/>
              </a:cxn>
              <a:cxn ang="0">
                <a:pos x="17" y="8"/>
              </a:cxn>
              <a:cxn ang="0">
                <a:pos x="17" y="8"/>
              </a:cxn>
            </a:cxnLst>
            <a:rect l="0" t="0" r="r" b="b"/>
            <a:pathLst>
              <a:path w="17" h="97">
                <a:moveTo>
                  <a:pt x="0" y="88"/>
                </a:moveTo>
                <a:lnTo>
                  <a:pt x="0" y="88"/>
                </a:lnTo>
                <a:lnTo>
                  <a:pt x="0" y="84"/>
                </a:lnTo>
                <a:lnTo>
                  <a:pt x="1" y="81"/>
                </a:lnTo>
                <a:lnTo>
                  <a:pt x="5" y="78"/>
                </a:lnTo>
                <a:lnTo>
                  <a:pt x="9" y="78"/>
                </a:lnTo>
                <a:lnTo>
                  <a:pt x="9" y="78"/>
                </a:lnTo>
                <a:lnTo>
                  <a:pt x="12" y="78"/>
                </a:lnTo>
                <a:lnTo>
                  <a:pt x="16" y="81"/>
                </a:lnTo>
                <a:lnTo>
                  <a:pt x="17" y="84"/>
                </a:lnTo>
                <a:lnTo>
                  <a:pt x="17" y="88"/>
                </a:lnTo>
                <a:lnTo>
                  <a:pt x="17" y="88"/>
                </a:lnTo>
                <a:lnTo>
                  <a:pt x="17" y="92"/>
                </a:lnTo>
                <a:lnTo>
                  <a:pt x="16" y="95"/>
                </a:lnTo>
                <a:lnTo>
                  <a:pt x="12" y="96"/>
                </a:lnTo>
                <a:lnTo>
                  <a:pt x="9" y="97"/>
                </a:lnTo>
                <a:lnTo>
                  <a:pt x="9" y="97"/>
                </a:lnTo>
                <a:lnTo>
                  <a:pt x="5" y="96"/>
                </a:lnTo>
                <a:lnTo>
                  <a:pt x="1" y="95"/>
                </a:lnTo>
                <a:lnTo>
                  <a:pt x="0" y="92"/>
                </a:lnTo>
                <a:lnTo>
                  <a:pt x="0" y="88"/>
                </a:lnTo>
                <a:lnTo>
                  <a:pt x="0" y="88"/>
                </a:lnTo>
                <a:close/>
                <a:moveTo>
                  <a:pt x="17" y="8"/>
                </a:moveTo>
                <a:lnTo>
                  <a:pt x="15" y="64"/>
                </a:lnTo>
                <a:lnTo>
                  <a:pt x="15" y="64"/>
                </a:lnTo>
                <a:lnTo>
                  <a:pt x="15" y="66"/>
                </a:lnTo>
                <a:lnTo>
                  <a:pt x="13" y="68"/>
                </a:lnTo>
                <a:lnTo>
                  <a:pt x="11" y="69"/>
                </a:lnTo>
                <a:lnTo>
                  <a:pt x="9" y="69"/>
                </a:lnTo>
                <a:lnTo>
                  <a:pt x="9" y="69"/>
                </a:lnTo>
                <a:lnTo>
                  <a:pt x="6" y="69"/>
                </a:lnTo>
                <a:lnTo>
                  <a:pt x="4" y="68"/>
                </a:lnTo>
                <a:lnTo>
                  <a:pt x="2" y="66"/>
                </a:lnTo>
                <a:lnTo>
                  <a:pt x="2" y="64"/>
                </a:lnTo>
                <a:lnTo>
                  <a:pt x="0" y="8"/>
                </a:lnTo>
                <a:lnTo>
                  <a:pt x="0" y="8"/>
                </a:lnTo>
                <a:lnTo>
                  <a:pt x="0" y="4"/>
                </a:lnTo>
                <a:lnTo>
                  <a:pt x="2" y="1"/>
                </a:lnTo>
                <a:lnTo>
                  <a:pt x="5" y="0"/>
                </a:lnTo>
                <a:lnTo>
                  <a:pt x="9" y="0"/>
                </a:lnTo>
                <a:lnTo>
                  <a:pt x="9" y="0"/>
                </a:lnTo>
                <a:lnTo>
                  <a:pt x="12" y="0"/>
                </a:lnTo>
                <a:lnTo>
                  <a:pt x="15" y="1"/>
                </a:lnTo>
                <a:lnTo>
                  <a:pt x="17" y="4"/>
                </a:lnTo>
                <a:lnTo>
                  <a:pt x="17" y="8"/>
                </a:lnTo>
                <a:lnTo>
                  <a:pt x="17" y="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469" name="矩形 468"/>
          <p:cNvSpPr/>
          <p:nvPr/>
        </p:nvSpPr>
        <p:spPr>
          <a:xfrm>
            <a:off x="666712" y="952483"/>
            <a:ext cx="1047757" cy="5238787"/>
          </a:xfrm>
          <a:prstGeom prst="rect">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0" name="TextBox 469"/>
          <p:cNvSpPr txBox="1"/>
          <p:nvPr/>
        </p:nvSpPr>
        <p:spPr>
          <a:xfrm>
            <a:off x="857213" y="1809739"/>
            <a:ext cx="571504" cy="3539431"/>
          </a:xfrm>
          <a:prstGeom prst="rect">
            <a:avLst/>
          </a:prstGeom>
          <a:noFill/>
        </p:spPr>
        <p:txBody>
          <a:bodyPr wrap="square" rtlCol="0">
            <a:spAutoFit/>
          </a:bodyPr>
          <a:lstStyle/>
          <a:p>
            <a:r>
              <a:rPr lang="zh-CN" altLang="en-US" sz="3200" dirty="0">
                <a:solidFill>
                  <a:srgbClr val="141213"/>
                </a:solidFill>
                <a:latin typeface="微软雅黑" pitchFamily="34" charset="-122"/>
                <a:ea typeface="微软雅黑" pitchFamily="34" charset="-122"/>
              </a:rPr>
              <a:t>赠送超实用图标</a:t>
            </a:r>
          </a:p>
        </p:txBody>
      </p:sp>
    </p:spTree>
  </p:cSld>
  <p:clrMapOvr>
    <a:masterClrMapping/>
  </p:clrMapOvr>
  <p:transition spd="slow">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6" name="Freeform 182"/>
          <p:cNvSpPr>
            <a:spLocks noEditPoints="1"/>
          </p:cNvSpPr>
          <p:nvPr/>
        </p:nvSpPr>
        <p:spPr bwMode="auto">
          <a:xfrm>
            <a:off x="4448787" y="1664998"/>
            <a:ext cx="389332" cy="387541"/>
          </a:xfrm>
          <a:custGeom>
            <a:avLst/>
            <a:gdLst/>
            <a:ahLst/>
            <a:cxnLst>
              <a:cxn ang="0">
                <a:pos x="112" y="248"/>
              </a:cxn>
              <a:cxn ang="0">
                <a:pos x="77" y="240"/>
              </a:cxn>
              <a:cxn ang="0">
                <a:pos x="45" y="221"/>
              </a:cxn>
              <a:cxn ang="0">
                <a:pos x="21" y="194"/>
              </a:cxn>
              <a:cxn ang="0">
                <a:pos x="5" y="162"/>
              </a:cxn>
              <a:cxn ang="0">
                <a:pos x="0" y="124"/>
              </a:cxn>
              <a:cxn ang="0">
                <a:pos x="2" y="100"/>
              </a:cxn>
              <a:cxn ang="0">
                <a:pos x="14" y="65"/>
              </a:cxn>
              <a:cxn ang="0">
                <a:pos x="36" y="36"/>
              </a:cxn>
              <a:cxn ang="0">
                <a:pos x="66" y="15"/>
              </a:cxn>
              <a:cxn ang="0">
                <a:pos x="99"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7" y="52"/>
              </a:cxn>
              <a:cxn ang="0">
                <a:pos x="20" y="81"/>
              </a:cxn>
              <a:cxn ang="0">
                <a:pos x="12" y="113"/>
              </a:cxn>
              <a:cxn ang="0">
                <a:pos x="12" y="136"/>
              </a:cxn>
              <a:cxn ang="0">
                <a:pos x="20" y="169"/>
              </a:cxn>
              <a:cxn ang="0">
                <a:pos x="37"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99" y="247"/>
                </a:lnTo>
                <a:lnTo>
                  <a:pt x="87" y="244"/>
                </a:lnTo>
                <a:lnTo>
                  <a:pt x="77" y="240"/>
                </a:lnTo>
                <a:lnTo>
                  <a:pt x="66" y="235"/>
                </a:lnTo>
                <a:lnTo>
                  <a:pt x="55" y="228"/>
                </a:lnTo>
                <a:lnTo>
                  <a:pt x="45" y="221"/>
                </a:lnTo>
                <a:lnTo>
                  <a:pt x="36" y="213"/>
                </a:lnTo>
                <a:lnTo>
                  <a:pt x="28" y="204"/>
                </a:lnTo>
                <a:lnTo>
                  <a:pt x="21" y="194"/>
                </a:lnTo>
                <a:lnTo>
                  <a:pt x="14" y="183"/>
                </a:lnTo>
                <a:lnTo>
                  <a:pt x="10" y="173"/>
                </a:lnTo>
                <a:lnTo>
                  <a:pt x="5" y="162"/>
                </a:lnTo>
                <a:lnTo>
                  <a:pt x="2" y="150"/>
                </a:lnTo>
                <a:lnTo>
                  <a:pt x="1" y="137"/>
                </a:lnTo>
                <a:lnTo>
                  <a:pt x="0" y="124"/>
                </a:lnTo>
                <a:lnTo>
                  <a:pt x="0" y="124"/>
                </a:lnTo>
                <a:lnTo>
                  <a:pt x="1" y="112"/>
                </a:lnTo>
                <a:lnTo>
                  <a:pt x="2" y="100"/>
                </a:lnTo>
                <a:lnTo>
                  <a:pt x="5" y="87"/>
                </a:lnTo>
                <a:lnTo>
                  <a:pt x="10" y="75"/>
                </a:lnTo>
                <a:lnTo>
                  <a:pt x="14" y="65"/>
                </a:lnTo>
                <a:lnTo>
                  <a:pt x="21" y="55"/>
                </a:lnTo>
                <a:lnTo>
                  <a:pt x="28" y="46"/>
                </a:lnTo>
                <a:lnTo>
                  <a:pt x="36" y="36"/>
                </a:lnTo>
                <a:lnTo>
                  <a:pt x="45" y="28"/>
                </a:lnTo>
                <a:lnTo>
                  <a:pt x="55" y="21"/>
                </a:lnTo>
                <a:lnTo>
                  <a:pt x="66" y="15"/>
                </a:lnTo>
                <a:lnTo>
                  <a:pt x="77" y="9"/>
                </a:lnTo>
                <a:lnTo>
                  <a:pt x="87" y="5"/>
                </a:lnTo>
                <a:lnTo>
                  <a:pt x="99"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4"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4"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7"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7"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07" name="Freeform 183"/>
          <p:cNvSpPr>
            <a:spLocks noEditPoints="1"/>
          </p:cNvSpPr>
          <p:nvPr/>
        </p:nvSpPr>
        <p:spPr bwMode="auto">
          <a:xfrm>
            <a:off x="10129267" y="2468092"/>
            <a:ext cx="394021" cy="392209"/>
          </a:xfrm>
          <a:custGeom>
            <a:avLst/>
            <a:gdLst/>
            <a:ahLst/>
            <a:cxnLst>
              <a:cxn ang="0">
                <a:pos x="112" y="248"/>
              </a:cxn>
              <a:cxn ang="0">
                <a:pos x="77" y="239"/>
              </a:cxn>
              <a:cxn ang="0">
                <a:pos x="46" y="221"/>
              </a:cxn>
              <a:cxn ang="0">
                <a:pos x="22" y="194"/>
              </a:cxn>
              <a:cxn ang="0">
                <a:pos x="5" y="162"/>
              </a:cxn>
              <a:cxn ang="0">
                <a:pos x="0" y="124"/>
              </a:cxn>
              <a:cxn ang="0">
                <a:pos x="3" y="100"/>
              </a:cxn>
              <a:cxn ang="0">
                <a:pos x="15" y="65"/>
              </a:cxn>
              <a:cxn ang="0">
                <a:pos x="36" y="36"/>
              </a:cxn>
              <a:cxn ang="0">
                <a:pos x="66" y="15"/>
              </a:cxn>
              <a:cxn ang="0">
                <a:pos x="100" y="3"/>
              </a:cxn>
              <a:cxn ang="0">
                <a:pos x="125" y="0"/>
              </a:cxn>
              <a:cxn ang="0">
                <a:pos x="162" y="5"/>
              </a:cxn>
              <a:cxn ang="0">
                <a:pos x="194" y="22"/>
              </a:cxn>
              <a:cxn ang="0">
                <a:pos x="221" y="46"/>
              </a:cxn>
              <a:cxn ang="0">
                <a:pos x="240" y="76"/>
              </a:cxn>
              <a:cxn ang="0">
                <a:pos x="250" y="112"/>
              </a:cxn>
              <a:cxn ang="0">
                <a:pos x="250" y="138"/>
              </a:cxn>
              <a:cxn ang="0">
                <a:pos x="240" y="173"/>
              </a:cxn>
              <a:cxn ang="0">
                <a:pos x="221" y="204"/>
              </a:cxn>
              <a:cxn ang="0">
                <a:pos x="194" y="228"/>
              </a:cxn>
              <a:cxn ang="0">
                <a:pos x="162" y="244"/>
              </a:cxn>
              <a:cxn ang="0">
                <a:pos x="125" y="250"/>
              </a:cxn>
              <a:cxn ang="0">
                <a:pos x="125" y="11"/>
              </a:cxn>
              <a:cxn ang="0">
                <a:pos x="92" y="16"/>
              </a:cxn>
              <a:cxn ang="0">
                <a:pos x="62" y="30"/>
              </a:cxn>
              <a:cxn ang="0">
                <a:pos x="38" y="53"/>
              </a:cxn>
              <a:cxn ang="0">
                <a:pos x="20" y="81"/>
              </a:cxn>
              <a:cxn ang="0">
                <a:pos x="12" y="113"/>
              </a:cxn>
              <a:cxn ang="0">
                <a:pos x="12" y="136"/>
              </a:cxn>
              <a:cxn ang="0">
                <a:pos x="20" y="169"/>
              </a:cxn>
              <a:cxn ang="0">
                <a:pos x="38" y="197"/>
              </a:cxn>
              <a:cxn ang="0">
                <a:pos x="62" y="219"/>
              </a:cxn>
              <a:cxn ang="0">
                <a:pos x="92" y="234"/>
              </a:cxn>
              <a:cxn ang="0">
                <a:pos x="125" y="239"/>
              </a:cxn>
              <a:cxn ang="0">
                <a:pos x="148" y="236"/>
              </a:cxn>
              <a:cxn ang="0">
                <a:pos x="179" y="225"/>
              </a:cxn>
              <a:cxn ang="0">
                <a:pos x="205" y="205"/>
              </a:cxn>
              <a:cxn ang="0">
                <a:pos x="225" y="180"/>
              </a:cxn>
              <a:cxn ang="0">
                <a:pos x="236" y="147"/>
              </a:cxn>
              <a:cxn ang="0">
                <a:pos x="239" y="124"/>
              </a:cxn>
              <a:cxn ang="0">
                <a:pos x="233" y="90"/>
              </a:cxn>
              <a:cxn ang="0">
                <a:pos x="220" y="61"/>
              </a:cxn>
              <a:cxn ang="0">
                <a:pos x="197" y="36"/>
              </a:cxn>
              <a:cxn ang="0">
                <a:pos x="169" y="20"/>
              </a:cxn>
              <a:cxn ang="0">
                <a:pos x="136" y="11"/>
              </a:cxn>
            </a:cxnLst>
            <a:rect l="0" t="0" r="r" b="b"/>
            <a:pathLst>
              <a:path w="250" h="250">
                <a:moveTo>
                  <a:pt x="125" y="250"/>
                </a:moveTo>
                <a:lnTo>
                  <a:pt x="125" y="250"/>
                </a:lnTo>
                <a:lnTo>
                  <a:pt x="112" y="248"/>
                </a:lnTo>
                <a:lnTo>
                  <a:pt x="100" y="247"/>
                </a:lnTo>
                <a:lnTo>
                  <a:pt x="88" y="244"/>
                </a:lnTo>
                <a:lnTo>
                  <a:pt x="77" y="239"/>
                </a:lnTo>
                <a:lnTo>
                  <a:pt x="66" y="235"/>
                </a:lnTo>
                <a:lnTo>
                  <a:pt x="55" y="228"/>
                </a:lnTo>
                <a:lnTo>
                  <a:pt x="46" y="221"/>
                </a:lnTo>
                <a:lnTo>
                  <a:pt x="36" y="213"/>
                </a:lnTo>
                <a:lnTo>
                  <a:pt x="28" y="204"/>
                </a:lnTo>
                <a:lnTo>
                  <a:pt x="22" y="194"/>
                </a:lnTo>
                <a:lnTo>
                  <a:pt x="15" y="184"/>
                </a:lnTo>
                <a:lnTo>
                  <a:pt x="11" y="173"/>
                </a:lnTo>
                <a:lnTo>
                  <a:pt x="5" y="162"/>
                </a:lnTo>
                <a:lnTo>
                  <a:pt x="3" y="150"/>
                </a:lnTo>
                <a:lnTo>
                  <a:pt x="1" y="138"/>
                </a:lnTo>
                <a:lnTo>
                  <a:pt x="0" y="124"/>
                </a:lnTo>
                <a:lnTo>
                  <a:pt x="0" y="124"/>
                </a:lnTo>
                <a:lnTo>
                  <a:pt x="1" y="112"/>
                </a:lnTo>
                <a:lnTo>
                  <a:pt x="3" y="100"/>
                </a:lnTo>
                <a:lnTo>
                  <a:pt x="5" y="88"/>
                </a:lnTo>
                <a:lnTo>
                  <a:pt x="11" y="76"/>
                </a:lnTo>
                <a:lnTo>
                  <a:pt x="15" y="65"/>
                </a:lnTo>
                <a:lnTo>
                  <a:pt x="22" y="55"/>
                </a:lnTo>
                <a:lnTo>
                  <a:pt x="28" y="46"/>
                </a:lnTo>
                <a:lnTo>
                  <a:pt x="36" y="36"/>
                </a:lnTo>
                <a:lnTo>
                  <a:pt x="46" y="28"/>
                </a:lnTo>
                <a:lnTo>
                  <a:pt x="55" y="22"/>
                </a:lnTo>
                <a:lnTo>
                  <a:pt x="66" y="15"/>
                </a:lnTo>
                <a:lnTo>
                  <a:pt x="77" y="9"/>
                </a:lnTo>
                <a:lnTo>
                  <a:pt x="88" y="5"/>
                </a:lnTo>
                <a:lnTo>
                  <a:pt x="100" y="3"/>
                </a:lnTo>
                <a:lnTo>
                  <a:pt x="112" y="0"/>
                </a:lnTo>
                <a:lnTo>
                  <a:pt x="125" y="0"/>
                </a:lnTo>
                <a:lnTo>
                  <a:pt x="125" y="0"/>
                </a:lnTo>
                <a:lnTo>
                  <a:pt x="138" y="0"/>
                </a:lnTo>
                <a:lnTo>
                  <a:pt x="150" y="3"/>
                </a:lnTo>
                <a:lnTo>
                  <a:pt x="162" y="5"/>
                </a:lnTo>
                <a:lnTo>
                  <a:pt x="174" y="9"/>
                </a:lnTo>
                <a:lnTo>
                  <a:pt x="185" y="15"/>
                </a:lnTo>
                <a:lnTo>
                  <a:pt x="194" y="22"/>
                </a:lnTo>
                <a:lnTo>
                  <a:pt x="204" y="28"/>
                </a:lnTo>
                <a:lnTo>
                  <a:pt x="213" y="36"/>
                </a:lnTo>
                <a:lnTo>
                  <a:pt x="221" y="46"/>
                </a:lnTo>
                <a:lnTo>
                  <a:pt x="228" y="55"/>
                </a:lnTo>
                <a:lnTo>
                  <a:pt x="235" y="65"/>
                </a:lnTo>
                <a:lnTo>
                  <a:pt x="240" y="76"/>
                </a:lnTo>
                <a:lnTo>
                  <a:pt x="244" y="88"/>
                </a:lnTo>
                <a:lnTo>
                  <a:pt x="247" y="100"/>
                </a:lnTo>
                <a:lnTo>
                  <a:pt x="250" y="112"/>
                </a:lnTo>
                <a:lnTo>
                  <a:pt x="250" y="124"/>
                </a:lnTo>
                <a:lnTo>
                  <a:pt x="250" y="124"/>
                </a:lnTo>
                <a:lnTo>
                  <a:pt x="250" y="138"/>
                </a:lnTo>
                <a:lnTo>
                  <a:pt x="247" y="150"/>
                </a:lnTo>
                <a:lnTo>
                  <a:pt x="244" y="162"/>
                </a:lnTo>
                <a:lnTo>
                  <a:pt x="240" y="173"/>
                </a:lnTo>
                <a:lnTo>
                  <a:pt x="235" y="184"/>
                </a:lnTo>
                <a:lnTo>
                  <a:pt x="228" y="194"/>
                </a:lnTo>
                <a:lnTo>
                  <a:pt x="221" y="204"/>
                </a:lnTo>
                <a:lnTo>
                  <a:pt x="213" y="213"/>
                </a:lnTo>
                <a:lnTo>
                  <a:pt x="204" y="221"/>
                </a:lnTo>
                <a:lnTo>
                  <a:pt x="194" y="228"/>
                </a:lnTo>
                <a:lnTo>
                  <a:pt x="185" y="235"/>
                </a:lnTo>
                <a:lnTo>
                  <a:pt x="174" y="239"/>
                </a:lnTo>
                <a:lnTo>
                  <a:pt x="162" y="244"/>
                </a:lnTo>
                <a:lnTo>
                  <a:pt x="150" y="247"/>
                </a:lnTo>
                <a:lnTo>
                  <a:pt x="138" y="248"/>
                </a:lnTo>
                <a:lnTo>
                  <a:pt x="125" y="250"/>
                </a:lnTo>
                <a:lnTo>
                  <a:pt x="125" y="250"/>
                </a:lnTo>
                <a:close/>
                <a:moveTo>
                  <a:pt x="125" y="11"/>
                </a:moveTo>
                <a:lnTo>
                  <a:pt x="125" y="11"/>
                </a:lnTo>
                <a:lnTo>
                  <a:pt x="113" y="11"/>
                </a:lnTo>
                <a:lnTo>
                  <a:pt x="103" y="13"/>
                </a:lnTo>
                <a:lnTo>
                  <a:pt x="92" y="16"/>
                </a:lnTo>
                <a:lnTo>
                  <a:pt x="81" y="20"/>
                </a:lnTo>
                <a:lnTo>
                  <a:pt x="70" y="24"/>
                </a:lnTo>
                <a:lnTo>
                  <a:pt x="62" y="30"/>
                </a:lnTo>
                <a:lnTo>
                  <a:pt x="53" y="36"/>
                </a:lnTo>
                <a:lnTo>
                  <a:pt x="44" y="44"/>
                </a:lnTo>
                <a:lnTo>
                  <a:pt x="38" y="53"/>
                </a:lnTo>
                <a:lnTo>
                  <a:pt x="31" y="61"/>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80"/>
                </a:lnTo>
                <a:lnTo>
                  <a:pt x="31" y="189"/>
                </a:lnTo>
                <a:lnTo>
                  <a:pt x="38" y="197"/>
                </a:lnTo>
                <a:lnTo>
                  <a:pt x="44" y="205"/>
                </a:lnTo>
                <a:lnTo>
                  <a:pt x="53" y="212"/>
                </a:lnTo>
                <a:lnTo>
                  <a:pt x="62" y="219"/>
                </a:lnTo>
                <a:lnTo>
                  <a:pt x="70" y="225"/>
                </a:lnTo>
                <a:lnTo>
                  <a:pt x="81" y="229"/>
                </a:lnTo>
                <a:lnTo>
                  <a:pt x="92" y="234"/>
                </a:lnTo>
                <a:lnTo>
                  <a:pt x="103" y="236"/>
                </a:lnTo>
                <a:lnTo>
                  <a:pt x="113" y="238"/>
                </a:lnTo>
                <a:lnTo>
                  <a:pt x="125" y="239"/>
                </a:lnTo>
                <a:lnTo>
                  <a:pt x="125" y="239"/>
                </a:lnTo>
                <a:lnTo>
                  <a:pt x="136" y="238"/>
                </a:lnTo>
                <a:lnTo>
                  <a:pt x="148" y="236"/>
                </a:lnTo>
                <a:lnTo>
                  <a:pt x="159" y="234"/>
                </a:lnTo>
                <a:lnTo>
                  <a:pt x="169" y="229"/>
                </a:lnTo>
                <a:lnTo>
                  <a:pt x="179" y="225"/>
                </a:lnTo>
                <a:lnTo>
                  <a:pt x="189" y="219"/>
                </a:lnTo>
                <a:lnTo>
                  <a:pt x="197" y="212"/>
                </a:lnTo>
                <a:lnTo>
                  <a:pt x="205" y="205"/>
                </a:lnTo>
                <a:lnTo>
                  <a:pt x="213" y="197"/>
                </a:lnTo>
                <a:lnTo>
                  <a:pt x="220" y="189"/>
                </a:lnTo>
                <a:lnTo>
                  <a:pt x="225" y="180"/>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1"/>
                </a:lnTo>
                <a:lnTo>
                  <a:pt x="213" y="53"/>
                </a:lnTo>
                <a:lnTo>
                  <a:pt x="205" y="44"/>
                </a:lnTo>
                <a:lnTo>
                  <a:pt x="197" y="36"/>
                </a:lnTo>
                <a:lnTo>
                  <a:pt x="189" y="30"/>
                </a:lnTo>
                <a:lnTo>
                  <a:pt x="179" y="24"/>
                </a:lnTo>
                <a:lnTo>
                  <a:pt x="169" y="20"/>
                </a:lnTo>
                <a:lnTo>
                  <a:pt x="159" y="16"/>
                </a:lnTo>
                <a:lnTo>
                  <a:pt x="148" y="13"/>
                </a:lnTo>
                <a:lnTo>
                  <a:pt x="136" y="11"/>
                </a:lnTo>
                <a:lnTo>
                  <a:pt x="125" y="11"/>
                </a:lnTo>
                <a:lnTo>
                  <a:pt x="125"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08" name="Freeform 184"/>
          <p:cNvSpPr>
            <a:spLocks noEditPoints="1"/>
          </p:cNvSpPr>
          <p:nvPr/>
        </p:nvSpPr>
        <p:spPr bwMode="auto">
          <a:xfrm>
            <a:off x="4486313" y="1702351"/>
            <a:ext cx="318969"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1" y="2"/>
              </a:cxn>
              <a:cxn ang="0">
                <a:pos x="101" y="0"/>
              </a:cxn>
              <a:cxn ang="0">
                <a:pos x="131" y="5"/>
              </a:cxn>
              <a:cxn ang="0">
                <a:pos x="158" y="17"/>
              </a:cxn>
              <a:cxn ang="0">
                <a:pos x="179" y="37"/>
              </a:cxn>
              <a:cxn ang="0">
                <a:pos x="194" y="62"/>
              </a:cxn>
              <a:cxn ang="0">
                <a:pos x="201" y="92"/>
              </a:cxn>
              <a:cxn ang="0">
                <a:pos x="201" y="112"/>
              </a:cxn>
              <a:cxn ang="0">
                <a:pos x="194" y="141"/>
              </a:cxn>
              <a:cxn ang="0">
                <a:pos x="179" y="166"/>
              </a:cxn>
              <a:cxn ang="0">
                <a:pos x="158" y="186"/>
              </a:cxn>
              <a:cxn ang="0">
                <a:pos x="131" y="198"/>
              </a:cxn>
              <a:cxn ang="0">
                <a:pos x="101" y="202"/>
              </a:cxn>
              <a:cxn ang="0">
                <a:pos x="101" y="5"/>
              </a:cxn>
              <a:cxn ang="0">
                <a:pos x="73" y="10"/>
              </a:cxn>
              <a:cxn ang="0">
                <a:pos x="47" y="21"/>
              </a:cxn>
              <a:cxn ang="0">
                <a:pos x="27" y="40"/>
              </a:cxn>
              <a:cxn ang="0">
                <a:pos x="12" y="64"/>
              </a:cxn>
              <a:cxn ang="0">
                <a:pos x="5" y="92"/>
              </a:cxn>
              <a:cxn ang="0">
                <a:pos x="5" y="112"/>
              </a:cxn>
              <a:cxn ang="0">
                <a:pos x="12" y="139"/>
              </a:cxn>
              <a:cxn ang="0">
                <a:pos x="27" y="163"/>
              </a:cxn>
              <a:cxn ang="0">
                <a:pos x="47" y="181"/>
              </a:cxn>
              <a:cxn ang="0">
                <a:pos x="73" y="193"/>
              </a:cxn>
              <a:cxn ang="0">
                <a:pos x="101" y="197"/>
              </a:cxn>
              <a:cxn ang="0">
                <a:pos x="120" y="195"/>
              </a:cxn>
              <a:cxn ang="0">
                <a:pos x="146" y="186"/>
              </a:cxn>
              <a:cxn ang="0">
                <a:pos x="169" y="170"/>
              </a:cxn>
              <a:cxn ang="0">
                <a:pos x="185" y="147"/>
              </a:cxn>
              <a:cxn ang="0">
                <a:pos x="194" y="121"/>
              </a:cxn>
              <a:cxn ang="0">
                <a:pos x="197" y="101"/>
              </a:cxn>
              <a:cxn ang="0">
                <a:pos x="193" y="73"/>
              </a:cxn>
              <a:cxn ang="0">
                <a:pos x="181" y="48"/>
              </a:cxn>
              <a:cxn ang="0">
                <a:pos x="162" y="28"/>
              </a:cxn>
              <a:cxn ang="0">
                <a:pos x="138" y="13"/>
              </a:cxn>
              <a:cxn ang="0">
                <a:pos x="111" y="6"/>
              </a:cxn>
            </a:cxnLst>
            <a:rect l="0" t="0" r="r" b="b"/>
            <a:pathLst>
              <a:path w="202" h="202">
                <a:moveTo>
                  <a:pt x="101" y="202"/>
                </a:moveTo>
                <a:lnTo>
                  <a:pt x="101" y="202"/>
                </a:lnTo>
                <a:lnTo>
                  <a:pt x="90" y="202"/>
                </a:lnTo>
                <a:lnTo>
                  <a:pt x="81"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1"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9"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9"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3" y="10"/>
                </a:lnTo>
                <a:lnTo>
                  <a:pt x="63" y="13"/>
                </a:lnTo>
                <a:lnTo>
                  <a:pt x="55" y="17"/>
                </a:lnTo>
                <a:lnTo>
                  <a:pt x="47" y="21"/>
                </a:lnTo>
                <a:lnTo>
                  <a:pt x="39" y="28"/>
                </a:lnTo>
                <a:lnTo>
                  <a:pt x="32" y="33"/>
                </a:lnTo>
                <a:lnTo>
                  <a:pt x="27" y="40"/>
                </a:lnTo>
                <a:lnTo>
                  <a:pt x="21"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1" y="155"/>
                </a:lnTo>
                <a:lnTo>
                  <a:pt x="27" y="163"/>
                </a:lnTo>
                <a:lnTo>
                  <a:pt x="32" y="170"/>
                </a:lnTo>
                <a:lnTo>
                  <a:pt x="39" y="175"/>
                </a:lnTo>
                <a:lnTo>
                  <a:pt x="47" y="181"/>
                </a:lnTo>
                <a:lnTo>
                  <a:pt x="55" y="186"/>
                </a:lnTo>
                <a:lnTo>
                  <a:pt x="63" y="190"/>
                </a:lnTo>
                <a:lnTo>
                  <a:pt x="73" y="193"/>
                </a:lnTo>
                <a:lnTo>
                  <a:pt x="81" y="195"/>
                </a:lnTo>
                <a:lnTo>
                  <a:pt x="90" y="197"/>
                </a:lnTo>
                <a:lnTo>
                  <a:pt x="101" y="197"/>
                </a:lnTo>
                <a:lnTo>
                  <a:pt x="101" y="197"/>
                </a:lnTo>
                <a:lnTo>
                  <a:pt x="111" y="197"/>
                </a:lnTo>
                <a:lnTo>
                  <a:pt x="120" y="195"/>
                </a:lnTo>
                <a:lnTo>
                  <a:pt x="129" y="193"/>
                </a:lnTo>
                <a:lnTo>
                  <a:pt x="138" y="190"/>
                </a:lnTo>
                <a:lnTo>
                  <a:pt x="146" y="186"/>
                </a:lnTo>
                <a:lnTo>
                  <a:pt x="154" y="181"/>
                </a:lnTo>
                <a:lnTo>
                  <a:pt x="162" y="175"/>
                </a:lnTo>
                <a:lnTo>
                  <a:pt x="169" y="170"/>
                </a:lnTo>
                <a:lnTo>
                  <a:pt x="174" y="163"/>
                </a:lnTo>
                <a:lnTo>
                  <a:pt x="181" y="155"/>
                </a:lnTo>
                <a:lnTo>
                  <a:pt x="185" y="147"/>
                </a:lnTo>
                <a:lnTo>
                  <a:pt x="189" y="139"/>
                </a:lnTo>
                <a:lnTo>
                  <a:pt x="193" y="129"/>
                </a:lnTo>
                <a:lnTo>
                  <a:pt x="194" y="121"/>
                </a:lnTo>
                <a:lnTo>
                  <a:pt x="196" y="112"/>
                </a:lnTo>
                <a:lnTo>
                  <a:pt x="197" y="101"/>
                </a:lnTo>
                <a:lnTo>
                  <a:pt x="197" y="101"/>
                </a:lnTo>
                <a:lnTo>
                  <a:pt x="196" y="92"/>
                </a:lnTo>
                <a:lnTo>
                  <a:pt x="194" y="82"/>
                </a:lnTo>
                <a:lnTo>
                  <a:pt x="193" y="73"/>
                </a:lnTo>
                <a:lnTo>
                  <a:pt x="189" y="64"/>
                </a:lnTo>
                <a:lnTo>
                  <a:pt x="185" y="56"/>
                </a:lnTo>
                <a:lnTo>
                  <a:pt x="181" y="48"/>
                </a:lnTo>
                <a:lnTo>
                  <a:pt x="174" y="40"/>
                </a:lnTo>
                <a:lnTo>
                  <a:pt x="169" y="33"/>
                </a:lnTo>
                <a:lnTo>
                  <a:pt x="162" y="28"/>
                </a:lnTo>
                <a:lnTo>
                  <a:pt x="154" y="21"/>
                </a:lnTo>
                <a:lnTo>
                  <a:pt x="146" y="17"/>
                </a:lnTo>
                <a:lnTo>
                  <a:pt x="138" y="13"/>
                </a:lnTo>
                <a:lnTo>
                  <a:pt x="129" y="10"/>
                </a:lnTo>
                <a:lnTo>
                  <a:pt x="120" y="8"/>
                </a:lnTo>
                <a:lnTo>
                  <a:pt x="111" y="6"/>
                </a:lnTo>
                <a:lnTo>
                  <a:pt x="101" y="5"/>
                </a:lnTo>
                <a:lnTo>
                  <a:pt x="101"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09" name="Freeform 185"/>
          <p:cNvSpPr>
            <a:spLocks noEditPoints="1"/>
          </p:cNvSpPr>
          <p:nvPr/>
        </p:nvSpPr>
        <p:spPr bwMode="auto">
          <a:xfrm>
            <a:off x="2070584" y="903925"/>
            <a:ext cx="286136" cy="284820"/>
          </a:xfrm>
          <a:custGeom>
            <a:avLst/>
            <a:gdLst/>
            <a:ahLst/>
            <a:cxnLst>
              <a:cxn ang="0">
                <a:pos x="162" y="185"/>
              </a:cxn>
              <a:cxn ang="0">
                <a:pos x="97" y="185"/>
              </a:cxn>
              <a:cxn ang="0">
                <a:pos x="97" y="147"/>
              </a:cxn>
              <a:cxn ang="0">
                <a:pos x="86" y="147"/>
              </a:cxn>
              <a:cxn ang="0">
                <a:pos x="86" y="185"/>
              </a:cxn>
              <a:cxn ang="0">
                <a:pos x="21" y="185"/>
              </a:cxn>
              <a:cxn ang="0">
                <a:pos x="21" y="121"/>
              </a:cxn>
              <a:cxn ang="0">
                <a:pos x="0" y="121"/>
              </a:cxn>
              <a:cxn ang="0">
                <a:pos x="0" y="108"/>
              </a:cxn>
              <a:cxn ang="0">
                <a:pos x="91" y="0"/>
              </a:cxn>
              <a:cxn ang="0">
                <a:pos x="118" y="32"/>
              </a:cxn>
              <a:cxn ang="0">
                <a:pos x="118" y="9"/>
              </a:cxn>
              <a:cxn ang="0">
                <a:pos x="151" y="9"/>
              </a:cxn>
              <a:cxn ang="0">
                <a:pos x="151" y="70"/>
              </a:cxn>
              <a:cxn ang="0">
                <a:pos x="183" y="108"/>
              </a:cxn>
              <a:cxn ang="0">
                <a:pos x="183" y="121"/>
              </a:cxn>
              <a:cxn ang="0">
                <a:pos x="162" y="121"/>
              </a:cxn>
              <a:cxn ang="0">
                <a:pos x="162" y="185"/>
              </a:cxn>
              <a:cxn ang="0">
                <a:pos x="108" y="174"/>
              </a:cxn>
              <a:cxn ang="0">
                <a:pos x="151" y="174"/>
              </a:cxn>
              <a:cxn ang="0">
                <a:pos x="151" y="110"/>
              </a:cxn>
              <a:cxn ang="0">
                <a:pos x="171" y="110"/>
              </a:cxn>
              <a:cxn ang="0">
                <a:pos x="140" y="74"/>
              </a:cxn>
              <a:cxn ang="0">
                <a:pos x="140" y="20"/>
              </a:cxn>
              <a:cxn ang="0">
                <a:pos x="129" y="20"/>
              </a:cxn>
              <a:cxn ang="0">
                <a:pos x="129" y="60"/>
              </a:cxn>
              <a:cxn ang="0">
                <a:pos x="91" y="17"/>
              </a:cxn>
              <a:cxn ang="0">
                <a:pos x="12" y="110"/>
              </a:cxn>
              <a:cxn ang="0">
                <a:pos x="32" y="110"/>
              </a:cxn>
              <a:cxn ang="0">
                <a:pos x="32" y="174"/>
              </a:cxn>
              <a:cxn ang="0">
                <a:pos x="75" y="174"/>
              </a:cxn>
              <a:cxn ang="0">
                <a:pos x="75" y="136"/>
              </a:cxn>
              <a:cxn ang="0">
                <a:pos x="108" y="136"/>
              </a:cxn>
              <a:cxn ang="0">
                <a:pos x="108" y="174"/>
              </a:cxn>
            </a:cxnLst>
            <a:rect l="0" t="0" r="r" b="b"/>
            <a:pathLst>
              <a:path w="183" h="185">
                <a:moveTo>
                  <a:pt x="162" y="185"/>
                </a:moveTo>
                <a:lnTo>
                  <a:pt x="97" y="185"/>
                </a:lnTo>
                <a:lnTo>
                  <a:pt x="97" y="147"/>
                </a:lnTo>
                <a:lnTo>
                  <a:pt x="86" y="147"/>
                </a:lnTo>
                <a:lnTo>
                  <a:pt x="86" y="185"/>
                </a:lnTo>
                <a:lnTo>
                  <a:pt x="21" y="185"/>
                </a:lnTo>
                <a:lnTo>
                  <a:pt x="21" y="121"/>
                </a:lnTo>
                <a:lnTo>
                  <a:pt x="0" y="121"/>
                </a:lnTo>
                <a:lnTo>
                  <a:pt x="0" y="108"/>
                </a:lnTo>
                <a:lnTo>
                  <a:pt x="91" y="0"/>
                </a:lnTo>
                <a:lnTo>
                  <a:pt x="118" y="32"/>
                </a:lnTo>
                <a:lnTo>
                  <a:pt x="118" y="9"/>
                </a:lnTo>
                <a:lnTo>
                  <a:pt x="151" y="9"/>
                </a:lnTo>
                <a:lnTo>
                  <a:pt x="151" y="70"/>
                </a:lnTo>
                <a:lnTo>
                  <a:pt x="183" y="108"/>
                </a:lnTo>
                <a:lnTo>
                  <a:pt x="183" y="121"/>
                </a:lnTo>
                <a:lnTo>
                  <a:pt x="162" y="121"/>
                </a:lnTo>
                <a:lnTo>
                  <a:pt x="162" y="185"/>
                </a:lnTo>
                <a:close/>
                <a:moveTo>
                  <a:pt x="108" y="174"/>
                </a:moveTo>
                <a:lnTo>
                  <a:pt x="151" y="174"/>
                </a:lnTo>
                <a:lnTo>
                  <a:pt x="151" y="110"/>
                </a:lnTo>
                <a:lnTo>
                  <a:pt x="171" y="110"/>
                </a:lnTo>
                <a:lnTo>
                  <a:pt x="140" y="74"/>
                </a:lnTo>
                <a:lnTo>
                  <a:pt x="140" y="20"/>
                </a:lnTo>
                <a:lnTo>
                  <a:pt x="129" y="20"/>
                </a:lnTo>
                <a:lnTo>
                  <a:pt x="129" y="60"/>
                </a:lnTo>
                <a:lnTo>
                  <a:pt x="91" y="17"/>
                </a:lnTo>
                <a:lnTo>
                  <a:pt x="12" y="110"/>
                </a:lnTo>
                <a:lnTo>
                  <a:pt x="32" y="110"/>
                </a:lnTo>
                <a:lnTo>
                  <a:pt x="32" y="174"/>
                </a:lnTo>
                <a:lnTo>
                  <a:pt x="75" y="174"/>
                </a:lnTo>
                <a:lnTo>
                  <a:pt x="75" y="136"/>
                </a:lnTo>
                <a:lnTo>
                  <a:pt x="108" y="136"/>
                </a:lnTo>
                <a:lnTo>
                  <a:pt x="108" y="17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10" name="Freeform 186"/>
          <p:cNvSpPr>
            <a:spLocks noEditPoints="1"/>
          </p:cNvSpPr>
          <p:nvPr/>
        </p:nvSpPr>
        <p:spPr bwMode="auto">
          <a:xfrm>
            <a:off x="2858627" y="880579"/>
            <a:ext cx="337733" cy="336179"/>
          </a:xfrm>
          <a:custGeom>
            <a:avLst/>
            <a:gdLst/>
            <a:ahLst/>
            <a:cxnLst>
              <a:cxn ang="0">
                <a:pos x="170" y="216"/>
              </a:cxn>
              <a:cxn ang="0">
                <a:pos x="128" y="205"/>
              </a:cxn>
              <a:cxn ang="0">
                <a:pos x="82" y="180"/>
              </a:cxn>
              <a:cxn ang="0">
                <a:pos x="57" y="159"/>
              </a:cxn>
              <a:cxn ang="0">
                <a:pos x="27" y="119"/>
              </a:cxn>
              <a:cxn ang="0">
                <a:pos x="5" y="72"/>
              </a:cxn>
              <a:cxn ang="0">
                <a:pos x="0" y="45"/>
              </a:cxn>
              <a:cxn ang="0">
                <a:pos x="9" y="32"/>
              </a:cxn>
              <a:cxn ang="0">
                <a:pos x="34" y="5"/>
              </a:cxn>
              <a:cxn ang="0">
                <a:pos x="46" y="0"/>
              </a:cxn>
              <a:cxn ang="0">
                <a:pos x="65" y="8"/>
              </a:cxn>
              <a:cxn ang="0">
                <a:pos x="85" y="27"/>
              </a:cxn>
              <a:cxn ang="0">
                <a:pos x="93" y="42"/>
              </a:cxn>
              <a:cxn ang="0">
                <a:pos x="94" y="61"/>
              </a:cxn>
              <a:cxn ang="0">
                <a:pos x="84" y="70"/>
              </a:cxn>
              <a:cxn ang="0">
                <a:pos x="67" y="81"/>
              </a:cxn>
              <a:cxn ang="0">
                <a:pos x="66" y="86"/>
              </a:cxn>
              <a:cxn ang="0">
                <a:pos x="74" y="105"/>
              </a:cxn>
              <a:cxn ang="0">
                <a:pos x="92" y="124"/>
              </a:cxn>
              <a:cxn ang="0">
                <a:pos x="120" y="147"/>
              </a:cxn>
              <a:cxn ang="0">
                <a:pos x="128" y="150"/>
              </a:cxn>
              <a:cxn ang="0">
                <a:pos x="140" y="140"/>
              </a:cxn>
              <a:cxn ang="0">
                <a:pos x="152" y="124"/>
              </a:cxn>
              <a:cxn ang="0">
                <a:pos x="163" y="120"/>
              </a:cxn>
              <a:cxn ang="0">
                <a:pos x="179" y="126"/>
              </a:cxn>
              <a:cxn ang="0">
                <a:pos x="205" y="147"/>
              </a:cxn>
              <a:cxn ang="0">
                <a:pos x="216" y="169"/>
              </a:cxn>
              <a:cxn ang="0">
                <a:pos x="210" y="182"/>
              </a:cxn>
              <a:cxn ang="0">
                <a:pos x="183" y="207"/>
              </a:cxn>
              <a:cxn ang="0">
                <a:pos x="11" y="47"/>
              </a:cxn>
              <a:cxn ang="0">
                <a:pos x="16" y="72"/>
              </a:cxn>
              <a:cxn ang="0">
                <a:pos x="36" y="115"/>
              </a:cxn>
              <a:cxn ang="0">
                <a:pos x="63" y="151"/>
              </a:cxn>
              <a:cxn ang="0">
                <a:pos x="88" y="170"/>
              </a:cxn>
              <a:cxn ang="0">
                <a:pos x="131" y="194"/>
              </a:cxn>
              <a:cxn ang="0">
                <a:pos x="169" y="205"/>
              </a:cxn>
              <a:cxn ang="0">
                <a:pos x="193" y="185"/>
              </a:cxn>
              <a:cxn ang="0">
                <a:pos x="205" y="169"/>
              </a:cxn>
              <a:cxn ang="0">
                <a:pos x="201" y="159"/>
              </a:cxn>
              <a:cxn ang="0">
                <a:pos x="175" y="135"/>
              </a:cxn>
              <a:cxn ang="0">
                <a:pos x="163" y="131"/>
              </a:cxn>
              <a:cxn ang="0">
                <a:pos x="159" y="132"/>
              </a:cxn>
              <a:cxn ang="0">
                <a:pos x="150" y="146"/>
              </a:cxn>
              <a:cxn ang="0">
                <a:pos x="136" y="159"/>
              </a:cxn>
              <a:cxn ang="0">
                <a:pos x="123" y="161"/>
              </a:cxn>
              <a:cxn ang="0">
                <a:pos x="105" y="151"/>
              </a:cxn>
              <a:cxn ang="0">
                <a:pos x="84" y="132"/>
              </a:cxn>
              <a:cxn ang="0">
                <a:pos x="61" y="104"/>
              </a:cxn>
              <a:cxn ang="0">
                <a:pos x="55" y="86"/>
              </a:cxn>
              <a:cxn ang="0">
                <a:pos x="59" y="74"/>
              </a:cxn>
              <a:cxn ang="0">
                <a:pos x="70" y="66"/>
              </a:cxn>
              <a:cxn ang="0">
                <a:pos x="84" y="55"/>
              </a:cxn>
              <a:cxn ang="0">
                <a:pos x="84" y="46"/>
              </a:cxn>
              <a:cxn ang="0">
                <a:pos x="75" y="34"/>
              </a:cxn>
              <a:cxn ang="0">
                <a:pos x="50" y="11"/>
              </a:cxn>
              <a:cxn ang="0">
                <a:pos x="43" y="11"/>
              </a:cxn>
              <a:cxn ang="0">
                <a:pos x="20" y="34"/>
              </a:cxn>
            </a:cxnLst>
            <a:rect l="0" t="0" r="r" b="b"/>
            <a:pathLst>
              <a:path w="216" h="216">
                <a:moveTo>
                  <a:pt x="171" y="216"/>
                </a:moveTo>
                <a:lnTo>
                  <a:pt x="170" y="216"/>
                </a:lnTo>
                <a:lnTo>
                  <a:pt x="170" y="216"/>
                </a:lnTo>
                <a:lnTo>
                  <a:pt x="158" y="215"/>
                </a:lnTo>
                <a:lnTo>
                  <a:pt x="144" y="211"/>
                </a:lnTo>
                <a:lnTo>
                  <a:pt x="128" y="205"/>
                </a:lnTo>
                <a:lnTo>
                  <a:pt x="113" y="197"/>
                </a:lnTo>
                <a:lnTo>
                  <a:pt x="97" y="189"/>
                </a:lnTo>
                <a:lnTo>
                  <a:pt x="82" y="180"/>
                </a:lnTo>
                <a:lnTo>
                  <a:pt x="67" y="170"/>
                </a:lnTo>
                <a:lnTo>
                  <a:pt x="57" y="159"/>
                </a:lnTo>
                <a:lnTo>
                  <a:pt x="57" y="159"/>
                </a:lnTo>
                <a:lnTo>
                  <a:pt x="46" y="147"/>
                </a:lnTo>
                <a:lnTo>
                  <a:pt x="36" y="134"/>
                </a:lnTo>
                <a:lnTo>
                  <a:pt x="27" y="119"/>
                </a:lnTo>
                <a:lnTo>
                  <a:pt x="17" y="103"/>
                </a:lnTo>
                <a:lnTo>
                  <a:pt x="11" y="86"/>
                </a:lnTo>
                <a:lnTo>
                  <a:pt x="5" y="72"/>
                </a:lnTo>
                <a:lnTo>
                  <a:pt x="1" y="58"/>
                </a:lnTo>
                <a:lnTo>
                  <a:pt x="0" y="46"/>
                </a:lnTo>
                <a:lnTo>
                  <a:pt x="0" y="45"/>
                </a:lnTo>
                <a:lnTo>
                  <a:pt x="1" y="43"/>
                </a:lnTo>
                <a:lnTo>
                  <a:pt x="1" y="43"/>
                </a:lnTo>
                <a:lnTo>
                  <a:pt x="9" y="32"/>
                </a:lnTo>
                <a:lnTo>
                  <a:pt x="20" y="18"/>
                </a:lnTo>
                <a:lnTo>
                  <a:pt x="27" y="11"/>
                </a:lnTo>
                <a:lnTo>
                  <a:pt x="34" y="5"/>
                </a:lnTo>
                <a:lnTo>
                  <a:pt x="40" y="1"/>
                </a:lnTo>
                <a:lnTo>
                  <a:pt x="46" y="0"/>
                </a:lnTo>
                <a:lnTo>
                  <a:pt x="46" y="0"/>
                </a:lnTo>
                <a:lnTo>
                  <a:pt x="51" y="0"/>
                </a:lnTo>
                <a:lnTo>
                  <a:pt x="58" y="4"/>
                </a:lnTo>
                <a:lnTo>
                  <a:pt x="65" y="8"/>
                </a:lnTo>
                <a:lnTo>
                  <a:pt x="71" y="14"/>
                </a:lnTo>
                <a:lnTo>
                  <a:pt x="78" y="20"/>
                </a:lnTo>
                <a:lnTo>
                  <a:pt x="85" y="27"/>
                </a:lnTo>
                <a:lnTo>
                  <a:pt x="89" y="35"/>
                </a:lnTo>
                <a:lnTo>
                  <a:pt x="93" y="42"/>
                </a:lnTo>
                <a:lnTo>
                  <a:pt x="93" y="42"/>
                </a:lnTo>
                <a:lnTo>
                  <a:pt x="96" y="50"/>
                </a:lnTo>
                <a:lnTo>
                  <a:pt x="96" y="55"/>
                </a:lnTo>
                <a:lnTo>
                  <a:pt x="94" y="61"/>
                </a:lnTo>
                <a:lnTo>
                  <a:pt x="92" y="63"/>
                </a:lnTo>
                <a:lnTo>
                  <a:pt x="92" y="63"/>
                </a:lnTo>
                <a:lnTo>
                  <a:pt x="84" y="70"/>
                </a:lnTo>
                <a:lnTo>
                  <a:pt x="75" y="76"/>
                </a:lnTo>
                <a:lnTo>
                  <a:pt x="75" y="76"/>
                </a:lnTo>
                <a:lnTo>
                  <a:pt x="67" y="81"/>
                </a:lnTo>
                <a:lnTo>
                  <a:pt x="66" y="84"/>
                </a:lnTo>
                <a:lnTo>
                  <a:pt x="66" y="86"/>
                </a:lnTo>
                <a:lnTo>
                  <a:pt x="66" y="86"/>
                </a:lnTo>
                <a:lnTo>
                  <a:pt x="66" y="92"/>
                </a:lnTo>
                <a:lnTo>
                  <a:pt x="67" y="96"/>
                </a:lnTo>
                <a:lnTo>
                  <a:pt x="74" y="105"/>
                </a:lnTo>
                <a:lnTo>
                  <a:pt x="82" y="115"/>
                </a:lnTo>
                <a:lnTo>
                  <a:pt x="92" y="124"/>
                </a:lnTo>
                <a:lnTo>
                  <a:pt x="92" y="124"/>
                </a:lnTo>
                <a:lnTo>
                  <a:pt x="101" y="134"/>
                </a:lnTo>
                <a:lnTo>
                  <a:pt x="111" y="142"/>
                </a:lnTo>
                <a:lnTo>
                  <a:pt x="120" y="147"/>
                </a:lnTo>
                <a:lnTo>
                  <a:pt x="124" y="150"/>
                </a:lnTo>
                <a:lnTo>
                  <a:pt x="128" y="150"/>
                </a:lnTo>
                <a:lnTo>
                  <a:pt x="128" y="150"/>
                </a:lnTo>
                <a:lnTo>
                  <a:pt x="132" y="150"/>
                </a:lnTo>
                <a:lnTo>
                  <a:pt x="135" y="147"/>
                </a:lnTo>
                <a:lnTo>
                  <a:pt x="140" y="140"/>
                </a:lnTo>
                <a:lnTo>
                  <a:pt x="140" y="140"/>
                </a:lnTo>
                <a:lnTo>
                  <a:pt x="146" y="132"/>
                </a:lnTo>
                <a:lnTo>
                  <a:pt x="152" y="124"/>
                </a:lnTo>
                <a:lnTo>
                  <a:pt x="152" y="124"/>
                </a:lnTo>
                <a:lnTo>
                  <a:pt x="156" y="122"/>
                </a:lnTo>
                <a:lnTo>
                  <a:pt x="163" y="120"/>
                </a:lnTo>
                <a:lnTo>
                  <a:pt x="163" y="120"/>
                </a:lnTo>
                <a:lnTo>
                  <a:pt x="171" y="122"/>
                </a:lnTo>
                <a:lnTo>
                  <a:pt x="179" y="126"/>
                </a:lnTo>
                <a:lnTo>
                  <a:pt x="189" y="131"/>
                </a:lnTo>
                <a:lnTo>
                  <a:pt x="197" y="139"/>
                </a:lnTo>
                <a:lnTo>
                  <a:pt x="205" y="147"/>
                </a:lnTo>
                <a:lnTo>
                  <a:pt x="210" y="155"/>
                </a:lnTo>
                <a:lnTo>
                  <a:pt x="215" y="162"/>
                </a:lnTo>
                <a:lnTo>
                  <a:pt x="216" y="169"/>
                </a:lnTo>
                <a:lnTo>
                  <a:pt x="216" y="169"/>
                </a:lnTo>
                <a:lnTo>
                  <a:pt x="215" y="176"/>
                </a:lnTo>
                <a:lnTo>
                  <a:pt x="210" y="182"/>
                </a:lnTo>
                <a:lnTo>
                  <a:pt x="205" y="188"/>
                </a:lnTo>
                <a:lnTo>
                  <a:pt x="198" y="194"/>
                </a:lnTo>
                <a:lnTo>
                  <a:pt x="183" y="207"/>
                </a:lnTo>
                <a:lnTo>
                  <a:pt x="173" y="215"/>
                </a:lnTo>
                <a:lnTo>
                  <a:pt x="171" y="216"/>
                </a:lnTo>
                <a:close/>
                <a:moveTo>
                  <a:pt x="11" y="47"/>
                </a:moveTo>
                <a:lnTo>
                  <a:pt x="11" y="47"/>
                </a:lnTo>
                <a:lnTo>
                  <a:pt x="12" y="58"/>
                </a:lnTo>
                <a:lnTo>
                  <a:pt x="16" y="72"/>
                </a:lnTo>
                <a:lnTo>
                  <a:pt x="21" y="85"/>
                </a:lnTo>
                <a:lnTo>
                  <a:pt x="28" y="100"/>
                </a:lnTo>
                <a:lnTo>
                  <a:pt x="36" y="115"/>
                </a:lnTo>
                <a:lnTo>
                  <a:pt x="46" y="128"/>
                </a:lnTo>
                <a:lnTo>
                  <a:pt x="54" y="140"/>
                </a:lnTo>
                <a:lnTo>
                  <a:pt x="63" y="151"/>
                </a:lnTo>
                <a:lnTo>
                  <a:pt x="63" y="151"/>
                </a:lnTo>
                <a:lnTo>
                  <a:pt x="74" y="161"/>
                </a:lnTo>
                <a:lnTo>
                  <a:pt x="88" y="170"/>
                </a:lnTo>
                <a:lnTo>
                  <a:pt x="101" y="180"/>
                </a:lnTo>
                <a:lnTo>
                  <a:pt x="116" y="188"/>
                </a:lnTo>
                <a:lnTo>
                  <a:pt x="131" y="194"/>
                </a:lnTo>
                <a:lnTo>
                  <a:pt x="144" y="200"/>
                </a:lnTo>
                <a:lnTo>
                  <a:pt x="156" y="203"/>
                </a:lnTo>
                <a:lnTo>
                  <a:pt x="169" y="205"/>
                </a:lnTo>
                <a:lnTo>
                  <a:pt x="169" y="205"/>
                </a:lnTo>
                <a:lnTo>
                  <a:pt x="182" y="194"/>
                </a:lnTo>
                <a:lnTo>
                  <a:pt x="193" y="185"/>
                </a:lnTo>
                <a:lnTo>
                  <a:pt x="202" y="176"/>
                </a:lnTo>
                <a:lnTo>
                  <a:pt x="204" y="172"/>
                </a:lnTo>
                <a:lnTo>
                  <a:pt x="205" y="169"/>
                </a:lnTo>
                <a:lnTo>
                  <a:pt x="205" y="169"/>
                </a:lnTo>
                <a:lnTo>
                  <a:pt x="204" y="165"/>
                </a:lnTo>
                <a:lnTo>
                  <a:pt x="201" y="159"/>
                </a:lnTo>
                <a:lnTo>
                  <a:pt x="189" y="146"/>
                </a:lnTo>
                <a:lnTo>
                  <a:pt x="182" y="140"/>
                </a:lnTo>
                <a:lnTo>
                  <a:pt x="175" y="135"/>
                </a:lnTo>
                <a:lnTo>
                  <a:pt x="169" y="132"/>
                </a:lnTo>
                <a:lnTo>
                  <a:pt x="163" y="131"/>
                </a:lnTo>
                <a:lnTo>
                  <a:pt x="163" y="131"/>
                </a:lnTo>
                <a:lnTo>
                  <a:pt x="161" y="131"/>
                </a:lnTo>
                <a:lnTo>
                  <a:pt x="159" y="132"/>
                </a:lnTo>
                <a:lnTo>
                  <a:pt x="159" y="132"/>
                </a:lnTo>
                <a:lnTo>
                  <a:pt x="154" y="139"/>
                </a:lnTo>
                <a:lnTo>
                  <a:pt x="150" y="146"/>
                </a:lnTo>
                <a:lnTo>
                  <a:pt x="150" y="146"/>
                </a:lnTo>
                <a:lnTo>
                  <a:pt x="146" y="151"/>
                </a:lnTo>
                <a:lnTo>
                  <a:pt x="142" y="155"/>
                </a:lnTo>
                <a:lnTo>
                  <a:pt x="136" y="159"/>
                </a:lnTo>
                <a:lnTo>
                  <a:pt x="128" y="161"/>
                </a:lnTo>
                <a:lnTo>
                  <a:pt x="128" y="161"/>
                </a:lnTo>
                <a:lnTo>
                  <a:pt x="123" y="161"/>
                </a:lnTo>
                <a:lnTo>
                  <a:pt x="117" y="158"/>
                </a:lnTo>
                <a:lnTo>
                  <a:pt x="111" y="155"/>
                </a:lnTo>
                <a:lnTo>
                  <a:pt x="105" y="151"/>
                </a:lnTo>
                <a:lnTo>
                  <a:pt x="94" y="142"/>
                </a:lnTo>
                <a:lnTo>
                  <a:pt x="84" y="132"/>
                </a:lnTo>
                <a:lnTo>
                  <a:pt x="84" y="132"/>
                </a:lnTo>
                <a:lnTo>
                  <a:pt x="73" y="122"/>
                </a:lnTo>
                <a:lnTo>
                  <a:pt x="63" y="109"/>
                </a:lnTo>
                <a:lnTo>
                  <a:pt x="61" y="104"/>
                </a:lnTo>
                <a:lnTo>
                  <a:pt x="57" y="99"/>
                </a:lnTo>
                <a:lnTo>
                  <a:pt x="55" y="93"/>
                </a:lnTo>
                <a:lnTo>
                  <a:pt x="55" y="86"/>
                </a:lnTo>
                <a:lnTo>
                  <a:pt x="55" y="86"/>
                </a:lnTo>
                <a:lnTo>
                  <a:pt x="57" y="80"/>
                </a:lnTo>
                <a:lnTo>
                  <a:pt x="59" y="74"/>
                </a:lnTo>
                <a:lnTo>
                  <a:pt x="65" y="70"/>
                </a:lnTo>
                <a:lnTo>
                  <a:pt x="70" y="66"/>
                </a:lnTo>
                <a:lnTo>
                  <a:pt x="70" y="66"/>
                </a:lnTo>
                <a:lnTo>
                  <a:pt x="77" y="62"/>
                </a:lnTo>
                <a:lnTo>
                  <a:pt x="84" y="55"/>
                </a:lnTo>
                <a:lnTo>
                  <a:pt x="84" y="55"/>
                </a:lnTo>
                <a:lnTo>
                  <a:pt x="85" y="54"/>
                </a:lnTo>
                <a:lnTo>
                  <a:pt x="85" y="51"/>
                </a:lnTo>
                <a:lnTo>
                  <a:pt x="84" y="46"/>
                </a:lnTo>
                <a:lnTo>
                  <a:pt x="84" y="46"/>
                </a:lnTo>
                <a:lnTo>
                  <a:pt x="80" y="39"/>
                </a:lnTo>
                <a:lnTo>
                  <a:pt x="75" y="34"/>
                </a:lnTo>
                <a:lnTo>
                  <a:pt x="65" y="22"/>
                </a:lnTo>
                <a:lnTo>
                  <a:pt x="54" y="14"/>
                </a:lnTo>
                <a:lnTo>
                  <a:pt x="50" y="11"/>
                </a:lnTo>
                <a:lnTo>
                  <a:pt x="46" y="11"/>
                </a:lnTo>
                <a:lnTo>
                  <a:pt x="46" y="11"/>
                </a:lnTo>
                <a:lnTo>
                  <a:pt x="43" y="11"/>
                </a:lnTo>
                <a:lnTo>
                  <a:pt x="40" y="14"/>
                </a:lnTo>
                <a:lnTo>
                  <a:pt x="31" y="22"/>
                </a:lnTo>
                <a:lnTo>
                  <a:pt x="20" y="34"/>
                </a:lnTo>
                <a:lnTo>
                  <a:pt x="11" y="47"/>
                </a:lnTo>
                <a:lnTo>
                  <a:pt x="11" y="47"/>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11" name="Freeform 187"/>
          <p:cNvSpPr>
            <a:spLocks noEditPoints="1"/>
          </p:cNvSpPr>
          <p:nvPr/>
        </p:nvSpPr>
        <p:spPr bwMode="auto">
          <a:xfrm>
            <a:off x="3641977" y="959954"/>
            <a:ext cx="384640" cy="177428"/>
          </a:xfrm>
          <a:custGeom>
            <a:avLst/>
            <a:gdLst/>
            <a:ahLst/>
            <a:cxnLst>
              <a:cxn ang="0">
                <a:pos x="190" y="114"/>
              </a:cxn>
              <a:cxn ang="0">
                <a:pos x="170" y="106"/>
              </a:cxn>
              <a:cxn ang="0">
                <a:pos x="162" y="91"/>
              </a:cxn>
              <a:cxn ang="0">
                <a:pos x="165" y="79"/>
              </a:cxn>
              <a:cxn ang="0">
                <a:pos x="166" y="68"/>
              </a:cxn>
              <a:cxn ang="0">
                <a:pos x="160" y="62"/>
              </a:cxn>
              <a:cxn ang="0">
                <a:pos x="135" y="56"/>
              </a:cxn>
              <a:cxn ang="0">
                <a:pos x="110" y="56"/>
              </a:cxn>
              <a:cxn ang="0">
                <a:pos x="86" y="62"/>
              </a:cxn>
              <a:cxn ang="0">
                <a:pos x="81" y="68"/>
              </a:cxn>
              <a:cxn ang="0">
                <a:pos x="81" y="79"/>
              </a:cxn>
              <a:cxn ang="0">
                <a:pos x="83" y="91"/>
              </a:cxn>
              <a:cxn ang="0">
                <a:pos x="75" y="106"/>
              </a:cxn>
              <a:cxn ang="0">
                <a:pos x="55" y="114"/>
              </a:cxn>
              <a:cxn ang="0">
                <a:pos x="32" y="115"/>
              </a:cxn>
              <a:cxn ang="0">
                <a:pos x="8" y="108"/>
              </a:cxn>
              <a:cxn ang="0">
                <a:pos x="1" y="99"/>
              </a:cxn>
              <a:cxn ang="0">
                <a:pos x="1" y="64"/>
              </a:cxn>
              <a:cxn ang="0">
                <a:pos x="5" y="50"/>
              </a:cxn>
              <a:cxn ang="0">
                <a:pos x="19" y="31"/>
              </a:cxn>
              <a:cxn ang="0">
                <a:pos x="42" y="15"/>
              </a:cxn>
              <a:cxn ang="0">
                <a:pos x="82" y="4"/>
              </a:cxn>
              <a:cxn ang="0">
                <a:pos x="124" y="0"/>
              </a:cxn>
              <a:cxn ang="0">
                <a:pos x="163" y="4"/>
              </a:cxn>
              <a:cxn ang="0">
                <a:pos x="204" y="15"/>
              </a:cxn>
              <a:cxn ang="0">
                <a:pos x="227" y="31"/>
              </a:cxn>
              <a:cxn ang="0">
                <a:pos x="240" y="50"/>
              </a:cxn>
              <a:cxn ang="0">
                <a:pos x="244" y="64"/>
              </a:cxn>
              <a:cxn ang="0">
                <a:pos x="244" y="99"/>
              </a:cxn>
              <a:cxn ang="0">
                <a:pos x="237" y="108"/>
              </a:cxn>
              <a:cxn ang="0">
                <a:pos x="213" y="115"/>
              </a:cxn>
              <a:cxn ang="0">
                <a:pos x="123" y="45"/>
              </a:cxn>
              <a:cxn ang="0">
                <a:pos x="150" y="46"/>
              </a:cxn>
              <a:cxn ang="0">
                <a:pos x="167" y="54"/>
              </a:cxn>
              <a:cxn ang="0">
                <a:pos x="175" y="65"/>
              </a:cxn>
              <a:cxn ang="0">
                <a:pos x="174" y="83"/>
              </a:cxn>
              <a:cxn ang="0">
                <a:pos x="173" y="91"/>
              </a:cxn>
              <a:cxn ang="0">
                <a:pos x="175" y="96"/>
              </a:cxn>
              <a:cxn ang="0">
                <a:pos x="194" y="103"/>
              </a:cxn>
              <a:cxn ang="0">
                <a:pos x="216" y="103"/>
              </a:cxn>
              <a:cxn ang="0">
                <a:pos x="232" y="99"/>
              </a:cxn>
              <a:cxn ang="0">
                <a:pos x="235" y="91"/>
              </a:cxn>
              <a:cxn ang="0">
                <a:pos x="233" y="67"/>
              </a:cxn>
              <a:cxn ang="0">
                <a:pos x="225" y="48"/>
              </a:cxn>
              <a:cxn ang="0">
                <a:pos x="213" y="34"/>
              </a:cxn>
              <a:cxn ang="0">
                <a:pos x="187" y="21"/>
              </a:cxn>
              <a:cxn ang="0">
                <a:pos x="144" y="12"/>
              </a:cxn>
              <a:cxn ang="0">
                <a:pos x="121" y="11"/>
              </a:cxn>
              <a:cxn ang="0">
                <a:pos x="70" y="18"/>
              </a:cxn>
              <a:cxn ang="0">
                <a:pos x="39" y="30"/>
              </a:cxn>
              <a:cxn ang="0">
                <a:pos x="27" y="40"/>
              </a:cxn>
              <a:cxn ang="0">
                <a:pos x="13" y="61"/>
              </a:cxn>
              <a:cxn ang="0">
                <a:pos x="11" y="81"/>
              </a:cxn>
              <a:cxn ang="0">
                <a:pos x="13" y="99"/>
              </a:cxn>
              <a:cxn ang="0">
                <a:pos x="21" y="102"/>
              </a:cxn>
              <a:cxn ang="0">
                <a:pos x="39" y="104"/>
              </a:cxn>
              <a:cxn ang="0">
                <a:pos x="67" y="99"/>
              </a:cxn>
              <a:cxn ang="0">
                <a:pos x="73" y="91"/>
              </a:cxn>
              <a:cxn ang="0">
                <a:pos x="71" y="83"/>
              </a:cxn>
              <a:cxn ang="0">
                <a:pos x="69" y="71"/>
              </a:cxn>
              <a:cxn ang="0">
                <a:pos x="74" y="58"/>
              </a:cxn>
              <a:cxn ang="0">
                <a:pos x="89" y="48"/>
              </a:cxn>
              <a:cxn ang="0">
                <a:pos x="123" y="45"/>
              </a:cxn>
            </a:cxnLst>
            <a:rect l="0" t="0" r="r" b="b"/>
            <a:pathLst>
              <a:path w="246" h="115">
                <a:moveTo>
                  <a:pt x="206" y="115"/>
                </a:moveTo>
                <a:lnTo>
                  <a:pt x="206" y="115"/>
                </a:lnTo>
                <a:lnTo>
                  <a:pt x="190" y="114"/>
                </a:lnTo>
                <a:lnTo>
                  <a:pt x="183" y="112"/>
                </a:lnTo>
                <a:lnTo>
                  <a:pt x="177" y="110"/>
                </a:lnTo>
                <a:lnTo>
                  <a:pt x="170" y="106"/>
                </a:lnTo>
                <a:lnTo>
                  <a:pt x="166" y="102"/>
                </a:lnTo>
                <a:lnTo>
                  <a:pt x="163" y="98"/>
                </a:lnTo>
                <a:lnTo>
                  <a:pt x="162" y="91"/>
                </a:lnTo>
                <a:lnTo>
                  <a:pt x="162" y="91"/>
                </a:lnTo>
                <a:lnTo>
                  <a:pt x="162" y="84"/>
                </a:lnTo>
                <a:lnTo>
                  <a:pt x="165" y="79"/>
                </a:lnTo>
                <a:lnTo>
                  <a:pt x="165" y="79"/>
                </a:lnTo>
                <a:lnTo>
                  <a:pt x="166" y="72"/>
                </a:lnTo>
                <a:lnTo>
                  <a:pt x="166" y="68"/>
                </a:lnTo>
                <a:lnTo>
                  <a:pt x="163" y="65"/>
                </a:lnTo>
                <a:lnTo>
                  <a:pt x="163" y="65"/>
                </a:lnTo>
                <a:lnTo>
                  <a:pt x="160" y="62"/>
                </a:lnTo>
                <a:lnTo>
                  <a:pt x="156" y="60"/>
                </a:lnTo>
                <a:lnTo>
                  <a:pt x="147" y="57"/>
                </a:lnTo>
                <a:lnTo>
                  <a:pt x="135" y="56"/>
                </a:lnTo>
                <a:lnTo>
                  <a:pt x="123" y="56"/>
                </a:lnTo>
                <a:lnTo>
                  <a:pt x="123" y="56"/>
                </a:lnTo>
                <a:lnTo>
                  <a:pt x="110" y="56"/>
                </a:lnTo>
                <a:lnTo>
                  <a:pt x="100" y="57"/>
                </a:lnTo>
                <a:lnTo>
                  <a:pt x="90" y="60"/>
                </a:lnTo>
                <a:lnTo>
                  <a:pt x="86" y="62"/>
                </a:lnTo>
                <a:lnTo>
                  <a:pt x="82" y="65"/>
                </a:lnTo>
                <a:lnTo>
                  <a:pt x="82" y="65"/>
                </a:lnTo>
                <a:lnTo>
                  <a:pt x="81" y="68"/>
                </a:lnTo>
                <a:lnTo>
                  <a:pt x="79" y="72"/>
                </a:lnTo>
                <a:lnTo>
                  <a:pt x="81" y="79"/>
                </a:lnTo>
                <a:lnTo>
                  <a:pt x="81" y="79"/>
                </a:lnTo>
                <a:lnTo>
                  <a:pt x="83" y="84"/>
                </a:lnTo>
                <a:lnTo>
                  <a:pt x="83" y="91"/>
                </a:lnTo>
                <a:lnTo>
                  <a:pt x="83" y="91"/>
                </a:lnTo>
                <a:lnTo>
                  <a:pt x="83" y="98"/>
                </a:lnTo>
                <a:lnTo>
                  <a:pt x="79" y="102"/>
                </a:lnTo>
                <a:lnTo>
                  <a:pt x="75" y="106"/>
                </a:lnTo>
                <a:lnTo>
                  <a:pt x="70" y="110"/>
                </a:lnTo>
                <a:lnTo>
                  <a:pt x="62" y="112"/>
                </a:lnTo>
                <a:lnTo>
                  <a:pt x="55" y="114"/>
                </a:lnTo>
                <a:lnTo>
                  <a:pt x="39" y="115"/>
                </a:lnTo>
                <a:lnTo>
                  <a:pt x="39" y="115"/>
                </a:lnTo>
                <a:lnTo>
                  <a:pt x="32" y="115"/>
                </a:lnTo>
                <a:lnTo>
                  <a:pt x="23" y="114"/>
                </a:lnTo>
                <a:lnTo>
                  <a:pt x="13" y="111"/>
                </a:lnTo>
                <a:lnTo>
                  <a:pt x="8" y="108"/>
                </a:lnTo>
                <a:lnTo>
                  <a:pt x="5" y="106"/>
                </a:lnTo>
                <a:lnTo>
                  <a:pt x="5" y="106"/>
                </a:lnTo>
                <a:lnTo>
                  <a:pt x="1" y="99"/>
                </a:lnTo>
                <a:lnTo>
                  <a:pt x="0" y="91"/>
                </a:lnTo>
                <a:lnTo>
                  <a:pt x="0" y="79"/>
                </a:lnTo>
                <a:lnTo>
                  <a:pt x="1" y="64"/>
                </a:lnTo>
                <a:lnTo>
                  <a:pt x="1" y="64"/>
                </a:lnTo>
                <a:lnTo>
                  <a:pt x="2" y="58"/>
                </a:lnTo>
                <a:lnTo>
                  <a:pt x="5" y="50"/>
                </a:lnTo>
                <a:lnTo>
                  <a:pt x="11" y="42"/>
                </a:lnTo>
                <a:lnTo>
                  <a:pt x="19" y="31"/>
                </a:lnTo>
                <a:lnTo>
                  <a:pt x="19" y="31"/>
                </a:lnTo>
                <a:lnTo>
                  <a:pt x="25" y="26"/>
                </a:lnTo>
                <a:lnTo>
                  <a:pt x="34" y="21"/>
                </a:lnTo>
                <a:lnTo>
                  <a:pt x="42" y="15"/>
                </a:lnTo>
                <a:lnTo>
                  <a:pt x="52" y="11"/>
                </a:lnTo>
                <a:lnTo>
                  <a:pt x="66" y="7"/>
                </a:lnTo>
                <a:lnTo>
                  <a:pt x="82" y="4"/>
                </a:lnTo>
                <a:lnTo>
                  <a:pt x="100" y="2"/>
                </a:lnTo>
                <a:lnTo>
                  <a:pt x="121" y="0"/>
                </a:lnTo>
                <a:lnTo>
                  <a:pt x="124" y="0"/>
                </a:lnTo>
                <a:lnTo>
                  <a:pt x="124" y="0"/>
                </a:lnTo>
                <a:lnTo>
                  <a:pt x="146" y="2"/>
                </a:lnTo>
                <a:lnTo>
                  <a:pt x="163" y="4"/>
                </a:lnTo>
                <a:lnTo>
                  <a:pt x="179" y="7"/>
                </a:lnTo>
                <a:lnTo>
                  <a:pt x="193" y="11"/>
                </a:lnTo>
                <a:lnTo>
                  <a:pt x="204" y="15"/>
                </a:lnTo>
                <a:lnTo>
                  <a:pt x="213" y="21"/>
                </a:lnTo>
                <a:lnTo>
                  <a:pt x="220" y="26"/>
                </a:lnTo>
                <a:lnTo>
                  <a:pt x="227" y="31"/>
                </a:lnTo>
                <a:lnTo>
                  <a:pt x="227" y="31"/>
                </a:lnTo>
                <a:lnTo>
                  <a:pt x="235" y="42"/>
                </a:lnTo>
                <a:lnTo>
                  <a:pt x="240" y="50"/>
                </a:lnTo>
                <a:lnTo>
                  <a:pt x="243" y="58"/>
                </a:lnTo>
                <a:lnTo>
                  <a:pt x="244" y="64"/>
                </a:lnTo>
                <a:lnTo>
                  <a:pt x="244" y="64"/>
                </a:lnTo>
                <a:lnTo>
                  <a:pt x="246" y="79"/>
                </a:lnTo>
                <a:lnTo>
                  <a:pt x="246" y="91"/>
                </a:lnTo>
                <a:lnTo>
                  <a:pt x="244" y="99"/>
                </a:lnTo>
                <a:lnTo>
                  <a:pt x="240" y="106"/>
                </a:lnTo>
                <a:lnTo>
                  <a:pt x="240" y="106"/>
                </a:lnTo>
                <a:lnTo>
                  <a:pt x="237" y="108"/>
                </a:lnTo>
                <a:lnTo>
                  <a:pt x="233" y="111"/>
                </a:lnTo>
                <a:lnTo>
                  <a:pt x="223" y="114"/>
                </a:lnTo>
                <a:lnTo>
                  <a:pt x="213" y="115"/>
                </a:lnTo>
                <a:lnTo>
                  <a:pt x="206" y="115"/>
                </a:lnTo>
                <a:lnTo>
                  <a:pt x="206" y="115"/>
                </a:lnTo>
                <a:close/>
                <a:moveTo>
                  <a:pt x="123" y="45"/>
                </a:moveTo>
                <a:lnTo>
                  <a:pt x="123" y="45"/>
                </a:lnTo>
                <a:lnTo>
                  <a:pt x="136" y="45"/>
                </a:lnTo>
                <a:lnTo>
                  <a:pt x="150" y="46"/>
                </a:lnTo>
                <a:lnTo>
                  <a:pt x="156" y="48"/>
                </a:lnTo>
                <a:lnTo>
                  <a:pt x="162" y="50"/>
                </a:lnTo>
                <a:lnTo>
                  <a:pt x="167" y="54"/>
                </a:lnTo>
                <a:lnTo>
                  <a:pt x="171" y="58"/>
                </a:lnTo>
                <a:lnTo>
                  <a:pt x="171" y="58"/>
                </a:lnTo>
                <a:lnTo>
                  <a:pt x="175" y="65"/>
                </a:lnTo>
                <a:lnTo>
                  <a:pt x="177" y="71"/>
                </a:lnTo>
                <a:lnTo>
                  <a:pt x="177" y="77"/>
                </a:lnTo>
                <a:lnTo>
                  <a:pt x="174" y="83"/>
                </a:lnTo>
                <a:lnTo>
                  <a:pt x="174" y="83"/>
                </a:lnTo>
                <a:lnTo>
                  <a:pt x="173" y="87"/>
                </a:lnTo>
                <a:lnTo>
                  <a:pt x="173" y="91"/>
                </a:lnTo>
                <a:lnTo>
                  <a:pt x="173" y="91"/>
                </a:lnTo>
                <a:lnTo>
                  <a:pt x="173" y="94"/>
                </a:lnTo>
                <a:lnTo>
                  <a:pt x="175" y="96"/>
                </a:lnTo>
                <a:lnTo>
                  <a:pt x="179" y="99"/>
                </a:lnTo>
                <a:lnTo>
                  <a:pt x="183" y="100"/>
                </a:lnTo>
                <a:lnTo>
                  <a:pt x="194" y="103"/>
                </a:lnTo>
                <a:lnTo>
                  <a:pt x="206" y="104"/>
                </a:lnTo>
                <a:lnTo>
                  <a:pt x="206" y="104"/>
                </a:lnTo>
                <a:lnTo>
                  <a:pt x="216" y="103"/>
                </a:lnTo>
                <a:lnTo>
                  <a:pt x="224" y="102"/>
                </a:lnTo>
                <a:lnTo>
                  <a:pt x="229" y="100"/>
                </a:lnTo>
                <a:lnTo>
                  <a:pt x="232" y="99"/>
                </a:lnTo>
                <a:lnTo>
                  <a:pt x="232" y="99"/>
                </a:lnTo>
                <a:lnTo>
                  <a:pt x="233" y="96"/>
                </a:lnTo>
                <a:lnTo>
                  <a:pt x="235" y="91"/>
                </a:lnTo>
                <a:lnTo>
                  <a:pt x="235" y="81"/>
                </a:lnTo>
                <a:lnTo>
                  <a:pt x="233" y="67"/>
                </a:lnTo>
                <a:lnTo>
                  <a:pt x="233" y="67"/>
                </a:lnTo>
                <a:lnTo>
                  <a:pt x="232" y="61"/>
                </a:lnTo>
                <a:lnTo>
                  <a:pt x="231" y="54"/>
                </a:lnTo>
                <a:lnTo>
                  <a:pt x="225" y="48"/>
                </a:lnTo>
                <a:lnTo>
                  <a:pt x="219" y="40"/>
                </a:lnTo>
                <a:lnTo>
                  <a:pt x="219" y="40"/>
                </a:lnTo>
                <a:lnTo>
                  <a:pt x="213" y="34"/>
                </a:lnTo>
                <a:lnTo>
                  <a:pt x="206" y="30"/>
                </a:lnTo>
                <a:lnTo>
                  <a:pt x="198" y="25"/>
                </a:lnTo>
                <a:lnTo>
                  <a:pt x="187" y="21"/>
                </a:lnTo>
                <a:lnTo>
                  <a:pt x="175" y="18"/>
                </a:lnTo>
                <a:lnTo>
                  <a:pt x="162" y="14"/>
                </a:lnTo>
                <a:lnTo>
                  <a:pt x="144" y="12"/>
                </a:lnTo>
                <a:lnTo>
                  <a:pt x="124" y="11"/>
                </a:lnTo>
                <a:lnTo>
                  <a:pt x="121" y="11"/>
                </a:lnTo>
                <a:lnTo>
                  <a:pt x="121" y="11"/>
                </a:lnTo>
                <a:lnTo>
                  <a:pt x="101" y="12"/>
                </a:lnTo>
                <a:lnTo>
                  <a:pt x="85" y="14"/>
                </a:lnTo>
                <a:lnTo>
                  <a:pt x="70" y="18"/>
                </a:lnTo>
                <a:lnTo>
                  <a:pt x="58" y="21"/>
                </a:lnTo>
                <a:lnTo>
                  <a:pt x="47" y="25"/>
                </a:lnTo>
                <a:lnTo>
                  <a:pt x="39" y="30"/>
                </a:lnTo>
                <a:lnTo>
                  <a:pt x="32" y="34"/>
                </a:lnTo>
                <a:lnTo>
                  <a:pt x="27" y="40"/>
                </a:lnTo>
                <a:lnTo>
                  <a:pt x="27" y="40"/>
                </a:lnTo>
                <a:lnTo>
                  <a:pt x="20" y="48"/>
                </a:lnTo>
                <a:lnTo>
                  <a:pt x="16" y="54"/>
                </a:lnTo>
                <a:lnTo>
                  <a:pt x="13" y="61"/>
                </a:lnTo>
                <a:lnTo>
                  <a:pt x="12" y="67"/>
                </a:lnTo>
                <a:lnTo>
                  <a:pt x="12" y="67"/>
                </a:lnTo>
                <a:lnTo>
                  <a:pt x="11" y="81"/>
                </a:lnTo>
                <a:lnTo>
                  <a:pt x="11" y="91"/>
                </a:lnTo>
                <a:lnTo>
                  <a:pt x="12" y="96"/>
                </a:lnTo>
                <a:lnTo>
                  <a:pt x="13" y="99"/>
                </a:lnTo>
                <a:lnTo>
                  <a:pt x="13" y="99"/>
                </a:lnTo>
                <a:lnTo>
                  <a:pt x="16" y="100"/>
                </a:lnTo>
                <a:lnTo>
                  <a:pt x="21" y="102"/>
                </a:lnTo>
                <a:lnTo>
                  <a:pt x="29" y="103"/>
                </a:lnTo>
                <a:lnTo>
                  <a:pt x="39" y="104"/>
                </a:lnTo>
                <a:lnTo>
                  <a:pt x="39" y="104"/>
                </a:lnTo>
                <a:lnTo>
                  <a:pt x="51" y="103"/>
                </a:lnTo>
                <a:lnTo>
                  <a:pt x="62" y="100"/>
                </a:lnTo>
                <a:lnTo>
                  <a:pt x="67" y="99"/>
                </a:lnTo>
                <a:lnTo>
                  <a:pt x="70" y="96"/>
                </a:lnTo>
                <a:lnTo>
                  <a:pt x="73" y="94"/>
                </a:lnTo>
                <a:lnTo>
                  <a:pt x="73" y="91"/>
                </a:lnTo>
                <a:lnTo>
                  <a:pt x="73" y="91"/>
                </a:lnTo>
                <a:lnTo>
                  <a:pt x="73" y="87"/>
                </a:lnTo>
                <a:lnTo>
                  <a:pt x="71" y="83"/>
                </a:lnTo>
                <a:lnTo>
                  <a:pt x="71" y="83"/>
                </a:lnTo>
                <a:lnTo>
                  <a:pt x="70" y="77"/>
                </a:lnTo>
                <a:lnTo>
                  <a:pt x="69" y="71"/>
                </a:lnTo>
                <a:lnTo>
                  <a:pt x="70" y="65"/>
                </a:lnTo>
                <a:lnTo>
                  <a:pt x="74" y="58"/>
                </a:lnTo>
                <a:lnTo>
                  <a:pt x="74" y="58"/>
                </a:lnTo>
                <a:lnTo>
                  <a:pt x="78" y="54"/>
                </a:lnTo>
                <a:lnTo>
                  <a:pt x="83" y="50"/>
                </a:lnTo>
                <a:lnTo>
                  <a:pt x="89" y="48"/>
                </a:lnTo>
                <a:lnTo>
                  <a:pt x="96" y="46"/>
                </a:lnTo>
                <a:lnTo>
                  <a:pt x="109" y="45"/>
                </a:lnTo>
                <a:lnTo>
                  <a:pt x="123" y="45"/>
                </a:lnTo>
                <a:lnTo>
                  <a:pt x="123" y="4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12" name="Freeform 188"/>
          <p:cNvSpPr>
            <a:spLocks noEditPoints="1"/>
          </p:cNvSpPr>
          <p:nvPr/>
        </p:nvSpPr>
        <p:spPr bwMode="auto">
          <a:xfrm>
            <a:off x="4514456" y="889918"/>
            <a:ext cx="286136" cy="322173"/>
          </a:xfrm>
          <a:custGeom>
            <a:avLst/>
            <a:gdLst/>
            <a:ahLst/>
            <a:cxnLst>
              <a:cxn ang="0">
                <a:pos x="103" y="207"/>
              </a:cxn>
              <a:cxn ang="0">
                <a:pos x="82" y="204"/>
              </a:cxn>
              <a:cxn ang="0">
                <a:pos x="64" y="199"/>
              </a:cxn>
              <a:cxn ang="0">
                <a:pos x="46" y="189"/>
              </a:cxn>
              <a:cxn ang="0">
                <a:pos x="30" y="176"/>
              </a:cxn>
              <a:cxn ang="0">
                <a:pos x="18" y="161"/>
              </a:cxn>
              <a:cxn ang="0">
                <a:pos x="8" y="144"/>
              </a:cxn>
              <a:cxn ang="0">
                <a:pos x="3" y="125"/>
              </a:cxn>
              <a:cxn ang="0">
                <a:pos x="0" y="104"/>
              </a:cxn>
              <a:cxn ang="0">
                <a:pos x="0" y="94"/>
              </a:cxn>
              <a:cxn ang="0">
                <a:pos x="4" y="73"/>
              </a:cxn>
              <a:cxn ang="0">
                <a:pos x="12" y="54"/>
              </a:cxn>
              <a:cxn ang="0">
                <a:pos x="23" y="38"/>
              </a:cxn>
              <a:cxn ang="0">
                <a:pos x="38" y="25"/>
              </a:cxn>
              <a:cxn ang="0">
                <a:pos x="54" y="13"/>
              </a:cxn>
              <a:cxn ang="0">
                <a:pos x="73" y="6"/>
              </a:cxn>
              <a:cxn ang="0">
                <a:pos x="93" y="2"/>
              </a:cxn>
              <a:cxn ang="0">
                <a:pos x="103" y="0"/>
              </a:cxn>
              <a:cxn ang="0">
                <a:pos x="126" y="3"/>
              </a:cxn>
              <a:cxn ang="0">
                <a:pos x="146" y="10"/>
              </a:cxn>
              <a:cxn ang="0">
                <a:pos x="165" y="22"/>
              </a:cxn>
              <a:cxn ang="0">
                <a:pos x="181" y="37"/>
              </a:cxn>
              <a:cxn ang="0">
                <a:pos x="123" y="104"/>
              </a:cxn>
              <a:cxn ang="0">
                <a:pos x="181" y="171"/>
              </a:cxn>
              <a:cxn ang="0">
                <a:pos x="174" y="179"/>
              </a:cxn>
              <a:cxn ang="0">
                <a:pos x="155" y="192"/>
              </a:cxn>
              <a:cxn ang="0">
                <a:pos x="136" y="202"/>
              </a:cxn>
              <a:cxn ang="0">
                <a:pos x="115" y="206"/>
              </a:cxn>
              <a:cxn ang="0">
                <a:pos x="103" y="207"/>
              </a:cxn>
              <a:cxn ang="0">
                <a:pos x="103" y="11"/>
              </a:cxn>
              <a:cxn ang="0">
                <a:pos x="85" y="14"/>
              </a:cxn>
              <a:cxn ang="0">
                <a:pos x="68" y="19"/>
              </a:cxn>
              <a:cxn ang="0">
                <a:pos x="51" y="27"/>
              </a:cxn>
              <a:cxn ang="0">
                <a:pos x="38" y="38"/>
              </a:cxn>
              <a:cxn ang="0">
                <a:pos x="27" y="52"/>
              </a:cxn>
              <a:cxn ang="0">
                <a:pos x="18" y="68"/>
              </a:cxn>
              <a:cxn ang="0">
                <a:pos x="12" y="86"/>
              </a:cxn>
              <a:cxn ang="0">
                <a:pos x="11" y="104"/>
              </a:cxn>
              <a:cxn ang="0">
                <a:pos x="11" y="114"/>
              </a:cxn>
              <a:cxn ang="0">
                <a:pos x="15" y="131"/>
              </a:cxn>
              <a:cxn ang="0">
                <a:pos x="22" y="148"/>
              </a:cxn>
              <a:cxn ang="0">
                <a:pos x="32" y="162"/>
              </a:cxn>
              <a:cxn ang="0">
                <a:pos x="45" y="175"/>
              </a:cxn>
              <a:cxn ang="0">
                <a:pos x="59" y="185"/>
              </a:cxn>
              <a:cxn ang="0">
                <a:pos x="76" y="192"/>
              </a:cxn>
              <a:cxn ang="0">
                <a:pos x="93" y="195"/>
              </a:cxn>
              <a:cxn ang="0">
                <a:pos x="103" y="196"/>
              </a:cxn>
              <a:cxn ang="0">
                <a:pos x="122" y="194"/>
              </a:cxn>
              <a:cxn ang="0">
                <a:pos x="139" y="188"/>
              </a:cxn>
              <a:cxn ang="0">
                <a:pos x="155" y="180"/>
              </a:cxn>
              <a:cxn ang="0">
                <a:pos x="170" y="168"/>
              </a:cxn>
              <a:cxn ang="0">
                <a:pos x="170" y="40"/>
              </a:cxn>
              <a:cxn ang="0">
                <a:pos x="163" y="34"/>
              </a:cxn>
              <a:cxn ang="0">
                <a:pos x="147" y="23"/>
              </a:cxn>
              <a:cxn ang="0">
                <a:pos x="131" y="15"/>
              </a:cxn>
              <a:cxn ang="0">
                <a:pos x="112" y="13"/>
              </a:cxn>
              <a:cxn ang="0">
                <a:pos x="103" y="11"/>
              </a:cxn>
            </a:cxnLst>
            <a:rect l="0" t="0" r="r" b="b"/>
            <a:pathLst>
              <a:path w="185" h="207">
                <a:moveTo>
                  <a:pt x="103" y="207"/>
                </a:moveTo>
                <a:lnTo>
                  <a:pt x="103" y="207"/>
                </a:lnTo>
                <a:lnTo>
                  <a:pt x="93" y="206"/>
                </a:lnTo>
                <a:lnTo>
                  <a:pt x="82" y="204"/>
                </a:lnTo>
                <a:lnTo>
                  <a:pt x="73" y="202"/>
                </a:lnTo>
                <a:lnTo>
                  <a:pt x="64" y="199"/>
                </a:lnTo>
                <a:lnTo>
                  <a:pt x="54" y="195"/>
                </a:lnTo>
                <a:lnTo>
                  <a:pt x="46" y="189"/>
                </a:lnTo>
                <a:lnTo>
                  <a:pt x="38" y="183"/>
                </a:lnTo>
                <a:lnTo>
                  <a:pt x="30" y="176"/>
                </a:lnTo>
                <a:lnTo>
                  <a:pt x="23" y="169"/>
                </a:lnTo>
                <a:lnTo>
                  <a:pt x="18" y="161"/>
                </a:lnTo>
                <a:lnTo>
                  <a:pt x="12" y="153"/>
                </a:lnTo>
                <a:lnTo>
                  <a:pt x="8" y="144"/>
                </a:lnTo>
                <a:lnTo>
                  <a:pt x="4" y="134"/>
                </a:lnTo>
                <a:lnTo>
                  <a:pt x="3" y="125"/>
                </a:lnTo>
                <a:lnTo>
                  <a:pt x="0" y="114"/>
                </a:lnTo>
                <a:lnTo>
                  <a:pt x="0" y="104"/>
                </a:lnTo>
                <a:lnTo>
                  <a:pt x="0" y="104"/>
                </a:lnTo>
                <a:lnTo>
                  <a:pt x="0" y="94"/>
                </a:lnTo>
                <a:lnTo>
                  <a:pt x="3" y="83"/>
                </a:lnTo>
                <a:lnTo>
                  <a:pt x="4" y="73"/>
                </a:lnTo>
                <a:lnTo>
                  <a:pt x="8" y="64"/>
                </a:lnTo>
                <a:lnTo>
                  <a:pt x="12" y="54"/>
                </a:lnTo>
                <a:lnTo>
                  <a:pt x="18" y="46"/>
                </a:lnTo>
                <a:lnTo>
                  <a:pt x="23" y="38"/>
                </a:lnTo>
                <a:lnTo>
                  <a:pt x="30" y="31"/>
                </a:lnTo>
                <a:lnTo>
                  <a:pt x="38" y="25"/>
                </a:lnTo>
                <a:lnTo>
                  <a:pt x="46" y="18"/>
                </a:lnTo>
                <a:lnTo>
                  <a:pt x="54" y="13"/>
                </a:lnTo>
                <a:lnTo>
                  <a:pt x="64" y="9"/>
                </a:lnTo>
                <a:lnTo>
                  <a:pt x="73" y="6"/>
                </a:lnTo>
                <a:lnTo>
                  <a:pt x="82" y="3"/>
                </a:lnTo>
                <a:lnTo>
                  <a:pt x="93" y="2"/>
                </a:lnTo>
                <a:lnTo>
                  <a:pt x="103" y="0"/>
                </a:lnTo>
                <a:lnTo>
                  <a:pt x="103" y="0"/>
                </a:lnTo>
                <a:lnTo>
                  <a:pt x="115" y="2"/>
                </a:lnTo>
                <a:lnTo>
                  <a:pt x="126" y="3"/>
                </a:lnTo>
                <a:lnTo>
                  <a:pt x="136" y="6"/>
                </a:lnTo>
                <a:lnTo>
                  <a:pt x="146" y="10"/>
                </a:lnTo>
                <a:lnTo>
                  <a:pt x="155" y="15"/>
                </a:lnTo>
                <a:lnTo>
                  <a:pt x="165" y="22"/>
                </a:lnTo>
                <a:lnTo>
                  <a:pt x="174" y="29"/>
                </a:lnTo>
                <a:lnTo>
                  <a:pt x="181" y="37"/>
                </a:lnTo>
                <a:lnTo>
                  <a:pt x="185" y="41"/>
                </a:lnTo>
                <a:lnTo>
                  <a:pt x="123" y="104"/>
                </a:lnTo>
                <a:lnTo>
                  <a:pt x="185" y="167"/>
                </a:lnTo>
                <a:lnTo>
                  <a:pt x="181" y="171"/>
                </a:lnTo>
                <a:lnTo>
                  <a:pt x="181" y="171"/>
                </a:lnTo>
                <a:lnTo>
                  <a:pt x="174" y="179"/>
                </a:lnTo>
                <a:lnTo>
                  <a:pt x="165" y="187"/>
                </a:lnTo>
                <a:lnTo>
                  <a:pt x="155" y="192"/>
                </a:lnTo>
                <a:lnTo>
                  <a:pt x="146" y="198"/>
                </a:lnTo>
                <a:lnTo>
                  <a:pt x="136" y="202"/>
                </a:lnTo>
                <a:lnTo>
                  <a:pt x="126" y="204"/>
                </a:lnTo>
                <a:lnTo>
                  <a:pt x="115" y="206"/>
                </a:lnTo>
                <a:lnTo>
                  <a:pt x="103" y="207"/>
                </a:lnTo>
                <a:lnTo>
                  <a:pt x="103" y="207"/>
                </a:lnTo>
                <a:close/>
                <a:moveTo>
                  <a:pt x="103" y="11"/>
                </a:moveTo>
                <a:lnTo>
                  <a:pt x="103" y="11"/>
                </a:lnTo>
                <a:lnTo>
                  <a:pt x="93" y="13"/>
                </a:lnTo>
                <a:lnTo>
                  <a:pt x="85" y="14"/>
                </a:lnTo>
                <a:lnTo>
                  <a:pt x="76" y="15"/>
                </a:lnTo>
                <a:lnTo>
                  <a:pt x="68" y="19"/>
                </a:lnTo>
                <a:lnTo>
                  <a:pt x="59" y="22"/>
                </a:lnTo>
                <a:lnTo>
                  <a:pt x="51" y="27"/>
                </a:lnTo>
                <a:lnTo>
                  <a:pt x="45" y="33"/>
                </a:lnTo>
                <a:lnTo>
                  <a:pt x="38" y="38"/>
                </a:lnTo>
                <a:lnTo>
                  <a:pt x="32" y="45"/>
                </a:lnTo>
                <a:lnTo>
                  <a:pt x="27" y="52"/>
                </a:lnTo>
                <a:lnTo>
                  <a:pt x="22" y="60"/>
                </a:lnTo>
                <a:lnTo>
                  <a:pt x="18" y="68"/>
                </a:lnTo>
                <a:lnTo>
                  <a:pt x="15" y="76"/>
                </a:lnTo>
                <a:lnTo>
                  <a:pt x="12" y="86"/>
                </a:lnTo>
                <a:lnTo>
                  <a:pt x="11" y="95"/>
                </a:lnTo>
                <a:lnTo>
                  <a:pt x="11" y="104"/>
                </a:lnTo>
                <a:lnTo>
                  <a:pt x="11" y="104"/>
                </a:lnTo>
                <a:lnTo>
                  <a:pt x="11" y="114"/>
                </a:lnTo>
                <a:lnTo>
                  <a:pt x="12" y="122"/>
                </a:lnTo>
                <a:lnTo>
                  <a:pt x="15" y="131"/>
                </a:lnTo>
                <a:lnTo>
                  <a:pt x="18" y="140"/>
                </a:lnTo>
                <a:lnTo>
                  <a:pt x="22" y="148"/>
                </a:lnTo>
                <a:lnTo>
                  <a:pt x="27" y="156"/>
                </a:lnTo>
                <a:lnTo>
                  <a:pt x="32" y="162"/>
                </a:lnTo>
                <a:lnTo>
                  <a:pt x="38" y="169"/>
                </a:lnTo>
                <a:lnTo>
                  <a:pt x="45" y="175"/>
                </a:lnTo>
                <a:lnTo>
                  <a:pt x="51" y="180"/>
                </a:lnTo>
                <a:lnTo>
                  <a:pt x="59" y="185"/>
                </a:lnTo>
                <a:lnTo>
                  <a:pt x="68" y="188"/>
                </a:lnTo>
                <a:lnTo>
                  <a:pt x="76" y="192"/>
                </a:lnTo>
                <a:lnTo>
                  <a:pt x="85" y="194"/>
                </a:lnTo>
                <a:lnTo>
                  <a:pt x="93" y="195"/>
                </a:lnTo>
                <a:lnTo>
                  <a:pt x="103" y="196"/>
                </a:lnTo>
                <a:lnTo>
                  <a:pt x="103" y="196"/>
                </a:lnTo>
                <a:lnTo>
                  <a:pt x="112" y="195"/>
                </a:lnTo>
                <a:lnTo>
                  <a:pt x="122" y="194"/>
                </a:lnTo>
                <a:lnTo>
                  <a:pt x="131" y="192"/>
                </a:lnTo>
                <a:lnTo>
                  <a:pt x="139" y="188"/>
                </a:lnTo>
                <a:lnTo>
                  <a:pt x="147" y="184"/>
                </a:lnTo>
                <a:lnTo>
                  <a:pt x="155" y="180"/>
                </a:lnTo>
                <a:lnTo>
                  <a:pt x="163" y="173"/>
                </a:lnTo>
                <a:lnTo>
                  <a:pt x="170" y="168"/>
                </a:lnTo>
                <a:lnTo>
                  <a:pt x="108" y="104"/>
                </a:lnTo>
                <a:lnTo>
                  <a:pt x="170" y="40"/>
                </a:lnTo>
                <a:lnTo>
                  <a:pt x="170" y="40"/>
                </a:lnTo>
                <a:lnTo>
                  <a:pt x="163" y="34"/>
                </a:lnTo>
                <a:lnTo>
                  <a:pt x="155" y="27"/>
                </a:lnTo>
                <a:lnTo>
                  <a:pt x="147" y="23"/>
                </a:lnTo>
                <a:lnTo>
                  <a:pt x="139" y="19"/>
                </a:lnTo>
                <a:lnTo>
                  <a:pt x="131" y="15"/>
                </a:lnTo>
                <a:lnTo>
                  <a:pt x="122" y="14"/>
                </a:lnTo>
                <a:lnTo>
                  <a:pt x="112" y="13"/>
                </a:lnTo>
                <a:lnTo>
                  <a:pt x="103" y="11"/>
                </a:lnTo>
                <a:lnTo>
                  <a:pt x="103"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13" name="Freeform 189"/>
          <p:cNvSpPr>
            <a:spLocks noEditPoints="1"/>
          </p:cNvSpPr>
          <p:nvPr/>
        </p:nvSpPr>
        <p:spPr bwMode="auto">
          <a:xfrm>
            <a:off x="4688012" y="927271"/>
            <a:ext cx="46907" cy="51363"/>
          </a:xfrm>
          <a:custGeom>
            <a:avLst/>
            <a:gdLst/>
            <a:ahLst/>
            <a:cxnLst>
              <a:cxn ang="0">
                <a:pos x="16" y="32"/>
              </a:cxn>
              <a:cxn ang="0">
                <a:pos x="16" y="32"/>
              </a:cxn>
              <a:cxn ang="0">
                <a:pos x="11" y="31"/>
              </a:cxn>
              <a:cxn ang="0">
                <a:pos x="5" y="28"/>
              </a:cxn>
              <a:cxn ang="0">
                <a:pos x="1" y="23"/>
              </a:cxn>
              <a:cxn ang="0">
                <a:pos x="0" y="16"/>
              </a:cxn>
              <a:cxn ang="0">
                <a:pos x="0" y="16"/>
              </a:cxn>
              <a:cxn ang="0">
                <a:pos x="1" y="11"/>
              </a:cxn>
              <a:cxn ang="0">
                <a:pos x="5" y="5"/>
              </a:cxn>
              <a:cxn ang="0">
                <a:pos x="11" y="1"/>
              </a:cxn>
              <a:cxn ang="0">
                <a:pos x="16" y="0"/>
              </a:cxn>
              <a:cxn ang="0">
                <a:pos x="16" y="0"/>
              </a:cxn>
              <a:cxn ang="0">
                <a:pos x="23" y="1"/>
              </a:cxn>
              <a:cxn ang="0">
                <a:pos x="28" y="5"/>
              </a:cxn>
              <a:cxn ang="0">
                <a:pos x="32" y="11"/>
              </a:cxn>
              <a:cxn ang="0">
                <a:pos x="32" y="16"/>
              </a:cxn>
              <a:cxn ang="0">
                <a:pos x="32" y="16"/>
              </a:cxn>
              <a:cxn ang="0">
                <a:pos x="32" y="23"/>
              </a:cxn>
              <a:cxn ang="0">
                <a:pos x="28" y="28"/>
              </a:cxn>
              <a:cxn ang="0">
                <a:pos x="23" y="31"/>
              </a:cxn>
              <a:cxn ang="0">
                <a:pos x="16" y="32"/>
              </a:cxn>
              <a:cxn ang="0">
                <a:pos x="16" y="32"/>
              </a:cxn>
              <a:cxn ang="0">
                <a:pos x="16" y="5"/>
              </a:cxn>
              <a:cxn ang="0">
                <a:pos x="16" y="5"/>
              </a:cxn>
              <a:cxn ang="0">
                <a:pos x="12" y="7"/>
              </a:cxn>
              <a:cxn ang="0">
                <a:pos x="9" y="10"/>
              </a:cxn>
              <a:cxn ang="0">
                <a:pos x="7" y="12"/>
              </a:cxn>
              <a:cxn ang="0">
                <a:pos x="5" y="16"/>
              </a:cxn>
              <a:cxn ang="0">
                <a:pos x="5" y="16"/>
              </a:cxn>
              <a:cxn ang="0">
                <a:pos x="7" y="20"/>
              </a:cxn>
              <a:cxn ang="0">
                <a:pos x="9" y="24"/>
              </a:cxn>
              <a:cxn ang="0">
                <a:pos x="12" y="27"/>
              </a:cxn>
              <a:cxn ang="0">
                <a:pos x="16" y="27"/>
              </a:cxn>
              <a:cxn ang="0">
                <a:pos x="16" y="27"/>
              </a:cxn>
              <a:cxn ang="0">
                <a:pos x="21" y="27"/>
              </a:cxn>
              <a:cxn ang="0">
                <a:pos x="24" y="24"/>
              </a:cxn>
              <a:cxn ang="0">
                <a:pos x="27" y="20"/>
              </a:cxn>
              <a:cxn ang="0">
                <a:pos x="27" y="16"/>
              </a:cxn>
              <a:cxn ang="0">
                <a:pos x="27" y="16"/>
              </a:cxn>
              <a:cxn ang="0">
                <a:pos x="27" y="12"/>
              </a:cxn>
              <a:cxn ang="0">
                <a:pos x="24" y="10"/>
              </a:cxn>
              <a:cxn ang="0">
                <a:pos x="21" y="7"/>
              </a:cxn>
              <a:cxn ang="0">
                <a:pos x="16" y="5"/>
              </a:cxn>
              <a:cxn ang="0">
                <a:pos x="16" y="5"/>
              </a:cxn>
            </a:cxnLst>
            <a:rect l="0" t="0" r="r" b="b"/>
            <a:pathLst>
              <a:path w="32" h="32">
                <a:moveTo>
                  <a:pt x="16" y="32"/>
                </a:moveTo>
                <a:lnTo>
                  <a:pt x="16" y="32"/>
                </a:lnTo>
                <a:lnTo>
                  <a:pt x="11" y="31"/>
                </a:lnTo>
                <a:lnTo>
                  <a:pt x="5" y="28"/>
                </a:lnTo>
                <a:lnTo>
                  <a:pt x="1" y="23"/>
                </a:lnTo>
                <a:lnTo>
                  <a:pt x="0" y="16"/>
                </a:lnTo>
                <a:lnTo>
                  <a:pt x="0" y="16"/>
                </a:lnTo>
                <a:lnTo>
                  <a:pt x="1" y="11"/>
                </a:lnTo>
                <a:lnTo>
                  <a:pt x="5" y="5"/>
                </a:lnTo>
                <a:lnTo>
                  <a:pt x="11" y="1"/>
                </a:lnTo>
                <a:lnTo>
                  <a:pt x="16" y="0"/>
                </a:lnTo>
                <a:lnTo>
                  <a:pt x="16" y="0"/>
                </a:lnTo>
                <a:lnTo>
                  <a:pt x="23" y="1"/>
                </a:lnTo>
                <a:lnTo>
                  <a:pt x="28" y="5"/>
                </a:lnTo>
                <a:lnTo>
                  <a:pt x="32" y="11"/>
                </a:lnTo>
                <a:lnTo>
                  <a:pt x="32" y="16"/>
                </a:lnTo>
                <a:lnTo>
                  <a:pt x="32" y="16"/>
                </a:lnTo>
                <a:lnTo>
                  <a:pt x="32" y="23"/>
                </a:lnTo>
                <a:lnTo>
                  <a:pt x="28" y="28"/>
                </a:lnTo>
                <a:lnTo>
                  <a:pt x="23" y="31"/>
                </a:lnTo>
                <a:lnTo>
                  <a:pt x="16" y="32"/>
                </a:lnTo>
                <a:lnTo>
                  <a:pt x="16" y="32"/>
                </a:lnTo>
                <a:close/>
                <a:moveTo>
                  <a:pt x="16" y="5"/>
                </a:moveTo>
                <a:lnTo>
                  <a:pt x="16" y="5"/>
                </a:lnTo>
                <a:lnTo>
                  <a:pt x="12" y="7"/>
                </a:lnTo>
                <a:lnTo>
                  <a:pt x="9" y="10"/>
                </a:lnTo>
                <a:lnTo>
                  <a:pt x="7" y="12"/>
                </a:lnTo>
                <a:lnTo>
                  <a:pt x="5" y="16"/>
                </a:lnTo>
                <a:lnTo>
                  <a:pt x="5" y="16"/>
                </a:lnTo>
                <a:lnTo>
                  <a:pt x="7" y="20"/>
                </a:lnTo>
                <a:lnTo>
                  <a:pt x="9" y="24"/>
                </a:lnTo>
                <a:lnTo>
                  <a:pt x="12" y="27"/>
                </a:lnTo>
                <a:lnTo>
                  <a:pt x="16" y="27"/>
                </a:lnTo>
                <a:lnTo>
                  <a:pt x="16" y="27"/>
                </a:lnTo>
                <a:lnTo>
                  <a:pt x="21" y="27"/>
                </a:lnTo>
                <a:lnTo>
                  <a:pt x="24" y="24"/>
                </a:lnTo>
                <a:lnTo>
                  <a:pt x="27" y="20"/>
                </a:lnTo>
                <a:lnTo>
                  <a:pt x="27" y="16"/>
                </a:lnTo>
                <a:lnTo>
                  <a:pt x="27" y="16"/>
                </a:lnTo>
                <a:lnTo>
                  <a:pt x="27" y="12"/>
                </a:lnTo>
                <a:lnTo>
                  <a:pt x="24" y="10"/>
                </a:lnTo>
                <a:lnTo>
                  <a:pt x="21" y="7"/>
                </a:lnTo>
                <a:lnTo>
                  <a:pt x="16" y="5"/>
                </a:lnTo>
                <a:lnTo>
                  <a:pt x="16"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14" name="Freeform 190"/>
          <p:cNvSpPr>
            <a:spLocks noEditPoints="1"/>
          </p:cNvSpPr>
          <p:nvPr/>
        </p:nvSpPr>
        <p:spPr bwMode="auto">
          <a:xfrm>
            <a:off x="5316572" y="875908"/>
            <a:ext cx="290825" cy="336179"/>
          </a:xfrm>
          <a:custGeom>
            <a:avLst/>
            <a:gdLst/>
            <a:ahLst/>
            <a:cxnLst>
              <a:cxn ang="0">
                <a:pos x="50" y="202"/>
              </a:cxn>
              <a:cxn ang="0">
                <a:pos x="59" y="195"/>
              </a:cxn>
              <a:cxn ang="0">
                <a:pos x="75" y="168"/>
              </a:cxn>
              <a:cxn ang="0">
                <a:pos x="52" y="173"/>
              </a:cxn>
              <a:cxn ang="0">
                <a:pos x="36" y="172"/>
              </a:cxn>
              <a:cxn ang="0">
                <a:pos x="15" y="160"/>
              </a:cxn>
              <a:cxn ang="0">
                <a:pos x="3" y="141"/>
              </a:cxn>
              <a:cxn ang="0">
                <a:pos x="0" y="123"/>
              </a:cxn>
              <a:cxn ang="0">
                <a:pos x="9" y="98"/>
              </a:cxn>
              <a:cxn ang="0">
                <a:pos x="30" y="76"/>
              </a:cxn>
              <a:cxn ang="0">
                <a:pos x="53" y="56"/>
              </a:cxn>
              <a:cxn ang="0">
                <a:pos x="80" y="23"/>
              </a:cxn>
              <a:cxn ang="0">
                <a:pos x="98" y="10"/>
              </a:cxn>
              <a:cxn ang="0">
                <a:pos x="117" y="39"/>
              </a:cxn>
              <a:cxn ang="0">
                <a:pos x="144" y="65"/>
              </a:cxn>
              <a:cxn ang="0">
                <a:pos x="165" y="83"/>
              </a:cxn>
              <a:cxn ang="0">
                <a:pos x="181" y="107"/>
              </a:cxn>
              <a:cxn ang="0">
                <a:pos x="185" y="131"/>
              </a:cxn>
              <a:cxn ang="0">
                <a:pos x="180" y="148"/>
              </a:cxn>
              <a:cxn ang="0">
                <a:pos x="165" y="165"/>
              </a:cxn>
              <a:cxn ang="0">
                <a:pos x="144" y="173"/>
              </a:cxn>
              <a:cxn ang="0">
                <a:pos x="135" y="173"/>
              </a:cxn>
              <a:cxn ang="0">
                <a:pos x="111" y="168"/>
              </a:cxn>
              <a:cxn ang="0">
                <a:pos x="122" y="188"/>
              </a:cxn>
              <a:cxn ang="0">
                <a:pos x="135" y="202"/>
              </a:cxn>
              <a:cxn ang="0">
                <a:pos x="123" y="206"/>
              </a:cxn>
              <a:cxn ang="0">
                <a:pos x="108" y="188"/>
              </a:cxn>
              <a:cxn ang="0">
                <a:pos x="98" y="158"/>
              </a:cxn>
              <a:cxn ang="0">
                <a:pos x="106" y="153"/>
              </a:cxn>
              <a:cxn ang="0">
                <a:pos x="127" y="162"/>
              </a:cxn>
              <a:cxn ang="0">
                <a:pos x="135" y="162"/>
              </a:cxn>
              <a:cxn ang="0">
                <a:pos x="154" y="158"/>
              </a:cxn>
              <a:cxn ang="0">
                <a:pos x="168" y="148"/>
              </a:cxn>
              <a:cxn ang="0">
                <a:pos x="173" y="137"/>
              </a:cxn>
              <a:cxn ang="0">
                <a:pos x="175" y="116"/>
              </a:cxn>
              <a:cxn ang="0">
                <a:pos x="163" y="96"/>
              </a:cxn>
              <a:cxn ang="0">
                <a:pos x="149" y="84"/>
              </a:cxn>
              <a:cxn ang="0">
                <a:pos x="102" y="37"/>
              </a:cxn>
              <a:cxn ang="0">
                <a:pos x="86" y="37"/>
              </a:cxn>
              <a:cxn ang="0">
                <a:pos x="37" y="84"/>
              </a:cxn>
              <a:cxn ang="0">
                <a:pos x="23" y="96"/>
              </a:cxn>
              <a:cxn ang="0">
                <a:pos x="13" y="116"/>
              </a:cxn>
              <a:cxn ang="0">
                <a:pos x="13" y="137"/>
              </a:cxn>
              <a:cxn ang="0">
                <a:pos x="19" y="148"/>
              </a:cxn>
              <a:cxn ang="0">
                <a:pos x="33" y="158"/>
              </a:cxn>
              <a:cxn ang="0">
                <a:pos x="52" y="162"/>
              </a:cxn>
              <a:cxn ang="0">
                <a:pos x="65" y="161"/>
              </a:cxn>
              <a:cxn ang="0">
                <a:pos x="91" y="146"/>
              </a:cxn>
              <a:cxn ang="0">
                <a:pos x="87" y="166"/>
              </a:cxn>
              <a:cxn ang="0">
                <a:pos x="71" y="199"/>
              </a:cxn>
            </a:cxnLst>
            <a:rect l="0" t="0" r="r" b="b"/>
            <a:pathLst>
              <a:path w="185" h="216">
                <a:moveTo>
                  <a:pt x="135" y="216"/>
                </a:moveTo>
                <a:lnTo>
                  <a:pt x="50" y="216"/>
                </a:lnTo>
                <a:lnTo>
                  <a:pt x="50" y="202"/>
                </a:lnTo>
                <a:lnTo>
                  <a:pt x="53" y="200"/>
                </a:lnTo>
                <a:lnTo>
                  <a:pt x="53" y="200"/>
                </a:lnTo>
                <a:lnTo>
                  <a:pt x="59" y="195"/>
                </a:lnTo>
                <a:lnTo>
                  <a:pt x="65" y="188"/>
                </a:lnTo>
                <a:lnTo>
                  <a:pt x="71" y="180"/>
                </a:lnTo>
                <a:lnTo>
                  <a:pt x="75" y="168"/>
                </a:lnTo>
                <a:lnTo>
                  <a:pt x="75" y="168"/>
                </a:lnTo>
                <a:lnTo>
                  <a:pt x="63" y="172"/>
                </a:lnTo>
                <a:lnTo>
                  <a:pt x="52" y="173"/>
                </a:lnTo>
                <a:lnTo>
                  <a:pt x="52" y="173"/>
                </a:lnTo>
                <a:lnTo>
                  <a:pt x="42" y="173"/>
                </a:lnTo>
                <a:lnTo>
                  <a:pt x="36" y="172"/>
                </a:lnTo>
                <a:lnTo>
                  <a:pt x="27" y="168"/>
                </a:lnTo>
                <a:lnTo>
                  <a:pt x="21" y="165"/>
                </a:lnTo>
                <a:lnTo>
                  <a:pt x="15" y="160"/>
                </a:lnTo>
                <a:lnTo>
                  <a:pt x="10" y="154"/>
                </a:lnTo>
                <a:lnTo>
                  <a:pt x="6" y="148"/>
                </a:lnTo>
                <a:lnTo>
                  <a:pt x="3" y="141"/>
                </a:lnTo>
                <a:lnTo>
                  <a:pt x="3" y="141"/>
                </a:lnTo>
                <a:lnTo>
                  <a:pt x="0" y="131"/>
                </a:lnTo>
                <a:lnTo>
                  <a:pt x="0" y="123"/>
                </a:lnTo>
                <a:lnTo>
                  <a:pt x="2" y="115"/>
                </a:lnTo>
                <a:lnTo>
                  <a:pt x="5" y="107"/>
                </a:lnTo>
                <a:lnTo>
                  <a:pt x="9" y="98"/>
                </a:lnTo>
                <a:lnTo>
                  <a:pt x="15" y="91"/>
                </a:lnTo>
                <a:lnTo>
                  <a:pt x="22" y="83"/>
                </a:lnTo>
                <a:lnTo>
                  <a:pt x="30" y="76"/>
                </a:lnTo>
                <a:lnTo>
                  <a:pt x="30" y="76"/>
                </a:lnTo>
                <a:lnTo>
                  <a:pt x="42" y="65"/>
                </a:lnTo>
                <a:lnTo>
                  <a:pt x="53" y="56"/>
                </a:lnTo>
                <a:lnTo>
                  <a:pt x="63" y="48"/>
                </a:lnTo>
                <a:lnTo>
                  <a:pt x="69" y="39"/>
                </a:lnTo>
                <a:lnTo>
                  <a:pt x="80" y="23"/>
                </a:lnTo>
                <a:lnTo>
                  <a:pt x="88" y="10"/>
                </a:lnTo>
                <a:lnTo>
                  <a:pt x="94" y="0"/>
                </a:lnTo>
                <a:lnTo>
                  <a:pt x="98" y="10"/>
                </a:lnTo>
                <a:lnTo>
                  <a:pt x="98" y="10"/>
                </a:lnTo>
                <a:lnTo>
                  <a:pt x="106" y="23"/>
                </a:lnTo>
                <a:lnTo>
                  <a:pt x="117" y="39"/>
                </a:lnTo>
                <a:lnTo>
                  <a:pt x="125" y="48"/>
                </a:lnTo>
                <a:lnTo>
                  <a:pt x="133" y="56"/>
                </a:lnTo>
                <a:lnTo>
                  <a:pt x="144" y="65"/>
                </a:lnTo>
                <a:lnTo>
                  <a:pt x="156" y="76"/>
                </a:lnTo>
                <a:lnTo>
                  <a:pt x="156" y="76"/>
                </a:lnTo>
                <a:lnTo>
                  <a:pt x="165" y="83"/>
                </a:lnTo>
                <a:lnTo>
                  <a:pt x="172" y="91"/>
                </a:lnTo>
                <a:lnTo>
                  <a:pt x="177" y="98"/>
                </a:lnTo>
                <a:lnTo>
                  <a:pt x="181" y="107"/>
                </a:lnTo>
                <a:lnTo>
                  <a:pt x="184" y="115"/>
                </a:lnTo>
                <a:lnTo>
                  <a:pt x="185" y="123"/>
                </a:lnTo>
                <a:lnTo>
                  <a:pt x="185" y="131"/>
                </a:lnTo>
                <a:lnTo>
                  <a:pt x="184" y="141"/>
                </a:lnTo>
                <a:lnTo>
                  <a:pt x="184" y="141"/>
                </a:lnTo>
                <a:lnTo>
                  <a:pt x="180" y="148"/>
                </a:lnTo>
                <a:lnTo>
                  <a:pt x="176" y="154"/>
                </a:lnTo>
                <a:lnTo>
                  <a:pt x="172" y="160"/>
                </a:lnTo>
                <a:lnTo>
                  <a:pt x="165" y="165"/>
                </a:lnTo>
                <a:lnTo>
                  <a:pt x="158" y="168"/>
                </a:lnTo>
                <a:lnTo>
                  <a:pt x="152" y="172"/>
                </a:lnTo>
                <a:lnTo>
                  <a:pt x="144" y="173"/>
                </a:lnTo>
                <a:lnTo>
                  <a:pt x="135" y="173"/>
                </a:lnTo>
                <a:lnTo>
                  <a:pt x="135" y="173"/>
                </a:lnTo>
                <a:lnTo>
                  <a:pt x="135" y="173"/>
                </a:lnTo>
                <a:lnTo>
                  <a:pt x="135" y="173"/>
                </a:lnTo>
                <a:lnTo>
                  <a:pt x="123" y="172"/>
                </a:lnTo>
                <a:lnTo>
                  <a:pt x="111" y="168"/>
                </a:lnTo>
                <a:lnTo>
                  <a:pt x="111" y="168"/>
                </a:lnTo>
                <a:lnTo>
                  <a:pt x="115" y="180"/>
                </a:lnTo>
                <a:lnTo>
                  <a:pt x="122" y="188"/>
                </a:lnTo>
                <a:lnTo>
                  <a:pt x="127" y="195"/>
                </a:lnTo>
                <a:lnTo>
                  <a:pt x="133" y="200"/>
                </a:lnTo>
                <a:lnTo>
                  <a:pt x="135" y="202"/>
                </a:lnTo>
                <a:lnTo>
                  <a:pt x="135" y="216"/>
                </a:lnTo>
                <a:close/>
                <a:moveTo>
                  <a:pt x="63" y="206"/>
                </a:moveTo>
                <a:lnTo>
                  <a:pt x="123" y="206"/>
                </a:lnTo>
                <a:lnTo>
                  <a:pt x="123" y="206"/>
                </a:lnTo>
                <a:lnTo>
                  <a:pt x="115" y="199"/>
                </a:lnTo>
                <a:lnTo>
                  <a:pt x="108" y="188"/>
                </a:lnTo>
                <a:lnTo>
                  <a:pt x="102" y="175"/>
                </a:lnTo>
                <a:lnTo>
                  <a:pt x="99" y="166"/>
                </a:lnTo>
                <a:lnTo>
                  <a:pt x="98" y="158"/>
                </a:lnTo>
                <a:lnTo>
                  <a:pt x="96" y="146"/>
                </a:lnTo>
                <a:lnTo>
                  <a:pt x="106" y="153"/>
                </a:lnTo>
                <a:lnTo>
                  <a:pt x="106" y="153"/>
                </a:lnTo>
                <a:lnTo>
                  <a:pt x="114" y="157"/>
                </a:lnTo>
                <a:lnTo>
                  <a:pt x="121" y="161"/>
                </a:lnTo>
                <a:lnTo>
                  <a:pt x="127" y="162"/>
                </a:lnTo>
                <a:lnTo>
                  <a:pt x="135" y="162"/>
                </a:lnTo>
                <a:lnTo>
                  <a:pt x="135" y="162"/>
                </a:lnTo>
                <a:lnTo>
                  <a:pt x="135" y="162"/>
                </a:lnTo>
                <a:lnTo>
                  <a:pt x="142" y="162"/>
                </a:lnTo>
                <a:lnTo>
                  <a:pt x="148" y="161"/>
                </a:lnTo>
                <a:lnTo>
                  <a:pt x="154" y="158"/>
                </a:lnTo>
                <a:lnTo>
                  <a:pt x="158" y="156"/>
                </a:lnTo>
                <a:lnTo>
                  <a:pt x="164" y="152"/>
                </a:lnTo>
                <a:lnTo>
                  <a:pt x="168" y="148"/>
                </a:lnTo>
                <a:lnTo>
                  <a:pt x="171" y="142"/>
                </a:lnTo>
                <a:lnTo>
                  <a:pt x="173" y="137"/>
                </a:lnTo>
                <a:lnTo>
                  <a:pt x="173" y="137"/>
                </a:lnTo>
                <a:lnTo>
                  <a:pt x="175" y="130"/>
                </a:lnTo>
                <a:lnTo>
                  <a:pt x="175" y="123"/>
                </a:lnTo>
                <a:lnTo>
                  <a:pt x="175" y="116"/>
                </a:lnTo>
                <a:lnTo>
                  <a:pt x="172" y="110"/>
                </a:lnTo>
                <a:lnTo>
                  <a:pt x="168" y="103"/>
                </a:lnTo>
                <a:lnTo>
                  <a:pt x="163" y="96"/>
                </a:lnTo>
                <a:lnTo>
                  <a:pt x="157" y="91"/>
                </a:lnTo>
                <a:lnTo>
                  <a:pt x="149" y="84"/>
                </a:lnTo>
                <a:lnTo>
                  <a:pt x="149" y="84"/>
                </a:lnTo>
                <a:lnTo>
                  <a:pt x="129" y="66"/>
                </a:lnTo>
                <a:lnTo>
                  <a:pt x="113" y="52"/>
                </a:lnTo>
                <a:lnTo>
                  <a:pt x="102" y="37"/>
                </a:lnTo>
                <a:lnTo>
                  <a:pt x="94" y="23"/>
                </a:lnTo>
                <a:lnTo>
                  <a:pt x="94" y="23"/>
                </a:lnTo>
                <a:lnTo>
                  <a:pt x="86" y="37"/>
                </a:lnTo>
                <a:lnTo>
                  <a:pt x="73" y="52"/>
                </a:lnTo>
                <a:lnTo>
                  <a:pt x="59" y="66"/>
                </a:lnTo>
                <a:lnTo>
                  <a:pt x="37" y="84"/>
                </a:lnTo>
                <a:lnTo>
                  <a:pt x="37" y="84"/>
                </a:lnTo>
                <a:lnTo>
                  <a:pt x="30" y="91"/>
                </a:lnTo>
                <a:lnTo>
                  <a:pt x="23" y="96"/>
                </a:lnTo>
                <a:lnTo>
                  <a:pt x="18" y="103"/>
                </a:lnTo>
                <a:lnTo>
                  <a:pt x="15" y="110"/>
                </a:lnTo>
                <a:lnTo>
                  <a:pt x="13" y="116"/>
                </a:lnTo>
                <a:lnTo>
                  <a:pt x="11" y="123"/>
                </a:lnTo>
                <a:lnTo>
                  <a:pt x="11" y="130"/>
                </a:lnTo>
                <a:lnTo>
                  <a:pt x="13" y="137"/>
                </a:lnTo>
                <a:lnTo>
                  <a:pt x="13" y="137"/>
                </a:lnTo>
                <a:lnTo>
                  <a:pt x="15" y="142"/>
                </a:lnTo>
                <a:lnTo>
                  <a:pt x="19" y="148"/>
                </a:lnTo>
                <a:lnTo>
                  <a:pt x="22" y="152"/>
                </a:lnTo>
                <a:lnTo>
                  <a:pt x="27" y="156"/>
                </a:lnTo>
                <a:lnTo>
                  <a:pt x="33" y="158"/>
                </a:lnTo>
                <a:lnTo>
                  <a:pt x="38" y="161"/>
                </a:lnTo>
                <a:lnTo>
                  <a:pt x="45" y="162"/>
                </a:lnTo>
                <a:lnTo>
                  <a:pt x="52" y="162"/>
                </a:lnTo>
                <a:lnTo>
                  <a:pt x="52" y="162"/>
                </a:lnTo>
                <a:lnTo>
                  <a:pt x="59" y="162"/>
                </a:lnTo>
                <a:lnTo>
                  <a:pt x="65" y="161"/>
                </a:lnTo>
                <a:lnTo>
                  <a:pt x="73" y="157"/>
                </a:lnTo>
                <a:lnTo>
                  <a:pt x="80" y="153"/>
                </a:lnTo>
                <a:lnTo>
                  <a:pt x="91" y="146"/>
                </a:lnTo>
                <a:lnTo>
                  <a:pt x="88" y="158"/>
                </a:lnTo>
                <a:lnTo>
                  <a:pt x="88" y="158"/>
                </a:lnTo>
                <a:lnTo>
                  <a:pt x="87" y="166"/>
                </a:lnTo>
                <a:lnTo>
                  <a:pt x="84" y="175"/>
                </a:lnTo>
                <a:lnTo>
                  <a:pt x="79" y="188"/>
                </a:lnTo>
                <a:lnTo>
                  <a:pt x="71" y="199"/>
                </a:lnTo>
                <a:lnTo>
                  <a:pt x="63" y="206"/>
                </a:lnTo>
                <a:lnTo>
                  <a:pt x="63" y="20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15" name="Freeform 191"/>
          <p:cNvSpPr>
            <a:spLocks noEditPoints="1"/>
          </p:cNvSpPr>
          <p:nvPr/>
        </p:nvSpPr>
        <p:spPr bwMode="auto">
          <a:xfrm>
            <a:off x="6090543" y="861903"/>
            <a:ext cx="356496" cy="378203"/>
          </a:xfrm>
          <a:custGeom>
            <a:avLst/>
            <a:gdLst/>
            <a:ahLst/>
            <a:cxnLst>
              <a:cxn ang="0">
                <a:pos x="68" y="223"/>
              </a:cxn>
              <a:cxn ang="0">
                <a:pos x="82" y="209"/>
              </a:cxn>
              <a:cxn ang="0">
                <a:pos x="96" y="179"/>
              </a:cxn>
              <a:cxn ang="0">
                <a:pos x="89" y="177"/>
              </a:cxn>
              <a:cxn ang="0">
                <a:pos x="53" y="193"/>
              </a:cxn>
              <a:cxn ang="0">
                <a:pos x="23" y="185"/>
              </a:cxn>
              <a:cxn ang="0">
                <a:pos x="1" y="151"/>
              </a:cxn>
              <a:cxn ang="0">
                <a:pos x="4" y="120"/>
              </a:cxn>
              <a:cxn ang="0">
                <a:pos x="32" y="93"/>
              </a:cxn>
              <a:cxn ang="0">
                <a:pos x="62" y="89"/>
              </a:cxn>
              <a:cxn ang="0">
                <a:pos x="88" y="104"/>
              </a:cxn>
              <a:cxn ang="0">
                <a:pos x="72" y="82"/>
              </a:cxn>
              <a:cxn ang="0">
                <a:pos x="62" y="53"/>
              </a:cxn>
              <a:cxn ang="0">
                <a:pos x="77" y="16"/>
              </a:cxn>
              <a:cxn ang="0">
                <a:pos x="113" y="0"/>
              </a:cxn>
              <a:cxn ang="0">
                <a:pos x="143" y="9"/>
              </a:cxn>
              <a:cxn ang="0">
                <a:pos x="165" y="43"/>
              </a:cxn>
              <a:cxn ang="0">
                <a:pos x="161" y="74"/>
              </a:cxn>
              <a:cxn ang="0">
                <a:pos x="144" y="96"/>
              </a:cxn>
              <a:cxn ang="0">
                <a:pos x="155" y="93"/>
              </a:cxn>
              <a:cxn ang="0">
                <a:pos x="186" y="90"/>
              </a:cxn>
              <a:cxn ang="0">
                <a:pos x="219" y="112"/>
              </a:cxn>
              <a:cxn ang="0">
                <a:pos x="227" y="142"/>
              </a:cxn>
              <a:cxn ang="0">
                <a:pos x="212" y="178"/>
              </a:cxn>
              <a:cxn ang="0">
                <a:pos x="176" y="193"/>
              </a:cxn>
              <a:cxn ang="0">
                <a:pos x="146" y="184"/>
              </a:cxn>
              <a:cxn ang="0">
                <a:pos x="131" y="170"/>
              </a:cxn>
              <a:cxn ang="0">
                <a:pos x="142" y="204"/>
              </a:cxn>
              <a:cxn ang="0">
                <a:pos x="159" y="223"/>
              </a:cxn>
              <a:cxn ang="0">
                <a:pos x="151" y="231"/>
              </a:cxn>
              <a:cxn ang="0">
                <a:pos x="135" y="213"/>
              </a:cxn>
              <a:cxn ang="0">
                <a:pos x="120" y="173"/>
              </a:cxn>
              <a:cxn ang="0">
                <a:pos x="127" y="155"/>
              </a:cxn>
              <a:cxn ang="0">
                <a:pos x="153" y="175"/>
              </a:cxn>
              <a:cxn ang="0">
                <a:pos x="176" y="182"/>
              </a:cxn>
              <a:cxn ang="0">
                <a:pos x="204" y="170"/>
              </a:cxn>
              <a:cxn ang="0">
                <a:pos x="216" y="142"/>
              </a:cxn>
              <a:cxn ang="0">
                <a:pos x="209" y="117"/>
              </a:cxn>
              <a:cxn ang="0">
                <a:pos x="184" y="100"/>
              </a:cxn>
              <a:cxn ang="0">
                <a:pos x="159" y="103"/>
              </a:cxn>
              <a:cxn ang="0">
                <a:pos x="136" y="120"/>
              </a:cxn>
              <a:cxn ang="0">
                <a:pos x="120" y="120"/>
              </a:cxn>
              <a:cxn ang="0">
                <a:pos x="142" y="84"/>
              </a:cxn>
              <a:cxn ang="0">
                <a:pos x="154" y="62"/>
              </a:cxn>
              <a:cxn ang="0">
                <a:pos x="151" y="36"/>
              </a:cxn>
              <a:cxn ang="0">
                <a:pos x="130" y="15"/>
              </a:cxn>
              <a:cxn ang="0">
                <a:pos x="105" y="12"/>
              </a:cxn>
              <a:cxn ang="0">
                <a:pos x="80" y="30"/>
              </a:cxn>
              <a:cxn ang="0">
                <a:pos x="73" y="53"/>
              </a:cxn>
              <a:cxn ang="0">
                <a:pos x="86" y="84"/>
              </a:cxn>
              <a:cxn ang="0">
                <a:pos x="104" y="109"/>
              </a:cxn>
              <a:cxn ang="0">
                <a:pos x="100" y="125"/>
              </a:cxn>
              <a:cxn ang="0">
                <a:pos x="76" y="107"/>
              </a:cxn>
              <a:cxn ang="0">
                <a:pos x="53" y="100"/>
              </a:cxn>
              <a:cxn ang="0">
                <a:pos x="23" y="112"/>
              </a:cxn>
              <a:cxn ang="0">
                <a:pos x="11" y="142"/>
              </a:cxn>
              <a:cxn ang="0">
                <a:pos x="18" y="165"/>
              </a:cxn>
              <a:cxn ang="0">
                <a:pos x="45" y="182"/>
              </a:cxn>
              <a:cxn ang="0">
                <a:pos x="69" y="179"/>
              </a:cxn>
              <a:cxn ang="0">
                <a:pos x="90" y="162"/>
              </a:cxn>
              <a:cxn ang="0">
                <a:pos x="109" y="161"/>
              </a:cxn>
              <a:cxn ang="0">
                <a:pos x="97" y="205"/>
              </a:cxn>
              <a:cxn ang="0">
                <a:pos x="76" y="231"/>
              </a:cxn>
            </a:cxnLst>
            <a:rect l="0" t="0" r="r" b="b"/>
            <a:pathLst>
              <a:path w="227" h="242">
                <a:moveTo>
                  <a:pt x="162" y="242"/>
                </a:moveTo>
                <a:lnTo>
                  <a:pt x="65" y="242"/>
                </a:lnTo>
                <a:lnTo>
                  <a:pt x="65" y="224"/>
                </a:lnTo>
                <a:lnTo>
                  <a:pt x="68" y="223"/>
                </a:lnTo>
                <a:lnTo>
                  <a:pt x="68" y="223"/>
                </a:lnTo>
                <a:lnTo>
                  <a:pt x="73" y="219"/>
                </a:lnTo>
                <a:lnTo>
                  <a:pt x="77" y="215"/>
                </a:lnTo>
                <a:lnTo>
                  <a:pt x="82" y="209"/>
                </a:lnTo>
                <a:lnTo>
                  <a:pt x="86" y="204"/>
                </a:lnTo>
                <a:lnTo>
                  <a:pt x="90" y="196"/>
                </a:lnTo>
                <a:lnTo>
                  <a:pt x="93" y="189"/>
                </a:lnTo>
                <a:lnTo>
                  <a:pt x="96" y="179"/>
                </a:lnTo>
                <a:lnTo>
                  <a:pt x="97" y="170"/>
                </a:lnTo>
                <a:lnTo>
                  <a:pt x="97" y="170"/>
                </a:lnTo>
                <a:lnTo>
                  <a:pt x="89" y="177"/>
                </a:lnTo>
                <a:lnTo>
                  <a:pt x="89" y="177"/>
                </a:lnTo>
                <a:lnTo>
                  <a:pt x="81" y="184"/>
                </a:lnTo>
                <a:lnTo>
                  <a:pt x="73" y="189"/>
                </a:lnTo>
                <a:lnTo>
                  <a:pt x="62" y="192"/>
                </a:lnTo>
                <a:lnTo>
                  <a:pt x="53" y="193"/>
                </a:lnTo>
                <a:lnTo>
                  <a:pt x="53" y="193"/>
                </a:lnTo>
                <a:lnTo>
                  <a:pt x="42" y="192"/>
                </a:lnTo>
                <a:lnTo>
                  <a:pt x="32" y="189"/>
                </a:lnTo>
                <a:lnTo>
                  <a:pt x="23" y="185"/>
                </a:lnTo>
                <a:lnTo>
                  <a:pt x="15" y="178"/>
                </a:lnTo>
                <a:lnTo>
                  <a:pt x="9" y="170"/>
                </a:lnTo>
                <a:lnTo>
                  <a:pt x="4" y="162"/>
                </a:lnTo>
                <a:lnTo>
                  <a:pt x="1" y="151"/>
                </a:lnTo>
                <a:lnTo>
                  <a:pt x="0" y="142"/>
                </a:lnTo>
                <a:lnTo>
                  <a:pt x="0" y="142"/>
                </a:lnTo>
                <a:lnTo>
                  <a:pt x="1" y="131"/>
                </a:lnTo>
                <a:lnTo>
                  <a:pt x="4" y="120"/>
                </a:lnTo>
                <a:lnTo>
                  <a:pt x="9" y="112"/>
                </a:lnTo>
                <a:lnTo>
                  <a:pt x="15" y="104"/>
                </a:lnTo>
                <a:lnTo>
                  <a:pt x="23" y="97"/>
                </a:lnTo>
                <a:lnTo>
                  <a:pt x="32" y="93"/>
                </a:lnTo>
                <a:lnTo>
                  <a:pt x="42" y="90"/>
                </a:lnTo>
                <a:lnTo>
                  <a:pt x="53" y="89"/>
                </a:lnTo>
                <a:lnTo>
                  <a:pt x="53" y="89"/>
                </a:lnTo>
                <a:lnTo>
                  <a:pt x="62" y="89"/>
                </a:lnTo>
                <a:lnTo>
                  <a:pt x="72" y="93"/>
                </a:lnTo>
                <a:lnTo>
                  <a:pt x="81" y="97"/>
                </a:lnTo>
                <a:lnTo>
                  <a:pt x="88" y="104"/>
                </a:lnTo>
                <a:lnTo>
                  <a:pt x="88" y="104"/>
                </a:lnTo>
                <a:lnTo>
                  <a:pt x="84" y="96"/>
                </a:lnTo>
                <a:lnTo>
                  <a:pt x="78" y="90"/>
                </a:lnTo>
                <a:lnTo>
                  <a:pt x="78" y="90"/>
                </a:lnTo>
                <a:lnTo>
                  <a:pt x="72" y="82"/>
                </a:lnTo>
                <a:lnTo>
                  <a:pt x="66" y="74"/>
                </a:lnTo>
                <a:lnTo>
                  <a:pt x="63" y="63"/>
                </a:lnTo>
                <a:lnTo>
                  <a:pt x="62" y="53"/>
                </a:lnTo>
                <a:lnTo>
                  <a:pt x="62" y="53"/>
                </a:lnTo>
                <a:lnTo>
                  <a:pt x="63" y="43"/>
                </a:lnTo>
                <a:lnTo>
                  <a:pt x="66" y="32"/>
                </a:lnTo>
                <a:lnTo>
                  <a:pt x="72" y="24"/>
                </a:lnTo>
                <a:lnTo>
                  <a:pt x="77" y="16"/>
                </a:lnTo>
                <a:lnTo>
                  <a:pt x="85" y="9"/>
                </a:lnTo>
                <a:lnTo>
                  <a:pt x="93" y="5"/>
                </a:lnTo>
                <a:lnTo>
                  <a:pt x="104" y="1"/>
                </a:lnTo>
                <a:lnTo>
                  <a:pt x="113" y="0"/>
                </a:lnTo>
                <a:lnTo>
                  <a:pt x="113" y="0"/>
                </a:lnTo>
                <a:lnTo>
                  <a:pt x="124" y="1"/>
                </a:lnTo>
                <a:lnTo>
                  <a:pt x="134" y="5"/>
                </a:lnTo>
                <a:lnTo>
                  <a:pt x="143" y="9"/>
                </a:lnTo>
                <a:lnTo>
                  <a:pt x="150" y="16"/>
                </a:lnTo>
                <a:lnTo>
                  <a:pt x="157" y="24"/>
                </a:lnTo>
                <a:lnTo>
                  <a:pt x="161" y="32"/>
                </a:lnTo>
                <a:lnTo>
                  <a:pt x="165" y="43"/>
                </a:lnTo>
                <a:lnTo>
                  <a:pt x="165" y="53"/>
                </a:lnTo>
                <a:lnTo>
                  <a:pt x="165" y="53"/>
                </a:lnTo>
                <a:lnTo>
                  <a:pt x="165" y="63"/>
                </a:lnTo>
                <a:lnTo>
                  <a:pt x="161" y="74"/>
                </a:lnTo>
                <a:lnTo>
                  <a:pt x="157" y="82"/>
                </a:lnTo>
                <a:lnTo>
                  <a:pt x="149" y="90"/>
                </a:lnTo>
                <a:lnTo>
                  <a:pt x="149" y="90"/>
                </a:lnTo>
                <a:lnTo>
                  <a:pt x="144" y="96"/>
                </a:lnTo>
                <a:lnTo>
                  <a:pt x="139" y="104"/>
                </a:lnTo>
                <a:lnTo>
                  <a:pt x="139" y="104"/>
                </a:lnTo>
                <a:lnTo>
                  <a:pt x="147" y="97"/>
                </a:lnTo>
                <a:lnTo>
                  <a:pt x="155" y="93"/>
                </a:lnTo>
                <a:lnTo>
                  <a:pt x="165" y="89"/>
                </a:lnTo>
                <a:lnTo>
                  <a:pt x="176" y="89"/>
                </a:lnTo>
                <a:lnTo>
                  <a:pt x="176" y="89"/>
                </a:lnTo>
                <a:lnTo>
                  <a:pt x="186" y="90"/>
                </a:lnTo>
                <a:lnTo>
                  <a:pt x="196" y="93"/>
                </a:lnTo>
                <a:lnTo>
                  <a:pt x="204" y="97"/>
                </a:lnTo>
                <a:lnTo>
                  <a:pt x="212" y="104"/>
                </a:lnTo>
                <a:lnTo>
                  <a:pt x="219" y="112"/>
                </a:lnTo>
                <a:lnTo>
                  <a:pt x="223" y="120"/>
                </a:lnTo>
                <a:lnTo>
                  <a:pt x="227" y="131"/>
                </a:lnTo>
                <a:lnTo>
                  <a:pt x="227" y="142"/>
                </a:lnTo>
                <a:lnTo>
                  <a:pt x="227" y="142"/>
                </a:lnTo>
                <a:lnTo>
                  <a:pt x="227" y="151"/>
                </a:lnTo>
                <a:lnTo>
                  <a:pt x="223" y="162"/>
                </a:lnTo>
                <a:lnTo>
                  <a:pt x="219" y="170"/>
                </a:lnTo>
                <a:lnTo>
                  <a:pt x="212" y="178"/>
                </a:lnTo>
                <a:lnTo>
                  <a:pt x="204" y="185"/>
                </a:lnTo>
                <a:lnTo>
                  <a:pt x="196" y="189"/>
                </a:lnTo>
                <a:lnTo>
                  <a:pt x="186" y="192"/>
                </a:lnTo>
                <a:lnTo>
                  <a:pt x="176" y="193"/>
                </a:lnTo>
                <a:lnTo>
                  <a:pt x="176" y="193"/>
                </a:lnTo>
                <a:lnTo>
                  <a:pt x="165" y="192"/>
                </a:lnTo>
                <a:lnTo>
                  <a:pt x="155" y="189"/>
                </a:lnTo>
                <a:lnTo>
                  <a:pt x="146" y="184"/>
                </a:lnTo>
                <a:lnTo>
                  <a:pt x="138" y="177"/>
                </a:lnTo>
                <a:lnTo>
                  <a:pt x="138" y="177"/>
                </a:lnTo>
                <a:lnTo>
                  <a:pt x="131" y="170"/>
                </a:lnTo>
                <a:lnTo>
                  <a:pt x="131" y="170"/>
                </a:lnTo>
                <a:lnTo>
                  <a:pt x="132" y="179"/>
                </a:lnTo>
                <a:lnTo>
                  <a:pt x="135" y="189"/>
                </a:lnTo>
                <a:lnTo>
                  <a:pt x="138" y="197"/>
                </a:lnTo>
                <a:lnTo>
                  <a:pt x="142" y="204"/>
                </a:lnTo>
                <a:lnTo>
                  <a:pt x="146" y="209"/>
                </a:lnTo>
                <a:lnTo>
                  <a:pt x="150" y="215"/>
                </a:lnTo>
                <a:lnTo>
                  <a:pt x="155" y="219"/>
                </a:lnTo>
                <a:lnTo>
                  <a:pt x="159" y="223"/>
                </a:lnTo>
                <a:lnTo>
                  <a:pt x="162" y="224"/>
                </a:lnTo>
                <a:lnTo>
                  <a:pt x="162" y="242"/>
                </a:lnTo>
                <a:close/>
                <a:moveTo>
                  <a:pt x="76" y="231"/>
                </a:moveTo>
                <a:lnTo>
                  <a:pt x="151" y="231"/>
                </a:lnTo>
                <a:lnTo>
                  <a:pt x="151" y="231"/>
                </a:lnTo>
                <a:lnTo>
                  <a:pt x="146" y="225"/>
                </a:lnTo>
                <a:lnTo>
                  <a:pt x="140" y="220"/>
                </a:lnTo>
                <a:lnTo>
                  <a:pt x="135" y="213"/>
                </a:lnTo>
                <a:lnTo>
                  <a:pt x="130" y="205"/>
                </a:lnTo>
                <a:lnTo>
                  <a:pt x="126" y="196"/>
                </a:lnTo>
                <a:lnTo>
                  <a:pt x="122" y="185"/>
                </a:lnTo>
                <a:lnTo>
                  <a:pt x="120" y="173"/>
                </a:lnTo>
                <a:lnTo>
                  <a:pt x="119" y="161"/>
                </a:lnTo>
                <a:lnTo>
                  <a:pt x="119" y="151"/>
                </a:lnTo>
                <a:lnTo>
                  <a:pt x="127" y="155"/>
                </a:lnTo>
                <a:lnTo>
                  <a:pt x="127" y="155"/>
                </a:lnTo>
                <a:lnTo>
                  <a:pt x="138" y="162"/>
                </a:lnTo>
                <a:lnTo>
                  <a:pt x="146" y="170"/>
                </a:lnTo>
                <a:lnTo>
                  <a:pt x="146" y="170"/>
                </a:lnTo>
                <a:lnTo>
                  <a:pt x="153" y="175"/>
                </a:lnTo>
                <a:lnTo>
                  <a:pt x="159" y="179"/>
                </a:lnTo>
                <a:lnTo>
                  <a:pt x="167" y="182"/>
                </a:lnTo>
                <a:lnTo>
                  <a:pt x="176" y="182"/>
                </a:lnTo>
                <a:lnTo>
                  <a:pt x="176" y="182"/>
                </a:lnTo>
                <a:lnTo>
                  <a:pt x="184" y="182"/>
                </a:lnTo>
                <a:lnTo>
                  <a:pt x="192" y="179"/>
                </a:lnTo>
                <a:lnTo>
                  <a:pt x="198" y="175"/>
                </a:lnTo>
                <a:lnTo>
                  <a:pt x="204" y="170"/>
                </a:lnTo>
                <a:lnTo>
                  <a:pt x="209" y="165"/>
                </a:lnTo>
                <a:lnTo>
                  <a:pt x="213" y="157"/>
                </a:lnTo>
                <a:lnTo>
                  <a:pt x="216" y="150"/>
                </a:lnTo>
                <a:lnTo>
                  <a:pt x="216" y="142"/>
                </a:lnTo>
                <a:lnTo>
                  <a:pt x="216" y="142"/>
                </a:lnTo>
                <a:lnTo>
                  <a:pt x="216" y="132"/>
                </a:lnTo>
                <a:lnTo>
                  <a:pt x="213" y="125"/>
                </a:lnTo>
                <a:lnTo>
                  <a:pt x="209" y="117"/>
                </a:lnTo>
                <a:lnTo>
                  <a:pt x="204" y="112"/>
                </a:lnTo>
                <a:lnTo>
                  <a:pt x="198" y="107"/>
                </a:lnTo>
                <a:lnTo>
                  <a:pt x="192" y="103"/>
                </a:lnTo>
                <a:lnTo>
                  <a:pt x="184" y="100"/>
                </a:lnTo>
                <a:lnTo>
                  <a:pt x="176" y="100"/>
                </a:lnTo>
                <a:lnTo>
                  <a:pt x="176" y="100"/>
                </a:lnTo>
                <a:lnTo>
                  <a:pt x="167" y="100"/>
                </a:lnTo>
                <a:lnTo>
                  <a:pt x="159" y="103"/>
                </a:lnTo>
                <a:lnTo>
                  <a:pt x="153" y="107"/>
                </a:lnTo>
                <a:lnTo>
                  <a:pt x="146" y="112"/>
                </a:lnTo>
                <a:lnTo>
                  <a:pt x="146" y="112"/>
                </a:lnTo>
                <a:lnTo>
                  <a:pt x="136" y="120"/>
                </a:lnTo>
                <a:lnTo>
                  <a:pt x="128" y="125"/>
                </a:lnTo>
                <a:lnTo>
                  <a:pt x="116" y="132"/>
                </a:lnTo>
                <a:lnTo>
                  <a:pt x="120" y="120"/>
                </a:lnTo>
                <a:lnTo>
                  <a:pt x="120" y="120"/>
                </a:lnTo>
                <a:lnTo>
                  <a:pt x="124" y="109"/>
                </a:lnTo>
                <a:lnTo>
                  <a:pt x="130" y="100"/>
                </a:lnTo>
                <a:lnTo>
                  <a:pt x="135" y="90"/>
                </a:lnTo>
                <a:lnTo>
                  <a:pt x="142" y="84"/>
                </a:lnTo>
                <a:lnTo>
                  <a:pt x="142" y="84"/>
                </a:lnTo>
                <a:lnTo>
                  <a:pt x="147" y="77"/>
                </a:lnTo>
                <a:lnTo>
                  <a:pt x="151" y="69"/>
                </a:lnTo>
                <a:lnTo>
                  <a:pt x="154" y="62"/>
                </a:lnTo>
                <a:lnTo>
                  <a:pt x="154" y="53"/>
                </a:lnTo>
                <a:lnTo>
                  <a:pt x="154" y="53"/>
                </a:lnTo>
                <a:lnTo>
                  <a:pt x="154" y="44"/>
                </a:lnTo>
                <a:lnTo>
                  <a:pt x="151" y="36"/>
                </a:lnTo>
                <a:lnTo>
                  <a:pt x="147" y="30"/>
                </a:lnTo>
                <a:lnTo>
                  <a:pt x="142" y="24"/>
                </a:lnTo>
                <a:lnTo>
                  <a:pt x="136" y="19"/>
                </a:lnTo>
                <a:lnTo>
                  <a:pt x="130" y="15"/>
                </a:lnTo>
                <a:lnTo>
                  <a:pt x="122" y="12"/>
                </a:lnTo>
                <a:lnTo>
                  <a:pt x="113" y="11"/>
                </a:lnTo>
                <a:lnTo>
                  <a:pt x="113" y="11"/>
                </a:lnTo>
                <a:lnTo>
                  <a:pt x="105" y="12"/>
                </a:lnTo>
                <a:lnTo>
                  <a:pt x="99" y="15"/>
                </a:lnTo>
                <a:lnTo>
                  <a:pt x="92" y="19"/>
                </a:lnTo>
                <a:lnTo>
                  <a:pt x="85" y="24"/>
                </a:lnTo>
                <a:lnTo>
                  <a:pt x="80" y="30"/>
                </a:lnTo>
                <a:lnTo>
                  <a:pt x="77" y="36"/>
                </a:lnTo>
                <a:lnTo>
                  <a:pt x="74" y="44"/>
                </a:lnTo>
                <a:lnTo>
                  <a:pt x="73" y="53"/>
                </a:lnTo>
                <a:lnTo>
                  <a:pt x="73" y="53"/>
                </a:lnTo>
                <a:lnTo>
                  <a:pt x="74" y="62"/>
                </a:lnTo>
                <a:lnTo>
                  <a:pt x="77" y="69"/>
                </a:lnTo>
                <a:lnTo>
                  <a:pt x="81" y="77"/>
                </a:lnTo>
                <a:lnTo>
                  <a:pt x="86" y="84"/>
                </a:lnTo>
                <a:lnTo>
                  <a:pt x="86" y="84"/>
                </a:lnTo>
                <a:lnTo>
                  <a:pt x="92" y="90"/>
                </a:lnTo>
                <a:lnTo>
                  <a:pt x="99" y="98"/>
                </a:lnTo>
                <a:lnTo>
                  <a:pt x="104" y="109"/>
                </a:lnTo>
                <a:lnTo>
                  <a:pt x="108" y="120"/>
                </a:lnTo>
                <a:lnTo>
                  <a:pt x="111" y="132"/>
                </a:lnTo>
                <a:lnTo>
                  <a:pt x="100" y="125"/>
                </a:lnTo>
                <a:lnTo>
                  <a:pt x="100" y="125"/>
                </a:lnTo>
                <a:lnTo>
                  <a:pt x="89" y="119"/>
                </a:lnTo>
                <a:lnTo>
                  <a:pt x="82" y="112"/>
                </a:lnTo>
                <a:lnTo>
                  <a:pt x="82" y="112"/>
                </a:lnTo>
                <a:lnTo>
                  <a:pt x="76" y="107"/>
                </a:lnTo>
                <a:lnTo>
                  <a:pt x="69" y="103"/>
                </a:lnTo>
                <a:lnTo>
                  <a:pt x="61" y="100"/>
                </a:lnTo>
                <a:lnTo>
                  <a:pt x="53" y="100"/>
                </a:lnTo>
                <a:lnTo>
                  <a:pt x="53" y="100"/>
                </a:lnTo>
                <a:lnTo>
                  <a:pt x="45" y="100"/>
                </a:lnTo>
                <a:lnTo>
                  <a:pt x="36" y="103"/>
                </a:lnTo>
                <a:lnTo>
                  <a:pt x="30" y="107"/>
                </a:lnTo>
                <a:lnTo>
                  <a:pt x="23" y="112"/>
                </a:lnTo>
                <a:lnTo>
                  <a:pt x="18" y="117"/>
                </a:lnTo>
                <a:lnTo>
                  <a:pt x="15" y="125"/>
                </a:lnTo>
                <a:lnTo>
                  <a:pt x="12" y="132"/>
                </a:lnTo>
                <a:lnTo>
                  <a:pt x="11" y="142"/>
                </a:lnTo>
                <a:lnTo>
                  <a:pt x="11" y="142"/>
                </a:lnTo>
                <a:lnTo>
                  <a:pt x="12" y="150"/>
                </a:lnTo>
                <a:lnTo>
                  <a:pt x="15" y="157"/>
                </a:lnTo>
                <a:lnTo>
                  <a:pt x="18" y="165"/>
                </a:lnTo>
                <a:lnTo>
                  <a:pt x="23" y="170"/>
                </a:lnTo>
                <a:lnTo>
                  <a:pt x="30" y="175"/>
                </a:lnTo>
                <a:lnTo>
                  <a:pt x="36" y="179"/>
                </a:lnTo>
                <a:lnTo>
                  <a:pt x="45" y="182"/>
                </a:lnTo>
                <a:lnTo>
                  <a:pt x="53" y="182"/>
                </a:lnTo>
                <a:lnTo>
                  <a:pt x="53" y="182"/>
                </a:lnTo>
                <a:lnTo>
                  <a:pt x="61" y="182"/>
                </a:lnTo>
                <a:lnTo>
                  <a:pt x="69" y="179"/>
                </a:lnTo>
                <a:lnTo>
                  <a:pt x="76" y="175"/>
                </a:lnTo>
                <a:lnTo>
                  <a:pt x="82" y="170"/>
                </a:lnTo>
                <a:lnTo>
                  <a:pt x="82" y="170"/>
                </a:lnTo>
                <a:lnTo>
                  <a:pt x="90" y="162"/>
                </a:lnTo>
                <a:lnTo>
                  <a:pt x="101" y="155"/>
                </a:lnTo>
                <a:lnTo>
                  <a:pt x="109" y="151"/>
                </a:lnTo>
                <a:lnTo>
                  <a:pt x="109" y="161"/>
                </a:lnTo>
                <a:lnTo>
                  <a:pt x="109" y="161"/>
                </a:lnTo>
                <a:lnTo>
                  <a:pt x="108" y="173"/>
                </a:lnTo>
                <a:lnTo>
                  <a:pt x="105" y="185"/>
                </a:lnTo>
                <a:lnTo>
                  <a:pt x="103" y="196"/>
                </a:lnTo>
                <a:lnTo>
                  <a:pt x="97" y="205"/>
                </a:lnTo>
                <a:lnTo>
                  <a:pt x="93" y="213"/>
                </a:lnTo>
                <a:lnTo>
                  <a:pt x="88" y="220"/>
                </a:lnTo>
                <a:lnTo>
                  <a:pt x="82" y="225"/>
                </a:lnTo>
                <a:lnTo>
                  <a:pt x="76" y="231"/>
                </a:lnTo>
                <a:lnTo>
                  <a:pt x="76" y="23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16" name="Freeform 192"/>
          <p:cNvSpPr>
            <a:spLocks noEditPoints="1"/>
          </p:cNvSpPr>
          <p:nvPr/>
        </p:nvSpPr>
        <p:spPr bwMode="auto">
          <a:xfrm>
            <a:off x="6963019" y="857233"/>
            <a:ext cx="243919" cy="382871"/>
          </a:xfrm>
          <a:custGeom>
            <a:avLst/>
            <a:gdLst/>
            <a:ahLst/>
            <a:cxnLst>
              <a:cxn ang="0">
                <a:pos x="77" y="247"/>
              </a:cxn>
              <a:cxn ang="0">
                <a:pos x="0" y="124"/>
              </a:cxn>
              <a:cxn ang="0">
                <a:pos x="77" y="0"/>
              </a:cxn>
              <a:cxn ang="0">
                <a:pos x="155" y="124"/>
              </a:cxn>
              <a:cxn ang="0">
                <a:pos x="77" y="247"/>
              </a:cxn>
              <a:cxn ang="0">
                <a:pos x="13" y="124"/>
              </a:cxn>
              <a:cxn ang="0">
                <a:pos x="77" y="227"/>
              </a:cxn>
              <a:cxn ang="0">
                <a:pos x="141" y="124"/>
              </a:cxn>
              <a:cxn ang="0">
                <a:pos x="77" y="20"/>
              </a:cxn>
              <a:cxn ang="0">
                <a:pos x="13" y="124"/>
              </a:cxn>
            </a:cxnLst>
            <a:rect l="0" t="0" r="r" b="b"/>
            <a:pathLst>
              <a:path w="155" h="247">
                <a:moveTo>
                  <a:pt x="77" y="247"/>
                </a:moveTo>
                <a:lnTo>
                  <a:pt x="0" y="124"/>
                </a:lnTo>
                <a:lnTo>
                  <a:pt x="77" y="0"/>
                </a:lnTo>
                <a:lnTo>
                  <a:pt x="155" y="124"/>
                </a:lnTo>
                <a:lnTo>
                  <a:pt x="77" y="247"/>
                </a:lnTo>
                <a:close/>
                <a:moveTo>
                  <a:pt x="13" y="124"/>
                </a:moveTo>
                <a:lnTo>
                  <a:pt x="77" y="227"/>
                </a:lnTo>
                <a:lnTo>
                  <a:pt x="141" y="124"/>
                </a:lnTo>
                <a:lnTo>
                  <a:pt x="77" y="20"/>
                </a:lnTo>
                <a:lnTo>
                  <a:pt x="13" y="12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17" name="Freeform 193"/>
          <p:cNvSpPr>
            <a:spLocks noEditPoints="1"/>
          </p:cNvSpPr>
          <p:nvPr/>
        </p:nvSpPr>
        <p:spPr bwMode="auto">
          <a:xfrm>
            <a:off x="7732302" y="880579"/>
            <a:ext cx="300207" cy="336179"/>
          </a:xfrm>
          <a:custGeom>
            <a:avLst/>
            <a:gdLst/>
            <a:ahLst/>
            <a:cxnLst>
              <a:cxn ang="0">
                <a:pos x="0" y="212"/>
              </a:cxn>
              <a:cxn ang="0">
                <a:pos x="4" y="189"/>
              </a:cxn>
              <a:cxn ang="0">
                <a:pos x="19" y="157"/>
              </a:cxn>
              <a:cxn ang="0">
                <a:pos x="45" y="132"/>
              </a:cxn>
              <a:cxn ang="0">
                <a:pos x="39" y="109"/>
              </a:cxn>
              <a:cxn ang="0">
                <a:pos x="42" y="95"/>
              </a:cxn>
              <a:cxn ang="0">
                <a:pos x="51" y="74"/>
              </a:cxn>
              <a:cxn ang="0">
                <a:pos x="66" y="59"/>
              </a:cxn>
              <a:cxn ang="0">
                <a:pos x="61" y="50"/>
              </a:cxn>
              <a:cxn ang="0">
                <a:pos x="60" y="38"/>
              </a:cxn>
              <a:cxn ang="0">
                <a:pos x="65" y="16"/>
              </a:cxn>
              <a:cxn ang="0">
                <a:pos x="82" y="3"/>
              </a:cxn>
              <a:cxn ang="0">
                <a:pos x="97" y="0"/>
              </a:cxn>
              <a:cxn ang="0">
                <a:pos x="118" y="5"/>
              </a:cxn>
              <a:cxn ang="0">
                <a:pos x="132" y="23"/>
              </a:cxn>
              <a:cxn ang="0">
                <a:pos x="135" y="38"/>
              </a:cxn>
              <a:cxn ang="0">
                <a:pos x="131" y="55"/>
              </a:cxn>
              <a:cxn ang="0">
                <a:pos x="134" y="65"/>
              </a:cxn>
              <a:cxn ang="0">
                <a:pos x="147" y="81"/>
              </a:cxn>
              <a:cxn ang="0">
                <a:pos x="154" y="101"/>
              </a:cxn>
              <a:cxn ang="0">
                <a:pos x="153" y="120"/>
              </a:cxn>
              <a:cxn ang="0">
                <a:pos x="159" y="139"/>
              </a:cxn>
              <a:cxn ang="0">
                <a:pos x="181" y="166"/>
              </a:cxn>
              <a:cxn ang="0">
                <a:pos x="192" y="201"/>
              </a:cxn>
              <a:cxn ang="0">
                <a:pos x="12" y="207"/>
              </a:cxn>
              <a:cxn ang="0">
                <a:pos x="181" y="197"/>
              </a:cxn>
              <a:cxn ang="0">
                <a:pos x="169" y="167"/>
              </a:cxn>
              <a:cxn ang="0">
                <a:pos x="149" y="145"/>
              </a:cxn>
              <a:cxn ang="0">
                <a:pos x="138" y="131"/>
              </a:cxn>
              <a:cxn ang="0">
                <a:pos x="143" y="109"/>
              </a:cxn>
              <a:cxn ang="0">
                <a:pos x="142" y="96"/>
              </a:cxn>
              <a:cxn ang="0">
                <a:pos x="132" y="78"/>
              </a:cxn>
              <a:cxn ang="0">
                <a:pos x="116" y="66"/>
              </a:cxn>
              <a:cxn ang="0">
                <a:pos x="115" y="58"/>
              </a:cxn>
              <a:cxn ang="0">
                <a:pos x="123" y="43"/>
              </a:cxn>
              <a:cxn ang="0">
                <a:pos x="123" y="32"/>
              </a:cxn>
              <a:cxn ang="0">
                <a:pos x="116" y="18"/>
              </a:cxn>
              <a:cxn ang="0">
                <a:pos x="103" y="11"/>
              </a:cxn>
              <a:cxn ang="0">
                <a:pos x="92" y="11"/>
              </a:cxn>
              <a:cxn ang="0">
                <a:pos x="78" y="18"/>
              </a:cxn>
              <a:cxn ang="0">
                <a:pos x="70" y="32"/>
              </a:cxn>
              <a:cxn ang="0">
                <a:pos x="70" y="43"/>
              </a:cxn>
              <a:cxn ang="0">
                <a:pos x="78" y="58"/>
              </a:cxn>
              <a:cxn ang="0">
                <a:pos x="77" y="66"/>
              </a:cxn>
              <a:cxn ang="0">
                <a:pos x="62" y="78"/>
              </a:cxn>
              <a:cxn ang="0">
                <a:pos x="53" y="96"/>
              </a:cxn>
              <a:cxn ang="0">
                <a:pos x="50" y="109"/>
              </a:cxn>
              <a:cxn ang="0">
                <a:pos x="58" y="136"/>
              </a:cxn>
              <a:cxn ang="0">
                <a:pos x="45" y="145"/>
              </a:cxn>
              <a:cxn ang="0">
                <a:pos x="24" y="167"/>
              </a:cxn>
              <a:cxn ang="0">
                <a:pos x="12" y="197"/>
              </a:cxn>
            </a:cxnLst>
            <a:rect l="0" t="0" r="r" b="b"/>
            <a:pathLst>
              <a:path w="193" h="217">
                <a:moveTo>
                  <a:pt x="193" y="217"/>
                </a:moveTo>
                <a:lnTo>
                  <a:pt x="0" y="217"/>
                </a:lnTo>
                <a:lnTo>
                  <a:pt x="0" y="212"/>
                </a:lnTo>
                <a:lnTo>
                  <a:pt x="0" y="212"/>
                </a:lnTo>
                <a:lnTo>
                  <a:pt x="1" y="201"/>
                </a:lnTo>
                <a:lnTo>
                  <a:pt x="4" y="189"/>
                </a:lnTo>
                <a:lnTo>
                  <a:pt x="7" y="177"/>
                </a:lnTo>
                <a:lnTo>
                  <a:pt x="12" y="166"/>
                </a:lnTo>
                <a:lnTo>
                  <a:pt x="19" y="157"/>
                </a:lnTo>
                <a:lnTo>
                  <a:pt x="26" y="147"/>
                </a:lnTo>
                <a:lnTo>
                  <a:pt x="35" y="139"/>
                </a:lnTo>
                <a:lnTo>
                  <a:pt x="45" y="132"/>
                </a:lnTo>
                <a:lnTo>
                  <a:pt x="45" y="132"/>
                </a:lnTo>
                <a:lnTo>
                  <a:pt x="41" y="120"/>
                </a:lnTo>
                <a:lnTo>
                  <a:pt x="39" y="109"/>
                </a:lnTo>
                <a:lnTo>
                  <a:pt x="39" y="109"/>
                </a:lnTo>
                <a:lnTo>
                  <a:pt x="41" y="101"/>
                </a:lnTo>
                <a:lnTo>
                  <a:pt x="42" y="95"/>
                </a:lnTo>
                <a:lnTo>
                  <a:pt x="43" y="88"/>
                </a:lnTo>
                <a:lnTo>
                  <a:pt x="47" y="81"/>
                </a:lnTo>
                <a:lnTo>
                  <a:pt x="51" y="74"/>
                </a:lnTo>
                <a:lnTo>
                  <a:pt x="55" y="69"/>
                </a:lnTo>
                <a:lnTo>
                  <a:pt x="61" y="65"/>
                </a:lnTo>
                <a:lnTo>
                  <a:pt x="66" y="59"/>
                </a:lnTo>
                <a:lnTo>
                  <a:pt x="66" y="59"/>
                </a:lnTo>
                <a:lnTo>
                  <a:pt x="64" y="55"/>
                </a:lnTo>
                <a:lnTo>
                  <a:pt x="61" y="50"/>
                </a:lnTo>
                <a:lnTo>
                  <a:pt x="60" y="43"/>
                </a:lnTo>
                <a:lnTo>
                  <a:pt x="60" y="38"/>
                </a:lnTo>
                <a:lnTo>
                  <a:pt x="60" y="38"/>
                </a:lnTo>
                <a:lnTo>
                  <a:pt x="60" y="30"/>
                </a:lnTo>
                <a:lnTo>
                  <a:pt x="62" y="23"/>
                </a:lnTo>
                <a:lnTo>
                  <a:pt x="65" y="16"/>
                </a:lnTo>
                <a:lnTo>
                  <a:pt x="70" y="11"/>
                </a:lnTo>
                <a:lnTo>
                  <a:pt x="76" y="5"/>
                </a:lnTo>
                <a:lnTo>
                  <a:pt x="82" y="3"/>
                </a:lnTo>
                <a:lnTo>
                  <a:pt x="89" y="0"/>
                </a:lnTo>
                <a:lnTo>
                  <a:pt x="97" y="0"/>
                </a:lnTo>
                <a:lnTo>
                  <a:pt x="97" y="0"/>
                </a:lnTo>
                <a:lnTo>
                  <a:pt x="104" y="0"/>
                </a:lnTo>
                <a:lnTo>
                  <a:pt x="112" y="3"/>
                </a:lnTo>
                <a:lnTo>
                  <a:pt x="118" y="5"/>
                </a:lnTo>
                <a:lnTo>
                  <a:pt x="124" y="11"/>
                </a:lnTo>
                <a:lnTo>
                  <a:pt x="128" y="16"/>
                </a:lnTo>
                <a:lnTo>
                  <a:pt x="132" y="23"/>
                </a:lnTo>
                <a:lnTo>
                  <a:pt x="134" y="30"/>
                </a:lnTo>
                <a:lnTo>
                  <a:pt x="135" y="38"/>
                </a:lnTo>
                <a:lnTo>
                  <a:pt x="135" y="38"/>
                </a:lnTo>
                <a:lnTo>
                  <a:pt x="134" y="43"/>
                </a:lnTo>
                <a:lnTo>
                  <a:pt x="132" y="50"/>
                </a:lnTo>
                <a:lnTo>
                  <a:pt x="131" y="55"/>
                </a:lnTo>
                <a:lnTo>
                  <a:pt x="127" y="59"/>
                </a:lnTo>
                <a:lnTo>
                  <a:pt x="127" y="59"/>
                </a:lnTo>
                <a:lnTo>
                  <a:pt x="134" y="65"/>
                </a:lnTo>
                <a:lnTo>
                  <a:pt x="138" y="69"/>
                </a:lnTo>
                <a:lnTo>
                  <a:pt x="143" y="74"/>
                </a:lnTo>
                <a:lnTo>
                  <a:pt x="147" y="81"/>
                </a:lnTo>
                <a:lnTo>
                  <a:pt x="150" y="88"/>
                </a:lnTo>
                <a:lnTo>
                  <a:pt x="153" y="95"/>
                </a:lnTo>
                <a:lnTo>
                  <a:pt x="154" y="101"/>
                </a:lnTo>
                <a:lnTo>
                  <a:pt x="154" y="109"/>
                </a:lnTo>
                <a:lnTo>
                  <a:pt x="154" y="109"/>
                </a:lnTo>
                <a:lnTo>
                  <a:pt x="153" y="120"/>
                </a:lnTo>
                <a:lnTo>
                  <a:pt x="150" y="132"/>
                </a:lnTo>
                <a:lnTo>
                  <a:pt x="150" y="132"/>
                </a:lnTo>
                <a:lnTo>
                  <a:pt x="159" y="139"/>
                </a:lnTo>
                <a:lnTo>
                  <a:pt x="168" y="147"/>
                </a:lnTo>
                <a:lnTo>
                  <a:pt x="176" y="157"/>
                </a:lnTo>
                <a:lnTo>
                  <a:pt x="181" y="166"/>
                </a:lnTo>
                <a:lnTo>
                  <a:pt x="186" y="177"/>
                </a:lnTo>
                <a:lnTo>
                  <a:pt x="190" y="189"/>
                </a:lnTo>
                <a:lnTo>
                  <a:pt x="192" y="201"/>
                </a:lnTo>
                <a:lnTo>
                  <a:pt x="193" y="212"/>
                </a:lnTo>
                <a:lnTo>
                  <a:pt x="193" y="217"/>
                </a:lnTo>
                <a:close/>
                <a:moveTo>
                  <a:pt x="12" y="207"/>
                </a:moveTo>
                <a:lnTo>
                  <a:pt x="182" y="207"/>
                </a:lnTo>
                <a:lnTo>
                  <a:pt x="182" y="207"/>
                </a:lnTo>
                <a:lnTo>
                  <a:pt x="181" y="197"/>
                </a:lnTo>
                <a:lnTo>
                  <a:pt x="178" y="186"/>
                </a:lnTo>
                <a:lnTo>
                  <a:pt x="174" y="177"/>
                </a:lnTo>
                <a:lnTo>
                  <a:pt x="169" y="167"/>
                </a:lnTo>
                <a:lnTo>
                  <a:pt x="163" y="159"/>
                </a:lnTo>
                <a:lnTo>
                  <a:pt x="157" y="151"/>
                </a:lnTo>
                <a:lnTo>
                  <a:pt x="149" y="145"/>
                </a:lnTo>
                <a:lnTo>
                  <a:pt x="139" y="139"/>
                </a:lnTo>
                <a:lnTo>
                  <a:pt x="135" y="136"/>
                </a:lnTo>
                <a:lnTo>
                  <a:pt x="138" y="131"/>
                </a:lnTo>
                <a:lnTo>
                  <a:pt x="138" y="131"/>
                </a:lnTo>
                <a:lnTo>
                  <a:pt x="142" y="120"/>
                </a:lnTo>
                <a:lnTo>
                  <a:pt x="143" y="109"/>
                </a:lnTo>
                <a:lnTo>
                  <a:pt x="143" y="109"/>
                </a:lnTo>
                <a:lnTo>
                  <a:pt x="143" y="103"/>
                </a:lnTo>
                <a:lnTo>
                  <a:pt x="142" y="96"/>
                </a:lnTo>
                <a:lnTo>
                  <a:pt x="139" y="89"/>
                </a:lnTo>
                <a:lnTo>
                  <a:pt x="136" y="84"/>
                </a:lnTo>
                <a:lnTo>
                  <a:pt x="132" y="78"/>
                </a:lnTo>
                <a:lnTo>
                  <a:pt x="127" y="74"/>
                </a:lnTo>
                <a:lnTo>
                  <a:pt x="122" y="70"/>
                </a:lnTo>
                <a:lnTo>
                  <a:pt x="116" y="66"/>
                </a:lnTo>
                <a:lnTo>
                  <a:pt x="109" y="63"/>
                </a:lnTo>
                <a:lnTo>
                  <a:pt x="115" y="58"/>
                </a:lnTo>
                <a:lnTo>
                  <a:pt x="115" y="58"/>
                </a:lnTo>
                <a:lnTo>
                  <a:pt x="119" y="53"/>
                </a:lnTo>
                <a:lnTo>
                  <a:pt x="122" y="49"/>
                </a:lnTo>
                <a:lnTo>
                  <a:pt x="123" y="43"/>
                </a:lnTo>
                <a:lnTo>
                  <a:pt x="124" y="38"/>
                </a:lnTo>
                <a:lnTo>
                  <a:pt x="124" y="38"/>
                </a:lnTo>
                <a:lnTo>
                  <a:pt x="123" y="32"/>
                </a:lnTo>
                <a:lnTo>
                  <a:pt x="122" y="27"/>
                </a:lnTo>
                <a:lnTo>
                  <a:pt x="119" y="22"/>
                </a:lnTo>
                <a:lnTo>
                  <a:pt x="116" y="18"/>
                </a:lnTo>
                <a:lnTo>
                  <a:pt x="112" y="15"/>
                </a:lnTo>
                <a:lnTo>
                  <a:pt x="107" y="12"/>
                </a:lnTo>
                <a:lnTo>
                  <a:pt x="103" y="11"/>
                </a:lnTo>
                <a:lnTo>
                  <a:pt x="97" y="11"/>
                </a:lnTo>
                <a:lnTo>
                  <a:pt x="97" y="11"/>
                </a:lnTo>
                <a:lnTo>
                  <a:pt x="92" y="11"/>
                </a:lnTo>
                <a:lnTo>
                  <a:pt x="87" y="12"/>
                </a:lnTo>
                <a:lnTo>
                  <a:pt x="81" y="15"/>
                </a:lnTo>
                <a:lnTo>
                  <a:pt x="78" y="18"/>
                </a:lnTo>
                <a:lnTo>
                  <a:pt x="74" y="22"/>
                </a:lnTo>
                <a:lnTo>
                  <a:pt x="72" y="27"/>
                </a:lnTo>
                <a:lnTo>
                  <a:pt x="70" y="32"/>
                </a:lnTo>
                <a:lnTo>
                  <a:pt x="70" y="38"/>
                </a:lnTo>
                <a:lnTo>
                  <a:pt x="70" y="38"/>
                </a:lnTo>
                <a:lnTo>
                  <a:pt x="70" y="43"/>
                </a:lnTo>
                <a:lnTo>
                  <a:pt x="72" y="49"/>
                </a:lnTo>
                <a:lnTo>
                  <a:pt x="74" y="53"/>
                </a:lnTo>
                <a:lnTo>
                  <a:pt x="78" y="58"/>
                </a:lnTo>
                <a:lnTo>
                  <a:pt x="85" y="63"/>
                </a:lnTo>
                <a:lnTo>
                  <a:pt x="77" y="66"/>
                </a:lnTo>
                <a:lnTo>
                  <a:pt x="77" y="66"/>
                </a:lnTo>
                <a:lnTo>
                  <a:pt x="72" y="70"/>
                </a:lnTo>
                <a:lnTo>
                  <a:pt x="66" y="74"/>
                </a:lnTo>
                <a:lnTo>
                  <a:pt x="62" y="78"/>
                </a:lnTo>
                <a:lnTo>
                  <a:pt x="58" y="84"/>
                </a:lnTo>
                <a:lnTo>
                  <a:pt x="54" y="89"/>
                </a:lnTo>
                <a:lnTo>
                  <a:pt x="53" y="96"/>
                </a:lnTo>
                <a:lnTo>
                  <a:pt x="51" y="103"/>
                </a:lnTo>
                <a:lnTo>
                  <a:pt x="50" y="109"/>
                </a:lnTo>
                <a:lnTo>
                  <a:pt x="50" y="109"/>
                </a:lnTo>
                <a:lnTo>
                  <a:pt x="51" y="120"/>
                </a:lnTo>
                <a:lnTo>
                  <a:pt x="57" y="131"/>
                </a:lnTo>
                <a:lnTo>
                  <a:pt x="58" y="136"/>
                </a:lnTo>
                <a:lnTo>
                  <a:pt x="54" y="139"/>
                </a:lnTo>
                <a:lnTo>
                  <a:pt x="54" y="139"/>
                </a:lnTo>
                <a:lnTo>
                  <a:pt x="45" y="145"/>
                </a:lnTo>
                <a:lnTo>
                  <a:pt x="38" y="151"/>
                </a:lnTo>
                <a:lnTo>
                  <a:pt x="30" y="159"/>
                </a:lnTo>
                <a:lnTo>
                  <a:pt x="24" y="167"/>
                </a:lnTo>
                <a:lnTo>
                  <a:pt x="19" y="177"/>
                </a:lnTo>
                <a:lnTo>
                  <a:pt x="15" y="186"/>
                </a:lnTo>
                <a:lnTo>
                  <a:pt x="12" y="197"/>
                </a:lnTo>
                <a:lnTo>
                  <a:pt x="12" y="207"/>
                </a:lnTo>
                <a:lnTo>
                  <a:pt x="12" y="207"/>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18" name="Freeform 194"/>
          <p:cNvSpPr>
            <a:spLocks noEditPoints="1"/>
          </p:cNvSpPr>
          <p:nvPr/>
        </p:nvSpPr>
        <p:spPr bwMode="auto">
          <a:xfrm>
            <a:off x="8506271" y="857233"/>
            <a:ext cx="347115" cy="340849"/>
          </a:xfrm>
          <a:custGeom>
            <a:avLst/>
            <a:gdLst/>
            <a:ahLst/>
            <a:cxnLst>
              <a:cxn ang="0">
                <a:pos x="98" y="220"/>
              </a:cxn>
              <a:cxn ang="0">
                <a:pos x="67" y="212"/>
              </a:cxn>
              <a:cxn ang="0">
                <a:pos x="39" y="196"/>
              </a:cxn>
              <a:cxn ang="0">
                <a:pos x="19" y="173"/>
              </a:cxn>
              <a:cxn ang="0">
                <a:pos x="4" y="143"/>
              </a:cxn>
              <a:cxn ang="0">
                <a:pos x="0" y="111"/>
              </a:cxn>
              <a:cxn ang="0">
                <a:pos x="1" y="88"/>
              </a:cxn>
              <a:cxn ang="0">
                <a:pos x="12" y="58"/>
              </a:cxn>
              <a:cxn ang="0">
                <a:pos x="32" y="32"/>
              </a:cxn>
              <a:cxn ang="0">
                <a:pos x="56" y="13"/>
              </a:cxn>
              <a:cxn ang="0">
                <a:pos x="87" y="3"/>
              </a:cxn>
              <a:cxn ang="0">
                <a:pos x="109" y="0"/>
              </a:cxn>
              <a:cxn ang="0">
                <a:pos x="143" y="5"/>
              </a:cxn>
              <a:cxn ang="0">
                <a:pos x="171" y="19"/>
              </a:cxn>
              <a:cxn ang="0">
                <a:pos x="195" y="40"/>
              </a:cxn>
              <a:cxn ang="0">
                <a:pos x="212" y="67"/>
              </a:cxn>
              <a:cxn ang="0">
                <a:pos x="220" y="100"/>
              </a:cxn>
              <a:cxn ang="0">
                <a:pos x="220" y="121"/>
              </a:cxn>
              <a:cxn ang="0">
                <a:pos x="212" y="154"/>
              </a:cxn>
              <a:cxn ang="0">
                <a:pos x="195" y="181"/>
              </a:cxn>
              <a:cxn ang="0">
                <a:pos x="171" y="202"/>
              </a:cxn>
              <a:cxn ang="0">
                <a:pos x="143" y="216"/>
              </a:cxn>
              <a:cxn ang="0">
                <a:pos x="109" y="221"/>
              </a:cxn>
              <a:cxn ang="0">
                <a:pos x="109" y="11"/>
              </a:cxn>
              <a:cxn ang="0">
                <a:pos x="81" y="15"/>
              </a:cxn>
              <a:cxn ang="0">
                <a:pos x="54" y="28"/>
              </a:cxn>
              <a:cxn ang="0">
                <a:pos x="32" y="47"/>
              </a:cxn>
              <a:cxn ang="0">
                <a:pos x="17" y="71"/>
              </a:cxn>
              <a:cxn ang="0">
                <a:pos x="10" y="100"/>
              </a:cxn>
              <a:cxn ang="0">
                <a:pos x="10" y="120"/>
              </a:cxn>
              <a:cxn ang="0">
                <a:pos x="17" y="150"/>
              </a:cxn>
              <a:cxn ang="0">
                <a:pos x="32" y="174"/>
              </a:cxn>
              <a:cxn ang="0">
                <a:pos x="54" y="193"/>
              </a:cxn>
              <a:cxn ang="0">
                <a:pos x="81" y="206"/>
              </a:cxn>
              <a:cxn ang="0">
                <a:pos x="109" y="210"/>
              </a:cxn>
              <a:cxn ang="0">
                <a:pos x="129" y="208"/>
              </a:cxn>
              <a:cxn ang="0">
                <a:pos x="158" y="198"/>
              </a:cxn>
              <a:cxn ang="0">
                <a:pos x="181" y="181"/>
              </a:cxn>
              <a:cxn ang="0">
                <a:pos x="197" y="158"/>
              </a:cxn>
              <a:cxn ang="0">
                <a:pos x="208" y="131"/>
              </a:cxn>
              <a:cxn ang="0">
                <a:pos x="209" y="111"/>
              </a:cxn>
              <a:cxn ang="0">
                <a:pos x="205" y="81"/>
              </a:cxn>
              <a:cxn ang="0">
                <a:pos x="193" y="55"/>
              </a:cxn>
              <a:cxn ang="0">
                <a:pos x="172" y="34"/>
              </a:cxn>
              <a:cxn ang="0">
                <a:pos x="148" y="19"/>
              </a:cxn>
              <a:cxn ang="0">
                <a:pos x="120" y="11"/>
              </a:cxn>
            </a:cxnLst>
            <a:rect l="0" t="0" r="r" b="b"/>
            <a:pathLst>
              <a:path w="220" h="221">
                <a:moveTo>
                  <a:pt x="109" y="221"/>
                </a:moveTo>
                <a:lnTo>
                  <a:pt x="109" y="221"/>
                </a:lnTo>
                <a:lnTo>
                  <a:pt x="98" y="220"/>
                </a:lnTo>
                <a:lnTo>
                  <a:pt x="87" y="219"/>
                </a:lnTo>
                <a:lnTo>
                  <a:pt x="77" y="216"/>
                </a:lnTo>
                <a:lnTo>
                  <a:pt x="67" y="212"/>
                </a:lnTo>
                <a:lnTo>
                  <a:pt x="56" y="208"/>
                </a:lnTo>
                <a:lnTo>
                  <a:pt x="48" y="202"/>
                </a:lnTo>
                <a:lnTo>
                  <a:pt x="39" y="196"/>
                </a:lnTo>
                <a:lnTo>
                  <a:pt x="32" y="189"/>
                </a:lnTo>
                <a:lnTo>
                  <a:pt x="24" y="181"/>
                </a:lnTo>
                <a:lnTo>
                  <a:pt x="19" y="173"/>
                </a:lnTo>
                <a:lnTo>
                  <a:pt x="12" y="163"/>
                </a:lnTo>
                <a:lnTo>
                  <a:pt x="8" y="154"/>
                </a:lnTo>
                <a:lnTo>
                  <a:pt x="4" y="143"/>
                </a:lnTo>
                <a:lnTo>
                  <a:pt x="1" y="132"/>
                </a:lnTo>
                <a:lnTo>
                  <a:pt x="0" y="121"/>
                </a:lnTo>
                <a:lnTo>
                  <a:pt x="0" y="111"/>
                </a:lnTo>
                <a:lnTo>
                  <a:pt x="0" y="111"/>
                </a:lnTo>
                <a:lnTo>
                  <a:pt x="0" y="100"/>
                </a:lnTo>
                <a:lnTo>
                  <a:pt x="1" y="88"/>
                </a:lnTo>
                <a:lnTo>
                  <a:pt x="4" y="78"/>
                </a:lnTo>
                <a:lnTo>
                  <a:pt x="8" y="67"/>
                </a:lnTo>
                <a:lnTo>
                  <a:pt x="12" y="58"/>
                </a:lnTo>
                <a:lnTo>
                  <a:pt x="19" y="48"/>
                </a:lnTo>
                <a:lnTo>
                  <a:pt x="24" y="40"/>
                </a:lnTo>
                <a:lnTo>
                  <a:pt x="32" y="32"/>
                </a:lnTo>
                <a:lnTo>
                  <a:pt x="39" y="25"/>
                </a:lnTo>
                <a:lnTo>
                  <a:pt x="48" y="19"/>
                </a:lnTo>
                <a:lnTo>
                  <a:pt x="56" y="13"/>
                </a:lnTo>
                <a:lnTo>
                  <a:pt x="67" y="8"/>
                </a:lnTo>
                <a:lnTo>
                  <a:pt x="77" y="5"/>
                </a:lnTo>
                <a:lnTo>
                  <a:pt x="87" y="3"/>
                </a:lnTo>
                <a:lnTo>
                  <a:pt x="98" y="0"/>
                </a:lnTo>
                <a:lnTo>
                  <a:pt x="109" y="0"/>
                </a:lnTo>
                <a:lnTo>
                  <a:pt x="109" y="0"/>
                </a:lnTo>
                <a:lnTo>
                  <a:pt x="121" y="0"/>
                </a:lnTo>
                <a:lnTo>
                  <a:pt x="132" y="3"/>
                </a:lnTo>
                <a:lnTo>
                  <a:pt x="143" y="5"/>
                </a:lnTo>
                <a:lnTo>
                  <a:pt x="152" y="8"/>
                </a:lnTo>
                <a:lnTo>
                  <a:pt x="163" y="13"/>
                </a:lnTo>
                <a:lnTo>
                  <a:pt x="171" y="19"/>
                </a:lnTo>
                <a:lnTo>
                  <a:pt x="181" y="25"/>
                </a:lnTo>
                <a:lnTo>
                  <a:pt x="187" y="32"/>
                </a:lnTo>
                <a:lnTo>
                  <a:pt x="195" y="40"/>
                </a:lnTo>
                <a:lnTo>
                  <a:pt x="201" y="48"/>
                </a:lnTo>
                <a:lnTo>
                  <a:pt x="208" y="58"/>
                </a:lnTo>
                <a:lnTo>
                  <a:pt x="212" y="67"/>
                </a:lnTo>
                <a:lnTo>
                  <a:pt x="216" y="78"/>
                </a:lnTo>
                <a:lnTo>
                  <a:pt x="218" y="88"/>
                </a:lnTo>
                <a:lnTo>
                  <a:pt x="220" y="100"/>
                </a:lnTo>
                <a:lnTo>
                  <a:pt x="220" y="111"/>
                </a:lnTo>
                <a:lnTo>
                  <a:pt x="220" y="111"/>
                </a:lnTo>
                <a:lnTo>
                  <a:pt x="220" y="121"/>
                </a:lnTo>
                <a:lnTo>
                  <a:pt x="218" y="132"/>
                </a:lnTo>
                <a:lnTo>
                  <a:pt x="216" y="143"/>
                </a:lnTo>
                <a:lnTo>
                  <a:pt x="212" y="154"/>
                </a:lnTo>
                <a:lnTo>
                  <a:pt x="208" y="163"/>
                </a:lnTo>
                <a:lnTo>
                  <a:pt x="201" y="173"/>
                </a:lnTo>
                <a:lnTo>
                  <a:pt x="195" y="181"/>
                </a:lnTo>
                <a:lnTo>
                  <a:pt x="187" y="189"/>
                </a:lnTo>
                <a:lnTo>
                  <a:pt x="181" y="196"/>
                </a:lnTo>
                <a:lnTo>
                  <a:pt x="171" y="202"/>
                </a:lnTo>
                <a:lnTo>
                  <a:pt x="163" y="208"/>
                </a:lnTo>
                <a:lnTo>
                  <a:pt x="152" y="212"/>
                </a:lnTo>
                <a:lnTo>
                  <a:pt x="143" y="216"/>
                </a:lnTo>
                <a:lnTo>
                  <a:pt x="132" y="219"/>
                </a:lnTo>
                <a:lnTo>
                  <a:pt x="121" y="220"/>
                </a:lnTo>
                <a:lnTo>
                  <a:pt x="109" y="221"/>
                </a:lnTo>
                <a:lnTo>
                  <a:pt x="109" y="221"/>
                </a:lnTo>
                <a:close/>
                <a:moveTo>
                  <a:pt x="109" y="11"/>
                </a:moveTo>
                <a:lnTo>
                  <a:pt x="109" y="11"/>
                </a:lnTo>
                <a:lnTo>
                  <a:pt x="100" y="11"/>
                </a:lnTo>
                <a:lnTo>
                  <a:pt x="90" y="12"/>
                </a:lnTo>
                <a:lnTo>
                  <a:pt x="81" y="15"/>
                </a:lnTo>
                <a:lnTo>
                  <a:pt x="71" y="19"/>
                </a:lnTo>
                <a:lnTo>
                  <a:pt x="62" y="23"/>
                </a:lnTo>
                <a:lnTo>
                  <a:pt x="54" y="28"/>
                </a:lnTo>
                <a:lnTo>
                  <a:pt x="46" y="34"/>
                </a:lnTo>
                <a:lnTo>
                  <a:pt x="39" y="40"/>
                </a:lnTo>
                <a:lnTo>
                  <a:pt x="32" y="47"/>
                </a:lnTo>
                <a:lnTo>
                  <a:pt x="27" y="55"/>
                </a:lnTo>
                <a:lnTo>
                  <a:pt x="21" y="63"/>
                </a:lnTo>
                <a:lnTo>
                  <a:pt x="17" y="71"/>
                </a:lnTo>
                <a:lnTo>
                  <a:pt x="14" y="81"/>
                </a:lnTo>
                <a:lnTo>
                  <a:pt x="12" y="90"/>
                </a:lnTo>
                <a:lnTo>
                  <a:pt x="10" y="100"/>
                </a:lnTo>
                <a:lnTo>
                  <a:pt x="10" y="111"/>
                </a:lnTo>
                <a:lnTo>
                  <a:pt x="10" y="111"/>
                </a:lnTo>
                <a:lnTo>
                  <a:pt x="10" y="120"/>
                </a:lnTo>
                <a:lnTo>
                  <a:pt x="12" y="131"/>
                </a:lnTo>
                <a:lnTo>
                  <a:pt x="14" y="140"/>
                </a:lnTo>
                <a:lnTo>
                  <a:pt x="17" y="150"/>
                </a:lnTo>
                <a:lnTo>
                  <a:pt x="21" y="158"/>
                </a:lnTo>
                <a:lnTo>
                  <a:pt x="27" y="166"/>
                </a:lnTo>
                <a:lnTo>
                  <a:pt x="32" y="174"/>
                </a:lnTo>
                <a:lnTo>
                  <a:pt x="39" y="181"/>
                </a:lnTo>
                <a:lnTo>
                  <a:pt x="46" y="188"/>
                </a:lnTo>
                <a:lnTo>
                  <a:pt x="54" y="193"/>
                </a:lnTo>
                <a:lnTo>
                  <a:pt x="62" y="198"/>
                </a:lnTo>
                <a:lnTo>
                  <a:pt x="71" y="202"/>
                </a:lnTo>
                <a:lnTo>
                  <a:pt x="81" y="206"/>
                </a:lnTo>
                <a:lnTo>
                  <a:pt x="90" y="208"/>
                </a:lnTo>
                <a:lnTo>
                  <a:pt x="100" y="209"/>
                </a:lnTo>
                <a:lnTo>
                  <a:pt x="109" y="210"/>
                </a:lnTo>
                <a:lnTo>
                  <a:pt x="109" y="210"/>
                </a:lnTo>
                <a:lnTo>
                  <a:pt x="120" y="209"/>
                </a:lnTo>
                <a:lnTo>
                  <a:pt x="129" y="208"/>
                </a:lnTo>
                <a:lnTo>
                  <a:pt x="139" y="206"/>
                </a:lnTo>
                <a:lnTo>
                  <a:pt x="148" y="202"/>
                </a:lnTo>
                <a:lnTo>
                  <a:pt x="158" y="198"/>
                </a:lnTo>
                <a:lnTo>
                  <a:pt x="166" y="193"/>
                </a:lnTo>
                <a:lnTo>
                  <a:pt x="172" y="188"/>
                </a:lnTo>
                <a:lnTo>
                  <a:pt x="181" y="181"/>
                </a:lnTo>
                <a:lnTo>
                  <a:pt x="187" y="174"/>
                </a:lnTo>
                <a:lnTo>
                  <a:pt x="193" y="166"/>
                </a:lnTo>
                <a:lnTo>
                  <a:pt x="197" y="158"/>
                </a:lnTo>
                <a:lnTo>
                  <a:pt x="202" y="150"/>
                </a:lnTo>
                <a:lnTo>
                  <a:pt x="205" y="140"/>
                </a:lnTo>
                <a:lnTo>
                  <a:pt x="208" y="131"/>
                </a:lnTo>
                <a:lnTo>
                  <a:pt x="209" y="120"/>
                </a:lnTo>
                <a:lnTo>
                  <a:pt x="209" y="111"/>
                </a:lnTo>
                <a:lnTo>
                  <a:pt x="209" y="111"/>
                </a:lnTo>
                <a:lnTo>
                  <a:pt x="209" y="100"/>
                </a:lnTo>
                <a:lnTo>
                  <a:pt x="208" y="90"/>
                </a:lnTo>
                <a:lnTo>
                  <a:pt x="205" y="81"/>
                </a:lnTo>
                <a:lnTo>
                  <a:pt x="202" y="71"/>
                </a:lnTo>
                <a:lnTo>
                  <a:pt x="197" y="63"/>
                </a:lnTo>
                <a:lnTo>
                  <a:pt x="193" y="55"/>
                </a:lnTo>
                <a:lnTo>
                  <a:pt x="187" y="47"/>
                </a:lnTo>
                <a:lnTo>
                  <a:pt x="181" y="40"/>
                </a:lnTo>
                <a:lnTo>
                  <a:pt x="172" y="34"/>
                </a:lnTo>
                <a:lnTo>
                  <a:pt x="166" y="28"/>
                </a:lnTo>
                <a:lnTo>
                  <a:pt x="158" y="23"/>
                </a:lnTo>
                <a:lnTo>
                  <a:pt x="148" y="19"/>
                </a:lnTo>
                <a:lnTo>
                  <a:pt x="139" y="15"/>
                </a:lnTo>
                <a:lnTo>
                  <a:pt x="129" y="12"/>
                </a:lnTo>
                <a:lnTo>
                  <a:pt x="120" y="11"/>
                </a:lnTo>
                <a:lnTo>
                  <a:pt x="109" y="11"/>
                </a:lnTo>
                <a:lnTo>
                  <a:pt x="109"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19" name="Rectangle 195"/>
          <p:cNvSpPr>
            <a:spLocks noChangeArrowheads="1"/>
          </p:cNvSpPr>
          <p:nvPr/>
        </p:nvSpPr>
        <p:spPr bwMode="auto">
          <a:xfrm>
            <a:off x="8595397" y="1025321"/>
            <a:ext cx="164177" cy="9339"/>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20" name="Freeform 196"/>
          <p:cNvSpPr/>
          <p:nvPr/>
        </p:nvSpPr>
        <p:spPr bwMode="auto">
          <a:xfrm>
            <a:off x="8801788" y="1151391"/>
            <a:ext cx="89125" cy="88716"/>
          </a:xfrm>
          <a:custGeom>
            <a:avLst/>
            <a:gdLst/>
            <a:ahLst/>
            <a:cxnLst>
              <a:cxn ang="0">
                <a:pos x="50" y="58"/>
              </a:cxn>
              <a:cxn ang="0">
                <a:pos x="0" y="7"/>
              </a:cxn>
              <a:cxn ang="0">
                <a:pos x="8" y="0"/>
              </a:cxn>
              <a:cxn ang="0">
                <a:pos x="58" y="50"/>
              </a:cxn>
              <a:cxn ang="0">
                <a:pos x="50" y="58"/>
              </a:cxn>
            </a:cxnLst>
            <a:rect l="0" t="0" r="r" b="b"/>
            <a:pathLst>
              <a:path w="58" h="58">
                <a:moveTo>
                  <a:pt x="50" y="58"/>
                </a:moveTo>
                <a:lnTo>
                  <a:pt x="0" y="7"/>
                </a:lnTo>
                <a:lnTo>
                  <a:pt x="8" y="0"/>
                </a:lnTo>
                <a:lnTo>
                  <a:pt x="58" y="50"/>
                </a:lnTo>
                <a:lnTo>
                  <a:pt x="50" y="5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21" name="Freeform 197"/>
          <p:cNvSpPr>
            <a:spLocks noEditPoints="1"/>
          </p:cNvSpPr>
          <p:nvPr/>
        </p:nvSpPr>
        <p:spPr bwMode="auto">
          <a:xfrm>
            <a:off x="9317770" y="857233"/>
            <a:ext cx="342425" cy="340849"/>
          </a:xfrm>
          <a:custGeom>
            <a:avLst/>
            <a:gdLst/>
            <a:ahLst/>
            <a:cxnLst>
              <a:cxn ang="0">
                <a:pos x="98" y="220"/>
              </a:cxn>
              <a:cxn ang="0">
                <a:pos x="67" y="212"/>
              </a:cxn>
              <a:cxn ang="0">
                <a:pos x="40" y="196"/>
              </a:cxn>
              <a:cxn ang="0">
                <a:pos x="19" y="173"/>
              </a:cxn>
              <a:cxn ang="0">
                <a:pos x="4" y="143"/>
              </a:cxn>
              <a:cxn ang="0">
                <a:pos x="0" y="111"/>
              </a:cxn>
              <a:cxn ang="0">
                <a:pos x="1" y="88"/>
              </a:cxn>
              <a:cxn ang="0">
                <a:pos x="13" y="58"/>
              </a:cxn>
              <a:cxn ang="0">
                <a:pos x="32" y="32"/>
              </a:cxn>
              <a:cxn ang="0">
                <a:pos x="58" y="13"/>
              </a:cxn>
              <a:cxn ang="0">
                <a:pos x="87" y="3"/>
              </a:cxn>
              <a:cxn ang="0">
                <a:pos x="110" y="0"/>
              </a:cxn>
              <a:cxn ang="0">
                <a:pos x="143" y="5"/>
              </a:cxn>
              <a:cxn ang="0">
                <a:pos x="171" y="19"/>
              </a:cxn>
              <a:cxn ang="0">
                <a:pos x="196" y="40"/>
              </a:cxn>
              <a:cxn ang="0">
                <a:pos x="212" y="67"/>
              </a:cxn>
              <a:cxn ang="0">
                <a:pos x="220" y="100"/>
              </a:cxn>
              <a:cxn ang="0">
                <a:pos x="220" y="121"/>
              </a:cxn>
              <a:cxn ang="0">
                <a:pos x="212" y="154"/>
              </a:cxn>
              <a:cxn ang="0">
                <a:pos x="196" y="181"/>
              </a:cxn>
              <a:cxn ang="0">
                <a:pos x="171" y="202"/>
              </a:cxn>
              <a:cxn ang="0">
                <a:pos x="143" y="216"/>
              </a:cxn>
              <a:cxn ang="0">
                <a:pos x="110" y="221"/>
              </a:cxn>
              <a:cxn ang="0">
                <a:pos x="110" y="11"/>
              </a:cxn>
              <a:cxn ang="0">
                <a:pos x="81" y="15"/>
              </a:cxn>
              <a:cxn ang="0">
                <a:pos x="54" y="28"/>
              </a:cxn>
              <a:cxn ang="0">
                <a:pos x="33" y="47"/>
              </a:cxn>
              <a:cxn ang="0">
                <a:pos x="19" y="71"/>
              </a:cxn>
              <a:cxn ang="0">
                <a:pos x="11" y="100"/>
              </a:cxn>
              <a:cxn ang="0">
                <a:pos x="11" y="120"/>
              </a:cxn>
              <a:cxn ang="0">
                <a:pos x="19" y="150"/>
              </a:cxn>
              <a:cxn ang="0">
                <a:pos x="33" y="174"/>
              </a:cxn>
              <a:cxn ang="0">
                <a:pos x="54" y="193"/>
              </a:cxn>
              <a:cxn ang="0">
                <a:pos x="81" y="206"/>
              </a:cxn>
              <a:cxn ang="0">
                <a:pos x="110" y="210"/>
              </a:cxn>
              <a:cxn ang="0">
                <a:pos x="131" y="208"/>
              </a:cxn>
              <a:cxn ang="0">
                <a:pos x="158" y="198"/>
              </a:cxn>
              <a:cxn ang="0">
                <a:pos x="181" y="181"/>
              </a:cxn>
              <a:cxn ang="0">
                <a:pos x="198" y="158"/>
              </a:cxn>
              <a:cxn ang="0">
                <a:pos x="208" y="131"/>
              </a:cxn>
              <a:cxn ang="0">
                <a:pos x="210" y="111"/>
              </a:cxn>
              <a:cxn ang="0">
                <a:pos x="205" y="81"/>
              </a:cxn>
              <a:cxn ang="0">
                <a:pos x="193" y="55"/>
              </a:cxn>
              <a:cxn ang="0">
                <a:pos x="174" y="34"/>
              </a:cxn>
              <a:cxn ang="0">
                <a:pos x="148" y="19"/>
              </a:cxn>
              <a:cxn ang="0">
                <a:pos x="120" y="11"/>
              </a:cxn>
            </a:cxnLst>
            <a:rect l="0" t="0" r="r" b="b"/>
            <a:pathLst>
              <a:path w="221" h="221">
                <a:moveTo>
                  <a:pt x="110" y="221"/>
                </a:moveTo>
                <a:lnTo>
                  <a:pt x="110" y="221"/>
                </a:lnTo>
                <a:lnTo>
                  <a:pt x="98" y="220"/>
                </a:lnTo>
                <a:lnTo>
                  <a:pt x="87" y="219"/>
                </a:lnTo>
                <a:lnTo>
                  <a:pt x="77" y="216"/>
                </a:lnTo>
                <a:lnTo>
                  <a:pt x="67" y="212"/>
                </a:lnTo>
                <a:lnTo>
                  <a:pt x="58" y="208"/>
                </a:lnTo>
                <a:lnTo>
                  <a:pt x="48" y="202"/>
                </a:lnTo>
                <a:lnTo>
                  <a:pt x="40" y="196"/>
                </a:lnTo>
                <a:lnTo>
                  <a:pt x="32" y="189"/>
                </a:lnTo>
                <a:lnTo>
                  <a:pt x="24" y="181"/>
                </a:lnTo>
                <a:lnTo>
                  <a:pt x="19" y="173"/>
                </a:lnTo>
                <a:lnTo>
                  <a:pt x="13" y="163"/>
                </a:lnTo>
                <a:lnTo>
                  <a:pt x="8" y="154"/>
                </a:lnTo>
                <a:lnTo>
                  <a:pt x="4" y="143"/>
                </a:lnTo>
                <a:lnTo>
                  <a:pt x="1" y="132"/>
                </a:lnTo>
                <a:lnTo>
                  <a:pt x="0" y="121"/>
                </a:lnTo>
                <a:lnTo>
                  <a:pt x="0" y="111"/>
                </a:lnTo>
                <a:lnTo>
                  <a:pt x="0" y="111"/>
                </a:lnTo>
                <a:lnTo>
                  <a:pt x="0" y="100"/>
                </a:lnTo>
                <a:lnTo>
                  <a:pt x="1" y="88"/>
                </a:lnTo>
                <a:lnTo>
                  <a:pt x="4" y="78"/>
                </a:lnTo>
                <a:lnTo>
                  <a:pt x="8" y="67"/>
                </a:lnTo>
                <a:lnTo>
                  <a:pt x="13" y="58"/>
                </a:lnTo>
                <a:lnTo>
                  <a:pt x="19" y="48"/>
                </a:lnTo>
                <a:lnTo>
                  <a:pt x="24" y="40"/>
                </a:lnTo>
                <a:lnTo>
                  <a:pt x="32" y="32"/>
                </a:lnTo>
                <a:lnTo>
                  <a:pt x="40" y="25"/>
                </a:lnTo>
                <a:lnTo>
                  <a:pt x="48" y="19"/>
                </a:lnTo>
                <a:lnTo>
                  <a:pt x="58" y="13"/>
                </a:lnTo>
                <a:lnTo>
                  <a:pt x="67" y="8"/>
                </a:lnTo>
                <a:lnTo>
                  <a:pt x="77" y="5"/>
                </a:lnTo>
                <a:lnTo>
                  <a:pt x="87" y="3"/>
                </a:lnTo>
                <a:lnTo>
                  <a:pt x="98" y="0"/>
                </a:lnTo>
                <a:lnTo>
                  <a:pt x="110" y="0"/>
                </a:lnTo>
                <a:lnTo>
                  <a:pt x="110" y="0"/>
                </a:lnTo>
                <a:lnTo>
                  <a:pt x="121" y="0"/>
                </a:lnTo>
                <a:lnTo>
                  <a:pt x="132" y="3"/>
                </a:lnTo>
                <a:lnTo>
                  <a:pt x="143" y="5"/>
                </a:lnTo>
                <a:lnTo>
                  <a:pt x="152" y="8"/>
                </a:lnTo>
                <a:lnTo>
                  <a:pt x="163" y="13"/>
                </a:lnTo>
                <a:lnTo>
                  <a:pt x="171" y="19"/>
                </a:lnTo>
                <a:lnTo>
                  <a:pt x="181" y="25"/>
                </a:lnTo>
                <a:lnTo>
                  <a:pt x="189" y="32"/>
                </a:lnTo>
                <a:lnTo>
                  <a:pt x="196" y="40"/>
                </a:lnTo>
                <a:lnTo>
                  <a:pt x="202" y="48"/>
                </a:lnTo>
                <a:lnTo>
                  <a:pt x="208" y="58"/>
                </a:lnTo>
                <a:lnTo>
                  <a:pt x="212" y="67"/>
                </a:lnTo>
                <a:lnTo>
                  <a:pt x="216" y="78"/>
                </a:lnTo>
                <a:lnTo>
                  <a:pt x="218" y="88"/>
                </a:lnTo>
                <a:lnTo>
                  <a:pt x="220" y="100"/>
                </a:lnTo>
                <a:lnTo>
                  <a:pt x="221" y="111"/>
                </a:lnTo>
                <a:lnTo>
                  <a:pt x="221" y="111"/>
                </a:lnTo>
                <a:lnTo>
                  <a:pt x="220" y="121"/>
                </a:lnTo>
                <a:lnTo>
                  <a:pt x="218" y="132"/>
                </a:lnTo>
                <a:lnTo>
                  <a:pt x="216" y="143"/>
                </a:lnTo>
                <a:lnTo>
                  <a:pt x="212" y="154"/>
                </a:lnTo>
                <a:lnTo>
                  <a:pt x="208" y="163"/>
                </a:lnTo>
                <a:lnTo>
                  <a:pt x="202" y="173"/>
                </a:lnTo>
                <a:lnTo>
                  <a:pt x="196" y="181"/>
                </a:lnTo>
                <a:lnTo>
                  <a:pt x="189" y="189"/>
                </a:lnTo>
                <a:lnTo>
                  <a:pt x="181" y="196"/>
                </a:lnTo>
                <a:lnTo>
                  <a:pt x="171" y="202"/>
                </a:lnTo>
                <a:lnTo>
                  <a:pt x="163" y="208"/>
                </a:lnTo>
                <a:lnTo>
                  <a:pt x="152" y="212"/>
                </a:lnTo>
                <a:lnTo>
                  <a:pt x="143" y="216"/>
                </a:lnTo>
                <a:lnTo>
                  <a:pt x="132" y="219"/>
                </a:lnTo>
                <a:lnTo>
                  <a:pt x="121" y="220"/>
                </a:lnTo>
                <a:lnTo>
                  <a:pt x="110" y="221"/>
                </a:lnTo>
                <a:lnTo>
                  <a:pt x="110" y="221"/>
                </a:lnTo>
                <a:close/>
                <a:moveTo>
                  <a:pt x="110" y="11"/>
                </a:moveTo>
                <a:lnTo>
                  <a:pt x="110" y="11"/>
                </a:lnTo>
                <a:lnTo>
                  <a:pt x="100" y="11"/>
                </a:lnTo>
                <a:lnTo>
                  <a:pt x="90" y="12"/>
                </a:lnTo>
                <a:lnTo>
                  <a:pt x="81" y="15"/>
                </a:lnTo>
                <a:lnTo>
                  <a:pt x="71" y="19"/>
                </a:lnTo>
                <a:lnTo>
                  <a:pt x="62" y="23"/>
                </a:lnTo>
                <a:lnTo>
                  <a:pt x="54" y="28"/>
                </a:lnTo>
                <a:lnTo>
                  <a:pt x="47" y="34"/>
                </a:lnTo>
                <a:lnTo>
                  <a:pt x="39" y="40"/>
                </a:lnTo>
                <a:lnTo>
                  <a:pt x="33" y="47"/>
                </a:lnTo>
                <a:lnTo>
                  <a:pt x="27" y="55"/>
                </a:lnTo>
                <a:lnTo>
                  <a:pt x="23" y="63"/>
                </a:lnTo>
                <a:lnTo>
                  <a:pt x="19" y="71"/>
                </a:lnTo>
                <a:lnTo>
                  <a:pt x="15" y="81"/>
                </a:lnTo>
                <a:lnTo>
                  <a:pt x="12" y="90"/>
                </a:lnTo>
                <a:lnTo>
                  <a:pt x="11" y="100"/>
                </a:lnTo>
                <a:lnTo>
                  <a:pt x="11" y="111"/>
                </a:lnTo>
                <a:lnTo>
                  <a:pt x="11" y="111"/>
                </a:lnTo>
                <a:lnTo>
                  <a:pt x="11" y="120"/>
                </a:lnTo>
                <a:lnTo>
                  <a:pt x="12" y="131"/>
                </a:lnTo>
                <a:lnTo>
                  <a:pt x="15" y="140"/>
                </a:lnTo>
                <a:lnTo>
                  <a:pt x="19" y="150"/>
                </a:lnTo>
                <a:lnTo>
                  <a:pt x="23" y="158"/>
                </a:lnTo>
                <a:lnTo>
                  <a:pt x="27" y="166"/>
                </a:lnTo>
                <a:lnTo>
                  <a:pt x="33" y="174"/>
                </a:lnTo>
                <a:lnTo>
                  <a:pt x="39" y="181"/>
                </a:lnTo>
                <a:lnTo>
                  <a:pt x="47" y="188"/>
                </a:lnTo>
                <a:lnTo>
                  <a:pt x="54" y="193"/>
                </a:lnTo>
                <a:lnTo>
                  <a:pt x="62" y="198"/>
                </a:lnTo>
                <a:lnTo>
                  <a:pt x="71" y="202"/>
                </a:lnTo>
                <a:lnTo>
                  <a:pt x="81" y="206"/>
                </a:lnTo>
                <a:lnTo>
                  <a:pt x="90" y="208"/>
                </a:lnTo>
                <a:lnTo>
                  <a:pt x="100" y="209"/>
                </a:lnTo>
                <a:lnTo>
                  <a:pt x="110" y="210"/>
                </a:lnTo>
                <a:lnTo>
                  <a:pt x="110" y="210"/>
                </a:lnTo>
                <a:lnTo>
                  <a:pt x="120" y="209"/>
                </a:lnTo>
                <a:lnTo>
                  <a:pt x="131" y="208"/>
                </a:lnTo>
                <a:lnTo>
                  <a:pt x="140" y="206"/>
                </a:lnTo>
                <a:lnTo>
                  <a:pt x="148" y="202"/>
                </a:lnTo>
                <a:lnTo>
                  <a:pt x="158" y="198"/>
                </a:lnTo>
                <a:lnTo>
                  <a:pt x="166" y="193"/>
                </a:lnTo>
                <a:lnTo>
                  <a:pt x="174" y="188"/>
                </a:lnTo>
                <a:lnTo>
                  <a:pt x="181" y="181"/>
                </a:lnTo>
                <a:lnTo>
                  <a:pt x="187" y="174"/>
                </a:lnTo>
                <a:lnTo>
                  <a:pt x="193" y="166"/>
                </a:lnTo>
                <a:lnTo>
                  <a:pt x="198" y="158"/>
                </a:lnTo>
                <a:lnTo>
                  <a:pt x="202" y="150"/>
                </a:lnTo>
                <a:lnTo>
                  <a:pt x="205" y="140"/>
                </a:lnTo>
                <a:lnTo>
                  <a:pt x="208" y="131"/>
                </a:lnTo>
                <a:lnTo>
                  <a:pt x="209" y="120"/>
                </a:lnTo>
                <a:lnTo>
                  <a:pt x="210" y="111"/>
                </a:lnTo>
                <a:lnTo>
                  <a:pt x="210" y="111"/>
                </a:lnTo>
                <a:lnTo>
                  <a:pt x="209" y="100"/>
                </a:lnTo>
                <a:lnTo>
                  <a:pt x="208" y="90"/>
                </a:lnTo>
                <a:lnTo>
                  <a:pt x="205" y="81"/>
                </a:lnTo>
                <a:lnTo>
                  <a:pt x="202" y="71"/>
                </a:lnTo>
                <a:lnTo>
                  <a:pt x="198" y="63"/>
                </a:lnTo>
                <a:lnTo>
                  <a:pt x="193" y="55"/>
                </a:lnTo>
                <a:lnTo>
                  <a:pt x="187" y="47"/>
                </a:lnTo>
                <a:lnTo>
                  <a:pt x="181" y="40"/>
                </a:lnTo>
                <a:lnTo>
                  <a:pt x="174" y="34"/>
                </a:lnTo>
                <a:lnTo>
                  <a:pt x="166" y="28"/>
                </a:lnTo>
                <a:lnTo>
                  <a:pt x="158" y="23"/>
                </a:lnTo>
                <a:lnTo>
                  <a:pt x="148" y="19"/>
                </a:lnTo>
                <a:lnTo>
                  <a:pt x="140" y="15"/>
                </a:lnTo>
                <a:lnTo>
                  <a:pt x="131" y="12"/>
                </a:lnTo>
                <a:lnTo>
                  <a:pt x="120" y="11"/>
                </a:lnTo>
                <a:lnTo>
                  <a:pt x="110" y="11"/>
                </a:lnTo>
                <a:lnTo>
                  <a:pt x="110"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22" name="Rectangle 198"/>
          <p:cNvSpPr>
            <a:spLocks noChangeArrowheads="1"/>
          </p:cNvSpPr>
          <p:nvPr/>
        </p:nvSpPr>
        <p:spPr bwMode="auto">
          <a:xfrm>
            <a:off x="9402203" y="1025321"/>
            <a:ext cx="168867" cy="9339"/>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23" name="Rectangle 199"/>
          <p:cNvSpPr>
            <a:spLocks noChangeArrowheads="1"/>
          </p:cNvSpPr>
          <p:nvPr/>
        </p:nvSpPr>
        <p:spPr bwMode="auto">
          <a:xfrm>
            <a:off x="9481947" y="945949"/>
            <a:ext cx="4692" cy="168089"/>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24" name="Freeform 200"/>
          <p:cNvSpPr/>
          <p:nvPr/>
        </p:nvSpPr>
        <p:spPr bwMode="auto">
          <a:xfrm>
            <a:off x="9608595" y="1151391"/>
            <a:ext cx="89125" cy="88716"/>
          </a:xfrm>
          <a:custGeom>
            <a:avLst/>
            <a:gdLst/>
            <a:ahLst/>
            <a:cxnLst>
              <a:cxn ang="0">
                <a:pos x="50" y="58"/>
              </a:cxn>
              <a:cxn ang="0">
                <a:pos x="0" y="7"/>
              </a:cxn>
              <a:cxn ang="0">
                <a:pos x="9" y="0"/>
              </a:cxn>
              <a:cxn ang="0">
                <a:pos x="58" y="50"/>
              </a:cxn>
              <a:cxn ang="0">
                <a:pos x="50" y="58"/>
              </a:cxn>
            </a:cxnLst>
            <a:rect l="0" t="0" r="r" b="b"/>
            <a:pathLst>
              <a:path w="58" h="58">
                <a:moveTo>
                  <a:pt x="50" y="58"/>
                </a:moveTo>
                <a:lnTo>
                  <a:pt x="0" y="7"/>
                </a:lnTo>
                <a:lnTo>
                  <a:pt x="9" y="0"/>
                </a:lnTo>
                <a:lnTo>
                  <a:pt x="58" y="50"/>
                </a:lnTo>
                <a:lnTo>
                  <a:pt x="50" y="5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25" name="Freeform 201"/>
          <p:cNvSpPr>
            <a:spLocks noEditPoints="1"/>
          </p:cNvSpPr>
          <p:nvPr/>
        </p:nvSpPr>
        <p:spPr bwMode="auto">
          <a:xfrm>
            <a:off x="10110504" y="857233"/>
            <a:ext cx="347115" cy="340849"/>
          </a:xfrm>
          <a:custGeom>
            <a:avLst/>
            <a:gdLst/>
            <a:ahLst/>
            <a:cxnLst>
              <a:cxn ang="0">
                <a:pos x="100" y="220"/>
              </a:cxn>
              <a:cxn ang="0">
                <a:pos x="67" y="212"/>
              </a:cxn>
              <a:cxn ang="0">
                <a:pos x="40" y="196"/>
              </a:cxn>
              <a:cxn ang="0">
                <a:pos x="19" y="173"/>
              </a:cxn>
              <a:cxn ang="0">
                <a:pos x="5" y="143"/>
              </a:cxn>
              <a:cxn ang="0">
                <a:pos x="0" y="111"/>
              </a:cxn>
              <a:cxn ang="0">
                <a:pos x="2" y="88"/>
              </a:cxn>
              <a:cxn ang="0">
                <a:pos x="13" y="58"/>
              </a:cxn>
              <a:cxn ang="0">
                <a:pos x="32" y="32"/>
              </a:cxn>
              <a:cxn ang="0">
                <a:pos x="58" y="13"/>
              </a:cxn>
              <a:cxn ang="0">
                <a:pos x="89" y="3"/>
              </a:cxn>
              <a:cxn ang="0">
                <a:pos x="110" y="0"/>
              </a:cxn>
              <a:cxn ang="0">
                <a:pos x="143" y="5"/>
              </a:cxn>
              <a:cxn ang="0">
                <a:pos x="173" y="19"/>
              </a:cxn>
              <a:cxn ang="0">
                <a:pos x="196" y="40"/>
              </a:cxn>
              <a:cxn ang="0">
                <a:pos x="213" y="67"/>
              </a:cxn>
              <a:cxn ang="0">
                <a:pos x="221" y="100"/>
              </a:cxn>
              <a:cxn ang="0">
                <a:pos x="221" y="121"/>
              </a:cxn>
              <a:cxn ang="0">
                <a:pos x="213" y="154"/>
              </a:cxn>
              <a:cxn ang="0">
                <a:pos x="196" y="181"/>
              </a:cxn>
              <a:cxn ang="0">
                <a:pos x="173" y="202"/>
              </a:cxn>
              <a:cxn ang="0">
                <a:pos x="143" y="216"/>
              </a:cxn>
              <a:cxn ang="0">
                <a:pos x="110" y="221"/>
              </a:cxn>
              <a:cxn ang="0">
                <a:pos x="110" y="11"/>
              </a:cxn>
              <a:cxn ang="0">
                <a:pos x="81" y="15"/>
              </a:cxn>
              <a:cxn ang="0">
                <a:pos x="55" y="28"/>
              </a:cxn>
              <a:cxn ang="0">
                <a:pos x="34" y="47"/>
              </a:cxn>
              <a:cxn ang="0">
                <a:pos x="19" y="71"/>
              </a:cxn>
              <a:cxn ang="0">
                <a:pos x="11" y="100"/>
              </a:cxn>
              <a:cxn ang="0">
                <a:pos x="11" y="120"/>
              </a:cxn>
              <a:cxn ang="0">
                <a:pos x="19" y="150"/>
              </a:cxn>
              <a:cxn ang="0">
                <a:pos x="34" y="174"/>
              </a:cxn>
              <a:cxn ang="0">
                <a:pos x="55" y="193"/>
              </a:cxn>
              <a:cxn ang="0">
                <a:pos x="81" y="206"/>
              </a:cxn>
              <a:cxn ang="0">
                <a:pos x="110" y="210"/>
              </a:cxn>
              <a:cxn ang="0">
                <a:pos x="131" y="208"/>
              </a:cxn>
              <a:cxn ang="0">
                <a:pos x="158" y="198"/>
              </a:cxn>
              <a:cxn ang="0">
                <a:pos x="181" y="181"/>
              </a:cxn>
              <a:cxn ang="0">
                <a:pos x="198" y="158"/>
              </a:cxn>
              <a:cxn ang="0">
                <a:pos x="208" y="131"/>
              </a:cxn>
              <a:cxn ang="0">
                <a:pos x="210" y="111"/>
              </a:cxn>
              <a:cxn ang="0">
                <a:pos x="206" y="81"/>
              </a:cxn>
              <a:cxn ang="0">
                <a:pos x="193" y="55"/>
              </a:cxn>
              <a:cxn ang="0">
                <a:pos x="174" y="34"/>
              </a:cxn>
              <a:cxn ang="0">
                <a:pos x="150" y="19"/>
              </a:cxn>
              <a:cxn ang="0">
                <a:pos x="121" y="11"/>
              </a:cxn>
            </a:cxnLst>
            <a:rect l="0" t="0" r="r" b="b"/>
            <a:pathLst>
              <a:path w="221" h="221">
                <a:moveTo>
                  <a:pt x="110" y="221"/>
                </a:moveTo>
                <a:lnTo>
                  <a:pt x="110" y="221"/>
                </a:lnTo>
                <a:lnTo>
                  <a:pt x="100" y="220"/>
                </a:lnTo>
                <a:lnTo>
                  <a:pt x="89" y="219"/>
                </a:lnTo>
                <a:lnTo>
                  <a:pt x="78" y="216"/>
                </a:lnTo>
                <a:lnTo>
                  <a:pt x="67" y="212"/>
                </a:lnTo>
                <a:lnTo>
                  <a:pt x="58" y="208"/>
                </a:lnTo>
                <a:lnTo>
                  <a:pt x="48" y="202"/>
                </a:lnTo>
                <a:lnTo>
                  <a:pt x="40" y="196"/>
                </a:lnTo>
                <a:lnTo>
                  <a:pt x="32" y="189"/>
                </a:lnTo>
                <a:lnTo>
                  <a:pt x="25" y="181"/>
                </a:lnTo>
                <a:lnTo>
                  <a:pt x="19" y="173"/>
                </a:lnTo>
                <a:lnTo>
                  <a:pt x="13" y="163"/>
                </a:lnTo>
                <a:lnTo>
                  <a:pt x="9" y="154"/>
                </a:lnTo>
                <a:lnTo>
                  <a:pt x="5" y="143"/>
                </a:lnTo>
                <a:lnTo>
                  <a:pt x="2" y="132"/>
                </a:lnTo>
                <a:lnTo>
                  <a:pt x="1" y="121"/>
                </a:lnTo>
                <a:lnTo>
                  <a:pt x="0" y="111"/>
                </a:lnTo>
                <a:lnTo>
                  <a:pt x="0" y="111"/>
                </a:lnTo>
                <a:lnTo>
                  <a:pt x="1" y="100"/>
                </a:lnTo>
                <a:lnTo>
                  <a:pt x="2" y="88"/>
                </a:lnTo>
                <a:lnTo>
                  <a:pt x="5" y="78"/>
                </a:lnTo>
                <a:lnTo>
                  <a:pt x="9" y="67"/>
                </a:lnTo>
                <a:lnTo>
                  <a:pt x="13" y="58"/>
                </a:lnTo>
                <a:lnTo>
                  <a:pt x="19" y="48"/>
                </a:lnTo>
                <a:lnTo>
                  <a:pt x="25" y="40"/>
                </a:lnTo>
                <a:lnTo>
                  <a:pt x="32" y="32"/>
                </a:lnTo>
                <a:lnTo>
                  <a:pt x="40" y="25"/>
                </a:lnTo>
                <a:lnTo>
                  <a:pt x="48" y="19"/>
                </a:lnTo>
                <a:lnTo>
                  <a:pt x="58" y="13"/>
                </a:lnTo>
                <a:lnTo>
                  <a:pt x="67" y="8"/>
                </a:lnTo>
                <a:lnTo>
                  <a:pt x="78" y="5"/>
                </a:lnTo>
                <a:lnTo>
                  <a:pt x="89" y="3"/>
                </a:lnTo>
                <a:lnTo>
                  <a:pt x="100" y="0"/>
                </a:lnTo>
                <a:lnTo>
                  <a:pt x="110" y="0"/>
                </a:lnTo>
                <a:lnTo>
                  <a:pt x="110" y="0"/>
                </a:lnTo>
                <a:lnTo>
                  <a:pt x="121" y="0"/>
                </a:lnTo>
                <a:lnTo>
                  <a:pt x="133" y="3"/>
                </a:lnTo>
                <a:lnTo>
                  <a:pt x="143" y="5"/>
                </a:lnTo>
                <a:lnTo>
                  <a:pt x="154" y="8"/>
                </a:lnTo>
                <a:lnTo>
                  <a:pt x="163" y="13"/>
                </a:lnTo>
                <a:lnTo>
                  <a:pt x="173" y="19"/>
                </a:lnTo>
                <a:lnTo>
                  <a:pt x="181" y="25"/>
                </a:lnTo>
                <a:lnTo>
                  <a:pt x="189" y="32"/>
                </a:lnTo>
                <a:lnTo>
                  <a:pt x="196" y="40"/>
                </a:lnTo>
                <a:lnTo>
                  <a:pt x="202" y="48"/>
                </a:lnTo>
                <a:lnTo>
                  <a:pt x="208" y="58"/>
                </a:lnTo>
                <a:lnTo>
                  <a:pt x="213" y="67"/>
                </a:lnTo>
                <a:lnTo>
                  <a:pt x="216" y="78"/>
                </a:lnTo>
                <a:lnTo>
                  <a:pt x="218" y="88"/>
                </a:lnTo>
                <a:lnTo>
                  <a:pt x="221" y="100"/>
                </a:lnTo>
                <a:lnTo>
                  <a:pt x="221" y="111"/>
                </a:lnTo>
                <a:lnTo>
                  <a:pt x="221" y="111"/>
                </a:lnTo>
                <a:lnTo>
                  <a:pt x="221" y="121"/>
                </a:lnTo>
                <a:lnTo>
                  <a:pt x="218" y="132"/>
                </a:lnTo>
                <a:lnTo>
                  <a:pt x="216" y="143"/>
                </a:lnTo>
                <a:lnTo>
                  <a:pt x="213" y="154"/>
                </a:lnTo>
                <a:lnTo>
                  <a:pt x="208" y="163"/>
                </a:lnTo>
                <a:lnTo>
                  <a:pt x="202" y="173"/>
                </a:lnTo>
                <a:lnTo>
                  <a:pt x="196" y="181"/>
                </a:lnTo>
                <a:lnTo>
                  <a:pt x="189" y="189"/>
                </a:lnTo>
                <a:lnTo>
                  <a:pt x="181" y="196"/>
                </a:lnTo>
                <a:lnTo>
                  <a:pt x="173" y="202"/>
                </a:lnTo>
                <a:lnTo>
                  <a:pt x="163" y="208"/>
                </a:lnTo>
                <a:lnTo>
                  <a:pt x="154" y="212"/>
                </a:lnTo>
                <a:lnTo>
                  <a:pt x="143" y="216"/>
                </a:lnTo>
                <a:lnTo>
                  <a:pt x="133" y="219"/>
                </a:lnTo>
                <a:lnTo>
                  <a:pt x="121" y="220"/>
                </a:lnTo>
                <a:lnTo>
                  <a:pt x="110" y="221"/>
                </a:lnTo>
                <a:lnTo>
                  <a:pt x="110" y="221"/>
                </a:lnTo>
                <a:close/>
                <a:moveTo>
                  <a:pt x="110" y="11"/>
                </a:moveTo>
                <a:lnTo>
                  <a:pt x="110" y="11"/>
                </a:lnTo>
                <a:lnTo>
                  <a:pt x="100" y="11"/>
                </a:lnTo>
                <a:lnTo>
                  <a:pt x="90" y="12"/>
                </a:lnTo>
                <a:lnTo>
                  <a:pt x="81" y="15"/>
                </a:lnTo>
                <a:lnTo>
                  <a:pt x="71" y="19"/>
                </a:lnTo>
                <a:lnTo>
                  <a:pt x="63" y="23"/>
                </a:lnTo>
                <a:lnTo>
                  <a:pt x="55" y="28"/>
                </a:lnTo>
                <a:lnTo>
                  <a:pt x="47" y="34"/>
                </a:lnTo>
                <a:lnTo>
                  <a:pt x="40" y="40"/>
                </a:lnTo>
                <a:lnTo>
                  <a:pt x="34" y="47"/>
                </a:lnTo>
                <a:lnTo>
                  <a:pt x="28" y="55"/>
                </a:lnTo>
                <a:lnTo>
                  <a:pt x="23" y="63"/>
                </a:lnTo>
                <a:lnTo>
                  <a:pt x="19" y="71"/>
                </a:lnTo>
                <a:lnTo>
                  <a:pt x="15" y="81"/>
                </a:lnTo>
                <a:lnTo>
                  <a:pt x="13" y="90"/>
                </a:lnTo>
                <a:lnTo>
                  <a:pt x="11" y="100"/>
                </a:lnTo>
                <a:lnTo>
                  <a:pt x="11" y="111"/>
                </a:lnTo>
                <a:lnTo>
                  <a:pt x="11" y="111"/>
                </a:lnTo>
                <a:lnTo>
                  <a:pt x="11" y="120"/>
                </a:lnTo>
                <a:lnTo>
                  <a:pt x="13" y="131"/>
                </a:lnTo>
                <a:lnTo>
                  <a:pt x="15" y="140"/>
                </a:lnTo>
                <a:lnTo>
                  <a:pt x="19" y="150"/>
                </a:lnTo>
                <a:lnTo>
                  <a:pt x="23" y="158"/>
                </a:lnTo>
                <a:lnTo>
                  <a:pt x="28" y="166"/>
                </a:lnTo>
                <a:lnTo>
                  <a:pt x="34" y="174"/>
                </a:lnTo>
                <a:lnTo>
                  <a:pt x="40" y="181"/>
                </a:lnTo>
                <a:lnTo>
                  <a:pt x="47" y="188"/>
                </a:lnTo>
                <a:lnTo>
                  <a:pt x="55" y="193"/>
                </a:lnTo>
                <a:lnTo>
                  <a:pt x="63" y="198"/>
                </a:lnTo>
                <a:lnTo>
                  <a:pt x="71" y="202"/>
                </a:lnTo>
                <a:lnTo>
                  <a:pt x="81" y="206"/>
                </a:lnTo>
                <a:lnTo>
                  <a:pt x="90" y="208"/>
                </a:lnTo>
                <a:lnTo>
                  <a:pt x="100" y="209"/>
                </a:lnTo>
                <a:lnTo>
                  <a:pt x="110" y="210"/>
                </a:lnTo>
                <a:lnTo>
                  <a:pt x="110" y="210"/>
                </a:lnTo>
                <a:lnTo>
                  <a:pt x="121" y="209"/>
                </a:lnTo>
                <a:lnTo>
                  <a:pt x="131" y="208"/>
                </a:lnTo>
                <a:lnTo>
                  <a:pt x="140" y="206"/>
                </a:lnTo>
                <a:lnTo>
                  <a:pt x="150" y="202"/>
                </a:lnTo>
                <a:lnTo>
                  <a:pt x="158" y="198"/>
                </a:lnTo>
                <a:lnTo>
                  <a:pt x="166" y="193"/>
                </a:lnTo>
                <a:lnTo>
                  <a:pt x="174" y="188"/>
                </a:lnTo>
                <a:lnTo>
                  <a:pt x="181" y="181"/>
                </a:lnTo>
                <a:lnTo>
                  <a:pt x="187" y="174"/>
                </a:lnTo>
                <a:lnTo>
                  <a:pt x="193" y="166"/>
                </a:lnTo>
                <a:lnTo>
                  <a:pt x="198" y="158"/>
                </a:lnTo>
                <a:lnTo>
                  <a:pt x="202" y="150"/>
                </a:lnTo>
                <a:lnTo>
                  <a:pt x="206" y="140"/>
                </a:lnTo>
                <a:lnTo>
                  <a:pt x="208" y="131"/>
                </a:lnTo>
                <a:lnTo>
                  <a:pt x="210" y="120"/>
                </a:lnTo>
                <a:lnTo>
                  <a:pt x="210" y="111"/>
                </a:lnTo>
                <a:lnTo>
                  <a:pt x="210" y="111"/>
                </a:lnTo>
                <a:lnTo>
                  <a:pt x="210" y="100"/>
                </a:lnTo>
                <a:lnTo>
                  <a:pt x="208" y="90"/>
                </a:lnTo>
                <a:lnTo>
                  <a:pt x="206" y="81"/>
                </a:lnTo>
                <a:lnTo>
                  <a:pt x="202" y="71"/>
                </a:lnTo>
                <a:lnTo>
                  <a:pt x="198" y="63"/>
                </a:lnTo>
                <a:lnTo>
                  <a:pt x="193" y="55"/>
                </a:lnTo>
                <a:lnTo>
                  <a:pt x="187" y="47"/>
                </a:lnTo>
                <a:lnTo>
                  <a:pt x="181" y="40"/>
                </a:lnTo>
                <a:lnTo>
                  <a:pt x="174" y="34"/>
                </a:lnTo>
                <a:lnTo>
                  <a:pt x="166" y="28"/>
                </a:lnTo>
                <a:lnTo>
                  <a:pt x="158" y="23"/>
                </a:lnTo>
                <a:lnTo>
                  <a:pt x="150" y="19"/>
                </a:lnTo>
                <a:lnTo>
                  <a:pt x="140" y="15"/>
                </a:lnTo>
                <a:lnTo>
                  <a:pt x="131" y="12"/>
                </a:lnTo>
                <a:lnTo>
                  <a:pt x="121" y="11"/>
                </a:lnTo>
                <a:lnTo>
                  <a:pt x="110" y="11"/>
                </a:lnTo>
                <a:lnTo>
                  <a:pt x="110"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26" name="Freeform 202"/>
          <p:cNvSpPr>
            <a:spLocks noEditPoints="1"/>
          </p:cNvSpPr>
          <p:nvPr/>
        </p:nvSpPr>
        <p:spPr bwMode="auto">
          <a:xfrm>
            <a:off x="10940763" y="857232"/>
            <a:ext cx="379951" cy="378203"/>
          </a:xfrm>
          <a:custGeom>
            <a:avLst/>
            <a:gdLst/>
            <a:ahLst/>
            <a:cxnLst>
              <a:cxn ang="0">
                <a:pos x="109" y="242"/>
              </a:cxn>
              <a:cxn ang="0">
                <a:pos x="74" y="233"/>
              </a:cxn>
              <a:cxn ang="0">
                <a:pos x="45" y="215"/>
              </a:cxn>
              <a:cxn ang="0">
                <a:pos x="22" y="189"/>
              </a:cxn>
              <a:cxn ang="0">
                <a:pos x="7" y="158"/>
              </a:cxn>
              <a:cxn ang="0">
                <a:pos x="0" y="121"/>
              </a:cxn>
              <a:cxn ang="0">
                <a:pos x="3" y="97"/>
              </a:cxn>
              <a:cxn ang="0">
                <a:pos x="15" y="63"/>
              </a:cxn>
              <a:cxn ang="0">
                <a:pos x="36" y="35"/>
              </a:cxn>
              <a:cxn ang="0">
                <a:pos x="65" y="15"/>
              </a:cxn>
              <a:cxn ang="0">
                <a:pos x="97" y="3"/>
              </a:cxn>
              <a:cxn ang="0">
                <a:pos x="122" y="0"/>
              </a:cxn>
              <a:cxn ang="0">
                <a:pos x="158" y="5"/>
              </a:cxn>
              <a:cxn ang="0">
                <a:pos x="190" y="20"/>
              </a:cxn>
              <a:cxn ang="0">
                <a:pos x="216" y="44"/>
              </a:cxn>
              <a:cxn ang="0">
                <a:pos x="234" y="74"/>
              </a:cxn>
              <a:cxn ang="0">
                <a:pos x="243" y="109"/>
              </a:cxn>
              <a:cxn ang="0">
                <a:pos x="243" y="134"/>
              </a:cxn>
              <a:cxn ang="0">
                <a:pos x="234" y="169"/>
              </a:cxn>
              <a:cxn ang="0">
                <a:pos x="216" y="198"/>
              </a:cxn>
              <a:cxn ang="0">
                <a:pos x="190" y="221"/>
              </a:cxn>
              <a:cxn ang="0">
                <a:pos x="158" y="237"/>
              </a:cxn>
              <a:cxn ang="0">
                <a:pos x="122" y="243"/>
              </a:cxn>
              <a:cxn ang="0">
                <a:pos x="122" y="11"/>
              </a:cxn>
              <a:cxn ang="0">
                <a:pos x="89" y="16"/>
              </a:cxn>
              <a:cxn ang="0">
                <a:pos x="61" y="30"/>
              </a:cxn>
              <a:cxn ang="0">
                <a:pos x="36" y="51"/>
              </a:cxn>
              <a:cxn ang="0">
                <a:pos x="20" y="78"/>
              </a:cxn>
              <a:cxn ang="0">
                <a:pos x="12" y="111"/>
              </a:cxn>
              <a:cxn ang="0">
                <a:pos x="12" y="132"/>
              </a:cxn>
              <a:cxn ang="0">
                <a:pos x="20" y="165"/>
              </a:cxn>
              <a:cxn ang="0">
                <a:pos x="36" y="192"/>
              </a:cxn>
              <a:cxn ang="0">
                <a:pos x="61" y="213"/>
              </a:cxn>
              <a:cxn ang="0">
                <a:pos x="89" y="227"/>
              </a:cxn>
              <a:cxn ang="0">
                <a:pos x="122" y="232"/>
              </a:cxn>
              <a:cxn ang="0">
                <a:pos x="144" y="229"/>
              </a:cxn>
              <a:cxn ang="0">
                <a:pos x="174" y="219"/>
              </a:cxn>
              <a:cxn ang="0">
                <a:pos x="200" y="200"/>
              </a:cxn>
              <a:cxn ang="0">
                <a:pos x="219" y="174"/>
              </a:cxn>
              <a:cxn ang="0">
                <a:pos x="231" y="143"/>
              </a:cxn>
              <a:cxn ang="0">
                <a:pos x="232" y="121"/>
              </a:cxn>
              <a:cxn ang="0">
                <a:pos x="228" y="89"/>
              </a:cxn>
              <a:cxn ang="0">
                <a:pos x="213" y="59"/>
              </a:cxn>
              <a:cxn ang="0">
                <a:pos x="192" y="36"/>
              </a:cxn>
              <a:cxn ang="0">
                <a:pos x="165" y="19"/>
              </a:cxn>
              <a:cxn ang="0">
                <a:pos x="134" y="11"/>
              </a:cxn>
            </a:cxnLst>
            <a:rect l="0" t="0" r="r" b="b"/>
            <a:pathLst>
              <a:path w="243" h="243">
                <a:moveTo>
                  <a:pt x="122" y="243"/>
                </a:moveTo>
                <a:lnTo>
                  <a:pt x="122" y="243"/>
                </a:lnTo>
                <a:lnTo>
                  <a:pt x="109" y="242"/>
                </a:lnTo>
                <a:lnTo>
                  <a:pt x="97" y="240"/>
                </a:lnTo>
                <a:lnTo>
                  <a:pt x="86" y="237"/>
                </a:lnTo>
                <a:lnTo>
                  <a:pt x="74" y="233"/>
                </a:lnTo>
                <a:lnTo>
                  <a:pt x="65" y="228"/>
                </a:lnTo>
                <a:lnTo>
                  <a:pt x="54" y="221"/>
                </a:lnTo>
                <a:lnTo>
                  <a:pt x="45" y="215"/>
                </a:lnTo>
                <a:lnTo>
                  <a:pt x="36" y="206"/>
                </a:lnTo>
                <a:lnTo>
                  <a:pt x="28" y="198"/>
                </a:lnTo>
                <a:lnTo>
                  <a:pt x="22" y="189"/>
                </a:lnTo>
                <a:lnTo>
                  <a:pt x="15" y="179"/>
                </a:lnTo>
                <a:lnTo>
                  <a:pt x="11" y="169"/>
                </a:lnTo>
                <a:lnTo>
                  <a:pt x="7" y="158"/>
                </a:lnTo>
                <a:lnTo>
                  <a:pt x="3" y="146"/>
                </a:lnTo>
                <a:lnTo>
                  <a:pt x="1" y="134"/>
                </a:lnTo>
                <a:lnTo>
                  <a:pt x="0" y="121"/>
                </a:lnTo>
                <a:lnTo>
                  <a:pt x="0" y="121"/>
                </a:lnTo>
                <a:lnTo>
                  <a:pt x="1" y="109"/>
                </a:lnTo>
                <a:lnTo>
                  <a:pt x="3" y="97"/>
                </a:lnTo>
                <a:lnTo>
                  <a:pt x="7" y="85"/>
                </a:lnTo>
                <a:lnTo>
                  <a:pt x="11" y="74"/>
                </a:lnTo>
                <a:lnTo>
                  <a:pt x="15" y="63"/>
                </a:lnTo>
                <a:lnTo>
                  <a:pt x="22" y="54"/>
                </a:lnTo>
                <a:lnTo>
                  <a:pt x="28" y="44"/>
                </a:lnTo>
                <a:lnTo>
                  <a:pt x="36" y="35"/>
                </a:lnTo>
                <a:lnTo>
                  <a:pt x="45" y="28"/>
                </a:lnTo>
                <a:lnTo>
                  <a:pt x="54" y="20"/>
                </a:lnTo>
                <a:lnTo>
                  <a:pt x="65" y="15"/>
                </a:lnTo>
                <a:lnTo>
                  <a:pt x="74" y="9"/>
                </a:lnTo>
                <a:lnTo>
                  <a:pt x="86" y="5"/>
                </a:lnTo>
                <a:lnTo>
                  <a:pt x="97" y="3"/>
                </a:lnTo>
                <a:lnTo>
                  <a:pt x="109" y="0"/>
                </a:lnTo>
                <a:lnTo>
                  <a:pt x="122" y="0"/>
                </a:lnTo>
                <a:lnTo>
                  <a:pt x="122" y="0"/>
                </a:lnTo>
                <a:lnTo>
                  <a:pt x="135" y="0"/>
                </a:lnTo>
                <a:lnTo>
                  <a:pt x="147" y="3"/>
                </a:lnTo>
                <a:lnTo>
                  <a:pt x="158" y="5"/>
                </a:lnTo>
                <a:lnTo>
                  <a:pt x="169" y="9"/>
                </a:lnTo>
                <a:lnTo>
                  <a:pt x="180" y="15"/>
                </a:lnTo>
                <a:lnTo>
                  <a:pt x="190" y="20"/>
                </a:lnTo>
                <a:lnTo>
                  <a:pt x="200" y="28"/>
                </a:lnTo>
                <a:lnTo>
                  <a:pt x="208" y="35"/>
                </a:lnTo>
                <a:lnTo>
                  <a:pt x="216" y="44"/>
                </a:lnTo>
                <a:lnTo>
                  <a:pt x="223" y="54"/>
                </a:lnTo>
                <a:lnTo>
                  <a:pt x="228" y="63"/>
                </a:lnTo>
                <a:lnTo>
                  <a:pt x="234" y="74"/>
                </a:lnTo>
                <a:lnTo>
                  <a:pt x="238" y="85"/>
                </a:lnTo>
                <a:lnTo>
                  <a:pt x="242" y="97"/>
                </a:lnTo>
                <a:lnTo>
                  <a:pt x="243" y="109"/>
                </a:lnTo>
                <a:lnTo>
                  <a:pt x="243" y="121"/>
                </a:lnTo>
                <a:lnTo>
                  <a:pt x="243" y="121"/>
                </a:lnTo>
                <a:lnTo>
                  <a:pt x="243" y="134"/>
                </a:lnTo>
                <a:lnTo>
                  <a:pt x="242" y="146"/>
                </a:lnTo>
                <a:lnTo>
                  <a:pt x="238" y="158"/>
                </a:lnTo>
                <a:lnTo>
                  <a:pt x="234" y="169"/>
                </a:lnTo>
                <a:lnTo>
                  <a:pt x="228" y="179"/>
                </a:lnTo>
                <a:lnTo>
                  <a:pt x="223" y="189"/>
                </a:lnTo>
                <a:lnTo>
                  <a:pt x="216" y="198"/>
                </a:lnTo>
                <a:lnTo>
                  <a:pt x="208" y="206"/>
                </a:lnTo>
                <a:lnTo>
                  <a:pt x="200" y="215"/>
                </a:lnTo>
                <a:lnTo>
                  <a:pt x="190" y="221"/>
                </a:lnTo>
                <a:lnTo>
                  <a:pt x="180" y="228"/>
                </a:lnTo>
                <a:lnTo>
                  <a:pt x="169" y="233"/>
                </a:lnTo>
                <a:lnTo>
                  <a:pt x="158" y="237"/>
                </a:lnTo>
                <a:lnTo>
                  <a:pt x="147" y="240"/>
                </a:lnTo>
                <a:lnTo>
                  <a:pt x="135" y="242"/>
                </a:lnTo>
                <a:lnTo>
                  <a:pt x="122" y="243"/>
                </a:lnTo>
                <a:lnTo>
                  <a:pt x="122" y="243"/>
                </a:lnTo>
                <a:close/>
                <a:moveTo>
                  <a:pt x="122" y="11"/>
                </a:moveTo>
                <a:lnTo>
                  <a:pt x="122" y="11"/>
                </a:lnTo>
                <a:lnTo>
                  <a:pt x="111" y="11"/>
                </a:lnTo>
                <a:lnTo>
                  <a:pt x="100" y="13"/>
                </a:lnTo>
                <a:lnTo>
                  <a:pt x="89" y="16"/>
                </a:lnTo>
                <a:lnTo>
                  <a:pt x="80" y="19"/>
                </a:lnTo>
                <a:lnTo>
                  <a:pt x="69" y="24"/>
                </a:lnTo>
                <a:lnTo>
                  <a:pt x="61" y="30"/>
                </a:lnTo>
                <a:lnTo>
                  <a:pt x="51" y="36"/>
                </a:lnTo>
                <a:lnTo>
                  <a:pt x="43" y="43"/>
                </a:lnTo>
                <a:lnTo>
                  <a:pt x="36" y="51"/>
                </a:lnTo>
                <a:lnTo>
                  <a:pt x="30" y="59"/>
                </a:lnTo>
                <a:lnTo>
                  <a:pt x="24" y="69"/>
                </a:lnTo>
                <a:lnTo>
                  <a:pt x="20" y="78"/>
                </a:lnTo>
                <a:lnTo>
                  <a:pt x="16" y="89"/>
                </a:lnTo>
                <a:lnTo>
                  <a:pt x="14" y="98"/>
                </a:lnTo>
                <a:lnTo>
                  <a:pt x="12" y="111"/>
                </a:lnTo>
                <a:lnTo>
                  <a:pt x="11" y="121"/>
                </a:lnTo>
                <a:lnTo>
                  <a:pt x="11" y="121"/>
                </a:lnTo>
                <a:lnTo>
                  <a:pt x="12" y="132"/>
                </a:lnTo>
                <a:lnTo>
                  <a:pt x="14" y="143"/>
                </a:lnTo>
                <a:lnTo>
                  <a:pt x="16" y="154"/>
                </a:lnTo>
                <a:lnTo>
                  <a:pt x="20" y="165"/>
                </a:lnTo>
                <a:lnTo>
                  <a:pt x="24" y="174"/>
                </a:lnTo>
                <a:lnTo>
                  <a:pt x="30" y="183"/>
                </a:lnTo>
                <a:lnTo>
                  <a:pt x="36" y="192"/>
                </a:lnTo>
                <a:lnTo>
                  <a:pt x="43" y="200"/>
                </a:lnTo>
                <a:lnTo>
                  <a:pt x="51" y="206"/>
                </a:lnTo>
                <a:lnTo>
                  <a:pt x="61" y="213"/>
                </a:lnTo>
                <a:lnTo>
                  <a:pt x="69" y="219"/>
                </a:lnTo>
                <a:lnTo>
                  <a:pt x="80" y="223"/>
                </a:lnTo>
                <a:lnTo>
                  <a:pt x="89" y="227"/>
                </a:lnTo>
                <a:lnTo>
                  <a:pt x="100" y="229"/>
                </a:lnTo>
                <a:lnTo>
                  <a:pt x="111" y="231"/>
                </a:lnTo>
                <a:lnTo>
                  <a:pt x="122" y="232"/>
                </a:lnTo>
                <a:lnTo>
                  <a:pt x="122" y="232"/>
                </a:lnTo>
                <a:lnTo>
                  <a:pt x="134" y="231"/>
                </a:lnTo>
                <a:lnTo>
                  <a:pt x="144" y="229"/>
                </a:lnTo>
                <a:lnTo>
                  <a:pt x="155" y="227"/>
                </a:lnTo>
                <a:lnTo>
                  <a:pt x="165" y="223"/>
                </a:lnTo>
                <a:lnTo>
                  <a:pt x="174" y="219"/>
                </a:lnTo>
                <a:lnTo>
                  <a:pt x="184" y="213"/>
                </a:lnTo>
                <a:lnTo>
                  <a:pt x="192" y="206"/>
                </a:lnTo>
                <a:lnTo>
                  <a:pt x="200" y="200"/>
                </a:lnTo>
                <a:lnTo>
                  <a:pt x="208" y="192"/>
                </a:lnTo>
                <a:lnTo>
                  <a:pt x="213" y="183"/>
                </a:lnTo>
                <a:lnTo>
                  <a:pt x="219" y="174"/>
                </a:lnTo>
                <a:lnTo>
                  <a:pt x="224" y="165"/>
                </a:lnTo>
                <a:lnTo>
                  <a:pt x="228" y="154"/>
                </a:lnTo>
                <a:lnTo>
                  <a:pt x="231" y="143"/>
                </a:lnTo>
                <a:lnTo>
                  <a:pt x="232" y="132"/>
                </a:lnTo>
                <a:lnTo>
                  <a:pt x="232" y="121"/>
                </a:lnTo>
                <a:lnTo>
                  <a:pt x="232" y="121"/>
                </a:lnTo>
                <a:lnTo>
                  <a:pt x="232" y="111"/>
                </a:lnTo>
                <a:lnTo>
                  <a:pt x="231" y="98"/>
                </a:lnTo>
                <a:lnTo>
                  <a:pt x="228" y="89"/>
                </a:lnTo>
                <a:lnTo>
                  <a:pt x="224" y="78"/>
                </a:lnTo>
                <a:lnTo>
                  <a:pt x="219" y="69"/>
                </a:lnTo>
                <a:lnTo>
                  <a:pt x="213" y="59"/>
                </a:lnTo>
                <a:lnTo>
                  <a:pt x="208" y="51"/>
                </a:lnTo>
                <a:lnTo>
                  <a:pt x="200" y="43"/>
                </a:lnTo>
                <a:lnTo>
                  <a:pt x="192" y="36"/>
                </a:lnTo>
                <a:lnTo>
                  <a:pt x="184" y="30"/>
                </a:lnTo>
                <a:lnTo>
                  <a:pt x="174" y="24"/>
                </a:lnTo>
                <a:lnTo>
                  <a:pt x="165" y="19"/>
                </a:lnTo>
                <a:lnTo>
                  <a:pt x="155" y="16"/>
                </a:lnTo>
                <a:lnTo>
                  <a:pt x="144" y="13"/>
                </a:lnTo>
                <a:lnTo>
                  <a:pt x="134" y="11"/>
                </a:lnTo>
                <a:lnTo>
                  <a:pt x="122" y="11"/>
                </a:lnTo>
                <a:lnTo>
                  <a:pt x="122"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27" name="Freeform 203"/>
          <p:cNvSpPr/>
          <p:nvPr/>
        </p:nvSpPr>
        <p:spPr bwMode="auto">
          <a:xfrm>
            <a:off x="10406019" y="1151391"/>
            <a:ext cx="89125" cy="88716"/>
          </a:xfrm>
          <a:custGeom>
            <a:avLst/>
            <a:gdLst/>
            <a:ahLst/>
            <a:cxnLst>
              <a:cxn ang="0">
                <a:pos x="52" y="58"/>
              </a:cxn>
              <a:cxn ang="0">
                <a:pos x="0" y="7"/>
              </a:cxn>
              <a:cxn ang="0">
                <a:pos x="9" y="0"/>
              </a:cxn>
              <a:cxn ang="0">
                <a:pos x="58" y="50"/>
              </a:cxn>
              <a:cxn ang="0">
                <a:pos x="52" y="58"/>
              </a:cxn>
            </a:cxnLst>
            <a:rect l="0" t="0" r="r" b="b"/>
            <a:pathLst>
              <a:path w="58" h="58">
                <a:moveTo>
                  <a:pt x="52" y="58"/>
                </a:moveTo>
                <a:lnTo>
                  <a:pt x="0" y="7"/>
                </a:lnTo>
                <a:lnTo>
                  <a:pt x="9" y="0"/>
                </a:lnTo>
                <a:lnTo>
                  <a:pt x="58" y="50"/>
                </a:lnTo>
                <a:lnTo>
                  <a:pt x="52" y="5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28" name="Freeform 204"/>
          <p:cNvSpPr>
            <a:spLocks noEditPoints="1"/>
          </p:cNvSpPr>
          <p:nvPr/>
        </p:nvSpPr>
        <p:spPr bwMode="auto">
          <a:xfrm>
            <a:off x="11109628" y="1025322"/>
            <a:ext cx="37525" cy="37353"/>
          </a:xfrm>
          <a:custGeom>
            <a:avLst/>
            <a:gdLst/>
            <a:ahLst/>
            <a:cxnLst>
              <a:cxn ang="0">
                <a:pos x="13" y="25"/>
              </a:cxn>
              <a:cxn ang="0">
                <a:pos x="13" y="25"/>
              </a:cxn>
              <a:cxn ang="0">
                <a:pos x="8" y="23"/>
              </a:cxn>
              <a:cxn ang="0">
                <a:pos x="4" y="20"/>
              </a:cxn>
              <a:cxn ang="0">
                <a:pos x="2" y="16"/>
              </a:cxn>
              <a:cxn ang="0">
                <a:pos x="0" y="12"/>
              </a:cxn>
              <a:cxn ang="0">
                <a:pos x="0" y="12"/>
              </a:cxn>
              <a:cxn ang="0">
                <a:pos x="2" y="7"/>
              </a:cxn>
              <a:cxn ang="0">
                <a:pos x="4" y="4"/>
              </a:cxn>
              <a:cxn ang="0">
                <a:pos x="8" y="2"/>
              </a:cxn>
              <a:cxn ang="0">
                <a:pos x="13" y="0"/>
              </a:cxn>
              <a:cxn ang="0">
                <a:pos x="13" y="0"/>
              </a:cxn>
              <a:cxn ang="0">
                <a:pos x="18" y="2"/>
              </a:cxn>
              <a:cxn ang="0">
                <a:pos x="22" y="4"/>
              </a:cxn>
              <a:cxn ang="0">
                <a:pos x="25" y="7"/>
              </a:cxn>
              <a:cxn ang="0">
                <a:pos x="25" y="12"/>
              </a:cxn>
              <a:cxn ang="0">
                <a:pos x="25" y="12"/>
              </a:cxn>
              <a:cxn ang="0">
                <a:pos x="25" y="16"/>
              </a:cxn>
              <a:cxn ang="0">
                <a:pos x="22" y="20"/>
              </a:cxn>
              <a:cxn ang="0">
                <a:pos x="18" y="23"/>
              </a:cxn>
              <a:cxn ang="0">
                <a:pos x="13" y="25"/>
              </a:cxn>
              <a:cxn ang="0">
                <a:pos x="13" y="25"/>
              </a:cxn>
              <a:cxn ang="0">
                <a:pos x="13" y="6"/>
              </a:cxn>
              <a:cxn ang="0">
                <a:pos x="13" y="6"/>
              </a:cxn>
              <a:cxn ang="0">
                <a:pos x="10" y="6"/>
              </a:cxn>
              <a:cxn ang="0">
                <a:pos x="8" y="7"/>
              </a:cxn>
              <a:cxn ang="0">
                <a:pos x="7" y="10"/>
              </a:cxn>
              <a:cxn ang="0">
                <a:pos x="6" y="12"/>
              </a:cxn>
              <a:cxn ang="0">
                <a:pos x="6" y="12"/>
              </a:cxn>
              <a:cxn ang="0">
                <a:pos x="7" y="15"/>
              </a:cxn>
              <a:cxn ang="0">
                <a:pos x="8" y="16"/>
              </a:cxn>
              <a:cxn ang="0">
                <a:pos x="10" y="18"/>
              </a:cxn>
              <a:cxn ang="0">
                <a:pos x="13" y="19"/>
              </a:cxn>
              <a:cxn ang="0">
                <a:pos x="13" y="19"/>
              </a:cxn>
              <a:cxn ang="0">
                <a:pos x="15" y="18"/>
              </a:cxn>
              <a:cxn ang="0">
                <a:pos x="18" y="16"/>
              </a:cxn>
              <a:cxn ang="0">
                <a:pos x="19" y="15"/>
              </a:cxn>
              <a:cxn ang="0">
                <a:pos x="19" y="12"/>
              </a:cxn>
              <a:cxn ang="0">
                <a:pos x="19" y="12"/>
              </a:cxn>
              <a:cxn ang="0">
                <a:pos x="19" y="10"/>
              </a:cxn>
              <a:cxn ang="0">
                <a:pos x="18" y="7"/>
              </a:cxn>
              <a:cxn ang="0">
                <a:pos x="15" y="6"/>
              </a:cxn>
              <a:cxn ang="0">
                <a:pos x="13" y="6"/>
              </a:cxn>
              <a:cxn ang="0">
                <a:pos x="13" y="6"/>
              </a:cxn>
            </a:cxnLst>
            <a:rect l="0" t="0" r="r" b="b"/>
            <a:pathLst>
              <a:path w="25" h="25">
                <a:moveTo>
                  <a:pt x="13" y="25"/>
                </a:moveTo>
                <a:lnTo>
                  <a:pt x="13" y="25"/>
                </a:lnTo>
                <a:lnTo>
                  <a:pt x="8" y="23"/>
                </a:lnTo>
                <a:lnTo>
                  <a:pt x="4" y="20"/>
                </a:lnTo>
                <a:lnTo>
                  <a:pt x="2" y="16"/>
                </a:lnTo>
                <a:lnTo>
                  <a:pt x="0" y="12"/>
                </a:lnTo>
                <a:lnTo>
                  <a:pt x="0" y="12"/>
                </a:lnTo>
                <a:lnTo>
                  <a:pt x="2" y="7"/>
                </a:lnTo>
                <a:lnTo>
                  <a:pt x="4" y="4"/>
                </a:lnTo>
                <a:lnTo>
                  <a:pt x="8" y="2"/>
                </a:lnTo>
                <a:lnTo>
                  <a:pt x="13" y="0"/>
                </a:lnTo>
                <a:lnTo>
                  <a:pt x="13" y="0"/>
                </a:lnTo>
                <a:lnTo>
                  <a:pt x="18" y="2"/>
                </a:lnTo>
                <a:lnTo>
                  <a:pt x="22" y="4"/>
                </a:lnTo>
                <a:lnTo>
                  <a:pt x="25" y="7"/>
                </a:lnTo>
                <a:lnTo>
                  <a:pt x="25" y="12"/>
                </a:lnTo>
                <a:lnTo>
                  <a:pt x="25" y="12"/>
                </a:lnTo>
                <a:lnTo>
                  <a:pt x="25" y="16"/>
                </a:lnTo>
                <a:lnTo>
                  <a:pt x="22" y="20"/>
                </a:lnTo>
                <a:lnTo>
                  <a:pt x="18" y="23"/>
                </a:lnTo>
                <a:lnTo>
                  <a:pt x="13" y="25"/>
                </a:lnTo>
                <a:lnTo>
                  <a:pt x="13" y="25"/>
                </a:lnTo>
                <a:close/>
                <a:moveTo>
                  <a:pt x="13" y="6"/>
                </a:moveTo>
                <a:lnTo>
                  <a:pt x="13" y="6"/>
                </a:lnTo>
                <a:lnTo>
                  <a:pt x="10" y="6"/>
                </a:lnTo>
                <a:lnTo>
                  <a:pt x="8" y="7"/>
                </a:lnTo>
                <a:lnTo>
                  <a:pt x="7" y="10"/>
                </a:lnTo>
                <a:lnTo>
                  <a:pt x="6" y="12"/>
                </a:lnTo>
                <a:lnTo>
                  <a:pt x="6" y="12"/>
                </a:lnTo>
                <a:lnTo>
                  <a:pt x="7" y="15"/>
                </a:lnTo>
                <a:lnTo>
                  <a:pt x="8" y="16"/>
                </a:lnTo>
                <a:lnTo>
                  <a:pt x="10" y="18"/>
                </a:lnTo>
                <a:lnTo>
                  <a:pt x="13" y="19"/>
                </a:lnTo>
                <a:lnTo>
                  <a:pt x="13" y="19"/>
                </a:lnTo>
                <a:lnTo>
                  <a:pt x="15" y="18"/>
                </a:lnTo>
                <a:lnTo>
                  <a:pt x="18" y="16"/>
                </a:lnTo>
                <a:lnTo>
                  <a:pt x="19" y="15"/>
                </a:lnTo>
                <a:lnTo>
                  <a:pt x="19" y="12"/>
                </a:lnTo>
                <a:lnTo>
                  <a:pt x="19" y="12"/>
                </a:lnTo>
                <a:lnTo>
                  <a:pt x="19" y="10"/>
                </a:lnTo>
                <a:lnTo>
                  <a:pt x="18" y="7"/>
                </a:lnTo>
                <a:lnTo>
                  <a:pt x="15" y="6"/>
                </a:lnTo>
                <a:lnTo>
                  <a:pt x="13" y="6"/>
                </a:lnTo>
                <a:lnTo>
                  <a:pt x="13"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30" name="Freeform 206"/>
          <p:cNvSpPr/>
          <p:nvPr/>
        </p:nvSpPr>
        <p:spPr bwMode="auto">
          <a:xfrm>
            <a:off x="11142465" y="1039331"/>
            <a:ext cx="79744" cy="9339"/>
          </a:xfrm>
          <a:custGeom>
            <a:avLst/>
            <a:gdLst/>
            <a:ahLst/>
            <a:cxnLst>
              <a:cxn ang="0">
                <a:pos x="47" y="5"/>
              </a:cxn>
              <a:cxn ang="0">
                <a:pos x="3" y="5"/>
              </a:cxn>
              <a:cxn ang="0">
                <a:pos x="3" y="5"/>
              </a:cxn>
              <a:cxn ang="0">
                <a:pos x="1" y="4"/>
              </a:cxn>
              <a:cxn ang="0">
                <a:pos x="0" y="2"/>
              </a:cxn>
              <a:cxn ang="0">
                <a:pos x="0" y="2"/>
              </a:cxn>
              <a:cxn ang="0">
                <a:pos x="1" y="0"/>
              </a:cxn>
              <a:cxn ang="0">
                <a:pos x="3" y="0"/>
              </a:cxn>
              <a:cxn ang="0">
                <a:pos x="47" y="0"/>
              </a:cxn>
              <a:cxn ang="0">
                <a:pos x="47" y="0"/>
              </a:cxn>
              <a:cxn ang="0">
                <a:pos x="49" y="0"/>
              </a:cxn>
              <a:cxn ang="0">
                <a:pos x="50" y="2"/>
              </a:cxn>
              <a:cxn ang="0">
                <a:pos x="50" y="2"/>
              </a:cxn>
              <a:cxn ang="0">
                <a:pos x="49" y="4"/>
              </a:cxn>
              <a:cxn ang="0">
                <a:pos x="47" y="5"/>
              </a:cxn>
              <a:cxn ang="0">
                <a:pos x="47" y="5"/>
              </a:cxn>
            </a:cxnLst>
            <a:rect l="0" t="0" r="r" b="b"/>
            <a:pathLst>
              <a:path w="50" h="5">
                <a:moveTo>
                  <a:pt x="47" y="5"/>
                </a:moveTo>
                <a:lnTo>
                  <a:pt x="3" y="5"/>
                </a:lnTo>
                <a:lnTo>
                  <a:pt x="3" y="5"/>
                </a:lnTo>
                <a:lnTo>
                  <a:pt x="1" y="4"/>
                </a:lnTo>
                <a:lnTo>
                  <a:pt x="0" y="2"/>
                </a:lnTo>
                <a:lnTo>
                  <a:pt x="0" y="2"/>
                </a:lnTo>
                <a:lnTo>
                  <a:pt x="1" y="0"/>
                </a:lnTo>
                <a:lnTo>
                  <a:pt x="3" y="0"/>
                </a:lnTo>
                <a:lnTo>
                  <a:pt x="47" y="0"/>
                </a:lnTo>
                <a:lnTo>
                  <a:pt x="47" y="0"/>
                </a:lnTo>
                <a:lnTo>
                  <a:pt x="49" y="0"/>
                </a:lnTo>
                <a:lnTo>
                  <a:pt x="50" y="2"/>
                </a:lnTo>
                <a:lnTo>
                  <a:pt x="50" y="2"/>
                </a:lnTo>
                <a:lnTo>
                  <a:pt x="49" y="4"/>
                </a:lnTo>
                <a:lnTo>
                  <a:pt x="47" y="5"/>
                </a:lnTo>
                <a:lnTo>
                  <a:pt x="47"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31" name="Freeform 207"/>
          <p:cNvSpPr/>
          <p:nvPr/>
        </p:nvSpPr>
        <p:spPr bwMode="auto">
          <a:xfrm>
            <a:off x="11123703" y="917933"/>
            <a:ext cx="9381" cy="112060"/>
          </a:xfrm>
          <a:custGeom>
            <a:avLst/>
            <a:gdLst/>
            <a:ahLst/>
            <a:cxnLst>
              <a:cxn ang="0">
                <a:pos x="3" y="72"/>
              </a:cxn>
              <a:cxn ang="0">
                <a:pos x="3" y="72"/>
              </a:cxn>
              <a:cxn ang="0">
                <a:pos x="1" y="72"/>
              </a:cxn>
              <a:cxn ang="0">
                <a:pos x="0" y="69"/>
              </a:cxn>
              <a:cxn ang="0">
                <a:pos x="0" y="3"/>
              </a:cxn>
              <a:cxn ang="0">
                <a:pos x="0" y="3"/>
              </a:cxn>
              <a:cxn ang="0">
                <a:pos x="1" y="0"/>
              </a:cxn>
              <a:cxn ang="0">
                <a:pos x="3" y="0"/>
              </a:cxn>
              <a:cxn ang="0">
                <a:pos x="3" y="0"/>
              </a:cxn>
              <a:cxn ang="0">
                <a:pos x="5" y="0"/>
              </a:cxn>
              <a:cxn ang="0">
                <a:pos x="5" y="3"/>
              </a:cxn>
              <a:cxn ang="0">
                <a:pos x="5" y="69"/>
              </a:cxn>
              <a:cxn ang="0">
                <a:pos x="5" y="69"/>
              </a:cxn>
              <a:cxn ang="0">
                <a:pos x="5" y="72"/>
              </a:cxn>
              <a:cxn ang="0">
                <a:pos x="3" y="72"/>
              </a:cxn>
              <a:cxn ang="0">
                <a:pos x="3" y="72"/>
              </a:cxn>
            </a:cxnLst>
            <a:rect l="0" t="0" r="r" b="b"/>
            <a:pathLst>
              <a:path w="5" h="72">
                <a:moveTo>
                  <a:pt x="3" y="72"/>
                </a:moveTo>
                <a:lnTo>
                  <a:pt x="3" y="72"/>
                </a:lnTo>
                <a:lnTo>
                  <a:pt x="1" y="72"/>
                </a:lnTo>
                <a:lnTo>
                  <a:pt x="0" y="69"/>
                </a:lnTo>
                <a:lnTo>
                  <a:pt x="0" y="3"/>
                </a:lnTo>
                <a:lnTo>
                  <a:pt x="0" y="3"/>
                </a:lnTo>
                <a:lnTo>
                  <a:pt x="1" y="0"/>
                </a:lnTo>
                <a:lnTo>
                  <a:pt x="3" y="0"/>
                </a:lnTo>
                <a:lnTo>
                  <a:pt x="3" y="0"/>
                </a:lnTo>
                <a:lnTo>
                  <a:pt x="5" y="0"/>
                </a:lnTo>
                <a:lnTo>
                  <a:pt x="5" y="3"/>
                </a:lnTo>
                <a:lnTo>
                  <a:pt x="5" y="69"/>
                </a:lnTo>
                <a:lnTo>
                  <a:pt x="5" y="69"/>
                </a:lnTo>
                <a:lnTo>
                  <a:pt x="5" y="72"/>
                </a:lnTo>
                <a:lnTo>
                  <a:pt x="3" y="72"/>
                </a:lnTo>
                <a:lnTo>
                  <a:pt x="3" y="7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32" name="Freeform 208"/>
          <p:cNvSpPr>
            <a:spLocks noEditPoints="1"/>
          </p:cNvSpPr>
          <p:nvPr/>
        </p:nvSpPr>
        <p:spPr bwMode="auto">
          <a:xfrm>
            <a:off x="8529728" y="1707022"/>
            <a:ext cx="342425" cy="322173"/>
          </a:xfrm>
          <a:custGeom>
            <a:avLst/>
            <a:gdLst/>
            <a:ahLst/>
            <a:cxnLst>
              <a:cxn ang="0">
                <a:pos x="17" y="190"/>
              </a:cxn>
              <a:cxn ang="0">
                <a:pos x="32" y="178"/>
              </a:cxn>
              <a:cxn ang="0">
                <a:pos x="40" y="162"/>
              </a:cxn>
              <a:cxn ang="0">
                <a:pos x="40" y="159"/>
              </a:cxn>
              <a:cxn ang="0">
                <a:pos x="17" y="136"/>
              </a:cxn>
              <a:cxn ang="0">
                <a:pos x="3" y="109"/>
              </a:cxn>
              <a:cxn ang="0">
                <a:pos x="0" y="91"/>
              </a:cxn>
              <a:cxn ang="0">
                <a:pos x="6" y="64"/>
              </a:cxn>
              <a:cxn ang="0">
                <a:pos x="19" y="41"/>
              </a:cxn>
              <a:cxn ang="0">
                <a:pos x="41" y="20"/>
              </a:cxn>
              <a:cxn ang="0">
                <a:pos x="68" y="8"/>
              </a:cxn>
              <a:cxn ang="0">
                <a:pos x="99" y="1"/>
              </a:cxn>
              <a:cxn ang="0">
                <a:pos x="121" y="1"/>
              </a:cxn>
              <a:cxn ang="0">
                <a:pos x="153" y="8"/>
              </a:cxn>
              <a:cxn ang="0">
                <a:pos x="180" y="20"/>
              </a:cxn>
              <a:cxn ang="0">
                <a:pos x="200" y="41"/>
              </a:cxn>
              <a:cxn ang="0">
                <a:pos x="214" y="64"/>
              </a:cxn>
              <a:cxn ang="0">
                <a:pos x="219" y="91"/>
              </a:cxn>
              <a:cxn ang="0">
                <a:pos x="216" y="108"/>
              </a:cxn>
              <a:cxn ang="0">
                <a:pos x="206" y="134"/>
              </a:cxn>
              <a:cxn ang="0">
                <a:pos x="187" y="154"/>
              </a:cxn>
              <a:cxn ang="0">
                <a:pos x="162" y="169"/>
              </a:cxn>
              <a:cxn ang="0">
                <a:pos x="131" y="178"/>
              </a:cxn>
              <a:cxn ang="0">
                <a:pos x="110" y="180"/>
              </a:cxn>
              <a:cxn ang="0">
                <a:pos x="87" y="186"/>
              </a:cxn>
              <a:cxn ang="0">
                <a:pos x="57" y="201"/>
              </a:cxn>
              <a:cxn ang="0">
                <a:pos x="19" y="207"/>
              </a:cxn>
              <a:cxn ang="0">
                <a:pos x="110" y="11"/>
              </a:cxn>
              <a:cxn ang="0">
                <a:pos x="72" y="18"/>
              </a:cxn>
              <a:cxn ang="0">
                <a:pos x="34" y="41"/>
              </a:cxn>
              <a:cxn ang="0">
                <a:pos x="19" y="59"/>
              </a:cxn>
              <a:cxn ang="0">
                <a:pos x="11" y="82"/>
              </a:cxn>
              <a:cxn ang="0">
                <a:pos x="11" y="99"/>
              </a:cxn>
              <a:cxn ang="0">
                <a:pos x="21" y="124"/>
              </a:cxn>
              <a:cxn ang="0">
                <a:pos x="40" y="146"/>
              </a:cxn>
              <a:cxn ang="0">
                <a:pos x="50" y="155"/>
              </a:cxn>
              <a:cxn ang="0">
                <a:pos x="50" y="162"/>
              </a:cxn>
              <a:cxn ang="0">
                <a:pos x="44" y="181"/>
              </a:cxn>
              <a:cxn ang="0">
                <a:pos x="30" y="195"/>
              </a:cxn>
              <a:cxn ang="0">
                <a:pos x="68" y="185"/>
              </a:cxn>
              <a:cxn ang="0">
                <a:pos x="90" y="170"/>
              </a:cxn>
              <a:cxn ang="0">
                <a:pos x="95" y="169"/>
              </a:cxn>
              <a:cxn ang="0">
                <a:pos x="119" y="169"/>
              </a:cxn>
              <a:cxn ang="0">
                <a:pos x="165" y="155"/>
              </a:cxn>
              <a:cxn ang="0">
                <a:pos x="192" y="135"/>
              </a:cxn>
              <a:cxn ang="0">
                <a:pos x="204" y="114"/>
              </a:cxn>
              <a:cxn ang="0">
                <a:pos x="208" y="91"/>
              </a:cxn>
              <a:cxn ang="0">
                <a:pos x="207" y="74"/>
              </a:cxn>
              <a:cxn ang="0">
                <a:pos x="196" y="53"/>
              </a:cxn>
              <a:cxn ang="0">
                <a:pos x="180" y="34"/>
              </a:cxn>
              <a:cxn ang="0">
                <a:pos x="130" y="12"/>
              </a:cxn>
              <a:cxn ang="0">
                <a:pos x="110" y="11"/>
              </a:cxn>
            </a:cxnLst>
            <a:rect l="0" t="0" r="r" b="b"/>
            <a:pathLst>
              <a:path w="219" h="207">
                <a:moveTo>
                  <a:pt x="14" y="207"/>
                </a:moveTo>
                <a:lnTo>
                  <a:pt x="14" y="192"/>
                </a:lnTo>
                <a:lnTo>
                  <a:pt x="17" y="190"/>
                </a:lnTo>
                <a:lnTo>
                  <a:pt x="17" y="190"/>
                </a:lnTo>
                <a:lnTo>
                  <a:pt x="25" y="185"/>
                </a:lnTo>
                <a:lnTo>
                  <a:pt x="32" y="178"/>
                </a:lnTo>
                <a:lnTo>
                  <a:pt x="37" y="172"/>
                </a:lnTo>
                <a:lnTo>
                  <a:pt x="38" y="166"/>
                </a:lnTo>
                <a:lnTo>
                  <a:pt x="40" y="162"/>
                </a:lnTo>
                <a:lnTo>
                  <a:pt x="40" y="162"/>
                </a:lnTo>
                <a:lnTo>
                  <a:pt x="40" y="159"/>
                </a:lnTo>
                <a:lnTo>
                  <a:pt x="40" y="159"/>
                </a:lnTo>
                <a:lnTo>
                  <a:pt x="30" y="153"/>
                </a:lnTo>
                <a:lnTo>
                  <a:pt x="23" y="145"/>
                </a:lnTo>
                <a:lnTo>
                  <a:pt x="17" y="136"/>
                </a:lnTo>
                <a:lnTo>
                  <a:pt x="11" y="128"/>
                </a:lnTo>
                <a:lnTo>
                  <a:pt x="6" y="119"/>
                </a:lnTo>
                <a:lnTo>
                  <a:pt x="3" y="109"/>
                </a:lnTo>
                <a:lnTo>
                  <a:pt x="0" y="100"/>
                </a:lnTo>
                <a:lnTo>
                  <a:pt x="0" y="91"/>
                </a:lnTo>
                <a:lnTo>
                  <a:pt x="0" y="91"/>
                </a:lnTo>
                <a:lnTo>
                  <a:pt x="0" y="81"/>
                </a:lnTo>
                <a:lnTo>
                  <a:pt x="3" y="72"/>
                </a:lnTo>
                <a:lnTo>
                  <a:pt x="6" y="64"/>
                </a:lnTo>
                <a:lnTo>
                  <a:pt x="9" y="55"/>
                </a:lnTo>
                <a:lnTo>
                  <a:pt x="14" y="47"/>
                </a:lnTo>
                <a:lnTo>
                  <a:pt x="19" y="41"/>
                </a:lnTo>
                <a:lnTo>
                  <a:pt x="26" y="34"/>
                </a:lnTo>
                <a:lnTo>
                  <a:pt x="33" y="27"/>
                </a:lnTo>
                <a:lnTo>
                  <a:pt x="41" y="20"/>
                </a:lnTo>
                <a:lnTo>
                  <a:pt x="49" y="16"/>
                </a:lnTo>
                <a:lnTo>
                  <a:pt x="57" y="11"/>
                </a:lnTo>
                <a:lnTo>
                  <a:pt x="68" y="8"/>
                </a:lnTo>
                <a:lnTo>
                  <a:pt x="77" y="4"/>
                </a:lnTo>
                <a:lnTo>
                  <a:pt x="88" y="3"/>
                </a:lnTo>
                <a:lnTo>
                  <a:pt x="99" y="1"/>
                </a:lnTo>
                <a:lnTo>
                  <a:pt x="110" y="0"/>
                </a:lnTo>
                <a:lnTo>
                  <a:pt x="110" y="0"/>
                </a:lnTo>
                <a:lnTo>
                  <a:pt x="121" y="1"/>
                </a:lnTo>
                <a:lnTo>
                  <a:pt x="131" y="3"/>
                </a:lnTo>
                <a:lnTo>
                  <a:pt x="142" y="4"/>
                </a:lnTo>
                <a:lnTo>
                  <a:pt x="153" y="8"/>
                </a:lnTo>
                <a:lnTo>
                  <a:pt x="162" y="11"/>
                </a:lnTo>
                <a:lnTo>
                  <a:pt x="171" y="16"/>
                </a:lnTo>
                <a:lnTo>
                  <a:pt x="180" y="20"/>
                </a:lnTo>
                <a:lnTo>
                  <a:pt x="187" y="27"/>
                </a:lnTo>
                <a:lnTo>
                  <a:pt x="194" y="34"/>
                </a:lnTo>
                <a:lnTo>
                  <a:pt x="200" y="41"/>
                </a:lnTo>
                <a:lnTo>
                  <a:pt x="206" y="47"/>
                </a:lnTo>
                <a:lnTo>
                  <a:pt x="211" y="55"/>
                </a:lnTo>
                <a:lnTo>
                  <a:pt x="214" y="64"/>
                </a:lnTo>
                <a:lnTo>
                  <a:pt x="216" y="72"/>
                </a:lnTo>
                <a:lnTo>
                  <a:pt x="219" y="81"/>
                </a:lnTo>
                <a:lnTo>
                  <a:pt x="219" y="91"/>
                </a:lnTo>
                <a:lnTo>
                  <a:pt x="219" y="91"/>
                </a:lnTo>
                <a:lnTo>
                  <a:pt x="219" y="100"/>
                </a:lnTo>
                <a:lnTo>
                  <a:pt x="216" y="108"/>
                </a:lnTo>
                <a:lnTo>
                  <a:pt x="214" y="118"/>
                </a:lnTo>
                <a:lnTo>
                  <a:pt x="211" y="126"/>
                </a:lnTo>
                <a:lnTo>
                  <a:pt x="206" y="134"/>
                </a:lnTo>
                <a:lnTo>
                  <a:pt x="200" y="141"/>
                </a:lnTo>
                <a:lnTo>
                  <a:pt x="194" y="147"/>
                </a:lnTo>
                <a:lnTo>
                  <a:pt x="187" y="154"/>
                </a:lnTo>
                <a:lnTo>
                  <a:pt x="180" y="159"/>
                </a:lnTo>
                <a:lnTo>
                  <a:pt x="171" y="165"/>
                </a:lnTo>
                <a:lnTo>
                  <a:pt x="162" y="169"/>
                </a:lnTo>
                <a:lnTo>
                  <a:pt x="153" y="173"/>
                </a:lnTo>
                <a:lnTo>
                  <a:pt x="142" y="176"/>
                </a:lnTo>
                <a:lnTo>
                  <a:pt x="131" y="178"/>
                </a:lnTo>
                <a:lnTo>
                  <a:pt x="121" y="180"/>
                </a:lnTo>
                <a:lnTo>
                  <a:pt x="110" y="180"/>
                </a:lnTo>
                <a:lnTo>
                  <a:pt x="110" y="180"/>
                </a:lnTo>
                <a:lnTo>
                  <a:pt x="95" y="180"/>
                </a:lnTo>
                <a:lnTo>
                  <a:pt x="95" y="180"/>
                </a:lnTo>
                <a:lnTo>
                  <a:pt x="87" y="186"/>
                </a:lnTo>
                <a:lnTo>
                  <a:pt x="77" y="193"/>
                </a:lnTo>
                <a:lnTo>
                  <a:pt x="68" y="197"/>
                </a:lnTo>
                <a:lnTo>
                  <a:pt x="57" y="201"/>
                </a:lnTo>
                <a:lnTo>
                  <a:pt x="48" y="204"/>
                </a:lnTo>
                <a:lnTo>
                  <a:pt x="38" y="205"/>
                </a:lnTo>
                <a:lnTo>
                  <a:pt x="19" y="207"/>
                </a:lnTo>
                <a:lnTo>
                  <a:pt x="14" y="207"/>
                </a:lnTo>
                <a:close/>
                <a:moveTo>
                  <a:pt x="110" y="11"/>
                </a:moveTo>
                <a:lnTo>
                  <a:pt x="110" y="11"/>
                </a:lnTo>
                <a:lnTo>
                  <a:pt x="100" y="12"/>
                </a:lnTo>
                <a:lnTo>
                  <a:pt x="90" y="12"/>
                </a:lnTo>
                <a:lnTo>
                  <a:pt x="72" y="18"/>
                </a:lnTo>
                <a:lnTo>
                  <a:pt x="54" y="24"/>
                </a:lnTo>
                <a:lnTo>
                  <a:pt x="40" y="34"/>
                </a:lnTo>
                <a:lnTo>
                  <a:pt x="34" y="41"/>
                </a:lnTo>
                <a:lnTo>
                  <a:pt x="27" y="46"/>
                </a:lnTo>
                <a:lnTo>
                  <a:pt x="23" y="53"/>
                </a:lnTo>
                <a:lnTo>
                  <a:pt x="19" y="59"/>
                </a:lnTo>
                <a:lnTo>
                  <a:pt x="15" y="66"/>
                </a:lnTo>
                <a:lnTo>
                  <a:pt x="13" y="74"/>
                </a:lnTo>
                <a:lnTo>
                  <a:pt x="11" y="82"/>
                </a:lnTo>
                <a:lnTo>
                  <a:pt x="11" y="91"/>
                </a:lnTo>
                <a:lnTo>
                  <a:pt x="11" y="91"/>
                </a:lnTo>
                <a:lnTo>
                  <a:pt x="11" y="99"/>
                </a:lnTo>
                <a:lnTo>
                  <a:pt x="14" y="108"/>
                </a:lnTo>
                <a:lnTo>
                  <a:pt x="17" y="116"/>
                </a:lnTo>
                <a:lnTo>
                  <a:pt x="21" y="124"/>
                </a:lnTo>
                <a:lnTo>
                  <a:pt x="26" y="132"/>
                </a:lnTo>
                <a:lnTo>
                  <a:pt x="32" y="139"/>
                </a:lnTo>
                <a:lnTo>
                  <a:pt x="40" y="146"/>
                </a:lnTo>
                <a:lnTo>
                  <a:pt x="48" y="151"/>
                </a:lnTo>
                <a:lnTo>
                  <a:pt x="49" y="153"/>
                </a:lnTo>
                <a:lnTo>
                  <a:pt x="50" y="155"/>
                </a:lnTo>
                <a:lnTo>
                  <a:pt x="50" y="155"/>
                </a:lnTo>
                <a:lnTo>
                  <a:pt x="50" y="162"/>
                </a:lnTo>
                <a:lnTo>
                  <a:pt x="50" y="162"/>
                </a:lnTo>
                <a:lnTo>
                  <a:pt x="50" y="168"/>
                </a:lnTo>
                <a:lnTo>
                  <a:pt x="49" y="172"/>
                </a:lnTo>
                <a:lnTo>
                  <a:pt x="44" y="181"/>
                </a:lnTo>
                <a:lnTo>
                  <a:pt x="38" y="188"/>
                </a:lnTo>
                <a:lnTo>
                  <a:pt x="30" y="195"/>
                </a:lnTo>
                <a:lnTo>
                  <a:pt x="30" y="195"/>
                </a:lnTo>
                <a:lnTo>
                  <a:pt x="46" y="193"/>
                </a:lnTo>
                <a:lnTo>
                  <a:pt x="61" y="189"/>
                </a:lnTo>
                <a:lnTo>
                  <a:pt x="68" y="185"/>
                </a:lnTo>
                <a:lnTo>
                  <a:pt x="76" y="181"/>
                </a:lnTo>
                <a:lnTo>
                  <a:pt x="83" y="176"/>
                </a:lnTo>
                <a:lnTo>
                  <a:pt x="90" y="170"/>
                </a:lnTo>
                <a:lnTo>
                  <a:pt x="92" y="168"/>
                </a:lnTo>
                <a:lnTo>
                  <a:pt x="95" y="169"/>
                </a:lnTo>
                <a:lnTo>
                  <a:pt x="95" y="169"/>
                </a:lnTo>
                <a:lnTo>
                  <a:pt x="110" y="169"/>
                </a:lnTo>
                <a:lnTo>
                  <a:pt x="110" y="169"/>
                </a:lnTo>
                <a:lnTo>
                  <a:pt x="119" y="169"/>
                </a:lnTo>
                <a:lnTo>
                  <a:pt x="130" y="168"/>
                </a:lnTo>
                <a:lnTo>
                  <a:pt x="148" y="163"/>
                </a:lnTo>
                <a:lnTo>
                  <a:pt x="165" y="155"/>
                </a:lnTo>
                <a:lnTo>
                  <a:pt x="180" y="146"/>
                </a:lnTo>
                <a:lnTo>
                  <a:pt x="185" y="141"/>
                </a:lnTo>
                <a:lnTo>
                  <a:pt x="192" y="135"/>
                </a:lnTo>
                <a:lnTo>
                  <a:pt x="196" y="128"/>
                </a:lnTo>
                <a:lnTo>
                  <a:pt x="200" y="122"/>
                </a:lnTo>
                <a:lnTo>
                  <a:pt x="204" y="114"/>
                </a:lnTo>
                <a:lnTo>
                  <a:pt x="207" y="107"/>
                </a:lnTo>
                <a:lnTo>
                  <a:pt x="208" y="99"/>
                </a:lnTo>
                <a:lnTo>
                  <a:pt x="208" y="91"/>
                </a:lnTo>
                <a:lnTo>
                  <a:pt x="208" y="91"/>
                </a:lnTo>
                <a:lnTo>
                  <a:pt x="208" y="82"/>
                </a:lnTo>
                <a:lnTo>
                  <a:pt x="207" y="74"/>
                </a:lnTo>
                <a:lnTo>
                  <a:pt x="204" y="66"/>
                </a:lnTo>
                <a:lnTo>
                  <a:pt x="200" y="59"/>
                </a:lnTo>
                <a:lnTo>
                  <a:pt x="196" y="53"/>
                </a:lnTo>
                <a:lnTo>
                  <a:pt x="192" y="46"/>
                </a:lnTo>
                <a:lnTo>
                  <a:pt x="185" y="41"/>
                </a:lnTo>
                <a:lnTo>
                  <a:pt x="180" y="34"/>
                </a:lnTo>
                <a:lnTo>
                  <a:pt x="165" y="24"/>
                </a:lnTo>
                <a:lnTo>
                  <a:pt x="148" y="18"/>
                </a:lnTo>
                <a:lnTo>
                  <a:pt x="130" y="12"/>
                </a:lnTo>
                <a:lnTo>
                  <a:pt x="119" y="12"/>
                </a:lnTo>
                <a:lnTo>
                  <a:pt x="110" y="11"/>
                </a:lnTo>
                <a:lnTo>
                  <a:pt x="110"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33" name="Freeform 209"/>
          <p:cNvSpPr>
            <a:spLocks noEditPoints="1"/>
          </p:cNvSpPr>
          <p:nvPr/>
        </p:nvSpPr>
        <p:spPr bwMode="auto">
          <a:xfrm>
            <a:off x="9505399" y="1833087"/>
            <a:ext cx="187629" cy="191437"/>
          </a:xfrm>
          <a:custGeom>
            <a:avLst/>
            <a:gdLst/>
            <a:ahLst/>
            <a:cxnLst>
              <a:cxn ang="0">
                <a:pos x="112" y="123"/>
              </a:cxn>
              <a:cxn ang="0">
                <a:pos x="93" y="119"/>
              </a:cxn>
              <a:cxn ang="0">
                <a:pos x="77" y="108"/>
              </a:cxn>
              <a:cxn ang="0">
                <a:pos x="69" y="109"/>
              </a:cxn>
              <a:cxn ang="0">
                <a:pos x="61" y="109"/>
              </a:cxn>
              <a:cxn ang="0">
                <a:pos x="36" y="105"/>
              </a:cxn>
              <a:cxn ang="0">
                <a:pos x="17" y="93"/>
              </a:cxn>
              <a:cxn ang="0">
                <a:pos x="4" y="76"/>
              </a:cxn>
              <a:cxn ang="0">
                <a:pos x="0" y="55"/>
              </a:cxn>
              <a:cxn ang="0">
                <a:pos x="1" y="43"/>
              </a:cxn>
              <a:cxn ang="0">
                <a:pos x="9" y="24"/>
              </a:cxn>
              <a:cxn ang="0">
                <a:pos x="27" y="10"/>
              </a:cxn>
              <a:cxn ang="0">
                <a:pos x="49" y="1"/>
              </a:cxn>
              <a:cxn ang="0">
                <a:pos x="61" y="0"/>
              </a:cxn>
              <a:cxn ang="0">
                <a:pos x="85" y="4"/>
              </a:cxn>
              <a:cxn ang="0">
                <a:pos x="104" y="16"/>
              </a:cxn>
              <a:cxn ang="0">
                <a:pos x="117" y="34"/>
              </a:cxn>
              <a:cxn ang="0">
                <a:pos x="121" y="55"/>
              </a:cxn>
              <a:cxn ang="0">
                <a:pos x="121" y="64"/>
              </a:cxn>
              <a:cxn ang="0">
                <a:pos x="116" y="80"/>
              </a:cxn>
              <a:cxn ang="0">
                <a:pos x="111" y="87"/>
              </a:cxn>
              <a:cxn ang="0">
                <a:pos x="109" y="95"/>
              </a:cxn>
              <a:cxn ang="0">
                <a:pos x="109" y="100"/>
              </a:cxn>
              <a:cxn ang="0">
                <a:pos x="116" y="111"/>
              </a:cxn>
              <a:cxn ang="0">
                <a:pos x="121" y="115"/>
              </a:cxn>
              <a:cxn ang="0">
                <a:pos x="120" y="122"/>
              </a:cxn>
              <a:cxn ang="0">
                <a:pos x="112" y="123"/>
              </a:cxn>
              <a:cxn ang="0">
                <a:pos x="78" y="101"/>
              </a:cxn>
              <a:cxn ang="0">
                <a:pos x="80" y="103"/>
              </a:cxn>
              <a:cxn ang="0">
                <a:pos x="96" y="114"/>
              </a:cxn>
              <a:cxn ang="0">
                <a:pos x="115" y="118"/>
              </a:cxn>
              <a:cxn ang="0">
                <a:pos x="111" y="112"/>
              </a:cxn>
              <a:cxn ang="0">
                <a:pos x="104" y="101"/>
              </a:cxn>
              <a:cxn ang="0">
                <a:pos x="104" y="95"/>
              </a:cxn>
              <a:cxn ang="0">
                <a:pos x="105" y="84"/>
              </a:cxn>
              <a:cxn ang="0">
                <a:pos x="107" y="84"/>
              </a:cxn>
              <a:cxn ang="0">
                <a:pos x="113" y="70"/>
              </a:cxn>
              <a:cxn ang="0">
                <a:pos x="116" y="55"/>
              </a:cxn>
              <a:cxn ang="0">
                <a:pos x="115" y="45"/>
              </a:cxn>
              <a:cxn ang="0">
                <a:pos x="107" y="27"/>
              </a:cxn>
              <a:cxn ang="0">
                <a:pos x="92" y="14"/>
              </a:cxn>
              <a:cxn ang="0">
                <a:pos x="71" y="7"/>
              </a:cxn>
              <a:cxn ang="0">
                <a:pos x="61" y="6"/>
              </a:cxn>
              <a:cxn ang="0">
                <a:pos x="39" y="10"/>
              </a:cxn>
              <a:cxn ang="0">
                <a:pos x="22" y="20"/>
              </a:cxn>
              <a:cxn ang="0">
                <a:pos x="9" y="35"/>
              </a:cxn>
              <a:cxn ang="0">
                <a:pos x="5" y="55"/>
              </a:cxn>
              <a:cxn ang="0">
                <a:pos x="7" y="65"/>
              </a:cxn>
              <a:cxn ang="0">
                <a:pos x="15" y="82"/>
              </a:cxn>
              <a:cxn ang="0">
                <a:pos x="30" y="96"/>
              </a:cxn>
              <a:cxn ang="0">
                <a:pos x="50" y="103"/>
              </a:cxn>
              <a:cxn ang="0">
                <a:pos x="61" y="104"/>
              </a:cxn>
              <a:cxn ang="0">
                <a:pos x="77" y="101"/>
              </a:cxn>
            </a:cxnLst>
            <a:rect l="0" t="0" r="r" b="b"/>
            <a:pathLst>
              <a:path w="121" h="123">
                <a:moveTo>
                  <a:pt x="112" y="123"/>
                </a:moveTo>
                <a:lnTo>
                  <a:pt x="112" y="123"/>
                </a:lnTo>
                <a:lnTo>
                  <a:pt x="103" y="122"/>
                </a:lnTo>
                <a:lnTo>
                  <a:pt x="93" y="119"/>
                </a:lnTo>
                <a:lnTo>
                  <a:pt x="85" y="114"/>
                </a:lnTo>
                <a:lnTo>
                  <a:pt x="77" y="108"/>
                </a:lnTo>
                <a:lnTo>
                  <a:pt x="77" y="108"/>
                </a:lnTo>
                <a:lnTo>
                  <a:pt x="69" y="109"/>
                </a:lnTo>
                <a:lnTo>
                  <a:pt x="61" y="109"/>
                </a:lnTo>
                <a:lnTo>
                  <a:pt x="61" y="109"/>
                </a:lnTo>
                <a:lnTo>
                  <a:pt x="49" y="108"/>
                </a:lnTo>
                <a:lnTo>
                  <a:pt x="36" y="105"/>
                </a:lnTo>
                <a:lnTo>
                  <a:pt x="27" y="100"/>
                </a:lnTo>
                <a:lnTo>
                  <a:pt x="17" y="93"/>
                </a:lnTo>
                <a:lnTo>
                  <a:pt x="9" y="85"/>
                </a:lnTo>
                <a:lnTo>
                  <a:pt x="4" y="76"/>
                </a:lnTo>
                <a:lnTo>
                  <a:pt x="1" y="66"/>
                </a:lnTo>
                <a:lnTo>
                  <a:pt x="0" y="55"/>
                </a:lnTo>
                <a:lnTo>
                  <a:pt x="0" y="55"/>
                </a:lnTo>
                <a:lnTo>
                  <a:pt x="1" y="43"/>
                </a:lnTo>
                <a:lnTo>
                  <a:pt x="4" y="34"/>
                </a:lnTo>
                <a:lnTo>
                  <a:pt x="9" y="24"/>
                </a:lnTo>
                <a:lnTo>
                  <a:pt x="17" y="16"/>
                </a:lnTo>
                <a:lnTo>
                  <a:pt x="27" y="10"/>
                </a:lnTo>
                <a:lnTo>
                  <a:pt x="36" y="4"/>
                </a:lnTo>
                <a:lnTo>
                  <a:pt x="49" y="1"/>
                </a:lnTo>
                <a:lnTo>
                  <a:pt x="61" y="0"/>
                </a:lnTo>
                <a:lnTo>
                  <a:pt x="61" y="0"/>
                </a:lnTo>
                <a:lnTo>
                  <a:pt x="73" y="1"/>
                </a:lnTo>
                <a:lnTo>
                  <a:pt x="85" y="4"/>
                </a:lnTo>
                <a:lnTo>
                  <a:pt x="94" y="10"/>
                </a:lnTo>
                <a:lnTo>
                  <a:pt x="104" y="16"/>
                </a:lnTo>
                <a:lnTo>
                  <a:pt x="112" y="24"/>
                </a:lnTo>
                <a:lnTo>
                  <a:pt x="117" y="34"/>
                </a:lnTo>
                <a:lnTo>
                  <a:pt x="120" y="43"/>
                </a:lnTo>
                <a:lnTo>
                  <a:pt x="121" y="55"/>
                </a:lnTo>
                <a:lnTo>
                  <a:pt x="121" y="55"/>
                </a:lnTo>
                <a:lnTo>
                  <a:pt x="121" y="64"/>
                </a:lnTo>
                <a:lnTo>
                  <a:pt x="119" y="72"/>
                </a:lnTo>
                <a:lnTo>
                  <a:pt x="116" y="80"/>
                </a:lnTo>
                <a:lnTo>
                  <a:pt x="111" y="87"/>
                </a:lnTo>
                <a:lnTo>
                  <a:pt x="111" y="87"/>
                </a:lnTo>
                <a:lnTo>
                  <a:pt x="109" y="91"/>
                </a:lnTo>
                <a:lnTo>
                  <a:pt x="109" y="95"/>
                </a:lnTo>
                <a:lnTo>
                  <a:pt x="109" y="95"/>
                </a:lnTo>
                <a:lnTo>
                  <a:pt x="109" y="100"/>
                </a:lnTo>
                <a:lnTo>
                  <a:pt x="112" y="105"/>
                </a:lnTo>
                <a:lnTo>
                  <a:pt x="116" y="111"/>
                </a:lnTo>
                <a:lnTo>
                  <a:pt x="120" y="114"/>
                </a:lnTo>
                <a:lnTo>
                  <a:pt x="121" y="115"/>
                </a:lnTo>
                <a:lnTo>
                  <a:pt x="121" y="122"/>
                </a:lnTo>
                <a:lnTo>
                  <a:pt x="120" y="122"/>
                </a:lnTo>
                <a:lnTo>
                  <a:pt x="120" y="122"/>
                </a:lnTo>
                <a:lnTo>
                  <a:pt x="112" y="123"/>
                </a:lnTo>
                <a:lnTo>
                  <a:pt x="112" y="123"/>
                </a:lnTo>
                <a:close/>
                <a:moveTo>
                  <a:pt x="78" y="101"/>
                </a:moveTo>
                <a:lnTo>
                  <a:pt x="80" y="103"/>
                </a:lnTo>
                <a:lnTo>
                  <a:pt x="80" y="103"/>
                </a:lnTo>
                <a:lnTo>
                  <a:pt x="88" y="109"/>
                </a:lnTo>
                <a:lnTo>
                  <a:pt x="96" y="114"/>
                </a:lnTo>
                <a:lnTo>
                  <a:pt x="105" y="116"/>
                </a:lnTo>
                <a:lnTo>
                  <a:pt x="115" y="118"/>
                </a:lnTo>
                <a:lnTo>
                  <a:pt x="115" y="118"/>
                </a:lnTo>
                <a:lnTo>
                  <a:pt x="111" y="112"/>
                </a:lnTo>
                <a:lnTo>
                  <a:pt x="107" y="108"/>
                </a:lnTo>
                <a:lnTo>
                  <a:pt x="104" y="101"/>
                </a:lnTo>
                <a:lnTo>
                  <a:pt x="104" y="95"/>
                </a:lnTo>
                <a:lnTo>
                  <a:pt x="104" y="95"/>
                </a:lnTo>
                <a:lnTo>
                  <a:pt x="104" y="89"/>
                </a:lnTo>
                <a:lnTo>
                  <a:pt x="105" y="84"/>
                </a:lnTo>
                <a:lnTo>
                  <a:pt x="107" y="84"/>
                </a:lnTo>
                <a:lnTo>
                  <a:pt x="107" y="84"/>
                </a:lnTo>
                <a:lnTo>
                  <a:pt x="111" y="77"/>
                </a:lnTo>
                <a:lnTo>
                  <a:pt x="113" y="70"/>
                </a:lnTo>
                <a:lnTo>
                  <a:pt x="116" y="62"/>
                </a:lnTo>
                <a:lnTo>
                  <a:pt x="116" y="55"/>
                </a:lnTo>
                <a:lnTo>
                  <a:pt x="116" y="55"/>
                </a:lnTo>
                <a:lnTo>
                  <a:pt x="115" y="45"/>
                </a:lnTo>
                <a:lnTo>
                  <a:pt x="112" y="35"/>
                </a:lnTo>
                <a:lnTo>
                  <a:pt x="107" y="27"/>
                </a:lnTo>
                <a:lnTo>
                  <a:pt x="100" y="20"/>
                </a:lnTo>
                <a:lnTo>
                  <a:pt x="92" y="14"/>
                </a:lnTo>
                <a:lnTo>
                  <a:pt x="82" y="10"/>
                </a:lnTo>
                <a:lnTo>
                  <a:pt x="71" y="7"/>
                </a:lnTo>
                <a:lnTo>
                  <a:pt x="61" y="6"/>
                </a:lnTo>
                <a:lnTo>
                  <a:pt x="61" y="6"/>
                </a:lnTo>
                <a:lnTo>
                  <a:pt x="50" y="7"/>
                </a:lnTo>
                <a:lnTo>
                  <a:pt x="39" y="10"/>
                </a:lnTo>
                <a:lnTo>
                  <a:pt x="30" y="14"/>
                </a:lnTo>
                <a:lnTo>
                  <a:pt x="22" y="20"/>
                </a:lnTo>
                <a:lnTo>
                  <a:pt x="15" y="27"/>
                </a:lnTo>
                <a:lnTo>
                  <a:pt x="9" y="35"/>
                </a:lnTo>
                <a:lnTo>
                  <a:pt x="7" y="45"/>
                </a:lnTo>
                <a:lnTo>
                  <a:pt x="5" y="55"/>
                </a:lnTo>
                <a:lnTo>
                  <a:pt x="5" y="55"/>
                </a:lnTo>
                <a:lnTo>
                  <a:pt x="7" y="65"/>
                </a:lnTo>
                <a:lnTo>
                  <a:pt x="9" y="74"/>
                </a:lnTo>
                <a:lnTo>
                  <a:pt x="15" y="82"/>
                </a:lnTo>
                <a:lnTo>
                  <a:pt x="22" y="89"/>
                </a:lnTo>
                <a:lnTo>
                  <a:pt x="30" y="96"/>
                </a:lnTo>
                <a:lnTo>
                  <a:pt x="39" y="100"/>
                </a:lnTo>
                <a:lnTo>
                  <a:pt x="50" y="103"/>
                </a:lnTo>
                <a:lnTo>
                  <a:pt x="61" y="104"/>
                </a:lnTo>
                <a:lnTo>
                  <a:pt x="61" y="104"/>
                </a:lnTo>
                <a:lnTo>
                  <a:pt x="69" y="104"/>
                </a:lnTo>
                <a:lnTo>
                  <a:pt x="77" y="101"/>
                </a:lnTo>
                <a:lnTo>
                  <a:pt x="78" y="10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34" name="Freeform 210"/>
          <p:cNvSpPr>
            <a:spLocks noEditPoints="1"/>
          </p:cNvSpPr>
          <p:nvPr/>
        </p:nvSpPr>
        <p:spPr bwMode="auto">
          <a:xfrm>
            <a:off x="9317770" y="1688344"/>
            <a:ext cx="337733" cy="322173"/>
          </a:xfrm>
          <a:custGeom>
            <a:avLst/>
            <a:gdLst/>
            <a:ahLst/>
            <a:cxnLst>
              <a:cxn ang="0">
                <a:pos x="16" y="189"/>
              </a:cxn>
              <a:cxn ang="0">
                <a:pos x="31" y="178"/>
              </a:cxn>
              <a:cxn ang="0">
                <a:pos x="39" y="161"/>
              </a:cxn>
              <a:cxn ang="0">
                <a:pos x="39" y="158"/>
              </a:cxn>
              <a:cxn ang="0">
                <a:pos x="16" y="136"/>
              </a:cxn>
              <a:cxn ang="0">
                <a:pos x="2" y="109"/>
              </a:cxn>
              <a:cxn ang="0">
                <a:pos x="0" y="89"/>
              </a:cxn>
              <a:cxn ang="0">
                <a:pos x="5" y="62"/>
              </a:cxn>
              <a:cxn ang="0">
                <a:pos x="19" y="39"/>
              </a:cxn>
              <a:cxn ang="0">
                <a:pos x="40" y="20"/>
              </a:cxn>
              <a:cxn ang="0">
                <a:pos x="67" y="7"/>
              </a:cxn>
              <a:cxn ang="0">
                <a:pos x="98" y="0"/>
              </a:cxn>
              <a:cxn ang="0">
                <a:pos x="120" y="0"/>
              </a:cxn>
              <a:cxn ang="0">
                <a:pos x="151" y="7"/>
              </a:cxn>
              <a:cxn ang="0">
                <a:pos x="178" y="19"/>
              </a:cxn>
              <a:cxn ang="0">
                <a:pos x="200" y="38"/>
              </a:cxn>
              <a:cxn ang="0">
                <a:pos x="213" y="61"/>
              </a:cxn>
              <a:cxn ang="0">
                <a:pos x="218" y="88"/>
              </a:cxn>
              <a:cxn ang="0">
                <a:pos x="210" y="92"/>
              </a:cxn>
              <a:cxn ang="0">
                <a:pos x="189" y="86"/>
              </a:cxn>
              <a:cxn ang="0">
                <a:pos x="167" y="86"/>
              </a:cxn>
              <a:cxn ang="0">
                <a:pos x="132" y="104"/>
              </a:cxn>
              <a:cxn ang="0">
                <a:pos x="117" y="124"/>
              </a:cxn>
              <a:cxn ang="0">
                <a:pos x="112" y="148"/>
              </a:cxn>
              <a:cxn ang="0">
                <a:pos x="121" y="180"/>
              </a:cxn>
              <a:cxn ang="0">
                <a:pos x="94" y="178"/>
              </a:cxn>
              <a:cxn ang="0">
                <a:pos x="77" y="192"/>
              </a:cxn>
              <a:cxn ang="0">
                <a:pos x="47" y="202"/>
              </a:cxn>
              <a:cxn ang="0">
                <a:pos x="13" y="205"/>
              </a:cxn>
              <a:cxn ang="0">
                <a:pos x="100" y="11"/>
              </a:cxn>
              <a:cxn ang="0">
                <a:pos x="54" y="24"/>
              </a:cxn>
              <a:cxn ang="0">
                <a:pos x="28" y="44"/>
              </a:cxn>
              <a:cxn ang="0">
                <a:pos x="15" y="66"/>
              </a:cxn>
              <a:cxn ang="0">
                <a:pos x="11" y="89"/>
              </a:cxn>
              <a:cxn ang="0">
                <a:pos x="13" y="107"/>
              </a:cxn>
              <a:cxn ang="0">
                <a:pos x="25" y="131"/>
              </a:cxn>
              <a:cxn ang="0">
                <a:pos x="47" y="151"/>
              </a:cxn>
              <a:cxn ang="0">
                <a:pos x="50" y="154"/>
              </a:cxn>
              <a:cxn ang="0">
                <a:pos x="50" y="166"/>
              </a:cxn>
              <a:cxn ang="0">
                <a:pos x="38" y="188"/>
              </a:cxn>
              <a:cxn ang="0">
                <a:pos x="46" y="192"/>
              </a:cxn>
              <a:cxn ang="0">
                <a:pos x="75" y="181"/>
              </a:cxn>
              <a:cxn ang="0">
                <a:pos x="92" y="167"/>
              </a:cxn>
              <a:cxn ang="0">
                <a:pos x="105" y="169"/>
              </a:cxn>
              <a:cxn ang="0">
                <a:pos x="101" y="148"/>
              </a:cxn>
              <a:cxn ang="0">
                <a:pos x="108" y="119"/>
              </a:cxn>
              <a:cxn ang="0">
                <a:pos x="125" y="96"/>
              </a:cxn>
              <a:cxn ang="0">
                <a:pos x="166" y="77"/>
              </a:cxn>
              <a:cxn ang="0">
                <a:pos x="194" y="76"/>
              </a:cxn>
              <a:cxn ang="0">
                <a:pos x="205" y="71"/>
              </a:cxn>
              <a:cxn ang="0">
                <a:pos x="186" y="40"/>
              </a:cxn>
              <a:cxn ang="0">
                <a:pos x="144" y="16"/>
              </a:cxn>
              <a:cxn ang="0">
                <a:pos x="109" y="11"/>
              </a:cxn>
            </a:cxnLst>
            <a:rect l="0" t="0" r="r" b="b"/>
            <a:pathLst>
              <a:path w="218" h="205">
                <a:moveTo>
                  <a:pt x="13" y="205"/>
                </a:moveTo>
                <a:lnTo>
                  <a:pt x="13" y="190"/>
                </a:lnTo>
                <a:lnTo>
                  <a:pt x="16" y="189"/>
                </a:lnTo>
                <a:lnTo>
                  <a:pt x="16" y="189"/>
                </a:lnTo>
                <a:lnTo>
                  <a:pt x="24" y="185"/>
                </a:lnTo>
                <a:lnTo>
                  <a:pt x="31" y="178"/>
                </a:lnTo>
                <a:lnTo>
                  <a:pt x="36" y="170"/>
                </a:lnTo>
                <a:lnTo>
                  <a:pt x="38" y="166"/>
                </a:lnTo>
                <a:lnTo>
                  <a:pt x="39" y="161"/>
                </a:lnTo>
                <a:lnTo>
                  <a:pt x="39" y="161"/>
                </a:lnTo>
                <a:lnTo>
                  <a:pt x="39" y="158"/>
                </a:lnTo>
                <a:lnTo>
                  <a:pt x="39" y="158"/>
                </a:lnTo>
                <a:lnTo>
                  <a:pt x="29" y="151"/>
                </a:lnTo>
                <a:lnTo>
                  <a:pt x="23" y="144"/>
                </a:lnTo>
                <a:lnTo>
                  <a:pt x="16" y="136"/>
                </a:lnTo>
                <a:lnTo>
                  <a:pt x="11" y="127"/>
                </a:lnTo>
                <a:lnTo>
                  <a:pt x="5" y="119"/>
                </a:lnTo>
                <a:lnTo>
                  <a:pt x="2" y="109"/>
                </a:lnTo>
                <a:lnTo>
                  <a:pt x="1" y="100"/>
                </a:lnTo>
                <a:lnTo>
                  <a:pt x="0" y="89"/>
                </a:lnTo>
                <a:lnTo>
                  <a:pt x="0" y="89"/>
                </a:lnTo>
                <a:lnTo>
                  <a:pt x="0" y="80"/>
                </a:lnTo>
                <a:lnTo>
                  <a:pt x="2" y="71"/>
                </a:lnTo>
                <a:lnTo>
                  <a:pt x="5" y="62"/>
                </a:lnTo>
                <a:lnTo>
                  <a:pt x="8" y="54"/>
                </a:lnTo>
                <a:lnTo>
                  <a:pt x="13" y="47"/>
                </a:lnTo>
                <a:lnTo>
                  <a:pt x="19" y="39"/>
                </a:lnTo>
                <a:lnTo>
                  <a:pt x="25" y="32"/>
                </a:lnTo>
                <a:lnTo>
                  <a:pt x="32" y="26"/>
                </a:lnTo>
                <a:lnTo>
                  <a:pt x="40" y="20"/>
                </a:lnTo>
                <a:lnTo>
                  <a:pt x="48" y="15"/>
                </a:lnTo>
                <a:lnTo>
                  <a:pt x="56" y="11"/>
                </a:lnTo>
                <a:lnTo>
                  <a:pt x="67" y="7"/>
                </a:lnTo>
                <a:lnTo>
                  <a:pt x="77" y="4"/>
                </a:lnTo>
                <a:lnTo>
                  <a:pt x="87" y="1"/>
                </a:lnTo>
                <a:lnTo>
                  <a:pt x="98" y="0"/>
                </a:lnTo>
                <a:lnTo>
                  <a:pt x="109" y="0"/>
                </a:lnTo>
                <a:lnTo>
                  <a:pt x="109" y="0"/>
                </a:lnTo>
                <a:lnTo>
                  <a:pt x="120" y="0"/>
                </a:lnTo>
                <a:lnTo>
                  <a:pt x="131" y="1"/>
                </a:lnTo>
                <a:lnTo>
                  <a:pt x="142" y="4"/>
                </a:lnTo>
                <a:lnTo>
                  <a:pt x="151" y="7"/>
                </a:lnTo>
                <a:lnTo>
                  <a:pt x="160" y="9"/>
                </a:lnTo>
                <a:lnTo>
                  <a:pt x="170" y="15"/>
                </a:lnTo>
                <a:lnTo>
                  <a:pt x="178" y="19"/>
                </a:lnTo>
                <a:lnTo>
                  <a:pt x="186" y="24"/>
                </a:lnTo>
                <a:lnTo>
                  <a:pt x="193" y="31"/>
                </a:lnTo>
                <a:lnTo>
                  <a:pt x="200" y="38"/>
                </a:lnTo>
                <a:lnTo>
                  <a:pt x="205" y="44"/>
                </a:lnTo>
                <a:lnTo>
                  <a:pt x="209" y="53"/>
                </a:lnTo>
                <a:lnTo>
                  <a:pt x="213" y="61"/>
                </a:lnTo>
                <a:lnTo>
                  <a:pt x="216" y="69"/>
                </a:lnTo>
                <a:lnTo>
                  <a:pt x="217" y="78"/>
                </a:lnTo>
                <a:lnTo>
                  <a:pt x="218" y="88"/>
                </a:lnTo>
                <a:lnTo>
                  <a:pt x="218" y="96"/>
                </a:lnTo>
                <a:lnTo>
                  <a:pt x="210" y="92"/>
                </a:lnTo>
                <a:lnTo>
                  <a:pt x="210" y="92"/>
                </a:lnTo>
                <a:lnTo>
                  <a:pt x="204" y="89"/>
                </a:lnTo>
                <a:lnTo>
                  <a:pt x="197" y="88"/>
                </a:lnTo>
                <a:lnTo>
                  <a:pt x="189" y="86"/>
                </a:lnTo>
                <a:lnTo>
                  <a:pt x="181" y="86"/>
                </a:lnTo>
                <a:lnTo>
                  <a:pt x="181" y="86"/>
                </a:lnTo>
                <a:lnTo>
                  <a:pt x="167" y="86"/>
                </a:lnTo>
                <a:lnTo>
                  <a:pt x="155" y="90"/>
                </a:lnTo>
                <a:lnTo>
                  <a:pt x="143" y="96"/>
                </a:lnTo>
                <a:lnTo>
                  <a:pt x="132" y="104"/>
                </a:lnTo>
                <a:lnTo>
                  <a:pt x="132" y="104"/>
                </a:lnTo>
                <a:lnTo>
                  <a:pt x="124" y="113"/>
                </a:lnTo>
                <a:lnTo>
                  <a:pt x="117" y="124"/>
                </a:lnTo>
                <a:lnTo>
                  <a:pt x="113" y="135"/>
                </a:lnTo>
                <a:lnTo>
                  <a:pt x="112" y="148"/>
                </a:lnTo>
                <a:lnTo>
                  <a:pt x="112" y="148"/>
                </a:lnTo>
                <a:lnTo>
                  <a:pt x="113" y="161"/>
                </a:lnTo>
                <a:lnTo>
                  <a:pt x="117" y="171"/>
                </a:lnTo>
                <a:lnTo>
                  <a:pt x="121" y="180"/>
                </a:lnTo>
                <a:lnTo>
                  <a:pt x="113" y="180"/>
                </a:lnTo>
                <a:lnTo>
                  <a:pt x="113" y="180"/>
                </a:lnTo>
                <a:lnTo>
                  <a:pt x="94" y="178"/>
                </a:lnTo>
                <a:lnTo>
                  <a:pt x="94" y="178"/>
                </a:lnTo>
                <a:lnTo>
                  <a:pt x="86" y="186"/>
                </a:lnTo>
                <a:lnTo>
                  <a:pt x="77" y="192"/>
                </a:lnTo>
                <a:lnTo>
                  <a:pt x="67" y="197"/>
                </a:lnTo>
                <a:lnTo>
                  <a:pt x="56" y="200"/>
                </a:lnTo>
                <a:lnTo>
                  <a:pt x="47" y="202"/>
                </a:lnTo>
                <a:lnTo>
                  <a:pt x="38" y="204"/>
                </a:lnTo>
                <a:lnTo>
                  <a:pt x="19" y="205"/>
                </a:lnTo>
                <a:lnTo>
                  <a:pt x="13" y="205"/>
                </a:lnTo>
                <a:close/>
                <a:moveTo>
                  <a:pt x="109" y="11"/>
                </a:moveTo>
                <a:lnTo>
                  <a:pt x="109" y="11"/>
                </a:lnTo>
                <a:lnTo>
                  <a:pt x="100" y="11"/>
                </a:lnTo>
                <a:lnTo>
                  <a:pt x="89" y="12"/>
                </a:lnTo>
                <a:lnTo>
                  <a:pt x="71" y="16"/>
                </a:lnTo>
                <a:lnTo>
                  <a:pt x="54" y="24"/>
                </a:lnTo>
                <a:lnTo>
                  <a:pt x="39" y="34"/>
                </a:lnTo>
                <a:lnTo>
                  <a:pt x="33" y="39"/>
                </a:lnTo>
                <a:lnTo>
                  <a:pt x="28" y="44"/>
                </a:lnTo>
                <a:lnTo>
                  <a:pt x="23" y="51"/>
                </a:lnTo>
                <a:lnTo>
                  <a:pt x="19" y="58"/>
                </a:lnTo>
                <a:lnTo>
                  <a:pt x="15" y="66"/>
                </a:lnTo>
                <a:lnTo>
                  <a:pt x="13" y="73"/>
                </a:lnTo>
                <a:lnTo>
                  <a:pt x="11" y="81"/>
                </a:lnTo>
                <a:lnTo>
                  <a:pt x="11" y="89"/>
                </a:lnTo>
                <a:lnTo>
                  <a:pt x="11" y="89"/>
                </a:lnTo>
                <a:lnTo>
                  <a:pt x="11" y="99"/>
                </a:lnTo>
                <a:lnTo>
                  <a:pt x="13" y="107"/>
                </a:lnTo>
                <a:lnTo>
                  <a:pt x="16" y="115"/>
                </a:lnTo>
                <a:lnTo>
                  <a:pt x="20" y="123"/>
                </a:lnTo>
                <a:lnTo>
                  <a:pt x="25" y="131"/>
                </a:lnTo>
                <a:lnTo>
                  <a:pt x="31" y="138"/>
                </a:lnTo>
                <a:lnTo>
                  <a:pt x="39" y="144"/>
                </a:lnTo>
                <a:lnTo>
                  <a:pt x="47" y="151"/>
                </a:lnTo>
                <a:lnTo>
                  <a:pt x="48" y="151"/>
                </a:lnTo>
                <a:lnTo>
                  <a:pt x="50" y="154"/>
                </a:lnTo>
                <a:lnTo>
                  <a:pt x="50" y="154"/>
                </a:lnTo>
                <a:lnTo>
                  <a:pt x="50" y="161"/>
                </a:lnTo>
                <a:lnTo>
                  <a:pt x="50" y="161"/>
                </a:lnTo>
                <a:lnTo>
                  <a:pt x="50" y="166"/>
                </a:lnTo>
                <a:lnTo>
                  <a:pt x="48" y="171"/>
                </a:lnTo>
                <a:lnTo>
                  <a:pt x="43" y="180"/>
                </a:lnTo>
                <a:lnTo>
                  <a:pt x="38" y="188"/>
                </a:lnTo>
                <a:lnTo>
                  <a:pt x="29" y="194"/>
                </a:lnTo>
                <a:lnTo>
                  <a:pt x="29" y="194"/>
                </a:lnTo>
                <a:lnTo>
                  <a:pt x="46" y="192"/>
                </a:lnTo>
                <a:lnTo>
                  <a:pt x="60" y="188"/>
                </a:lnTo>
                <a:lnTo>
                  <a:pt x="67" y="185"/>
                </a:lnTo>
                <a:lnTo>
                  <a:pt x="75" y="181"/>
                </a:lnTo>
                <a:lnTo>
                  <a:pt x="82" y="175"/>
                </a:lnTo>
                <a:lnTo>
                  <a:pt x="89" y="169"/>
                </a:lnTo>
                <a:lnTo>
                  <a:pt x="92" y="167"/>
                </a:lnTo>
                <a:lnTo>
                  <a:pt x="94" y="167"/>
                </a:lnTo>
                <a:lnTo>
                  <a:pt x="94" y="167"/>
                </a:lnTo>
                <a:lnTo>
                  <a:pt x="105" y="169"/>
                </a:lnTo>
                <a:lnTo>
                  <a:pt x="105" y="169"/>
                </a:lnTo>
                <a:lnTo>
                  <a:pt x="102" y="158"/>
                </a:lnTo>
                <a:lnTo>
                  <a:pt x="101" y="148"/>
                </a:lnTo>
                <a:lnTo>
                  <a:pt x="101" y="148"/>
                </a:lnTo>
                <a:lnTo>
                  <a:pt x="102" y="134"/>
                </a:lnTo>
                <a:lnTo>
                  <a:pt x="108" y="119"/>
                </a:lnTo>
                <a:lnTo>
                  <a:pt x="114" y="107"/>
                </a:lnTo>
                <a:lnTo>
                  <a:pt x="125" y="96"/>
                </a:lnTo>
                <a:lnTo>
                  <a:pt x="125" y="96"/>
                </a:lnTo>
                <a:lnTo>
                  <a:pt x="137" y="86"/>
                </a:lnTo>
                <a:lnTo>
                  <a:pt x="151" y="81"/>
                </a:lnTo>
                <a:lnTo>
                  <a:pt x="166" y="77"/>
                </a:lnTo>
                <a:lnTo>
                  <a:pt x="181" y="76"/>
                </a:lnTo>
                <a:lnTo>
                  <a:pt x="181" y="76"/>
                </a:lnTo>
                <a:lnTo>
                  <a:pt x="194" y="76"/>
                </a:lnTo>
                <a:lnTo>
                  <a:pt x="206" y="80"/>
                </a:lnTo>
                <a:lnTo>
                  <a:pt x="206" y="80"/>
                </a:lnTo>
                <a:lnTo>
                  <a:pt x="205" y="71"/>
                </a:lnTo>
                <a:lnTo>
                  <a:pt x="202" y="65"/>
                </a:lnTo>
                <a:lnTo>
                  <a:pt x="196" y="53"/>
                </a:lnTo>
                <a:lnTo>
                  <a:pt x="186" y="40"/>
                </a:lnTo>
                <a:lnTo>
                  <a:pt x="174" y="30"/>
                </a:lnTo>
                <a:lnTo>
                  <a:pt x="160" y="22"/>
                </a:lnTo>
                <a:lnTo>
                  <a:pt x="144" y="16"/>
                </a:lnTo>
                <a:lnTo>
                  <a:pt x="127" y="12"/>
                </a:lnTo>
                <a:lnTo>
                  <a:pt x="109" y="11"/>
                </a:lnTo>
                <a:lnTo>
                  <a:pt x="109"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35" name="Freeform 211"/>
          <p:cNvSpPr>
            <a:spLocks noEditPoints="1"/>
          </p:cNvSpPr>
          <p:nvPr/>
        </p:nvSpPr>
        <p:spPr bwMode="auto">
          <a:xfrm>
            <a:off x="10124578" y="1688344"/>
            <a:ext cx="323661" cy="303496"/>
          </a:xfrm>
          <a:custGeom>
            <a:avLst/>
            <a:gdLst/>
            <a:ahLst/>
            <a:cxnLst>
              <a:cxn ang="0">
                <a:pos x="16" y="177"/>
              </a:cxn>
              <a:cxn ang="0">
                <a:pos x="31" y="165"/>
              </a:cxn>
              <a:cxn ang="0">
                <a:pos x="37" y="151"/>
              </a:cxn>
              <a:cxn ang="0">
                <a:pos x="29" y="142"/>
              </a:cxn>
              <a:cxn ang="0">
                <a:pos x="10" y="119"/>
              </a:cxn>
              <a:cxn ang="0">
                <a:pos x="2" y="93"/>
              </a:cxn>
              <a:cxn ang="0">
                <a:pos x="0" y="76"/>
              </a:cxn>
              <a:cxn ang="0">
                <a:pos x="8" y="51"/>
              </a:cxn>
              <a:cxn ang="0">
                <a:pos x="23" y="30"/>
              </a:cxn>
              <a:cxn ang="0">
                <a:pos x="46" y="13"/>
              </a:cxn>
              <a:cxn ang="0">
                <a:pos x="73" y="3"/>
              </a:cxn>
              <a:cxn ang="0">
                <a:pos x="103" y="0"/>
              </a:cxn>
              <a:cxn ang="0">
                <a:pos x="124" y="1"/>
              </a:cxn>
              <a:cxn ang="0">
                <a:pos x="153" y="9"/>
              </a:cxn>
              <a:cxn ang="0">
                <a:pos x="176" y="24"/>
              </a:cxn>
              <a:cxn ang="0">
                <a:pos x="193" y="43"/>
              </a:cxn>
              <a:cxn ang="0">
                <a:pos x="204" y="67"/>
              </a:cxn>
              <a:cxn ang="0">
                <a:pos x="205" y="84"/>
              </a:cxn>
              <a:cxn ang="0">
                <a:pos x="201" y="109"/>
              </a:cxn>
              <a:cxn ang="0">
                <a:pos x="188" y="131"/>
              </a:cxn>
              <a:cxn ang="0">
                <a:pos x="169" y="148"/>
              </a:cxn>
              <a:cxn ang="0">
                <a:pos x="143" y="162"/>
              </a:cxn>
              <a:cxn ang="0">
                <a:pos x="114" y="167"/>
              </a:cxn>
              <a:cxn ang="0">
                <a:pos x="89" y="167"/>
              </a:cxn>
              <a:cxn ang="0">
                <a:pos x="73" y="180"/>
              </a:cxn>
              <a:cxn ang="0">
                <a:pos x="46" y="189"/>
              </a:cxn>
              <a:cxn ang="0">
                <a:pos x="14" y="193"/>
              </a:cxn>
              <a:cxn ang="0">
                <a:pos x="85" y="12"/>
              </a:cxn>
              <a:cxn ang="0">
                <a:pos x="38" y="32"/>
              </a:cxn>
              <a:cxn ang="0">
                <a:pos x="18" y="55"/>
              </a:cxn>
              <a:cxn ang="0">
                <a:pos x="11" y="77"/>
              </a:cxn>
              <a:cxn ang="0">
                <a:pos x="11" y="92"/>
              </a:cxn>
              <a:cxn ang="0">
                <a:pos x="20" y="115"/>
              </a:cxn>
              <a:cxn ang="0">
                <a:pos x="37" y="135"/>
              </a:cxn>
              <a:cxn ang="0">
                <a:pos x="47" y="144"/>
              </a:cxn>
              <a:cxn ang="0">
                <a:pos x="47" y="151"/>
              </a:cxn>
              <a:cxn ang="0">
                <a:pos x="38" y="174"/>
              </a:cxn>
              <a:cxn ang="0">
                <a:pos x="45" y="180"/>
              </a:cxn>
              <a:cxn ang="0">
                <a:pos x="79" y="163"/>
              </a:cxn>
              <a:cxn ang="0">
                <a:pos x="88" y="157"/>
              </a:cxn>
              <a:cxn ang="0">
                <a:pos x="103" y="158"/>
              </a:cxn>
              <a:cxn ang="0">
                <a:pos x="154" y="144"/>
              </a:cxn>
              <a:cxn ang="0">
                <a:pos x="184" y="119"/>
              </a:cxn>
              <a:cxn ang="0">
                <a:pos x="193" y="99"/>
              </a:cxn>
              <a:cxn ang="0">
                <a:pos x="195" y="84"/>
              </a:cxn>
              <a:cxn ang="0">
                <a:pos x="191" y="62"/>
              </a:cxn>
              <a:cxn ang="0">
                <a:pos x="180" y="43"/>
              </a:cxn>
              <a:cxn ang="0">
                <a:pos x="139" y="16"/>
              </a:cxn>
              <a:cxn ang="0">
                <a:pos x="103" y="11"/>
              </a:cxn>
            </a:cxnLst>
            <a:rect l="0" t="0" r="r" b="b"/>
            <a:pathLst>
              <a:path w="205" h="193">
                <a:moveTo>
                  <a:pt x="14" y="193"/>
                </a:moveTo>
                <a:lnTo>
                  <a:pt x="14" y="178"/>
                </a:lnTo>
                <a:lnTo>
                  <a:pt x="16" y="177"/>
                </a:lnTo>
                <a:lnTo>
                  <a:pt x="16" y="177"/>
                </a:lnTo>
                <a:lnTo>
                  <a:pt x="25" y="171"/>
                </a:lnTo>
                <a:lnTo>
                  <a:pt x="31" y="165"/>
                </a:lnTo>
                <a:lnTo>
                  <a:pt x="35" y="158"/>
                </a:lnTo>
                <a:lnTo>
                  <a:pt x="37" y="151"/>
                </a:lnTo>
                <a:lnTo>
                  <a:pt x="37" y="151"/>
                </a:lnTo>
                <a:lnTo>
                  <a:pt x="37" y="148"/>
                </a:lnTo>
                <a:lnTo>
                  <a:pt x="37" y="148"/>
                </a:lnTo>
                <a:lnTo>
                  <a:pt x="29" y="142"/>
                </a:lnTo>
                <a:lnTo>
                  <a:pt x="22" y="135"/>
                </a:lnTo>
                <a:lnTo>
                  <a:pt x="15" y="127"/>
                </a:lnTo>
                <a:lnTo>
                  <a:pt x="10" y="119"/>
                </a:lnTo>
                <a:lnTo>
                  <a:pt x="6" y="111"/>
                </a:lnTo>
                <a:lnTo>
                  <a:pt x="3" y="103"/>
                </a:lnTo>
                <a:lnTo>
                  <a:pt x="2" y="93"/>
                </a:lnTo>
                <a:lnTo>
                  <a:pt x="0" y="84"/>
                </a:lnTo>
                <a:lnTo>
                  <a:pt x="0" y="84"/>
                </a:lnTo>
                <a:lnTo>
                  <a:pt x="0" y="76"/>
                </a:lnTo>
                <a:lnTo>
                  <a:pt x="3" y="67"/>
                </a:lnTo>
                <a:lnTo>
                  <a:pt x="4" y="59"/>
                </a:lnTo>
                <a:lnTo>
                  <a:pt x="8" y="51"/>
                </a:lnTo>
                <a:lnTo>
                  <a:pt x="12" y="43"/>
                </a:lnTo>
                <a:lnTo>
                  <a:pt x="18" y="36"/>
                </a:lnTo>
                <a:lnTo>
                  <a:pt x="23" y="30"/>
                </a:lnTo>
                <a:lnTo>
                  <a:pt x="30" y="24"/>
                </a:lnTo>
                <a:lnTo>
                  <a:pt x="38" y="19"/>
                </a:lnTo>
                <a:lnTo>
                  <a:pt x="46" y="13"/>
                </a:lnTo>
                <a:lnTo>
                  <a:pt x="54" y="9"/>
                </a:lnTo>
                <a:lnTo>
                  <a:pt x="64" y="7"/>
                </a:lnTo>
                <a:lnTo>
                  <a:pt x="73" y="3"/>
                </a:lnTo>
                <a:lnTo>
                  <a:pt x="83" y="1"/>
                </a:lnTo>
                <a:lnTo>
                  <a:pt x="92" y="0"/>
                </a:lnTo>
                <a:lnTo>
                  <a:pt x="103" y="0"/>
                </a:lnTo>
                <a:lnTo>
                  <a:pt x="103" y="0"/>
                </a:lnTo>
                <a:lnTo>
                  <a:pt x="114" y="0"/>
                </a:lnTo>
                <a:lnTo>
                  <a:pt x="124" y="1"/>
                </a:lnTo>
                <a:lnTo>
                  <a:pt x="134" y="3"/>
                </a:lnTo>
                <a:lnTo>
                  <a:pt x="143" y="7"/>
                </a:lnTo>
                <a:lnTo>
                  <a:pt x="153" y="9"/>
                </a:lnTo>
                <a:lnTo>
                  <a:pt x="161" y="13"/>
                </a:lnTo>
                <a:lnTo>
                  <a:pt x="169" y="19"/>
                </a:lnTo>
                <a:lnTo>
                  <a:pt x="176" y="24"/>
                </a:lnTo>
                <a:lnTo>
                  <a:pt x="182" y="30"/>
                </a:lnTo>
                <a:lnTo>
                  <a:pt x="188" y="36"/>
                </a:lnTo>
                <a:lnTo>
                  <a:pt x="193" y="43"/>
                </a:lnTo>
                <a:lnTo>
                  <a:pt x="197" y="51"/>
                </a:lnTo>
                <a:lnTo>
                  <a:pt x="201" y="59"/>
                </a:lnTo>
                <a:lnTo>
                  <a:pt x="204" y="67"/>
                </a:lnTo>
                <a:lnTo>
                  <a:pt x="205" y="76"/>
                </a:lnTo>
                <a:lnTo>
                  <a:pt x="205" y="84"/>
                </a:lnTo>
                <a:lnTo>
                  <a:pt x="205" y="84"/>
                </a:lnTo>
                <a:lnTo>
                  <a:pt x="205" y="92"/>
                </a:lnTo>
                <a:lnTo>
                  <a:pt x="204" y="101"/>
                </a:lnTo>
                <a:lnTo>
                  <a:pt x="201" y="109"/>
                </a:lnTo>
                <a:lnTo>
                  <a:pt x="197" y="116"/>
                </a:lnTo>
                <a:lnTo>
                  <a:pt x="193" y="124"/>
                </a:lnTo>
                <a:lnTo>
                  <a:pt x="188" y="131"/>
                </a:lnTo>
                <a:lnTo>
                  <a:pt x="182" y="138"/>
                </a:lnTo>
                <a:lnTo>
                  <a:pt x="176" y="143"/>
                </a:lnTo>
                <a:lnTo>
                  <a:pt x="169" y="148"/>
                </a:lnTo>
                <a:lnTo>
                  <a:pt x="161" y="154"/>
                </a:lnTo>
                <a:lnTo>
                  <a:pt x="153" y="158"/>
                </a:lnTo>
                <a:lnTo>
                  <a:pt x="143" y="162"/>
                </a:lnTo>
                <a:lnTo>
                  <a:pt x="134" y="165"/>
                </a:lnTo>
                <a:lnTo>
                  <a:pt x="124" y="166"/>
                </a:lnTo>
                <a:lnTo>
                  <a:pt x="114" y="167"/>
                </a:lnTo>
                <a:lnTo>
                  <a:pt x="103" y="169"/>
                </a:lnTo>
                <a:lnTo>
                  <a:pt x="103" y="169"/>
                </a:lnTo>
                <a:lnTo>
                  <a:pt x="89" y="167"/>
                </a:lnTo>
                <a:lnTo>
                  <a:pt x="89" y="167"/>
                </a:lnTo>
                <a:lnTo>
                  <a:pt x="81" y="174"/>
                </a:lnTo>
                <a:lnTo>
                  <a:pt x="73" y="180"/>
                </a:lnTo>
                <a:lnTo>
                  <a:pt x="64" y="185"/>
                </a:lnTo>
                <a:lnTo>
                  <a:pt x="56" y="188"/>
                </a:lnTo>
                <a:lnTo>
                  <a:pt x="46" y="189"/>
                </a:lnTo>
                <a:lnTo>
                  <a:pt x="37" y="192"/>
                </a:lnTo>
                <a:lnTo>
                  <a:pt x="19" y="192"/>
                </a:lnTo>
                <a:lnTo>
                  <a:pt x="14" y="193"/>
                </a:lnTo>
                <a:close/>
                <a:moveTo>
                  <a:pt x="103" y="11"/>
                </a:moveTo>
                <a:lnTo>
                  <a:pt x="103" y="11"/>
                </a:lnTo>
                <a:lnTo>
                  <a:pt x="85" y="12"/>
                </a:lnTo>
                <a:lnTo>
                  <a:pt x="68" y="16"/>
                </a:lnTo>
                <a:lnTo>
                  <a:pt x="52" y="23"/>
                </a:lnTo>
                <a:lnTo>
                  <a:pt x="38" y="32"/>
                </a:lnTo>
                <a:lnTo>
                  <a:pt x="27" y="43"/>
                </a:lnTo>
                <a:lnTo>
                  <a:pt x="22" y="49"/>
                </a:lnTo>
                <a:lnTo>
                  <a:pt x="18" y="55"/>
                </a:lnTo>
                <a:lnTo>
                  <a:pt x="15" y="62"/>
                </a:lnTo>
                <a:lnTo>
                  <a:pt x="12" y="69"/>
                </a:lnTo>
                <a:lnTo>
                  <a:pt x="11" y="77"/>
                </a:lnTo>
                <a:lnTo>
                  <a:pt x="11" y="84"/>
                </a:lnTo>
                <a:lnTo>
                  <a:pt x="11" y="84"/>
                </a:lnTo>
                <a:lnTo>
                  <a:pt x="11" y="92"/>
                </a:lnTo>
                <a:lnTo>
                  <a:pt x="14" y="100"/>
                </a:lnTo>
                <a:lnTo>
                  <a:pt x="16" y="108"/>
                </a:lnTo>
                <a:lnTo>
                  <a:pt x="20" y="115"/>
                </a:lnTo>
                <a:lnTo>
                  <a:pt x="25" y="123"/>
                </a:lnTo>
                <a:lnTo>
                  <a:pt x="30" y="128"/>
                </a:lnTo>
                <a:lnTo>
                  <a:pt x="37" y="135"/>
                </a:lnTo>
                <a:lnTo>
                  <a:pt x="45" y="140"/>
                </a:lnTo>
                <a:lnTo>
                  <a:pt x="47" y="142"/>
                </a:lnTo>
                <a:lnTo>
                  <a:pt x="47" y="144"/>
                </a:lnTo>
                <a:lnTo>
                  <a:pt x="47" y="144"/>
                </a:lnTo>
                <a:lnTo>
                  <a:pt x="47" y="151"/>
                </a:lnTo>
                <a:lnTo>
                  <a:pt x="47" y="151"/>
                </a:lnTo>
                <a:lnTo>
                  <a:pt x="46" y="159"/>
                </a:lnTo>
                <a:lnTo>
                  <a:pt x="43" y="167"/>
                </a:lnTo>
                <a:lnTo>
                  <a:pt x="38" y="174"/>
                </a:lnTo>
                <a:lnTo>
                  <a:pt x="30" y="181"/>
                </a:lnTo>
                <a:lnTo>
                  <a:pt x="30" y="181"/>
                </a:lnTo>
                <a:lnTo>
                  <a:pt x="45" y="180"/>
                </a:lnTo>
                <a:lnTo>
                  <a:pt x="58" y="175"/>
                </a:lnTo>
                <a:lnTo>
                  <a:pt x="72" y="169"/>
                </a:lnTo>
                <a:lnTo>
                  <a:pt x="79" y="163"/>
                </a:lnTo>
                <a:lnTo>
                  <a:pt x="84" y="158"/>
                </a:lnTo>
                <a:lnTo>
                  <a:pt x="87" y="157"/>
                </a:lnTo>
                <a:lnTo>
                  <a:pt x="88" y="157"/>
                </a:lnTo>
                <a:lnTo>
                  <a:pt x="88" y="157"/>
                </a:lnTo>
                <a:lnTo>
                  <a:pt x="103" y="158"/>
                </a:lnTo>
                <a:lnTo>
                  <a:pt x="103" y="158"/>
                </a:lnTo>
                <a:lnTo>
                  <a:pt x="122" y="155"/>
                </a:lnTo>
                <a:lnTo>
                  <a:pt x="139" y="151"/>
                </a:lnTo>
                <a:lnTo>
                  <a:pt x="154" y="144"/>
                </a:lnTo>
                <a:lnTo>
                  <a:pt x="168" y="136"/>
                </a:lnTo>
                <a:lnTo>
                  <a:pt x="180" y="124"/>
                </a:lnTo>
                <a:lnTo>
                  <a:pt x="184" y="119"/>
                </a:lnTo>
                <a:lnTo>
                  <a:pt x="188" y="112"/>
                </a:lnTo>
                <a:lnTo>
                  <a:pt x="191" y="105"/>
                </a:lnTo>
                <a:lnTo>
                  <a:pt x="193" y="99"/>
                </a:lnTo>
                <a:lnTo>
                  <a:pt x="195" y="92"/>
                </a:lnTo>
                <a:lnTo>
                  <a:pt x="195" y="84"/>
                </a:lnTo>
                <a:lnTo>
                  <a:pt x="195" y="84"/>
                </a:lnTo>
                <a:lnTo>
                  <a:pt x="195" y="77"/>
                </a:lnTo>
                <a:lnTo>
                  <a:pt x="193" y="69"/>
                </a:lnTo>
                <a:lnTo>
                  <a:pt x="191" y="62"/>
                </a:lnTo>
                <a:lnTo>
                  <a:pt x="188" y="55"/>
                </a:lnTo>
                <a:lnTo>
                  <a:pt x="184" y="49"/>
                </a:lnTo>
                <a:lnTo>
                  <a:pt x="180" y="43"/>
                </a:lnTo>
                <a:lnTo>
                  <a:pt x="168" y="32"/>
                </a:lnTo>
                <a:lnTo>
                  <a:pt x="154" y="23"/>
                </a:lnTo>
                <a:lnTo>
                  <a:pt x="139" y="16"/>
                </a:lnTo>
                <a:lnTo>
                  <a:pt x="122" y="12"/>
                </a:lnTo>
                <a:lnTo>
                  <a:pt x="103" y="11"/>
                </a:lnTo>
                <a:lnTo>
                  <a:pt x="103"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36" name="Freeform 212"/>
          <p:cNvSpPr>
            <a:spLocks noEditPoints="1"/>
          </p:cNvSpPr>
          <p:nvPr/>
        </p:nvSpPr>
        <p:spPr bwMode="auto">
          <a:xfrm>
            <a:off x="10274681" y="1800404"/>
            <a:ext cx="229848" cy="224120"/>
          </a:xfrm>
          <a:custGeom>
            <a:avLst/>
            <a:gdLst/>
            <a:ahLst/>
            <a:cxnLst>
              <a:cxn ang="0">
                <a:pos x="132" y="145"/>
              </a:cxn>
              <a:cxn ang="0">
                <a:pos x="116" y="144"/>
              </a:cxn>
              <a:cxn ang="0">
                <a:pos x="93" y="137"/>
              </a:cxn>
              <a:cxn ang="0">
                <a:pos x="79" y="129"/>
              </a:cxn>
              <a:cxn ang="0">
                <a:pos x="73" y="123"/>
              </a:cxn>
              <a:cxn ang="0">
                <a:pos x="38" y="122"/>
              </a:cxn>
              <a:cxn ang="0">
                <a:pos x="8" y="110"/>
              </a:cxn>
              <a:cxn ang="0">
                <a:pos x="9" y="104"/>
              </a:cxn>
              <a:cxn ang="0">
                <a:pos x="20" y="104"/>
              </a:cxn>
              <a:cxn ang="0">
                <a:pos x="40" y="100"/>
              </a:cxn>
              <a:cxn ang="0">
                <a:pos x="59" y="94"/>
              </a:cxn>
              <a:cxn ang="0">
                <a:pos x="77" y="84"/>
              </a:cxn>
              <a:cxn ang="0">
                <a:pos x="85" y="79"/>
              </a:cxn>
              <a:cxn ang="0">
                <a:pos x="98" y="65"/>
              </a:cxn>
              <a:cxn ang="0">
                <a:pos x="109" y="49"/>
              </a:cxn>
              <a:cxn ang="0">
                <a:pos x="113" y="41"/>
              </a:cxn>
              <a:cxn ang="0">
                <a:pos x="117" y="22"/>
              </a:cxn>
              <a:cxn ang="0">
                <a:pos x="119" y="13"/>
              </a:cxn>
              <a:cxn ang="0">
                <a:pos x="117" y="0"/>
              </a:cxn>
              <a:cxn ang="0">
                <a:pos x="123" y="5"/>
              </a:cxn>
              <a:cxn ang="0">
                <a:pos x="141" y="28"/>
              </a:cxn>
              <a:cxn ang="0">
                <a:pos x="147" y="46"/>
              </a:cxn>
              <a:cxn ang="0">
                <a:pos x="147" y="53"/>
              </a:cxn>
              <a:cxn ang="0">
                <a:pos x="146" y="69"/>
              </a:cxn>
              <a:cxn ang="0">
                <a:pos x="139" y="83"/>
              </a:cxn>
              <a:cxn ang="0">
                <a:pos x="129" y="96"/>
              </a:cxn>
              <a:cxn ang="0">
                <a:pos x="116" y="107"/>
              </a:cxn>
              <a:cxn ang="0">
                <a:pos x="116" y="111"/>
              </a:cxn>
              <a:cxn ang="0">
                <a:pos x="117" y="118"/>
              </a:cxn>
              <a:cxn ang="0">
                <a:pos x="125" y="130"/>
              </a:cxn>
              <a:cxn ang="0">
                <a:pos x="135" y="136"/>
              </a:cxn>
              <a:cxn ang="0">
                <a:pos x="74" y="118"/>
              </a:cxn>
              <a:cxn ang="0">
                <a:pos x="75" y="118"/>
              </a:cxn>
              <a:cxn ang="0">
                <a:pos x="87" y="129"/>
              </a:cxn>
              <a:cxn ang="0">
                <a:pos x="101" y="134"/>
              </a:cxn>
              <a:cxn ang="0">
                <a:pos x="129" y="140"/>
              </a:cxn>
              <a:cxn ang="0">
                <a:pos x="121" y="134"/>
              </a:cxn>
              <a:cxn ang="0">
                <a:pos x="112" y="119"/>
              </a:cxn>
              <a:cxn ang="0">
                <a:pos x="110" y="111"/>
              </a:cxn>
              <a:cxn ang="0">
                <a:pos x="110" y="104"/>
              </a:cxn>
              <a:cxn ang="0">
                <a:pos x="112" y="103"/>
              </a:cxn>
              <a:cxn ang="0">
                <a:pos x="124" y="94"/>
              </a:cxn>
              <a:cxn ang="0">
                <a:pos x="133" y="82"/>
              </a:cxn>
              <a:cxn ang="0">
                <a:pos x="140" y="68"/>
              </a:cxn>
              <a:cxn ang="0">
                <a:pos x="141" y="53"/>
              </a:cxn>
              <a:cxn ang="0">
                <a:pos x="140" y="42"/>
              </a:cxn>
              <a:cxn ang="0">
                <a:pos x="132" y="22"/>
              </a:cxn>
              <a:cxn ang="0">
                <a:pos x="124" y="13"/>
              </a:cxn>
              <a:cxn ang="0">
                <a:pos x="124" y="13"/>
              </a:cxn>
              <a:cxn ang="0">
                <a:pos x="121" y="33"/>
              </a:cxn>
              <a:cxn ang="0">
                <a:pos x="114" y="52"/>
              </a:cxn>
              <a:cxn ang="0">
                <a:pos x="109" y="60"/>
              </a:cxn>
              <a:cxn ang="0">
                <a:pos x="96" y="76"/>
              </a:cxn>
              <a:cxn ang="0">
                <a:pos x="89" y="83"/>
              </a:cxn>
              <a:cxn ang="0">
                <a:pos x="56" y="100"/>
              </a:cxn>
              <a:cxn ang="0">
                <a:pos x="19" y="110"/>
              </a:cxn>
              <a:cxn ang="0">
                <a:pos x="31" y="114"/>
              </a:cxn>
              <a:cxn ang="0">
                <a:pos x="59" y="118"/>
              </a:cxn>
              <a:cxn ang="0">
                <a:pos x="74" y="118"/>
              </a:cxn>
            </a:cxnLst>
            <a:rect l="0" t="0" r="r" b="b"/>
            <a:pathLst>
              <a:path w="147" h="145">
                <a:moveTo>
                  <a:pt x="135" y="145"/>
                </a:moveTo>
                <a:lnTo>
                  <a:pt x="132" y="145"/>
                </a:lnTo>
                <a:lnTo>
                  <a:pt x="132" y="145"/>
                </a:lnTo>
                <a:lnTo>
                  <a:pt x="116" y="144"/>
                </a:lnTo>
                <a:lnTo>
                  <a:pt x="100" y="140"/>
                </a:lnTo>
                <a:lnTo>
                  <a:pt x="93" y="137"/>
                </a:lnTo>
                <a:lnTo>
                  <a:pt x="86" y="134"/>
                </a:lnTo>
                <a:lnTo>
                  <a:pt x="79" y="129"/>
                </a:lnTo>
                <a:lnTo>
                  <a:pt x="73" y="123"/>
                </a:lnTo>
                <a:lnTo>
                  <a:pt x="73" y="123"/>
                </a:lnTo>
                <a:lnTo>
                  <a:pt x="55" y="123"/>
                </a:lnTo>
                <a:lnTo>
                  <a:pt x="38" y="122"/>
                </a:lnTo>
                <a:lnTo>
                  <a:pt x="21" y="117"/>
                </a:lnTo>
                <a:lnTo>
                  <a:pt x="8" y="110"/>
                </a:lnTo>
                <a:lnTo>
                  <a:pt x="0" y="104"/>
                </a:lnTo>
                <a:lnTo>
                  <a:pt x="9" y="104"/>
                </a:lnTo>
                <a:lnTo>
                  <a:pt x="9" y="104"/>
                </a:lnTo>
                <a:lnTo>
                  <a:pt x="20" y="104"/>
                </a:lnTo>
                <a:lnTo>
                  <a:pt x="29" y="103"/>
                </a:lnTo>
                <a:lnTo>
                  <a:pt x="40" y="100"/>
                </a:lnTo>
                <a:lnTo>
                  <a:pt x="50" y="98"/>
                </a:lnTo>
                <a:lnTo>
                  <a:pt x="59" y="94"/>
                </a:lnTo>
                <a:lnTo>
                  <a:pt x="69" y="90"/>
                </a:lnTo>
                <a:lnTo>
                  <a:pt x="77" y="84"/>
                </a:lnTo>
                <a:lnTo>
                  <a:pt x="85" y="79"/>
                </a:lnTo>
                <a:lnTo>
                  <a:pt x="85" y="79"/>
                </a:lnTo>
                <a:lnTo>
                  <a:pt x="93" y="72"/>
                </a:lnTo>
                <a:lnTo>
                  <a:pt x="98" y="65"/>
                </a:lnTo>
                <a:lnTo>
                  <a:pt x="105" y="57"/>
                </a:lnTo>
                <a:lnTo>
                  <a:pt x="109" y="49"/>
                </a:lnTo>
                <a:lnTo>
                  <a:pt x="109" y="49"/>
                </a:lnTo>
                <a:lnTo>
                  <a:pt x="113" y="41"/>
                </a:lnTo>
                <a:lnTo>
                  <a:pt x="116" y="32"/>
                </a:lnTo>
                <a:lnTo>
                  <a:pt x="117" y="22"/>
                </a:lnTo>
                <a:lnTo>
                  <a:pt x="119" y="13"/>
                </a:lnTo>
                <a:lnTo>
                  <a:pt x="119" y="13"/>
                </a:lnTo>
                <a:lnTo>
                  <a:pt x="119" y="7"/>
                </a:lnTo>
                <a:lnTo>
                  <a:pt x="117" y="0"/>
                </a:lnTo>
                <a:lnTo>
                  <a:pt x="123" y="5"/>
                </a:lnTo>
                <a:lnTo>
                  <a:pt x="123" y="5"/>
                </a:lnTo>
                <a:lnTo>
                  <a:pt x="133" y="15"/>
                </a:lnTo>
                <a:lnTo>
                  <a:pt x="141" y="28"/>
                </a:lnTo>
                <a:lnTo>
                  <a:pt x="146" y="40"/>
                </a:lnTo>
                <a:lnTo>
                  <a:pt x="147" y="46"/>
                </a:lnTo>
                <a:lnTo>
                  <a:pt x="147" y="53"/>
                </a:lnTo>
                <a:lnTo>
                  <a:pt x="147" y="53"/>
                </a:lnTo>
                <a:lnTo>
                  <a:pt x="147" y="61"/>
                </a:lnTo>
                <a:lnTo>
                  <a:pt x="146" y="69"/>
                </a:lnTo>
                <a:lnTo>
                  <a:pt x="143" y="76"/>
                </a:lnTo>
                <a:lnTo>
                  <a:pt x="139" y="83"/>
                </a:lnTo>
                <a:lnTo>
                  <a:pt x="135" y="90"/>
                </a:lnTo>
                <a:lnTo>
                  <a:pt x="129" y="96"/>
                </a:lnTo>
                <a:lnTo>
                  <a:pt x="123" y="102"/>
                </a:lnTo>
                <a:lnTo>
                  <a:pt x="116" y="107"/>
                </a:lnTo>
                <a:lnTo>
                  <a:pt x="116" y="107"/>
                </a:lnTo>
                <a:lnTo>
                  <a:pt x="116" y="111"/>
                </a:lnTo>
                <a:lnTo>
                  <a:pt x="116" y="111"/>
                </a:lnTo>
                <a:lnTo>
                  <a:pt x="117" y="118"/>
                </a:lnTo>
                <a:lnTo>
                  <a:pt x="120" y="125"/>
                </a:lnTo>
                <a:lnTo>
                  <a:pt x="125" y="130"/>
                </a:lnTo>
                <a:lnTo>
                  <a:pt x="133" y="136"/>
                </a:lnTo>
                <a:lnTo>
                  <a:pt x="135" y="136"/>
                </a:lnTo>
                <a:lnTo>
                  <a:pt x="135" y="145"/>
                </a:lnTo>
                <a:close/>
                <a:moveTo>
                  <a:pt x="74" y="118"/>
                </a:moveTo>
                <a:lnTo>
                  <a:pt x="75" y="118"/>
                </a:lnTo>
                <a:lnTo>
                  <a:pt x="75" y="118"/>
                </a:lnTo>
                <a:lnTo>
                  <a:pt x="81" y="123"/>
                </a:lnTo>
                <a:lnTo>
                  <a:pt x="87" y="129"/>
                </a:lnTo>
                <a:lnTo>
                  <a:pt x="94" y="131"/>
                </a:lnTo>
                <a:lnTo>
                  <a:pt x="101" y="134"/>
                </a:lnTo>
                <a:lnTo>
                  <a:pt x="114" y="138"/>
                </a:lnTo>
                <a:lnTo>
                  <a:pt x="129" y="140"/>
                </a:lnTo>
                <a:lnTo>
                  <a:pt x="129" y="140"/>
                </a:lnTo>
                <a:lnTo>
                  <a:pt x="121" y="134"/>
                </a:lnTo>
                <a:lnTo>
                  <a:pt x="114" y="127"/>
                </a:lnTo>
                <a:lnTo>
                  <a:pt x="112" y="119"/>
                </a:lnTo>
                <a:lnTo>
                  <a:pt x="110" y="111"/>
                </a:lnTo>
                <a:lnTo>
                  <a:pt x="110" y="111"/>
                </a:lnTo>
                <a:lnTo>
                  <a:pt x="110" y="106"/>
                </a:lnTo>
                <a:lnTo>
                  <a:pt x="110" y="104"/>
                </a:lnTo>
                <a:lnTo>
                  <a:pt x="112" y="103"/>
                </a:lnTo>
                <a:lnTo>
                  <a:pt x="112" y="103"/>
                </a:lnTo>
                <a:lnTo>
                  <a:pt x="119" y="99"/>
                </a:lnTo>
                <a:lnTo>
                  <a:pt x="124" y="94"/>
                </a:lnTo>
                <a:lnTo>
                  <a:pt x="129" y="87"/>
                </a:lnTo>
                <a:lnTo>
                  <a:pt x="133" y="82"/>
                </a:lnTo>
                <a:lnTo>
                  <a:pt x="137" y="75"/>
                </a:lnTo>
                <a:lnTo>
                  <a:pt x="140" y="68"/>
                </a:lnTo>
                <a:lnTo>
                  <a:pt x="141" y="61"/>
                </a:lnTo>
                <a:lnTo>
                  <a:pt x="141" y="53"/>
                </a:lnTo>
                <a:lnTo>
                  <a:pt x="141" y="53"/>
                </a:lnTo>
                <a:lnTo>
                  <a:pt x="140" y="42"/>
                </a:lnTo>
                <a:lnTo>
                  <a:pt x="137" y="32"/>
                </a:lnTo>
                <a:lnTo>
                  <a:pt x="132" y="22"/>
                </a:lnTo>
                <a:lnTo>
                  <a:pt x="124" y="13"/>
                </a:lnTo>
                <a:lnTo>
                  <a:pt x="124" y="13"/>
                </a:lnTo>
                <a:lnTo>
                  <a:pt x="124" y="13"/>
                </a:lnTo>
                <a:lnTo>
                  <a:pt x="124" y="13"/>
                </a:lnTo>
                <a:lnTo>
                  <a:pt x="123" y="23"/>
                </a:lnTo>
                <a:lnTo>
                  <a:pt x="121" y="33"/>
                </a:lnTo>
                <a:lnTo>
                  <a:pt x="119" y="42"/>
                </a:lnTo>
                <a:lnTo>
                  <a:pt x="114" y="52"/>
                </a:lnTo>
                <a:lnTo>
                  <a:pt x="114" y="52"/>
                </a:lnTo>
                <a:lnTo>
                  <a:pt x="109" y="60"/>
                </a:lnTo>
                <a:lnTo>
                  <a:pt x="104" y="68"/>
                </a:lnTo>
                <a:lnTo>
                  <a:pt x="96" y="76"/>
                </a:lnTo>
                <a:lnTo>
                  <a:pt x="89" y="83"/>
                </a:lnTo>
                <a:lnTo>
                  <a:pt x="89" y="83"/>
                </a:lnTo>
                <a:lnTo>
                  <a:pt x="73" y="94"/>
                </a:lnTo>
                <a:lnTo>
                  <a:pt x="56" y="100"/>
                </a:lnTo>
                <a:lnTo>
                  <a:pt x="38" y="107"/>
                </a:lnTo>
                <a:lnTo>
                  <a:pt x="19" y="110"/>
                </a:lnTo>
                <a:lnTo>
                  <a:pt x="19" y="110"/>
                </a:lnTo>
                <a:lnTo>
                  <a:pt x="31" y="114"/>
                </a:lnTo>
                <a:lnTo>
                  <a:pt x="44" y="117"/>
                </a:lnTo>
                <a:lnTo>
                  <a:pt x="59" y="118"/>
                </a:lnTo>
                <a:lnTo>
                  <a:pt x="73" y="118"/>
                </a:lnTo>
                <a:lnTo>
                  <a:pt x="74" y="11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37" name="Freeform 213"/>
          <p:cNvSpPr>
            <a:spLocks noEditPoints="1"/>
          </p:cNvSpPr>
          <p:nvPr/>
        </p:nvSpPr>
        <p:spPr bwMode="auto">
          <a:xfrm>
            <a:off x="7694777" y="1693013"/>
            <a:ext cx="121959" cy="331511"/>
          </a:xfrm>
          <a:custGeom>
            <a:avLst/>
            <a:gdLst/>
            <a:ahLst/>
            <a:cxnLst>
              <a:cxn ang="0">
                <a:pos x="0" y="214"/>
              </a:cxn>
              <a:cxn ang="0">
                <a:pos x="0" y="31"/>
              </a:cxn>
              <a:cxn ang="0">
                <a:pos x="78" y="0"/>
              </a:cxn>
              <a:cxn ang="0">
                <a:pos x="78" y="181"/>
              </a:cxn>
              <a:cxn ang="0">
                <a:pos x="0" y="214"/>
              </a:cxn>
              <a:cxn ang="0">
                <a:pos x="6" y="35"/>
              </a:cxn>
              <a:cxn ang="0">
                <a:pos x="6" y="206"/>
              </a:cxn>
              <a:cxn ang="0">
                <a:pos x="73" y="179"/>
              </a:cxn>
              <a:cxn ang="0">
                <a:pos x="73" y="8"/>
              </a:cxn>
              <a:cxn ang="0">
                <a:pos x="6" y="35"/>
              </a:cxn>
            </a:cxnLst>
            <a:rect l="0" t="0" r="r" b="b"/>
            <a:pathLst>
              <a:path w="78" h="214">
                <a:moveTo>
                  <a:pt x="0" y="214"/>
                </a:moveTo>
                <a:lnTo>
                  <a:pt x="0" y="31"/>
                </a:lnTo>
                <a:lnTo>
                  <a:pt x="78" y="0"/>
                </a:lnTo>
                <a:lnTo>
                  <a:pt x="78" y="181"/>
                </a:lnTo>
                <a:lnTo>
                  <a:pt x="0" y="214"/>
                </a:lnTo>
                <a:close/>
                <a:moveTo>
                  <a:pt x="6" y="35"/>
                </a:moveTo>
                <a:lnTo>
                  <a:pt x="6" y="206"/>
                </a:lnTo>
                <a:lnTo>
                  <a:pt x="73" y="179"/>
                </a:lnTo>
                <a:lnTo>
                  <a:pt x="73" y="8"/>
                </a:lnTo>
                <a:lnTo>
                  <a:pt x="6" y="3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38" name="Freeform 214"/>
          <p:cNvSpPr>
            <a:spLocks noEditPoints="1"/>
          </p:cNvSpPr>
          <p:nvPr/>
        </p:nvSpPr>
        <p:spPr bwMode="auto">
          <a:xfrm>
            <a:off x="7830806" y="1693012"/>
            <a:ext cx="131340" cy="336179"/>
          </a:xfrm>
          <a:custGeom>
            <a:avLst/>
            <a:gdLst/>
            <a:ahLst/>
            <a:cxnLst>
              <a:cxn ang="0">
                <a:pos x="84" y="214"/>
              </a:cxn>
              <a:cxn ang="0">
                <a:pos x="0" y="187"/>
              </a:cxn>
              <a:cxn ang="0">
                <a:pos x="0" y="0"/>
              </a:cxn>
              <a:cxn ang="0">
                <a:pos x="84" y="28"/>
              </a:cxn>
              <a:cxn ang="0">
                <a:pos x="84" y="214"/>
              </a:cxn>
              <a:cxn ang="0">
                <a:pos x="11" y="179"/>
              </a:cxn>
              <a:cxn ang="0">
                <a:pos x="73" y="199"/>
              </a:cxn>
              <a:cxn ang="0">
                <a:pos x="73" y="35"/>
              </a:cxn>
              <a:cxn ang="0">
                <a:pos x="11" y="14"/>
              </a:cxn>
              <a:cxn ang="0">
                <a:pos x="11" y="179"/>
              </a:cxn>
            </a:cxnLst>
            <a:rect l="0" t="0" r="r" b="b"/>
            <a:pathLst>
              <a:path w="84" h="214">
                <a:moveTo>
                  <a:pt x="84" y="214"/>
                </a:moveTo>
                <a:lnTo>
                  <a:pt x="0" y="187"/>
                </a:lnTo>
                <a:lnTo>
                  <a:pt x="0" y="0"/>
                </a:lnTo>
                <a:lnTo>
                  <a:pt x="84" y="28"/>
                </a:lnTo>
                <a:lnTo>
                  <a:pt x="84" y="214"/>
                </a:lnTo>
                <a:close/>
                <a:moveTo>
                  <a:pt x="11" y="179"/>
                </a:moveTo>
                <a:lnTo>
                  <a:pt x="73" y="199"/>
                </a:lnTo>
                <a:lnTo>
                  <a:pt x="73" y="35"/>
                </a:lnTo>
                <a:lnTo>
                  <a:pt x="11" y="14"/>
                </a:lnTo>
                <a:lnTo>
                  <a:pt x="11" y="17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39" name="Freeform 215"/>
          <p:cNvSpPr>
            <a:spLocks noEditPoints="1"/>
          </p:cNvSpPr>
          <p:nvPr/>
        </p:nvSpPr>
        <p:spPr bwMode="auto">
          <a:xfrm>
            <a:off x="7971528" y="1693012"/>
            <a:ext cx="98507" cy="322173"/>
          </a:xfrm>
          <a:custGeom>
            <a:avLst/>
            <a:gdLst/>
            <a:ahLst/>
            <a:cxnLst>
              <a:cxn ang="0">
                <a:pos x="0" y="207"/>
              </a:cxn>
              <a:cxn ang="0">
                <a:pos x="0" y="26"/>
              </a:cxn>
              <a:cxn ang="0">
                <a:pos x="64" y="0"/>
              </a:cxn>
              <a:cxn ang="0">
                <a:pos x="64" y="181"/>
              </a:cxn>
              <a:cxn ang="0">
                <a:pos x="0" y="207"/>
              </a:cxn>
              <a:cxn ang="0">
                <a:pos x="5" y="30"/>
              </a:cxn>
              <a:cxn ang="0">
                <a:pos x="5" y="200"/>
              </a:cxn>
              <a:cxn ang="0">
                <a:pos x="59" y="179"/>
              </a:cxn>
              <a:cxn ang="0">
                <a:pos x="59" y="8"/>
              </a:cxn>
              <a:cxn ang="0">
                <a:pos x="5" y="30"/>
              </a:cxn>
            </a:cxnLst>
            <a:rect l="0" t="0" r="r" b="b"/>
            <a:pathLst>
              <a:path w="64" h="207">
                <a:moveTo>
                  <a:pt x="0" y="207"/>
                </a:moveTo>
                <a:lnTo>
                  <a:pt x="0" y="26"/>
                </a:lnTo>
                <a:lnTo>
                  <a:pt x="64" y="0"/>
                </a:lnTo>
                <a:lnTo>
                  <a:pt x="64" y="181"/>
                </a:lnTo>
                <a:lnTo>
                  <a:pt x="0" y="207"/>
                </a:lnTo>
                <a:close/>
                <a:moveTo>
                  <a:pt x="5" y="30"/>
                </a:moveTo>
                <a:lnTo>
                  <a:pt x="5" y="200"/>
                </a:lnTo>
                <a:lnTo>
                  <a:pt x="59" y="179"/>
                </a:lnTo>
                <a:lnTo>
                  <a:pt x="59" y="8"/>
                </a:lnTo>
                <a:lnTo>
                  <a:pt x="5" y="3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40" name="Freeform 216"/>
          <p:cNvSpPr>
            <a:spLocks noEditPoints="1"/>
          </p:cNvSpPr>
          <p:nvPr/>
        </p:nvSpPr>
        <p:spPr bwMode="auto">
          <a:xfrm>
            <a:off x="6887970" y="1664998"/>
            <a:ext cx="379951" cy="382871"/>
          </a:xfrm>
          <a:custGeom>
            <a:avLst/>
            <a:gdLst/>
            <a:ahLst/>
            <a:cxnLst>
              <a:cxn ang="0">
                <a:pos x="92" y="240"/>
              </a:cxn>
              <a:cxn ang="0">
                <a:pos x="89" y="226"/>
              </a:cxn>
              <a:cxn ang="0">
                <a:pos x="74" y="208"/>
              </a:cxn>
              <a:cxn ang="0">
                <a:pos x="53" y="201"/>
              </a:cxn>
              <a:cxn ang="0">
                <a:pos x="34" y="207"/>
              </a:cxn>
              <a:cxn ang="0">
                <a:pos x="4" y="157"/>
              </a:cxn>
              <a:cxn ang="0">
                <a:pos x="16" y="146"/>
              </a:cxn>
              <a:cxn ang="0">
                <a:pos x="24" y="126"/>
              </a:cxn>
              <a:cxn ang="0">
                <a:pos x="19" y="103"/>
              </a:cxn>
              <a:cxn ang="0">
                <a:pos x="4" y="89"/>
              </a:cxn>
              <a:cxn ang="0">
                <a:pos x="34" y="39"/>
              </a:cxn>
              <a:cxn ang="0">
                <a:pos x="53" y="45"/>
              </a:cxn>
              <a:cxn ang="0">
                <a:pos x="73" y="39"/>
              </a:cxn>
              <a:cxn ang="0">
                <a:pos x="86" y="24"/>
              </a:cxn>
              <a:cxn ang="0">
                <a:pos x="92" y="0"/>
              </a:cxn>
              <a:cxn ang="0">
                <a:pos x="150" y="5"/>
              </a:cxn>
              <a:cxn ang="0">
                <a:pos x="157" y="27"/>
              </a:cxn>
              <a:cxn ang="0">
                <a:pos x="173" y="42"/>
              </a:cxn>
              <a:cxn ang="0">
                <a:pos x="189" y="45"/>
              </a:cxn>
              <a:cxn ang="0">
                <a:pos x="213" y="37"/>
              </a:cxn>
              <a:cxn ang="0">
                <a:pos x="238" y="89"/>
              </a:cxn>
              <a:cxn ang="0">
                <a:pos x="221" y="105"/>
              </a:cxn>
              <a:cxn ang="0">
                <a:pos x="217" y="128"/>
              </a:cxn>
              <a:cxn ang="0">
                <a:pos x="223" y="143"/>
              </a:cxn>
              <a:cxn ang="0">
                <a:pos x="242" y="159"/>
              </a:cxn>
              <a:cxn ang="0">
                <a:pos x="208" y="207"/>
              </a:cxn>
              <a:cxn ang="0">
                <a:pos x="189" y="201"/>
              </a:cxn>
              <a:cxn ang="0">
                <a:pos x="161" y="212"/>
              </a:cxn>
              <a:cxn ang="0">
                <a:pos x="151" y="230"/>
              </a:cxn>
              <a:cxn ang="0">
                <a:pos x="103" y="235"/>
              </a:cxn>
              <a:cxn ang="0">
                <a:pos x="140" y="226"/>
              </a:cxn>
              <a:cxn ang="0">
                <a:pos x="149" y="209"/>
              </a:cxn>
              <a:cxn ang="0">
                <a:pos x="163" y="197"/>
              </a:cxn>
              <a:cxn ang="0">
                <a:pos x="182" y="190"/>
              </a:cxn>
              <a:cxn ang="0">
                <a:pos x="198" y="192"/>
              </a:cxn>
              <a:cxn ang="0">
                <a:pos x="227" y="163"/>
              </a:cxn>
              <a:cxn ang="0">
                <a:pos x="213" y="149"/>
              </a:cxn>
              <a:cxn ang="0">
                <a:pos x="207" y="122"/>
              </a:cxn>
              <a:cxn ang="0">
                <a:pos x="215" y="96"/>
              </a:cxn>
              <a:cxn ang="0">
                <a:pos x="209" y="51"/>
              </a:cxn>
              <a:cxn ang="0">
                <a:pos x="189" y="55"/>
              </a:cxn>
              <a:cxn ang="0">
                <a:pos x="170" y="51"/>
              </a:cxn>
              <a:cxn ang="0">
                <a:pos x="149" y="35"/>
              </a:cxn>
              <a:cxn ang="0">
                <a:pos x="139" y="11"/>
              </a:cxn>
              <a:cxn ang="0">
                <a:pos x="101" y="20"/>
              </a:cxn>
              <a:cxn ang="0">
                <a:pos x="93" y="35"/>
              </a:cxn>
              <a:cxn ang="0">
                <a:pos x="78" y="49"/>
              </a:cxn>
              <a:cxn ang="0">
                <a:pos x="59" y="55"/>
              </a:cxn>
              <a:cxn ang="0">
                <a:pos x="42" y="54"/>
              </a:cxn>
              <a:cxn ang="0">
                <a:pos x="15" y="82"/>
              </a:cxn>
              <a:cxn ang="0">
                <a:pos x="28" y="97"/>
              </a:cxn>
              <a:cxn ang="0">
                <a:pos x="35" y="124"/>
              </a:cxn>
              <a:cxn ang="0">
                <a:pos x="27" y="150"/>
              </a:cxn>
              <a:cxn ang="0">
                <a:pos x="32" y="195"/>
              </a:cxn>
              <a:cxn ang="0">
                <a:pos x="53" y="190"/>
              </a:cxn>
              <a:cxn ang="0">
                <a:pos x="72" y="193"/>
              </a:cxn>
              <a:cxn ang="0">
                <a:pos x="92" y="209"/>
              </a:cxn>
              <a:cxn ang="0">
                <a:pos x="103" y="235"/>
              </a:cxn>
            </a:cxnLst>
            <a:rect l="0" t="0" r="r" b="b"/>
            <a:pathLst>
              <a:path w="242" h="246">
                <a:moveTo>
                  <a:pt x="150" y="246"/>
                </a:moveTo>
                <a:lnTo>
                  <a:pt x="92" y="246"/>
                </a:lnTo>
                <a:lnTo>
                  <a:pt x="92" y="240"/>
                </a:lnTo>
                <a:lnTo>
                  <a:pt x="92" y="240"/>
                </a:lnTo>
                <a:lnTo>
                  <a:pt x="92" y="232"/>
                </a:lnTo>
                <a:lnTo>
                  <a:pt x="89" y="226"/>
                </a:lnTo>
                <a:lnTo>
                  <a:pt x="85" y="219"/>
                </a:lnTo>
                <a:lnTo>
                  <a:pt x="81" y="212"/>
                </a:lnTo>
                <a:lnTo>
                  <a:pt x="74" y="208"/>
                </a:lnTo>
                <a:lnTo>
                  <a:pt x="68" y="204"/>
                </a:lnTo>
                <a:lnTo>
                  <a:pt x="61" y="201"/>
                </a:lnTo>
                <a:lnTo>
                  <a:pt x="53" y="201"/>
                </a:lnTo>
                <a:lnTo>
                  <a:pt x="53" y="201"/>
                </a:lnTo>
                <a:lnTo>
                  <a:pt x="43" y="203"/>
                </a:lnTo>
                <a:lnTo>
                  <a:pt x="34" y="207"/>
                </a:lnTo>
                <a:lnTo>
                  <a:pt x="28" y="209"/>
                </a:lnTo>
                <a:lnTo>
                  <a:pt x="0" y="159"/>
                </a:lnTo>
                <a:lnTo>
                  <a:pt x="4" y="157"/>
                </a:lnTo>
                <a:lnTo>
                  <a:pt x="4" y="157"/>
                </a:lnTo>
                <a:lnTo>
                  <a:pt x="11" y="153"/>
                </a:lnTo>
                <a:lnTo>
                  <a:pt x="16" y="146"/>
                </a:lnTo>
                <a:lnTo>
                  <a:pt x="20" y="141"/>
                </a:lnTo>
                <a:lnTo>
                  <a:pt x="23" y="132"/>
                </a:lnTo>
                <a:lnTo>
                  <a:pt x="24" y="126"/>
                </a:lnTo>
                <a:lnTo>
                  <a:pt x="24" y="118"/>
                </a:lnTo>
                <a:lnTo>
                  <a:pt x="23" y="111"/>
                </a:lnTo>
                <a:lnTo>
                  <a:pt x="19" y="103"/>
                </a:lnTo>
                <a:lnTo>
                  <a:pt x="19" y="103"/>
                </a:lnTo>
                <a:lnTo>
                  <a:pt x="12" y="95"/>
                </a:lnTo>
                <a:lnTo>
                  <a:pt x="4" y="89"/>
                </a:lnTo>
                <a:lnTo>
                  <a:pt x="0" y="86"/>
                </a:lnTo>
                <a:lnTo>
                  <a:pt x="28" y="37"/>
                </a:lnTo>
                <a:lnTo>
                  <a:pt x="34" y="39"/>
                </a:lnTo>
                <a:lnTo>
                  <a:pt x="34" y="39"/>
                </a:lnTo>
                <a:lnTo>
                  <a:pt x="43" y="43"/>
                </a:lnTo>
                <a:lnTo>
                  <a:pt x="53" y="45"/>
                </a:lnTo>
                <a:lnTo>
                  <a:pt x="53" y="45"/>
                </a:lnTo>
                <a:lnTo>
                  <a:pt x="63" y="43"/>
                </a:lnTo>
                <a:lnTo>
                  <a:pt x="73" y="39"/>
                </a:lnTo>
                <a:lnTo>
                  <a:pt x="81" y="32"/>
                </a:lnTo>
                <a:lnTo>
                  <a:pt x="86" y="24"/>
                </a:lnTo>
                <a:lnTo>
                  <a:pt x="86" y="24"/>
                </a:lnTo>
                <a:lnTo>
                  <a:pt x="90" y="15"/>
                </a:lnTo>
                <a:lnTo>
                  <a:pt x="92" y="5"/>
                </a:lnTo>
                <a:lnTo>
                  <a:pt x="92" y="0"/>
                </a:lnTo>
                <a:lnTo>
                  <a:pt x="150" y="0"/>
                </a:lnTo>
                <a:lnTo>
                  <a:pt x="150" y="5"/>
                </a:lnTo>
                <a:lnTo>
                  <a:pt x="150" y="5"/>
                </a:lnTo>
                <a:lnTo>
                  <a:pt x="150" y="14"/>
                </a:lnTo>
                <a:lnTo>
                  <a:pt x="153" y="20"/>
                </a:lnTo>
                <a:lnTo>
                  <a:pt x="157" y="27"/>
                </a:lnTo>
                <a:lnTo>
                  <a:pt x="161" y="32"/>
                </a:lnTo>
                <a:lnTo>
                  <a:pt x="167" y="38"/>
                </a:lnTo>
                <a:lnTo>
                  <a:pt x="173" y="42"/>
                </a:lnTo>
                <a:lnTo>
                  <a:pt x="181" y="43"/>
                </a:lnTo>
                <a:lnTo>
                  <a:pt x="189" y="45"/>
                </a:lnTo>
                <a:lnTo>
                  <a:pt x="189" y="45"/>
                </a:lnTo>
                <a:lnTo>
                  <a:pt x="198" y="43"/>
                </a:lnTo>
                <a:lnTo>
                  <a:pt x="208" y="39"/>
                </a:lnTo>
                <a:lnTo>
                  <a:pt x="213" y="37"/>
                </a:lnTo>
                <a:lnTo>
                  <a:pt x="242" y="86"/>
                </a:lnTo>
                <a:lnTo>
                  <a:pt x="238" y="89"/>
                </a:lnTo>
                <a:lnTo>
                  <a:pt x="238" y="89"/>
                </a:lnTo>
                <a:lnTo>
                  <a:pt x="231" y="93"/>
                </a:lnTo>
                <a:lnTo>
                  <a:pt x="225" y="99"/>
                </a:lnTo>
                <a:lnTo>
                  <a:pt x="221" y="105"/>
                </a:lnTo>
                <a:lnTo>
                  <a:pt x="219" y="112"/>
                </a:lnTo>
                <a:lnTo>
                  <a:pt x="217" y="120"/>
                </a:lnTo>
                <a:lnTo>
                  <a:pt x="217" y="128"/>
                </a:lnTo>
                <a:lnTo>
                  <a:pt x="219" y="135"/>
                </a:lnTo>
                <a:lnTo>
                  <a:pt x="223" y="143"/>
                </a:lnTo>
                <a:lnTo>
                  <a:pt x="223" y="143"/>
                </a:lnTo>
                <a:lnTo>
                  <a:pt x="228" y="151"/>
                </a:lnTo>
                <a:lnTo>
                  <a:pt x="236" y="157"/>
                </a:lnTo>
                <a:lnTo>
                  <a:pt x="242" y="159"/>
                </a:lnTo>
                <a:lnTo>
                  <a:pt x="213" y="209"/>
                </a:lnTo>
                <a:lnTo>
                  <a:pt x="208" y="207"/>
                </a:lnTo>
                <a:lnTo>
                  <a:pt x="208" y="207"/>
                </a:lnTo>
                <a:lnTo>
                  <a:pt x="198" y="203"/>
                </a:lnTo>
                <a:lnTo>
                  <a:pt x="189" y="201"/>
                </a:lnTo>
                <a:lnTo>
                  <a:pt x="189" y="201"/>
                </a:lnTo>
                <a:lnTo>
                  <a:pt x="178" y="203"/>
                </a:lnTo>
                <a:lnTo>
                  <a:pt x="169" y="207"/>
                </a:lnTo>
                <a:lnTo>
                  <a:pt x="161" y="212"/>
                </a:lnTo>
                <a:lnTo>
                  <a:pt x="154" y="220"/>
                </a:lnTo>
                <a:lnTo>
                  <a:pt x="154" y="220"/>
                </a:lnTo>
                <a:lnTo>
                  <a:pt x="151" y="230"/>
                </a:lnTo>
                <a:lnTo>
                  <a:pt x="150" y="240"/>
                </a:lnTo>
                <a:lnTo>
                  <a:pt x="150" y="246"/>
                </a:lnTo>
                <a:close/>
                <a:moveTo>
                  <a:pt x="103" y="235"/>
                </a:moveTo>
                <a:lnTo>
                  <a:pt x="139" y="235"/>
                </a:lnTo>
                <a:lnTo>
                  <a:pt x="139" y="235"/>
                </a:lnTo>
                <a:lnTo>
                  <a:pt x="140" y="226"/>
                </a:lnTo>
                <a:lnTo>
                  <a:pt x="146" y="215"/>
                </a:lnTo>
                <a:lnTo>
                  <a:pt x="146" y="215"/>
                </a:lnTo>
                <a:lnTo>
                  <a:pt x="149" y="209"/>
                </a:lnTo>
                <a:lnTo>
                  <a:pt x="153" y="205"/>
                </a:lnTo>
                <a:lnTo>
                  <a:pt x="158" y="201"/>
                </a:lnTo>
                <a:lnTo>
                  <a:pt x="163" y="197"/>
                </a:lnTo>
                <a:lnTo>
                  <a:pt x="169" y="195"/>
                </a:lnTo>
                <a:lnTo>
                  <a:pt x="176" y="192"/>
                </a:lnTo>
                <a:lnTo>
                  <a:pt x="182" y="190"/>
                </a:lnTo>
                <a:lnTo>
                  <a:pt x="189" y="190"/>
                </a:lnTo>
                <a:lnTo>
                  <a:pt x="189" y="190"/>
                </a:lnTo>
                <a:lnTo>
                  <a:pt x="198" y="192"/>
                </a:lnTo>
                <a:lnTo>
                  <a:pt x="209" y="195"/>
                </a:lnTo>
                <a:lnTo>
                  <a:pt x="227" y="163"/>
                </a:lnTo>
                <a:lnTo>
                  <a:pt x="227" y="163"/>
                </a:lnTo>
                <a:lnTo>
                  <a:pt x="219" y="157"/>
                </a:lnTo>
                <a:lnTo>
                  <a:pt x="213" y="149"/>
                </a:lnTo>
                <a:lnTo>
                  <a:pt x="213" y="149"/>
                </a:lnTo>
                <a:lnTo>
                  <a:pt x="209" y="139"/>
                </a:lnTo>
                <a:lnTo>
                  <a:pt x="207" y="131"/>
                </a:lnTo>
                <a:lnTo>
                  <a:pt x="207" y="122"/>
                </a:lnTo>
                <a:lnTo>
                  <a:pt x="208" y="112"/>
                </a:lnTo>
                <a:lnTo>
                  <a:pt x="211" y="104"/>
                </a:lnTo>
                <a:lnTo>
                  <a:pt x="215" y="96"/>
                </a:lnTo>
                <a:lnTo>
                  <a:pt x="220" y="88"/>
                </a:lnTo>
                <a:lnTo>
                  <a:pt x="227" y="82"/>
                </a:lnTo>
                <a:lnTo>
                  <a:pt x="209" y="51"/>
                </a:lnTo>
                <a:lnTo>
                  <a:pt x="209" y="51"/>
                </a:lnTo>
                <a:lnTo>
                  <a:pt x="200" y="54"/>
                </a:lnTo>
                <a:lnTo>
                  <a:pt x="189" y="55"/>
                </a:lnTo>
                <a:lnTo>
                  <a:pt x="189" y="55"/>
                </a:lnTo>
                <a:lnTo>
                  <a:pt x="180" y="54"/>
                </a:lnTo>
                <a:lnTo>
                  <a:pt x="170" y="51"/>
                </a:lnTo>
                <a:lnTo>
                  <a:pt x="162" y="47"/>
                </a:lnTo>
                <a:lnTo>
                  <a:pt x="155" y="42"/>
                </a:lnTo>
                <a:lnTo>
                  <a:pt x="149" y="35"/>
                </a:lnTo>
                <a:lnTo>
                  <a:pt x="144" y="28"/>
                </a:lnTo>
                <a:lnTo>
                  <a:pt x="140" y="19"/>
                </a:lnTo>
                <a:lnTo>
                  <a:pt x="139" y="11"/>
                </a:lnTo>
                <a:lnTo>
                  <a:pt x="103" y="11"/>
                </a:lnTo>
                <a:lnTo>
                  <a:pt x="103" y="11"/>
                </a:lnTo>
                <a:lnTo>
                  <a:pt x="101" y="20"/>
                </a:lnTo>
                <a:lnTo>
                  <a:pt x="96" y="30"/>
                </a:lnTo>
                <a:lnTo>
                  <a:pt x="96" y="30"/>
                </a:lnTo>
                <a:lnTo>
                  <a:pt x="93" y="35"/>
                </a:lnTo>
                <a:lnTo>
                  <a:pt x="88" y="41"/>
                </a:lnTo>
                <a:lnTo>
                  <a:pt x="84" y="45"/>
                </a:lnTo>
                <a:lnTo>
                  <a:pt x="78" y="49"/>
                </a:lnTo>
                <a:lnTo>
                  <a:pt x="72" y="51"/>
                </a:lnTo>
                <a:lnTo>
                  <a:pt x="66" y="54"/>
                </a:lnTo>
                <a:lnTo>
                  <a:pt x="59" y="55"/>
                </a:lnTo>
                <a:lnTo>
                  <a:pt x="53" y="55"/>
                </a:lnTo>
                <a:lnTo>
                  <a:pt x="53" y="55"/>
                </a:lnTo>
                <a:lnTo>
                  <a:pt x="42" y="54"/>
                </a:lnTo>
                <a:lnTo>
                  <a:pt x="32" y="51"/>
                </a:lnTo>
                <a:lnTo>
                  <a:pt x="15" y="82"/>
                </a:lnTo>
                <a:lnTo>
                  <a:pt x="15" y="82"/>
                </a:lnTo>
                <a:lnTo>
                  <a:pt x="22" y="89"/>
                </a:lnTo>
                <a:lnTo>
                  <a:pt x="28" y="97"/>
                </a:lnTo>
                <a:lnTo>
                  <a:pt x="28" y="97"/>
                </a:lnTo>
                <a:lnTo>
                  <a:pt x="32" y="107"/>
                </a:lnTo>
                <a:lnTo>
                  <a:pt x="35" y="115"/>
                </a:lnTo>
                <a:lnTo>
                  <a:pt x="35" y="124"/>
                </a:lnTo>
                <a:lnTo>
                  <a:pt x="34" y="134"/>
                </a:lnTo>
                <a:lnTo>
                  <a:pt x="31" y="142"/>
                </a:lnTo>
                <a:lnTo>
                  <a:pt x="27" y="150"/>
                </a:lnTo>
                <a:lnTo>
                  <a:pt x="22" y="157"/>
                </a:lnTo>
                <a:lnTo>
                  <a:pt x="15" y="163"/>
                </a:lnTo>
                <a:lnTo>
                  <a:pt x="32" y="195"/>
                </a:lnTo>
                <a:lnTo>
                  <a:pt x="32" y="195"/>
                </a:lnTo>
                <a:lnTo>
                  <a:pt x="42" y="192"/>
                </a:lnTo>
                <a:lnTo>
                  <a:pt x="53" y="190"/>
                </a:lnTo>
                <a:lnTo>
                  <a:pt x="53" y="190"/>
                </a:lnTo>
                <a:lnTo>
                  <a:pt x="62" y="190"/>
                </a:lnTo>
                <a:lnTo>
                  <a:pt x="72" y="193"/>
                </a:lnTo>
                <a:lnTo>
                  <a:pt x="80" y="197"/>
                </a:lnTo>
                <a:lnTo>
                  <a:pt x="86" y="203"/>
                </a:lnTo>
                <a:lnTo>
                  <a:pt x="92" y="209"/>
                </a:lnTo>
                <a:lnTo>
                  <a:pt x="97" y="217"/>
                </a:lnTo>
                <a:lnTo>
                  <a:pt x="101" y="226"/>
                </a:lnTo>
                <a:lnTo>
                  <a:pt x="103" y="235"/>
                </a:lnTo>
                <a:lnTo>
                  <a:pt x="103" y="23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41" name="Freeform 217"/>
          <p:cNvSpPr>
            <a:spLocks noEditPoints="1"/>
          </p:cNvSpPr>
          <p:nvPr/>
        </p:nvSpPr>
        <p:spPr bwMode="auto">
          <a:xfrm>
            <a:off x="6995855" y="1781727"/>
            <a:ext cx="159485" cy="154084"/>
          </a:xfrm>
          <a:custGeom>
            <a:avLst/>
            <a:gdLst/>
            <a:ahLst/>
            <a:cxnLst>
              <a:cxn ang="0">
                <a:pos x="50" y="100"/>
              </a:cxn>
              <a:cxn ang="0">
                <a:pos x="31" y="96"/>
              </a:cxn>
              <a:cxn ang="0">
                <a:pos x="15" y="85"/>
              </a:cxn>
              <a:cxn ang="0">
                <a:pos x="4" y="69"/>
              </a:cxn>
              <a:cxn ang="0">
                <a:pos x="0" y="50"/>
              </a:cxn>
              <a:cxn ang="0">
                <a:pos x="2" y="39"/>
              </a:cxn>
              <a:cxn ang="0">
                <a:pos x="10" y="22"/>
              </a:cxn>
              <a:cxn ang="0">
                <a:pos x="23" y="8"/>
              </a:cxn>
              <a:cxn ang="0">
                <a:pos x="41" y="0"/>
              </a:cxn>
              <a:cxn ang="0">
                <a:pos x="50" y="0"/>
              </a:cxn>
              <a:cxn ang="0">
                <a:pos x="70" y="3"/>
              </a:cxn>
              <a:cxn ang="0">
                <a:pos x="87" y="13"/>
              </a:cxn>
              <a:cxn ang="0">
                <a:pos x="97" y="30"/>
              </a:cxn>
              <a:cxn ang="0">
                <a:pos x="101" y="50"/>
              </a:cxn>
              <a:cxn ang="0">
                <a:pos x="100" y="59"/>
              </a:cxn>
              <a:cxn ang="0">
                <a:pos x="92" y="78"/>
              </a:cxn>
              <a:cxn ang="0">
                <a:pos x="79" y="92"/>
              </a:cxn>
              <a:cxn ang="0">
                <a:pos x="61" y="99"/>
              </a:cxn>
              <a:cxn ang="0">
                <a:pos x="50" y="100"/>
              </a:cxn>
              <a:cxn ang="0">
                <a:pos x="50" y="5"/>
              </a:cxn>
              <a:cxn ang="0">
                <a:pos x="34" y="8"/>
              </a:cxn>
              <a:cxn ang="0">
                <a:pos x="19" y="18"/>
              </a:cxn>
              <a:cxn ang="0">
                <a:pos x="10" y="32"/>
              </a:cxn>
              <a:cxn ang="0">
                <a:pos x="6" y="50"/>
              </a:cxn>
              <a:cxn ang="0">
                <a:pos x="7" y="59"/>
              </a:cxn>
              <a:cxn ang="0">
                <a:pos x="14" y="74"/>
              </a:cxn>
              <a:cxn ang="0">
                <a:pos x="26" y="86"/>
              </a:cxn>
              <a:cxn ang="0">
                <a:pos x="42" y="93"/>
              </a:cxn>
              <a:cxn ang="0">
                <a:pos x="50" y="95"/>
              </a:cxn>
              <a:cxn ang="0">
                <a:pos x="68" y="90"/>
              </a:cxn>
              <a:cxn ang="0">
                <a:pos x="83" y="81"/>
              </a:cxn>
              <a:cxn ang="0">
                <a:pos x="92" y="68"/>
              </a:cxn>
              <a:cxn ang="0">
                <a:pos x="96" y="50"/>
              </a:cxn>
              <a:cxn ang="0">
                <a:pos x="95" y="41"/>
              </a:cxn>
              <a:cxn ang="0">
                <a:pos x="88" y="24"/>
              </a:cxn>
              <a:cxn ang="0">
                <a:pos x="76" y="12"/>
              </a:cxn>
              <a:cxn ang="0">
                <a:pos x="60" y="5"/>
              </a:cxn>
              <a:cxn ang="0">
                <a:pos x="50" y="5"/>
              </a:cxn>
            </a:cxnLst>
            <a:rect l="0" t="0" r="r" b="b"/>
            <a:pathLst>
              <a:path w="101" h="100">
                <a:moveTo>
                  <a:pt x="50" y="100"/>
                </a:moveTo>
                <a:lnTo>
                  <a:pt x="50" y="100"/>
                </a:lnTo>
                <a:lnTo>
                  <a:pt x="41" y="99"/>
                </a:lnTo>
                <a:lnTo>
                  <a:pt x="31" y="96"/>
                </a:lnTo>
                <a:lnTo>
                  <a:pt x="23" y="92"/>
                </a:lnTo>
                <a:lnTo>
                  <a:pt x="15" y="85"/>
                </a:lnTo>
                <a:lnTo>
                  <a:pt x="10" y="78"/>
                </a:lnTo>
                <a:lnTo>
                  <a:pt x="4" y="69"/>
                </a:lnTo>
                <a:lnTo>
                  <a:pt x="2" y="59"/>
                </a:lnTo>
                <a:lnTo>
                  <a:pt x="0" y="50"/>
                </a:lnTo>
                <a:lnTo>
                  <a:pt x="0" y="50"/>
                </a:lnTo>
                <a:lnTo>
                  <a:pt x="2" y="39"/>
                </a:lnTo>
                <a:lnTo>
                  <a:pt x="4" y="30"/>
                </a:lnTo>
                <a:lnTo>
                  <a:pt x="10" y="22"/>
                </a:lnTo>
                <a:lnTo>
                  <a:pt x="15" y="13"/>
                </a:lnTo>
                <a:lnTo>
                  <a:pt x="23" y="8"/>
                </a:lnTo>
                <a:lnTo>
                  <a:pt x="31" y="3"/>
                </a:lnTo>
                <a:lnTo>
                  <a:pt x="41" y="0"/>
                </a:lnTo>
                <a:lnTo>
                  <a:pt x="50" y="0"/>
                </a:lnTo>
                <a:lnTo>
                  <a:pt x="50" y="0"/>
                </a:lnTo>
                <a:lnTo>
                  <a:pt x="61" y="0"/>
                </a:lnTo>
                <a:lnTo>
                  <a:pt x="70" y="3"/>
                </a:lnTo>
                <a:lnTo>
                  <a:pt x="79" y="8"/>
                </a:lnTo>
                <a:lnTo>
                  <a:pt x="87" y="13"/>
                </a:lnTo>
                <a:lnTo>
                  <a:pt x="92" y="22"/>
                </a:lnTo>
                <a:lnTo>
                  <a:pt x="97" y="30"/>
                </a:lnTo>
                <a:lnTo>
                  <a:pt x="100" y="39"/>
                </a:lnTo>
                <a:lnTo>
                  <a:pt x="101" y="50"/>
                </a:lnTo>
                <a:lnTo>
                  <a:pt x="101" y="50"/>
                </a:lnTo>
                <a:lnTo>
                  <a:pt x="100" y="59"/>
                </a:lnTo>
                <a:lnTo>
                  <a:pt x="97" y="69"/>
                </a:lnTo>
                <a:lnTo>
                  <a:pt x="92" y="78"/>
                </a:lnTo>
                <a:lnTo>
                  <a:pt x="87" y="85"/>
                </a:lnTo>
                <a:lnTo>
                  <a:pt x="79" y="92"/>
                </a:lnTo>
                <a:lnTo>
                  <a:pt x="70" y="96"/>
                </a:lnTo>
                <a:lnTo>
                  <a:pt x="61" y="99"/>
                </a:lnTo>
                <a:lnTo>
                  <a:pt x="50" y="100"/>
                </a:lnTo>
                <a:lnTo>
                  <a:pt x="50" y="100"/>
                </a:lnTo>
                <a:close/>
                <a:moveTo>
                  <a:pt x="50" y="5"/>
                </a:moveTo>
                <a:lnTo>
                  <a:pt x="50" y="5"/>
                </a:lnTo>
                <a:lnTo>
                  <a:pt x="42" y="5"/>
                </a:lnTo>
                <a:lnTo>
                  <a:pt x="34" y="8"/>
                </a:lnTo>
                <a:lnTo>
                  <a:pt x="26" y="12"/>
                </a:lnTo>
                <a:lnTo>
                  <a:pt x="19" y="18"/>
                </a:lnTo>
                <a:lnTo>
                  <a:pt x="14" y="24"/>
                </a:lnTo>
                <a:lnTo>
                  <a:pt x="10" y="32"/>
                </a:lnTo>
                <a:lnTo>
                  <a:pt x="7" y="41"/>
                </a:lnTo>
                <a:lnTo>
                  <a:pt x="6" y="50"/>
                </a:lnTo>
                <a:lnTo>
                  <a:pt x="6" y="50"/>
                </a:lnTo>
                <a:lnTo>
                  <a:pt x="7" y="59"/>
                </a:lnTo>
                <a:lnTo>
                  <a:pt x="10" y="68"/>
                </a:lnTo>
                <a:lnTo>
                  <a:pt x="14" y="74"/>
                </a:lnTo>
                <a:lnTo>
                  <a:pt x="19" y="81"/>
                </a:lnTo>
                <a:lnTo>
                  <a:pt x="26" y="86"/>
                </a:lnTo>
                <a:lnTo>
                  <a:pt x="34" y="90"/>
                </a:lnTo>
                <a:lnTo>
                  <a:pt x="42" y="93"/>
                </a:lnTo>
                <a:lnTo>
                  <a:pt x="50" y="95"/>
                </a:lnTo>
                <a:lnTo>
                  <a:pt x="50" y="95"/>
                </a:lnTo>
                <a:lnTo>
                  <a:pt x="60" y="93"/>
                </a:lnTo>
                <a:lnTo>
                  <a:pt x="68" y="90"/>
                </a:lnTo>
                <a:lnTo>
                  <a:pt x="76" y="86"/>
                </a:lnTo>
                <a:lnTo>
                  <a:pt x="83" y="81"/>
                </a:lnTo>
                <a:lnTo>
                  <a:pt x="88" y="74"/>
                </a:lnTo>
                <a:lnTo>
                  <a:pt x="92" y="68"/>
                </a:lnTo>
                <a:lnTo>
                  <a:pt x="95" y="59"/>
                </a:lnTo>
                <a:lnTo>
                  <a:pt x="96" y="50"/>
                </a:lnTo>
                <a:lnTo>
                  <a:pt x="96" y="50"/>
                </a:lnTo>
                <a:lnTo>
                  <a:pt x="95" y="41"/>
                </a:lnTo>
                <a:lnTo>
                  <a:pt x="92" y="32"/>
                </a:lnTo>
                <a:lnTo>
                  <a:pt x="88" y="24"/>
                </a:lnTo>
                <a:lnTo>
                  <a:pt x="83" y="18"/>
                </a:lnTo>
                <a:lnTo>
                  <a:pt x="76" y="12"/>
                </a:lnTo>
                <a:lnTo>
                  <a:pt x="68" y="8"/>
                </a:lnTo>
                <a:lnTo>
                  <a:pt x="60" y="5"/>
                </a:lnTo>
                <a:lnTo>
                  <a:pt x="50" y="5"/>
                </a:lnTo>
                <a:lnTo>
                  <a:pt x="50"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42" name="Freeform 218"/>
          <p:cNvSpPr>
            <a:spLocks noEditPoints="1"/>
          </p:cNvSpPr>
          <p:nvPr/>
        </p:nvSpPr>
        <p:spPr bwMode="auto">
          <a:xfrm>
            <a:off x="10936074" y="2748241"/>
            <a:ext cx="394021" cy="88716"/>
          </a:xfrm>
          <a:custGeom>
            <a:avLst/>
            <a:gdLst/>
            <a:ahLst/>
            <a:cxnLst>
              <a:cxn ang="0">
                <a:pos x="203" y="57"/>
              </a:cxn>
              <a:cxn ang="0">
                <a:pos x="52" y="57"/>
              </a:cxn>
              <a:cxn ang="0">
                <a:pos x="52" y="57"/>
              </a:cxn>
              <a:cxn ang="0">
                <a:pos x="41" y="56"/>
              </a:cxn>
              <a:cxn ang="0">
                <a:pos x="31" y="53"/>
              </a:cxn>
              <a:cxn ang="0">
                <a:pos x="22" y="49"/>
              </a:cxn>
              <a:cxn ang="0">
                <a:pos x="15" y="42"/>
              </a:cxn>
              <a:cxn ang="0">
                <a:pos x="8" y="34"/>
              </a:cxn>
              <a:cxn ang="0">
                <a:pos x="4" y="26"/>
              </a:cxn>
              <a:cxn ang="0">
                <a:pos x="2" y="16"/>
              </a:cxn>
              <a:cxn ang="0">
                <a:pos x="0" y="6"/>
              </a:cxn>
              <a:cxn ang="0">
                <a:pos x="0" y="0"/>
              </a:cxn>
              <a:cxn ang="0">
                <a:pos x="254" y="0"/>
              </a:cxn>
              <a:cxn ang="0">
                <a:pos x="254" y="6"/>
              </a:cxn>
              <a:cxn ang="0">
                <a:pos x="254" y="6"/>
              </a:cxn>
              <a:cxn ang="0">
                <a:pos x="253" y="16"/>
              </a:cxn>
              <a:cxn ang="0">
                <a:pos x="250" y="26"/>
              </a:cxn>
              <a:cxn ang="0">
                <a:pos x="245" y="34"/>
              </a:cxn>
              <a:cxn ang="0">
                <a:pos x="239" y="42"/>
              </a:cxn>
              <a:cxn ang="0">
                <a:pos x="231" y="49"/>
              </a:cxn>
              <a:cxn ang="0">
                <a:pos x="223" y="53"/>
              </a:cxn>
              <a:cxn ang="0">
                <a:pos x="214" y="56"/>
              </a:cxn>
              <a:cxn ang="0">
                <a:pos x="203" y="57"/>
              </a:cxn>
              <a:cxn ang="0">
                <a:pos x="203" y="57"/>
              </a:cxn>
              <a:cxn ang="0">
                <a:pos x="11" y="11"/>
              </a:cxn>
              <a:cxn ang="0">
                <a:pos x="11" y="11"/>
              </a:cxn>
              <a:cxn ang="0">
                <a:pos x="12" y="19"/>
              </a:cxn>
              <a:cxn ang="0">
                <a:pos x="15" y="24"/>
              </a:cxn>
              <a:cxn ang="0">
                <a:pos x="19" y="31"/>
              </a:cxn>
              <a:cxn ang="0">
                <a:pos x="25" y="37"/>
              </a:cxn>
              <a:cxn ang="0">
                <a:pos x="30" y="41"/>
              </a:cxn>
              <a:cxn ang="0">
                <a:pos x="37" y="43"/>
              </a:cxn>
              <a:cxn ang="0">
                <a:pos x="44" y="45"/>
              </a:cxn>
              <a:cxn ang="0">
                <a:pos x="52" y="46"/>
              </a:cxn>
              <a:cxn ang="0">
                <a:pos x="203" y="46"/>
              </a:cxn>
              <a:cxn ang="0">
                <a:pos x="203" y="46"/>
              </a:cxn>
              <a:cxn ang="0">
                <a:pos x="210" y="45"/>
              </a:cxn>
              <a:cxn ang="0">
                <a:pos x="218" y="43"/>
              </a:cxn>
              <a:cxn ang="0">
                <a:pos x="223" y="41"/>
              </a:cxn>
              <a:cxn ang="0">
                <a:pos x="230" y="37"/>
              </a:cxn>
              <a:cxn ang="0">
                <a:pos x="234" y="31"/>
              </a:cxn>
              <a:cxn ang="0">
                <a:pos x="238" y="24"/>
              </a:cxn>
              <a:cxn ang="0">
                <a:pos x="241" y="19"/>
              </a:cxn>
              <a:cxn ang="0">
                <a:pos x="242" y="11"/>
              </a:cxn>
              <a:cxn ang="0">
                <a:pos x="11" y="11"/>
              </a:cxn>
            </a:cxnLst>
            <a:rect l="0" t="0" r="r" b="b"/>
            <a:pathLst>
              <a:path w="254" h="57">
                <a:moveTo>
                  <a:pt x="203" y="57"/>
                </a:moveTo>
                <a:lnTo>
                  <a:pt x="52" y="57"/>
                </a:lnTo>
                <a:lnTo>
                  <a:pt x="52" y="57"/>
                </a:lnTo>
                <a:lnTo>
                  <a:pt x="41" y="56"/>
                </a:lnTo>
                <a:lnTo>
                  <a:pt x="31" y="53"/>
                </a:lnTo>
                <a:lnTo>
                  <a:pt x="22" y="49"/>
                </a:lnTo>
                <a:lnTo>
                  <a:pt x="15" y="42"/>
                </a:lnTo>
                <a:lnTo>
                  <a:pt x="8" y="34"/>
                </a:lnTo>
                <a:lnTo>
                  <a:pt x="4" y="26"/>
                </a:lnTo>
                <a:lnTo>
                  <a:pt x="2" y="16"/>
                </a:lnTo>
                <a:lnTo>
                  <a:pt x="0" y="6"/>
                </a:lnTo>
                <a:lnTo>
                  <a:pt x="0" y="0"/>
                </a:lnTo>
                <a:lnTo>
                  <a:pt x="254" y="0"/>
                </a:lnTo>
                <a:lnTo>
                  <a:pt x="254" y="6"/>
                </a:lnTo>
                <a:lnTo>
                  <a:pt x="254" y="6"/>
                </a:lnTo>
                <a:lnTo>
                  <a:pt x="253" y="16"/>
                </a:lnTo>
                <a:lnTo>
                  <a:pt x="250" y="26"/>
                </a:lnTo>
                <a:lnTo>
                  <a:pt x="245" y="34"/>
                </a:lnTo>
                <a:lnTo>
                  <a:pt x="239" y="42"/>
                </a:lnTo>
                <a:lnTo>
                  <a:pt x="231" y="49"/>
                </a:lnTo>
                <a:lnTo>
                  <a:pt x="223" y="53"/>
                </a:lnTo>
                <a:lnTo>
                  <a:pt x="214" y="56"/>
                </a:lnTo>
                <a:lnTo>
                  <a:pt x="203" y="57"/>
                </a:lnTo>
                <a:lnTo>
                  <a:pt x="203" y="57"/>
                </a:lnTo>
                <a:close/>
                <a:moveTo>
                  <a:pt x="11" y="11"/>
                </a:moveTo>
                <a:lnTo>
                  <a:pt x="11" y="11"/>
                </a:lnTo>
                <a:lnTo>
                  <a:pt x="12" y="19"/>
                </a:lnTo>
                <a:lnTo>
                  <a:pt x="15" y="24"/>
                </a:lnTo>
                <a:lnTo>
                  <a:pt x="19" y="31"/>
                </a:lnTo>
                <a:lnTo>
                  <a:pt x="25" y="37"/>
                </a:lnTo>
                <a:lnTo>
                  <a:pt x="30" y="41"/>
                </a:lnTo>
                <a:lnTo>
                  <a:pt x="37" y="43"/>
                </a:lnTo>
                <a:lnTo>
                  <a:pt x="44" y="45"/>
                </a:lnTo>
                <a:lnTo>
                  <a:pt x="52" y="46"/>
                </a:lnTo>
                <a:lnTo>
                  <a:pt x="203" y="46"/>
                </a:lnTo>
                <a:lnTo>
                  <a:pt x="203" y="46"/>
                </a:lnTo>
                <a:lnTo>
                  <a:pt x="210" y="45"/>
                </a:lnTo>
                <a:lnTo>
                  <a:pt x="218" y="43"/>
                </a:lnTo>
                <a:lnTo>
                  <a:pt x="223" y="41"/>
                </a:lnTo>
                <a:lnTo>
                  <a:pt x="230" y="37"/>
                </a:lnTo>
                <a:lnTo>
                  <a:pt x="234" y="31"/>
                </a:lnTo>
                <a:lnTo>
                  <a:pt x="238" y="24"/>
                </a:lnTo>
                <a:lnTo>
                  <a:pt x="241" y="19"/>
                </a:lnTo>
                <a:lnTo>
                  <a:pt x="242" y="11"/>
                </a:lnTo>
                <a:lnTo>
                  <a:pt x="11"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43" name="Rectangle 219"/>
          <p:cNvSpPr>
            <a:spLocks noChangeArrowheads="1"/>
          </p:cNvSpPr>
          <p:nvPr/>
        </p:nvSpPr>
        <p:spPr bwMode="auto">
          <a:xfrm>
            <a:off x="11255044" y="2780926"/>
            <a:ext cx="14073" cy="18676"/>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44" name="Freeform 220"/>
          <p:cNvSpPr>
            <a:spLocks noEditPoints="1"/>
          </p:cNvSpPr>
          <p:nvPr/>
        </p:nvSpPr>
        <p:spPr bwMode="auto">
          <a:xfrm>
            <a:off x="10931385" y="2524122"/>
            <a:ext cx="398713" cy="210113"/>
          </a:xfrm>
          <a:custGeom>
            <a:avLst/>
            <a:gdLst/>
            <a:ahLst/>
            <a:cxnLst>
              <a:cxn ang="0">
                <a:pos x="255" y="133"/>
              </a:cxn>
              <a:cxn ang="0">
                <a:pos x="0" y="133"/>
              </a:cxn>
              <a:cxn ang="0">
                <a:pos x="18" y="0"/>
              </a:cxn>
              <a:cxn ang="0">
                <a:pos x="239" y="0"/>
              </a:cxn>
              <a:cxn ang="0">
                <a:pos x="255" y="133"/>
              </a:cxn>
              <a:cxn ang="0">
                <a:pos x="12" y="122"/>
              </a:cxn>
              <a:cxn ang="0">
                <a:pos x="243" y="122"/>
              </a:cxn>
              <a:cxn ang="0">
                <a:pos x="230" y="11"/>
              </a:cxn>
              <a:cxn ang="0">
                <a:pos x="27" y="11"/>
              </a:cxn>
              <a:cxn ang="0">
                <a:pos x="12" y="122"/>
              </a:cxn>
            </a:cxnLst>
            <a:rect l="0" t="0" r="r" b="b"/>
            <a:pathLst>
              <a:path w="255" h="133">
                <a:moveTo>
                  <a:pt x="255" y="133"/>
                </a:moveTo>
                <a:lnTo>
                  <a:pt x="0" y="133"/>
                </a:lnTo>
                <a:lnTo>
                  <a:pt x="18" y="0"/>
                </a:lnTo>
                <a:lnTo>
                  <a:pt x="239" y="0"/>
                </a:lnTo>
                <a:lnTo>
                  <a:pt x="255" y="133"/>
                </a:lnTo>
                <a:close/>
                <a:moveTo>
                  <a:pt x="12" y="122"/>
                </a:moveTo>
                <a:lnTo>
                  <a:pt x="243" y="122"/>
                </a:lnTo>
                <a:lnTo>
                  <a:pt x="230" y="11"/>
                </a:lnTo>
                <a:lnTo>
                  <a:pt x="27" y="11"/>
                </a:lnTo>
                <a:lnTo>
                  <a:pt x="12" y="12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45" name="Rectangle 221"/>
          <p:cNvSpPr>
            <a:spLocks noChangeArrowheads="1"/>
          </p:cNvSpPr>
          <p:nvPr/>
        </p:nvSpPr>
        <p:spPr bwMode="auto">
          <a:xfrm>
            <a:off x="4580127" y="1851763"/>
            <a:ext cx="131340" cy="9339"/>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46" name="Rectangle 222"/>
          <p:cNvSpPr>
            <a:spLocks noChangeArrowheads="1"/>
          </p:cNvSpPr>
          <p:nvPr/>
        </p:nvSpPr>
        <p:spPr bwMode="auto">
          <a:xfrm>
            <a:off x="4641106" y="1791066"/>
            <a:ext cx="9381" cy="13540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47" name="Freeform 223"/>
          <p:cNvSpPr>
            <a:spLocks noEditPoints="1"/>
          </p:cNvSpPr>
          <p:nvPr/>
        </p:nvSpPr>
        <p:spPr bwMode="auto">
          <a:xfrm>
            <a:off x="2830483" y="1664998"/>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4" y="65"/>
              </a:cxn>
              <a:cxn ang="0">
                <a:pos x="36" y="36"/>
              </a:cxn>
              <a:cxn ang="0">
                <a:pos x="66" y="15"/>
              </a:cxn>
              <a:cxn ang="0">
                <a:pos x="100"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6" y="52"/>
              </a:cxn>
              <a:cxn ang="0">
                <a:pos x="20" y="81"/>
              </a:cxn>
              <a:cxn ang="0">
                <a:pos x="12" y="113"/>
              </a:cxn>
              <a:cxn ang="0">
                <a:pos x="12" y="136"/>
              </a:cxn>
              <a:cxn ang="0">
                <a:pos x="20" y="169"/>
              </a:cxn>
              <a:cxn ang="0">
                <a:pos x="36"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100" y="247"/>
                </a:lnTo>
                <a:lnTo>
                  <a:pt x="87" y="244"/>
                </a:lnTo>
                <a:lnTo>
                  <a:pt x="77" y="240"/>
                </a:lnTo>
                <a:lnTo>
                  <a:pt x="66" y="235"/>
                </a:lnTo>
                <a:lnTo>
                  <a:pt x="55" y="228"/>
                </a:lnTo>
                <a:lnTo>
                  <a:pt x="46" y="221"/>
                </a:lnTo>
                <a:lnTo>
                  <a:pt x="36" y="213"/>
                </a:lnTo>
                <a:lnTo>
                  <a:pt x="28" y="204"/>
                </a:lnTo>
                <a:lnTo>
                  <a:pt x="21" y="194"/>
                </a:lnTo>
                <a:lnTo>
                  <a:pt x="14" y="183"/>
                </a:lnTo>
                <a:lnTo>
                  <a:pt x="9" y="173"/>
                </a:lnTo>
                <a:lnTo>
                  <a:pt x="5" y="162"/>
                </a:lnTo>
                <a:lnTo>
                  <a:pt x="2" y="150"/>
                </a:lnTo>
                <a:lnTo>
                  <a:pt x="1" y="137"/>
                </a:lnTo>
                <a:lnTo>
                  <a:pt x="0" y="124"/>
                </a:lnTo>
                <a:lnTo>
                  <a:pt x="0" y="124"/>
                </a:lnTo>
                <a:lnTo>
                  <a:pt x="1" y="112"/>
                </a:lnTo>
                <a:lnTo>
                  <a:pt x="2" y="100"/>
                </a:lnTo>
                <a:lnTo>
                  <a:pt x="5" y="87"/>
                </a:lnTo>
                <a:lnTo>
                  <a:pt x="9" y="75"/>
                </a:lnTo>
                <a:lnTo>
                  <a:pt x="14" y="65"/>
                </a:lnTo>
                <a:lnTo>
                  <a:pt x="21" y="55"/>
                </a:lnTo>
                <a:lnTo>
                  <a:pt x="28" y="46"/>
                </a:lnTo>
                <a:lnTo>
                  <a:pt x="36" y="36"/>
                </a:lnTo>
                <a:lnTo>
                  <a:pt x="46" y="28"/>
                </a:lnTo>
                <a:lnTo>
                  <a:pt x="55" y="21"/>
                </a:lnTo>
                <a:lnTo>
                  <a:pt x="66" y="15"/>
                </a:lnTo>
                <a:lnTo>
                  <a:pt x="77" y="9"/>
                </a:lnTo>
                <a:lnTo>
                  <a:pt x="87" y="5"/>
                </a:lnTo>
                <a:lnTo>
                  <a:pt x="100"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5"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5"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48" name="Freeform 224"/>
          <p:cNvSpPr>
            <a:spLocks noEditPoints="1"/>
          </p:cNvSpPr>
          <p:nvPr/>
        </p:nvSpPr>
        <p:spPr bwMode="auto">
          <a:xfrm>
            <a:off x="2868008" y="1702351"/>
            <a:ext cx="314280"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0" y="2"/>
              </a:cxn>
              <a:cxn ang="0">
                <a:pos x="101" y="0"/>
              </a:cxn>
              <a:cxn ang="0">
                <a:pos x="131" y="5"/>
              </a:cxn>
              <a:cxn ang="0">
                <a:pos x="158" y="17"/>
              </a:cxn>
              <a:cxn ang="0">
                <a:pos x="178" y="37"/>
              </a:cxn>
              <a:cxn ang="0">
                <a:pos x="194" y="62"/>
              </a:cxn>
              <a:cxn ang="0">
                <a:pos x="201" y="92"/>
              </a:cxn>
              <a:cxn ang="0">
                <a:pos x="201" y="112"/>
              </a:cxn>
              <a:cxn ang="0">
                <a:pos x="194" y="141"/>
              </a:cxn>
              <a:cxn ang="0">
                <a:pos x="178" y="166"/>
              </a:cxn>
              <a:cxn ang="0">
                <a:pos x="158" y="186"/>
              </a:cxn>
              <a:cxn ang="0">
                <a:pos x="131" y="198"/>
              </a:cxn>
              <a:cxn ang="0">
                <a:pos x="101" y="202"/>
              </a:cxn>
              <a:cxn ang="0">
                <a:pos x="101" y="5"/>
              </a:cxn>
              <a:cxn ang="0">
                <a:pos x="71" y="10"/>
              </a:cxn>
              <a:cxn ang="0">
                <a:pos x="47" y="21"/>
              </a:cxn>
              <a:cxn ang="0">
                <a:pos x="27" y="40"/>
              </a:cxn>
              <a:cxn ang="0">
                <a:pos x="12" y="64"/>
              </a:cxn>
              <a:cxn ang="0">
                <a:pos x="5" y="92"/>
              </a:cxn>
              <a:cxn ang="0">
                <a:pos x="5" y="112"/>
              </a:cxn>
              <a:cxn ang="0">
                <a:pos x="12" y="139"/>
              </a:cxn>
              <a:cxn ang="0">
                <a:pos x="27" y="163"/>
              </a:cxn>
              <a:cxn ang="0">
                <a:pos x="47" y="181"/>
              </a:cxn>
              <a:cxn ang="0">
                <a:pos x="71" y="193"/>
              </a:cxn>
              <a:cxn ang="0">
                <a:pos x="101" y="197"/>
              </a:cxn>
              <a:cxn ang="0">
                <a:pos x="120" y="195"/>
              </a:cxn>
              <a:cxn ang="0">
                <a:pos x="146" y="186"/>
              </a:cxn>
              <a:cxn ang="0">
                <a:pos x="169" y="170"/>
              </a:cxn>
              <a:cxn ang="0">
                <a:pos x="185" y="147"/>
              </a:cxn>
              <a:cxn ang="0">
                <a:pos x="194" y="121"/>
              </a:cxn>
              <a:cxn ang="0">
                <a:pos x="197" y="101"/>
              </a:cxn>
              <a:cxn ang="0">
                <a:pos x="192" y="73"/>
              </a:cxn>
              <a:cxn ang="0">
                <a:pos x="179" y="48"/>
              </a:cxn>
              <a:cxn ang="0">
                <a:pos x="162" y="28"/>
              </a:cxn>
              <a:cxn ang="0">
                <a:pos x="138" y="13"/>
              </a:cxn>
              <a:cxn ang="0">
                <a:pos x="111" y="6"/>
              </a:cxn>
            </a:cxnLst>
            <a:rect l="0" t="0" r="r" b="b"/>
            <a:pathLst>
              <a:path w="202" h="202">
                <a:moveTo>
                  <a:pt x="101" y="202"/>
                </a:moveTo>
                <a:lnTo>
                  <a:pt x="101" y="202"/>
                </a:lnTo>
                <a:lnTo>
                  <a:pt x="90" y="202"/>
                </a:lnTo>
                <a:lnTo>
                  <a:pt x="80"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0"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8"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8"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1" y="10"/>
                </a:lnTo>
                <a:lnTo>
                  <a:pt x="63" y="13"/>
                </a:lnTo>
                <a:lnTo>
                  <a:pt x="55" y="17"/>
                </a:lnTo>
                <a:lnTo>
                  <a:pt x="47" y="21"/>
                </a:lnTo>
                <a:lnTo>
                  <a:pt x="39" y="28"/>
                </a:lnTo>
                <a:lnTo>
                  <a:pt x="32" y="33"/>
                </a:lnTo>
                <a:lnTo>
                  <a:pt x="27" y="40"/>
                </a:lnTo>
                <a:lnTo>
                  <a:pt x="22"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2" y="155"/>
                </a:lnTo>
                <a:lnTo>
                  <a:pt x="27" y="163"/>
                </a:lnTo>
                <a:lnTo>
                  <a:pt x="32" y="170"/>
                </a:lnTo>
                <a:lnTo>
                  <a:pt x="39" y="175"/>
                </a:lnTo>
                <a:lnTo>
                  <a:pt x="47" y="181"/>
                </a:lnTo>
                <a:lnTo>
                  <a:pt x="55" y="186"/>
                </a:lnTo>
                <a:lnTo>
                  <a:pt x="63" y="190"/>
                </a:lnTo>
                <a:lnTo>
                  <a:pt x="71" y="193"/>
                </a:lnTo>
                <a:lnTo>
                  <a:pt x="81" y="195"/>
                </a:lnTo>
                <a:lnTo>
                  <a:pt x="90" y="197"/>
                </a:lnTo>
                <a:lnTo>
                  <a:pt x="101" y="197"/>
                </a:lnTo>
                <a:lnTo>
                  <a:pt x="101" y="197"/>
                </a:lnTo>
                <a:lnTo>
                  <a:pt x="111" y="197"/>
                </a:lnTo>
                <a:lnTo>
                  <a:pt x="120" y="195"/>
                </a:lnTo>
                <a:lnTo>
                  <a:pt x="130" y="193"/>
                </a:lnTo>
                <a:lnTo>
                  <a:pt x="138" y="190"/>
                </a:lnTo>
                <a:lnTo>
                  <a:pt x="146" y="186"/>
                </a:lnTo>
                <a:lnTo>
                  <a:pt x="154" y="181"/>
                </a:lnTo>
                <a:lnTo>
                  <a:pt x="162" y="175"/>
                </a:lnTo>
                <a:lnTo>
                  <a:pt x="169" y="170"/>
                </a:lnTo>
                <a:lnTo>
                  <a:pt x="174" y="163"/>
                </a:lnTo>
                <a:lnTo>
                  <a:pt x="179" y="155"/>
                </a:lnTo>
                <a:lnTo>
                  <a:pt x="185" y="147"/>
                </a:lnTo>
                <a:lnTo>
                  <a:pt x="189" y="139"/>
                </a:lnTo>
                <a:lnTo>
                  <a:pt x="192" y="129"/>
                </a:lnTo>
                <a:lnTo>
                  <a:pt x="194" y="121"/>
                </a:lnTo>
                <a:lnTo>
                  <a:pt x="196" y="112"/>
                </a:lnTo>
                <a:lnTo>
                  <a:pt x="197" y="101"/>
                </a:lnTo>
                <a:lnTo>
                  <a:pt x="197" y="101"/>
                </a:lnTo>
                <a:lnTo>
                  <a:pt x="196" y="92"/>
                </a:lnTo>
                <a:lnTo>
                  <a:pt x="194" y="82"/>
                </a:lnTo>
                <a:lnTo>
                  <a:pt x="192" y="73"/>
                </a:lnTo>
                <a:lnTo>
                  <a:pt x="189" y="64"/>
                </a:lnTo>
                <a:lnTo>
                  <a:pt x="185" y="56"/>
                </a:lnTo>
                <a:lnTo>
                  <a:pt x="179" y="48"/>
                </a:lnTo>
                <a:lnTo>
                  <a:pt x="174" y="40"/>
                </a:lnTo>
                <a:lnTo>
                  <a:pt x="169" y="33"/>
                </a:lnTo>
                <a:lnTo>
                  <a:pt x="162" y="28"/>
                </a:lnTo>
                <a:lnTo>
                  <a:pt x="154" y="21"/>
                </a:lnTo>
                <a:lnTo>
                  <a:pt x="146" y="17"/>
                </a:lnTo>
                <a:lnTo>
                  <a:pt x="138" y="13"/>
                </a:lnTo>
                <a:lnTo>
                  <a:pt x="130" y="10"/>
                </a:lnTo>
                <a:lnTo>
                  <a:pt x="120" y="8"/>
                </a:lnTo>
                <a:lnTo>
                  <a:pt x="111" y="6"/>
                </a:lnTo>
                <a:lnTo>
                  <a:pt x="101" y="5"/>
                </a:lnTo>
                <a:lnTo>
                  <a:pt x="101"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49" name="Freeform 225"/>
          <p:cNvSpPr/>
          <p:nvPr/>
        </p:nvSpPr>
        <p:spPr bwMode="auto">
          <a:xfrm>
            <a:off x="2975893" y="1809743"/>
            <a:ext cx="98507" cy="98053"/>
          </a:xfrm>
          <a:custGeom>
            <a:avLst/>
            <a:gdLst/>
            <a:ahLst/>
            <a:cxnLst>
              <a:cxn ang="0">
                <a:pos x="61" y="64"/>
              </a:cxn>
              <a:cxn ang="0">
                <a:pos x="0" y="4"/>
              </a:cxn>
              <a:cxn ang="0">
                <a:pos x="2" y="0"/>
              </a:cxn>
              <a:cxn ang="0">
                <a:pos x="65" y="62"/>
              </a:cxn>
              <a:cxn ang="0">
                <a:pos x="61" y="64"/>
              </a:cxn>
            </a:cxnLst>
            <a:rect l="0" t="0" r="r" b="b"/>
            <a:pathLst>
              <a:path w="65" h="64">
                <a:moveTo>
                  <a:pt x="61" y="64"/>
                </a:moveTo>
                <a:lnTo>
                  <a:pt x="0" y="4"/>
                </a:lnTo>
                <a:lnTo>
                  <a:pt x="2" y="0"/>
                </a:lnTo>
                <a:lnTo>
                  <a:pt x="65" y="62"/>
                </a:lnTo>
                <a:lnTo>
                  <a:pt x="61" y="6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50" name="Freeform 226"/>
          <p:cNvSpPr/>
          <p:nvPr/>
        </p:nvSpPr>
        <p:spPr bwMode="auto">
          <a:xfrm>
            <a:off x="2975893" y="1809743"/>
            <a:ext cx="98507" cy="98053"/>
          </a:xfrm>
          <a:custGeom>
            <a:avLst/>
            <a:gdLst/>
            <a:ahLst/>
            <a:cxnLst>
              <a:cxn ang="0">
                <a:pos x="2" y="64"/>
              </a:cxn>
              <a:cxn ang="0">
                <a:pos x="0" y="62"/>
              </a:cxn>
              <a:cxn ang="0">
                <a:pos x="61" y="0"/>
              </a:cxn>
              <a:cxn ang="0">
                <a:pos x="65" y="4"/>
              </a:cxn>
              <a:cxn ang="0">
                <a:pos x="2" y="64"/>
              </a:cxn>
            </a:cxnLst>
            <a:rect l="0" t="0" r="r" b="b"/>
            <a:pathLst>
              <a:path w="65" h="64">
                <a:moveTo>
                  <a:pt x="2" y="64"/>
                </a:moveTo>
                <a:lnTo>
                  <a:pt x="0" y="62"/>
                </a:lnTo>
                <a:lnTo>
                  <a:pt x="61" y="0"/>
                </a:lnTo>
                <a:lnTo>
                  <a:pt x="65" y="4"/>
                </a:lnTo>
                <a:lnTo>
                  <a:pt x="2" y="6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51" name="Freeform 227"/>
          <p:cNvSpPr>
            <a:spLocks noEditPoints="1"/>
          </p:cNvSpPr>
          <p:nvPr/>
        </p:nvSpPr>
        <p:spPr bwMode="auto">
          <a:xfrm>
            <a:off x="3637289" y="1664998"/>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5" y="65"/>
              </a:cxn>
              <a:cxn ang="0">
                <a:pos x="36" y="36"/>
              </a:cxn>
              <a:cxn ang="0">
                <a:pos x="65" y="15"/>
              </a:cxn>
              <a:cxn ang="0">
                <a:pos x="100" y="2"/>
              </a:cxn>
              <a:cxn ang="0">
                <a:pos x="124" y="0"/>
              </a:cxn>
              <a:cxn ang="0">
                <a:pos x="162" y="5"/>
              </a:cxn>
              <a:cxn ang="0">
                <a:pos x="194" y="21"/>
              </a:cxn>
              <a:cxn ang="0">
                <a:pos x="221" y="46"/>
              </a:cxn>
              <a:cxn ang="0">
                <a:pos x="240" y="75"/>
              </a:cxn>
              <a:cxn ang="0">
                <a:pos x="248" y="112"/>
              </a:cxn>
              <a:cxn ang="0">
                <a:pos x="248" y="137"/>
              </a:cxn>
              <a:cxn ang="0">
                <a:pos x="240" y="173"/>
              </a:cxn>
              <a:cxn ang="0">
                <a:pos x="221" y="204"/>
              </a:cxn>
              <a:cxn ang="0">
                <a:pos x="194" y="228"/>
              </a:cxn>
              <a:cxn ang="0">
                <a:pos x="162" y="244"/>
              </a:cxn>
              <a:cxn ang="0">
                <a:pos x="124" y="250"/>
              </a:cxn>
              <a:cxn ang="0">
                <a:pos x="124" y="11"/>
              </a:cxn>
              <a:cxn ang="0">
                <a:pos x="90" y="16"/>
              </a:cxn>
              <a:cxn ang="0">
                <a:pos x="60" y="29"/>
              </a:cxn>
              <a:cxn ang="0">
                <a:pos x="36" y="52"/>
              </a:cxn>
              <a:cxn ang="0">
                <a:pos x="20" y="81"/>
              </a:cxn>
              <a:cxn ang="0">
                <a:pos x="12" y="113"/>
              </a:cxn>
              <a:cxn ang="0">
                <a:pos x="12" y="136"/>
              </a:cxn>
              <a:cxn ang="0">
                <a:pos x="20" y="169"/>
              </a:cxn>
              <a:cxn ang="0">
                <a:pos x="36" y="197"/>
              </a:cxn>
              <a:cxn ang="0">
                <a:pos x="60" y="218"/>
              </a:cxn>
              <a:cxn ang="0">
                <a:pos x="90" y="233"/>
              </a:cxn>
              <a:cxn ang="0">
                <a:pos x="124" y="239"/>
              </a:cxn>
              <a:cxn ang="0">
                <a:pos x="147" y="236"/>
              </a:cxn>
              <a:cxn ang="0">
                <a:pos x="179" y="225"/>
              </a:cxn>
              <a:cxn ang="0">
                <a:pos x="205" y="205"/>
              </a:cxn>
              <a:cxn ang="0">
                <a:pos x="225" y="179"/>
              </a:cxn>
              <a:cxn ang="0">
                <a:pos x="236" y="147"/>
              </a:cxn>
              <a:cxn ang="0">
                <a:pos x="239" y="124"/>
              </a:cxn>
              <a:cxn ang="0">
                <a:pos x="233" y="90"/>
              </a:cxn>
              <a:cxn ang="0">
                <a:pos x="218" y="60"/>
              </a:cxn>
              <a:cxn ang="0">
                <a:pos x="197" y="36"/>
              </a:cxn>
              <a:cxn ang="0">
                <a:pos x="169" y="20"/>
              </a:cxn>
              <a:cxn ang="0">
                <a:pos x="136" y="11"/>
              </a:cxn>
            </a:cxnLst>
            <a:rect l="0" t="0" r="r" b="b"/>
            <a:pathLst>
              <a:path w="250" h="250">
                <a:moveTo>
                  <a:pt x="124" y="250"/>
                </a:moveTo>
                <a:lnTo>
                  <a:pt x="124" y="250"/>
                </a:lnTo>
                <a:lnTo>
                  <a:pt x="112" y="248"/>
                </a:lnTo>
                <a:lnTo>
                  <a:pt x="100" y="247"/>
                </a:lnTo>
                <a:lnTo>
                  <a:pt x="87" y="244"/>
                </a:lnTo>
                <a:lnTo>
                  <a:pt x="77" y="240"/>
                </a:lnTo>
                <a:lnTo>
                  <a:pt x="65" y="235"/>
                </a:lnTo>
                <a:lnTo>
                  <a:pt x="55" y="228"/>
                </a:lnTo>
                <a:lnTo>
                  <a:pt x="46" y="221"/>
                </a:lnTo>
                <a:lnTo>
                  <a:pt x="36" y="213"/>
                </a:lnTo>
                <a:lnTo>
                  <a:pt x="28" y="204"/>
                </a:lnTo>
                <a:lnTo>
                  <a:pt x="21" y="194"/>
                </a:lnTo>
                <a:lnTo>
                  <a:pt x="15" y="183"/>
                </a:lnTo>
                <a:lnTo>
                  <a:pt x="9" y="173"/>
                </a:lnTo>
                <a:lnTo>
                  <a:pt x="5" y="162"/>
                </a:lnTo>
                <a:lnTo>
                  <a:pt x="2" y="150"/>
                </a:lnTo>
                <a:lnTo>
                  <a:pt x="1" y="137"/>
                </a:lnTo>
                <a:lnTo>
                  <a:pt x="0" y="124"/>
                </a:lnTo>
                <a:lnTo>
                  <a:pt x="0" y="124"/>
                </a:lnTo>
                <a:lnTo>
                  <a:pt x="1" y="112"/>
                </a:lnTo>
                <a:lnTo>
                  <a:pt x="2" y="100"/>
                </a:lnTo>
                <a:lnTo>
                  <a:pt x="5" y="87"/>
                </a:lnTo>
                <a:lnTo>
                  <a:pt x="9" y="75"/>
                </a:lnTo>
                <a:lnTo>
                  <a:pt x="15" y="65"/>
                </a:lnTo>
                <a:lnTo>
                  <a:pt x="21" y="55"/>
                </a:lnTo>
                <a:lnTo>
                  <a:pt x="28" y="46"/>
                </a:lnTo>
                <a:lnTo>
                  <a:pt x="36" y="36"/>
                </a:lnTo>
                <a:lnTo>
                  <a:pt x="46" y="28"/>
                </a:lnTo>
                <a:lnTo>
                  <a:pt x="55" y="21"/>
                </a:lnTo>
                <a:lnTo>
                  <a:pt x="65" y="15"/>
                </a:lnTo>
                <a:lnTo>
                  <a:pt x="77" y="9"/>
                </a:lnTo>
                <a:lnTo>
                  <a:pt x="87" y="5"/>
                </a:lnTo>
                <a:lnTo>
                  <a:pt x="100" y="2"/>
                </a:lnTo>
                <a:lnTo>
                  <a:pt x="112" y="0"/>
                </a:lnTo>
                <a:lnTo>
                  <a:pt x="124" y="0"/>
                </a:lnTo>
                <a:lnTo>
                  <a:pt x="124" y="0"/>
                </a:lnTo>
                <a:lnTo>
                  <a:pt x="137" y="0"/>
                </a:lnTo>
                <a:lnTo>
                  <a:pt x="150" y="2"/>
                </a:lnTo>
                <a:lnTo>
                  <a:pt x="162" y="5"/>
                </a:lnTo>
                <a:lnTo>
                  <a:pt x="173" y="9"/>
                </a:lnTo>
                <a:lnTo>
                  <a:pt x="183" y="15"/>
                </a:lnTo>
                <a:lnTo>
                  <a:pt x="194" y="21"/>
                </a:lnTo>
                <a:lnTo>
                  <a:pt x="204" y="28"/>
                </a:lnTo>
                <a:lnTo>
                  <a:pt x="213" y="36"/>
                </a:lnTo>
                <a:lnTo>
                  <a:pt x="221" y="46"/>
                </a:lnTo>
                <a:lnTo>
                  <a:pt x="228" y="55"/>
                </a:lnTo>
                <a:lnTo>
                  <a:pt x="235" y="65"/>
                </a:lnTo>
                <a:lnTo>
                  <a:pt x="240" y="75"/>
                </a:lnTo>
                <a:lnTo>
                  <a:pt x="244" y="87"/>
                </a:lnTo>
                <a:lnTo>
                  <a:pt x="247" y="100"/>
                </a:lnTo>
                <a:lnTo>
                  <a:pt x="248" y="112"/>
                </a:lnTo>
                <a:lnTo>
                  <a:pt x="250" y="124"/>
                </a:lnTo>
                <a:lnTo>
                  <a:pt x="250" y="124"/>
                </a:lnTo>
                <a:lnTo>
                  <a:pt x="248" y="137"/>
                </a:lnTo>
                <a:lnTo>
                  <a:pt x="247" y="150"/>
                </a:lnTo>
                <a:lnTo>
                  <a:pt x="244" y="162"/>
                </a:lnTo>
                <a:lnTo>
                  <a:pt x="240" y="173"/>
                </a:lnTo>
                <a:lnTo>
                  <a:pt x="235" y="183"/>
                </a:lnTo>
                <a:lnTo>
                  <a:pt x="228" y="194"/>
                </a:lnTo>
                <a:lnTo>
                  <a:pt x="221" y="204"/>
                </a:lnTo>
                <a:lnTo>
                  <a:pt x="213" y="213"/>
                </a:lnTo>
                <a:lnTo>
                  <a:pt x="204" y="221"/>
                </a:lnTo>
                <a:lnTo>
                  <a:pt x="194" y="228"/>
                </a:lnTo>
                <a:lnTo>
                  <a:pt x="183" y="235"/>
                </a:lnTo>
                <a:lnTo>
                  <a:pt x="173" y="240"/>
                </a:lnTo>
                <a:lnTo>
                  <a:pt x="162" y="244"/>
                </a:lnTo>
                <a:lnTo>
                  <a:pt x="150" y="247"/>
                </a:lnTo>
                <a:lnTo>
                  <a:pt x="137" y="248"/>
                </a:lnTo>
                <a:lnTo>
                  <a:pt x="124" y="250"/>
                </a:lnTo>
                <a:lnTo>
                  <a:pt x="124" y="250"/>
                </a:lnTo>
                <a:close/>
                <a:moveTo>
                  <a:pt x="124" y="11"/>
                </a:moveTo>
                <a:lnTo>
                  <a:pt x="124" y="11"/>
                </a:lnTo>
                <a:lnTo>
                  <a:pt x="113" y="11"/>
                </a:lnTo>
                <a:lnTo>
                  <a:pt x="101" y="13"/>
                </a:lnTo>
                <a:lnTo>
                  <a:pt x="90"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0" y="233"/>
                </a:lnTo>
                <a:lnTo>
                  <a:pt x="101" y="236"/>
                </a:lnTo>
                <a:lnTo>
                  <a:pt x="113" y="237"/>
                </a:lnTo>
                <a:lnTo>
                  <a:pt x="124" y="239"/>
                </a:lnTo>
                <a:lnTo>
                  <a:pt x="124" y="239"/>
                </a:lnTo>
                <a:lnTo>
                  <a:pt x="136" y="237"/>
                </a:lnTo>
                <a:lnTo>
                  <a:pt x="147" y="236"/>
                </a:lnTo>
                <a:lnTo>
                  <a:pt x="159" y="233"/>
                </a:lnTo>
                <a:lnTo>
                  <a:pt x="169" y="229"/>
                </a:lnTo>
                <a:lnTo>
                  <a:pt x="179" y="225"/>
                </a:lnTo>
                <a:lnTo>
                  <a:pt x="189" y="218"/>
                </a:lnTo>
                <a:lnTo>
                  <a:pt x="197" y="212"/>
                </a:lnTo>
                <a:lnTo>
                  <a:pt x="205" y="205"/>
                </a:lnTo>
                <a:lnTo>
                  <a:pt x="213" y="197"/>
                </a:lnTo>
                <a:lnTo>
                  <a:pt x="218" y="189"/>
                </a:lnTo>
                <a:lnTo>
                  <a:pt x="225" y="179"/>
                </a:lnTo>
                <a:lnTo>
                  <a:pt x="229" y="169"/>
                </a:lnTo>
                <a:lnTo>
                  <a:pt x="233" y="158"/>
                </a:lnTo>
                <a:lnTo>
                  <a:pt x="236" y="147"/>
                </a:lnTo>
                <a:lnTo>
                  <a:pt x="237" y="136"/>
                </a:lnTo>
                <a:lnTo>
                  <a:pt x="239" y="124"/>
                </a:lnTo>
                <a:lnTo>
                  <a:pt x="239" y="124"/>
                </a:lnTo>
                <a:lnTo>
                  <a:pt x="237" y="113"/>
                </a:lnTo>
                <a:lnTo>
                  <a:pt x="236" y="101"/>
                </a:lnTo>
                <a:lnTo>
                  <a:pt x="233" y="90"/>
                </a:lnTo>
                <a:lnTo>
                  <a:pt x="229" y="81"/>
                </a:lnTo>
                <a:lnTo>
                  <a:pt x="225" y="70"/>
                </a:lnTo>
                <a:lnTo>
                  <a:pt x="218" y="60"/>
                </a:lnTo>
                <a:lnTo>
                  <a:pt x="213" y="52"/>
                </a:lnTo>
                <a:lnTo>
                  <a:pt x="205" y="44"/>
                </a:lnTo>
                <a:lnTo>
                  <a:pt x="197" y="36"/>
                </a:lnTo>
                <a:lnTo>
                  <a:pt x="189" y="29"/>
                </a:lnTo>
                <a:lnTo>
                  <a:pt x="179" y="24"/>
                </a:lnTo>
                <a:lnTo>
                  <a:pt x="169" y="20"/>
                </a:lnTo>
                <a:lnTo>
                  <a:pt x="159" y="16"/>
                </a:lnTo>
                <a:lnTo>
                  <a:pt x="147" y="13"/>
                </a:lnTo>
                <a:lnTo>
                  <a:pt x="136" y="11"/>
                </a:lnTo>
                <a:lnTo>
                  <a:pt x="124" y="11"/>
                </a:lnTo>
                <a:lnTo>
                  <a:pt x="124"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52" name="Freeform 228"/>
          <p:cNvSpPr>
            <a:spLocks noEditPoints="1"/>
          </p:cNvSpPr>
          <p:nvPr/>
        </p:nvSpPr>
        <p:spPr bwMode="auto">
          <a:xfrm>
            <a:off x="3674816" y="1702351"/>
            <a:ext cx="318969" cy="312835"/>
          </a:xfrm>
          <a:custGeom>
            <a:avLst/>
            <a:gdLst/>
            <a:ahLst/>
            <a:cxnLst>
              <a:cxn ang="0">
                <a:pos x="91" y="202"/>
              </a:cxn>
              <a:cxn ang="0">
                <a:pos x="62" y="195"/>
              </a:cxn>
              <a:cxn ang="0">
                <a:pos x="37" y="179"/>
              </a:cxn>
              <a:cxn ang="0">
                <a:pos x="17" y="158"/>
              </a:cxn>
              <a:cxn ang="0">
                <a:pos x="5" y="132"/>
              </a:cxn>
              <a:cxn ang="0">
                <a:pos x="0" y="101"/>
              </a:cxn>
              <a:cxn ang="0">
                <a:pos x="2" y="81"/>
              </a:cxn>
              <a:cxn ang="0">
                <a:pos x="12" y="54"/>
              </a:cxn>
              <a:cxn ang="0">
                <a:pos x="29" y="29"/>
              </a:cxn>
              <a:cxn ang="0">
                <a:pos x="54" y="12"/>
              </a:cxn>
              <a:cxn ang="0">
                <a:pos x="81" y="2"/>
              </a:cxn>
              <a:cxn ang="0">
                <a:pos x="101" y="0"/>
              </a:cxn>
              <a:cxn ang="0">
                <a:pos x="132" y="5"/>
              </a:cxn>
              <a:cxn ang="0">
                <a:pos x="158" y="17"/>
              </a:cxn>
              <a:cxn ang="0">
                <a:pos x="179" y="37"/>
              </a:cxn>
              <a:cxn ang="0">
                <a:pos x="195" y="62"/>
              </a:cxn>
              <a:cxn ang="0">
                <a:pos x="202" y="92"/>
              </a:cxn>
              <a:cxn ang="0">
                <a:pos x="202" y="112"/>
              </a:cxn>
              <a:cxn ang="0">
                <a:pos x="195" y="141"/>
              </a:cxn>
              <a:cxn ang="0">
                <a:pos x="179" y="166"/>
              </a:cxn>
              <a:cxn ang="0">
                <a:pos x="158" y="186"/>
              </a:cxn>
              <a:cxn ang="0">
                <a:pos x="132" y="198"/>
              </a:cxn>
              <a:cxn ang="0">
                <a:pos x="101" y="202"/>
              </a:cxn>
              <a:cxn ang="0">
                <a:pos x="101" y="5"/>
              </a:cxn>
              <a:cxn ang="0">
                <a:pos x="73" y="10"/>
              </a:cxn>
              <a:cxn ang="0">
                <a:pos x="48" y="21"/>
              </a:cxn>
              <a:cxn ang="0">
                <a:pos x="28" y="40"/>
              </a:cxn>
              <a:cxn ang="0">
                <a:pos x="13" y="64"/>
              </a:cxn>
              <a:cxn ang="0">
                <a:pos x="6" y="92"/>
              </a:cxn>
              <a:cxn ang="0">
                <a:pos x="6" y="112"/>
              </a:cxn>
              <a:cxn ang="0">
                <a:pos x="13" y="139"/>
              </a:cxn>
              <a:cxn ang="0">
                <a:pos x="28" y="163"/>
              </a:cxn>
              <a:cxn ang="0">
                <a:pos x="48" y="181"/>
              </a:cxn>
              <a:cxn ang="0">
                <a:pos x="73" y="193"/>
              </a:cxn>
              <a:cxn ang="0">
                <a:pos x="101" y="197"/>
              </a:cxn>
              <a:cxn ang="0">
                <a:pos x="121" y="195"/>
              </a:cxn>
              <a:cxn ang="0">
                <a:pos x="147" y="186"/>
              </a:cxn>
              <a:cxn ang="0">
                <a:pos x="170" y="170"/>
              </a:cxn>
              <a:cxn ang="0">
                <a:pos x="186" y="147"/>
              </a:cxn>
              <a:cxn ang="0">
                <a:pos x="195" y="121"/>
              </a:cxn>
              <a:cxn ang="0">
                <a:pos x="198" y="101"/>
              </a:cxn>
              <a:cxn ang="0">
                <a:pos x="193" y="73"/>
              </a:cxn>
              <a:cxn ang="0">
                <a:pos x="181" y="48"/>
              </a:cxn>
              <a:cxn ang="0">
                <a:pos x="163" y="28"/>
              </a:cxn>
              <a:cxn ang="0">
                <a:pos x="139" y="13"/>
              </a:cxn>
              <a:cxn ang="0">
                <a:pos x="112" y="6"/>
              </a:cxn>
            </a:cxnLst>
            <a:rect l="0" t="0" r="r" b="b"/>
            <a:pathLst>
              <a:path w="204" h="202">
                <a:moveTo>
                  <a:pt x="101" y="202"/>
                </a:moveTo>
                <a:lnTo>
                  <a:pt x="101" y="202"/>
                </a:lnTo>
                <a:lnTo>
                  <a:pt x="91" y="202"/>
                </a:lnTo>
                <a:lnTo>
                  <a:pt x="81" y="201"/>
                </a:lnTo>
                <a:lnTo>
                  <a:pt x="71" y="198"/>
                </a:lnTo>
                <a:lnTo>
                  <a:pt x="62" y="195"/>
                </a:lnTo>
                <a:lnTo>
                  <a:pt x="54" y="190"/>
                </a:lnTo>
                <a:lnTo>
                  <a:pt x="46" y="186"/>
                </a:lnTo>
                <a:lnTo>
                  <a:pt x="37" y="179"/>
                </a:lnTo>
                <a:lnTo>
                  <a:pt x="29" y="173"/>
                </a:lnTo>
                <a:lnTo>
                  <a:pt x="24" y="166"/>
                </a:lnTo>
                <a:lnTo>
                  <a:pt x="17" y="158"/>
                </a:lnTo>
                <a:lnTo>
                  <a:pt x="12" y="150"/>
                </a:lnTo>
                <a:lnTo>
                  <a:pt x="8" y="141"/>
                </a:lnTo>
                <a:lnTo>
                  <a:pt x="5" y="132"/>
                </a:lnTo>
                <a:lnTo>
                  <a:pt x="2" y="121"/>
                </a:lnTo>
                <a:lnTo>
                  <a:pt x="1" y="112"/>
                </a:lnTo>
                <a:lnTo>
                  <a:pt x="0" y="101"/>
                </a:lnTo>
                <a:lnTo>
                  <a:pt x="0" y="101"/>
                </a:lnTo>
                <a:lnTo>
                  <a:pt x="1" y="92"/>
                </a:lnTo>
                <a:lnTo>
                  <a:pt x="2" y="81"/>
                </a:lnTo>
                <a:lnTo>
                  <a:pt x="5" y="71"/>
                </a:lnTo>
                <a:lnTo>
                  <a:pt x="8" y="62"/>
                </a:lnTo>
                <a:lnTo>
                  <a:pt x="12" y="54"/>
                </a:lnTo>
                <a:lnTo>
                  <a:pt x="17" y="44"/>
                </a:lnTo>
                <a:lnTo>
                  <a:pt x="24" y="37"/>
                </a:lnTo>
                <a:lnTo>
                  <a:pt x="29" y="29"/>
                </a:lnTo>
                <a:lnTo>
                  <a:pt x="37" y="23"/>
                </a:lnTo>
                <a:lnTo>
                  <a:pt x="46" y="17"/>
                </a:lnTo>
                <a:lnTo>
                  <a:pt x="54" y="12"/>
                </a:lnTo>
                <a:lnTo>
                  <a:pt x="62" y="8"/>
                </a:lnTo>
                <a:lnTo>
                  <a:pt x="71" y="5"/>
                </a:lnTo>
                <a:lnTo>
                  <a:pt x="81" y="2"/>
                </a:lnTo>
                <a:lnTo>
                  <a:pt x="91" y="1"/>
                </a:lnTo>
                <a:lnTo>
                  <a:pt x="101" y="0"/>
                </a:lnTo>
                <a:lnTo>
                  <a:pt x="101" y="0"/>
                </a:lnTo>
                <a:lnTo>
                  <a:pt x="112" y="1"/>
                </a:lnTo>
                <a:lnTo>
                  <a:pt x="123" y="2"/>
                </a:lnTo>
                <a:lnTo>
                  <a:pt x="132" y="5"/>
                </a:lnTo>
                <a:lnTo>
                  <a:pt x="141" y="8"/>
                </a:lnTo>
                <a:lnTo>
                  <a:pt x="150" y="12"/>
                </a:lnTo>
                <a:lnTo>
                  <a:pt x="158" y="17"/>
                </a:lnTo>
                <a:lnTo>
                  <a:pt x="166" y="23"/>
                </a:lnTo>
                <a:lnTo>
                  <a:pt x="174" y="29"/>
                </a:lnTo>
                <a:lnTo>
                  <a:pt x="179" y="37"/>
                </a:lnTo>
                <a:lnTo>
                  <a:pt x="186" y="44"/>
                </a:lnTo>
                <a:lnTo>
                  <a:pt x="190" y="54"/>
                </a:lnTo>
                <a:lnTo>
                  <a:pt x="195" y="62"/>
                </a:lnTo>
                <a:lnTo>
                  <a:pt x="198" y="71"/>
                </a:lnTo>
                <a:lnTo>
                  <a:pt x="201" y="81"/>
                </a:lnTo>
                <a:lnTo>
                  <a:pt x="202" y="92"/>
                </a:lnTo>
                <a:lnTo>
                  <a:pt x="204" y="101"/>
                </a:lnTo>
                <a:lnTo>
                  <a:pt x="204" y="101"/>
                </a:lnTo>
                <a:lnTo>
                  <a:pt x="202" y="112"/>
                </a:lnTo>
                <a:lnTo>
                  <a:pt x="201" y="121"/>
                </a:lnTo>
                <a:lnTo>
                  <a:pt x="198" y="132"/>
                </a:lnTo>
                <a:lnTo>
                  <a:pt x="195" y="141"/>
                </a:lnTo>
                <a:lnTo>
                  <a:pt x="190" y="150"/>
                </a:lnTo>
                <a:lnTo>
                  <a:pt x="186" y="158"/>
                </a:lnTo>
                <a:lnTo>
                  <a:pt x="179" y="166"/>
                </a:lnTo>
                <a:lnTo>
                  <a:pt x="174" y="173"/>
                </a:lnTo>
                <a:lnTo>
                  <a:pt x="166" y="179"/>
                </a:lnTo>
                <a:lnTo>
                  <a:pt x="158" y="186"/>
                </a:lnTo>
                <a:lnTo>
                  <a:pt x="150" y="190"/>
                </a:lnTo>
                <a:lnTo>
                  <a:pt x="141" y="195"/>
                </a:lnTo>
                <a:lnTo>
                  <a:pt x="132" y="198"/>
                </a:lnTo>
                <a:lnTo>
                  <a:pt x="123" y="201"/>
                </a:lnTo>
                <a:lnTo>
                  <a:pt x="112" y="202"/>
                </a:lnTo>
                <a:lnTo>
                  <a:pt x="101" y="202"/>
                </a:lnTo>
                <a:lnTo>
                  <a:pt x="101" y="202"/>
                </a:lnTo>
                <a:close/>
                <a:moveTo>
                  <a:pt x="101" y="5"/>
                </a:moveTo>
                <a:lnTo>
                  <a:pt x="101" y="5"/>
                </a:lnTo>
                <a:lnTo>
                  <a:pt x="91" y="6"/>
                </a:lnTo>
                <a:lnTo>
                  <a:pt x="82" y="8"/>
                </a:lnTo>
                <a:lnTo>
                  <a:pt x="73" y="10"/>
                </a:lnTo>
                <a:lnTo>
                  <a:pt x="64" y="13"/>
                </a:lnTo>
                <a:lnTo>
                  <a:pt x="56" y="17"/>
                </a:lnTo>
                <a:lnTo>
                  <a:pt x="48" y="21"/>
                </a:lnTo>
                <a:lnTo>
                  <a:pt x="40" y="28"/>
                </a:lnTo>
                <a:lnTo>
                  <a:pt x="33" y="33"/>
                </a:lnTo>
                <a:lnTo>
                  <a:pt x="28" y="40"/>
                </a:lnTo>
                <a:lnTo>
                  <a:pt x="23" y="48"/>
                </a:lnTo>
                <a:lnTo>
                  <a:pt x="17" y="56"/>
                </a:lnTo>
                <a:lnTo>
                  <a:pt x="13" y="64"/>
                </a:lnTo>
                <a:lnTo>
                  <a:pt x="10" y="73"/>
                </a:lnTo>
                <a:lnTo>
                  <a:pt x="8" y="82"/>
                </a:lnTo>
                <a:lnTo>
                  <a:pt x="6" y="92"/>
                </a:lnTo>
                <a:lnTo>
                  <a:pt x="5" y="101"/>
                </a:lnTo>
                <a:lnTo>
                  <a:pt x="5" y="101"/>
                </a:lnTo>
                <a:lnTo>
                  <a:pt x="6" y="112"/>
                </a:lnTo>
                <a:lnTo>
                  <a:pt x="8" y="121"/>
                </a:lnTo>
                <a:lnTo>
                  <a:pt x="10" y="129"/>
                </a:lnTo>
                <a:lnTo>
                  <a:pt x="13" y="139"/>
                </a:lnTo>
                <a:lnTo>
                  <a:pt x="17" y="147"/>
                </a:lnTo>
                <a:lnTo>
                  <a:pt x="23" y="155"/>
                </a:lnTo>
                <a:lnTo>
                  <a:pt x="28" y="163"/>
                </a:lnTo>
                <a:lnTo>
                  <a:pt x="33" y="170"/>
                </a:lnTo>
                <a:lnTo>
                  <a:pt x="40" y="175"/>
                </a:lnTo>
                <a:lnTo>
                  <a:pt x="48" y="181"/>
                </a:lnTo>
                <a:lnTo>
                  <a:pt x="56" y="186"/>
                </a:lnTo>
                <a:lnTo>
                  <a:pt x="64" y="190"/>
                </a:lnTo>
                <a:lnTo>
                  <a:pt x="73" y="193"/>
                </a:lnTo>
                <a:lnTo>
                  <a:pt x="82" y="195"/>
                </a:lnTo>
                <a:lnTo>
                  <a:pt x="91" y="197"/>
                </a:lnTo>
                <a:lnTo>
                  <a:pt x="101" y="197"/>
                </a:lnTo>
                <a:lnTo>
                  <a:pt x="101" y="197"/>
                </a:lnTo>
                <a:lnTo>
                  <a:pt x="112" y="197"/>
                </a:lnTo>
                <a:lnTo>
                  <a:pt x="121" y="195"/>
                </a:lnTo>
                <a:lnTo>
                  <a:pt x="131" y="193"/>
                </a:lnTo>
                <a:lnTo>
                  <a:pt x="139" y="190"/>
                </a:lnTo>
                <a:lnTo>
                  <a:pt x="147" y="186"/>
                </a:lnTo>
                <a:lnTo>
                  <a:pt x="155" y="181"/>
                </a:lnTo>
                <a:lnTo>
                  <a:pt x="163" y="175"/>
                </a:lnTo>
                <a:lnTo>
                  <a:pt x="170" y="170"/>
                </a:lnTo>
                <a:lnTo>
                  <a:pt x="175" y="163"/>
                </a:lnTo>
                <a:lnTo>
                  <a:pt x="181" y="155"/>
                </a:lnTo>
                <a:lnTo>
                  <a:pt x="186" y="147"/>
                </a:lnTo>
                <a:lnTo>
                  <a:pt x="190" y="139"/>
                </a:lnTo>
                <a:lnTo>
                  <a:pt x="193" y="129"/>
                </a:lnTo>
                <a:lnTo>
                  <a:pt x="195" y="121"/>
                </a:lnTo>
                <a:lnTo>
                  <a:pt x="197" y="112"/>
                </a:lnTo>
                <a:lnTo>
                  <a:pt x="198" y="101"/>
                </a:lnTo>
                <a:lnTo>
                  <a:pt x="198" y="101"/>
                </a:lnTo>
                <a:lnTo>
                  <a:pt x="197" y="92"/>
                </a:lnTo>
                <a:lnTo>
                  <a:pt x="195" y="82"/>
                </a:lnTo>
                <a:lnTo>
                  <a:pt x="193" y="73"/>
                </a:lnTo>
                <a:lnTo>
                  <a:pt x="190" y="64"/>
                </a:lnTo>
                <a:lnTo>
                  <a:pt x="186" y="56"/>
                </a:lnTo>
                <a:lnTo>
                  <a:pt x="181" y="48"/>
                </a:lnTo>
                <a:lnTo>
                  <a:pt x="175" y="40"/>
                </a:lnTo>
                <a:lnTo>
                  <a:pt x="170" y="33"/>
                </a:lnTo>
                <a:lnTo>
                  <a:pt x="163" y="28"/>
                </a:lnTo>
                <a:lnTo>
                  <a:pt x="155" y="21"/>
                </a:lnTo>
                <a:lnTo>
                  <a:pt x="147" y="17"/>
                </a:lnTo>
                <a:lnTo>
                  <a:pt x="139" y="13"/>
                </a:lnTo>
                <a:lnTo>
                  <a:pt x="131" y="10"/>
                </a:lnTo>
                <a:lnTo>
                  <a:pt x="121" y="8"/>
                </a:lnTo>
                <a:lnTo>
                  <a:pt x="112" y="6"/>
                </a:lnTo>
                <a:lnTo>
                  <a:pt x="101" y="5"/>
                </a:lnTo>
                <a:lnTo>
                  <a:pt x="101"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53" name="Rectangle 229"/>
          <p:cNvSpPr>
            <a:spLocks noChangeArrowheads="1"/>
          </p:cNvSpPr>
          <p:nvPr/>
        </p:nvSpPr>
        <p:spPr bwMode="auto">
          <a:xfrm>
            <a:off x="3763941" y="1851763"/>
            <a:ext cx="136033" cy="9339"/>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54" name="Freeform 230"/>
          <p:cNvSpPr>
            <a:spLocks noEditPoints="1"/>
          </p:cNvSpPr>
          <p:nvPr/>
        </p:nvSpPr>
        <p:spPr bwMode="auto">
          <a:xfrm>
            <a:off x="10945455" y="4891384"/>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1" y="46"/>
              </a:cxn>
              <a:cxn ang="0">
                <a:pos x="239" y="77"/>
              </a:cxn>
              <a:cxn ang="0">
                <a:pos x="248" y="112"/>
              </a:cxn>
              <a:cxn ang="0">
                <a:pos x="248" y="138"/>
              </a:cxn>
              <a:cxn ang="0">
                <a:pos x="239" y="174"/>
              </a:cxn>
              <a:cxn ang="0">
                <a:pos x="221" y="205"/>
              </a:cxn>
              <a:cxn ang="0">
                <a:pos x="194" y="228"/>
              </a:cxn>
              <a:cxn ang="0">
                <a:pos x="162" y="244"/>
              </a:cxn>
              <a:cxn ang="0">
                <a:pos x="124" y="250"/>
              </a:cxn>
              <a:cxn ang="0">
                <a:pos x="124" y="11"/>
              </a:cxn>
              <a:cxn ang="0">
                <a:pos x="90" y="16"/>
              </a:cxn>
              <a:cxn ang="0">
                <a:pos x="60" y="31"/>
              </a:cxn>
              <a:cxn ang="0">
                <a:pos x="36" y="53"/>
              </a:cxn>
              <a:cxn ang="0">
                <a:pos x="19" y="81"/>
              </a:cxn>
              <a:cxn ang="0">
                <a:pos x="11" y="113"/>
              </a:cxn>
              <a:cxn ang="0">
                <a:pos x="11" y="136"/>
              </a:cxn>
              <a:cxn ang="0">
                <a:pos x="19" y="170"/>
              </a:cxn>
              <a:cxn ang="0">
                <a:pos x="36" y="197"/>
              </a:cxn>
              <a:cxn ang="0">
                <a:pos x="60"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8" y="62"/>
              </a:cxn>
              <a:cxn ang="0">
                <a:pos x="197" y="38"/>
              </a:cxn>
              <a:cxn ang="0">
                <a:pos x="168" y="20"/>
              </a:cxn>
              <a:cxn ang="0">
                <a:pos x="136" y="12"/>
              </a:cxn>
            </a:cxnLst>
            <a:rect l="0" t="0" r="r" b="b"/>
            <a:pathLst>
              <a:path w="250" h="250">
                <a:moveTo>
                  <a:pt x="124" y="250"/>
                </a:moveTo>
                <a:lnTo>
                  <a:pt x="124" y="250"/>
                </a:lnTo>
                <a:lnTo>
                  <a:pt x="112" y="250"/>
                </a:lnTo>
                <a:lnTo>
                  <a:pt x="100" y="247"/>
                </a:lnTo>
                <a:lnTo>
                  <a:pt x="87"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7" y="7"/>
                </a:lnTo>
                <a:lnTo>
                  <a:pt x="100" y="3"/>
                </a:lnTo>
                <a:lnTo>
                  <a:pt x="112" y="1"/>
                </a:lnTo>
                <a:lnTo>
                  <a:pt x="124" y="0"/>
                </a:lnTo>
                <a:lnTo>
                  <a:pt x="124" y="0"/>
                </a:lnTo>
                <a:lnTo>
                  <a:pt x="137" y="1"/>
                </a:lnTo>
                <a:lnTo>
                  <a:pt x="150" y="3"/>
                </a:lnTo>
                <a:lnTo>
                  <a:pt x="162" y="7"/>
                </a:lnTo>
                <a:lnTo>
                  <a:pt x="173" y="11"/>
                </a:lnTo>
                <a:lnTo>
                  <a:pt x="183" y="16"/>
                </a:lnTo>
                <a:lnTo>
                  <a:pt x="194" y="22"/>
                </a:lnTo>
                <a:lnTo>
                  <a:pt x="204" y="30"/>
                </a:lnTo>
                <a:lnTo>
                  <a:pt x="213" y="38"/>
                </a:lnTo>
                <a:lnTo>
                  <a:pt x="221"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1" y="205"/>
                </a:lnTo>
                <a:lnTo>
                  <a:pt x="213" y="213"/>
                </a:lnTo>
                <a:lnTo>
                  <a:pt x="204" y="221"/>
                </a:lnTo>
                <a:lnTo>
                  <a:pt x="194" y="228"/>
                </a:lnTo>
                <a:lnTo>
                  <a:pt x="183" y="235"/>
                </a:lnTo>
                <a:lnTo>
                  <a:pt x="173" y="240"/>
                </a:lnTo>
                <a:lnTo>
                  <a:pt x="162" y="244"/>
                </a:lnTo>
                <a:lnTo>
                  <a:pt x="150" y="247"/>
                </a:lnTo>
                <a:lnTo>
                  <a:pt x="137" y="250"/>
                </a:lnTo>
                <a:lnTo>
                  <a:pt x="124" y="250"/>
                </a:lnTo>
                <a:lnTo>
                  <a:pt x="124" y="250"/>
                </a:lnTo>
                <a:close/>
                <a:moveTo>
                  <a:pt x="124" y="11"/>
                </a:moveTo>
                <a:lnTo>
                  <a:pt x="124" y="11"/>
                </a:lnTo>
                <a:lnTo>
                  <a:pt x="113" y="12"/>
                </a:lnTo>
                <a:lnTo>
                  <a:pt x="101" y="13"/>
                </a:lnTo>
                <a:lnTo>
                  <a:pt x="90" y="16"/>
                </a:lnTo>
                <a:lnTo>
                  <a:pt x="79" y="20"/>
                </a:lnTo>
                <a:lnTo>
                  <a:pt x="70" y="26"/>
                </a:lnTo>
                <a:lnTo>
                  <a:pt x="60" y="31"/>
                </a:lnTo>
                <a:lnTo>
                  <a:pt x="52" y="38"/>
                </a:lnTo>
                <a:lnTo>
                  <a:pt x="44" y="44"/>
                </a:lnTo>
                <a:lnTo>
                  <a:pt x="36" y="53"/>
                </a:lnTo>
                <a:lnTo>
                  <a:pt x="29" y="62"/>
                </a:lnTo>
                <a:lnTo>
                  <a:pt x="24" y="71"/>
                </a:lnTo>
                <a:lnTo>
                  <a:pt x="19" y="81"/>
                </a:lnTo>
                <a:lnTo>
                  <a:pt x="16" y="92"/>
                </a:lnTo>
                <a:lnTo>
                  <a:pt x="13" y="103"/>
                </a:lnTo>
                <a:lnTo>
                  <a:pt x="11" y="113"/>
                </a:lnTo>
                <a:lnTo>
                  <a:pt x="11" y="125"/>
                </a:lnTo>
                <a:lnTo>
                  <a:pt x="11" y="125"/>
                </a:lnTo>
                <a:lnTo>
                  <a:pt x="11" y="136"/>
                </a:lnTo>
                <a:lnTo>
                  <a:pt x="13" y="148"/>
                </a:lnTo>
                <a:lnTo>
                  <a:pt x="16" y="159"/>
                </a:lnTo>
                <a:lnTo>
                  <a:pt x="19" y="170"/>
                </a:lnTo>
                <a:lnTo>
                  <a:pt x="24" y="179"/>
                </a:lnTo>
                <a:lnTo>
                  <a:pt x="29" y="189"/>
                </a:lnTo>
                <a:lnTo>
                  <a:pt x="36" y="197"/>
                </a:lnTo>
                <a:lnTo>
                  <a:pt x="44" y="205"/>
                </a:lnTo>
                <a:lnTo>
                  <a:pt x="52" y="213"/>
                </a:lnTo>
                <a:lnTo>
                  <a:pt x="60"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8" y="231"/>
                </a:lnTo>
                <a:lnTo>
                  <a:pt x="178" y="225"/>
                </a:lnTo>
                <a:lnTo>
                  <a:pt x="187" y="220"/>
                </a:lnTo>
                <a:lnTo>
                  <a:pt x="197" y="213"/>
                </a:lnTo>
                <a:lnTo>
                  <a:pt x="205" y="205"/>
                </a:lnTo>
                <a:lnTo>
                  <a:pt x="212" y="197"/>
                </a:lnTo>
                <a:lnTo>
                  <a:pt x="218"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8" y="62"/>
                </a:lnTo>
                <a:lnTo>
                  <a:pt x="212" y="53"/>
                </a:lnTo>
                <a:lnTo>
                  <a:pt x="205" y="44"/>
                </a:lnTo>
                <a:lnTo>
                  <a:pt x="197" y="38"/>
                </a:lnTo>
                <a:lnTo>
                  <a:pt x="187" y="31"/>
                </a:lnTo>
                <a:lnTo>
                  <a:pt x="178" y="26"/>
                </a:lnTo>
                <a:lnTo>
                  <a:pt x="168" y="20"/>
                </a:lnTo>
                <a:lnTo>
                  <a:pt x="158" y="16"/>
                </a:lnTo>
                <a:lnTo>
                  <a:pt x="147" y="13"/>
                </a:lnTo>
                <a:lnTo>
                  <a:pt x="136" y="12"/>
                </a:lnTo>
                <a:lnTo>
                  <a:pt x="124" y="11"/>
                </a:lnTo>
                <a:lnTo>
                  <a:pt x="124"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55" name="Rectangle 231"/>
          <p:cNvSpPr>
            <a:spLocks noChangeArrowheads="1"/>
          </p:cNvSpPr>
          <p:nvPr/>
        </p:nvSpPr>
        <p:spPr bwMode="auto">
          <a:xfrm>
            <a:off x="11072106" y="5082820"/>
            <a:ext cx="131340" cy="9339"/>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56" name="Rectangle 232"/>
          <p:cNvSpPr>
            <a:spLocks noChangeArrowheads="1"/>
          </p:cNvSpPr>
          <p:nvPr/>
        </p:nvSpPr>
        <p:spPr bwMode="auto">
          <a:xfrm>
            <a:off x="11133084" y="5022121"/>
            <a:ext cx="9381" cy="13540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57" name="Freeform 233"/>
          <p:cNvSpPr>
            <a:spLocks noEditPoints="1"/>
          </p:cNvSpPr>
          <p:nvPr/>
        </p:nvSpPr>
        <p:spPr bwMode="auto">
          <a:xfrm>
            <a:off x="9322462" y="4891384"/>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9" y="62"/>
              </a:cxn>
              <a:cxn ang="0">
                <a:pos x="197" y="38"/>
              </a:cxn>
              <a:cxn ang="0">
                <a:pos x="169" y="20"/>
              </a:cxn>
              <a:cxn ang="0">
                <a:pos x="136" y="12"/>
              </a:cxn>
            </a:cxnLst>
            <a:rect l="0" t="0" r="r" b="b"/>
            <a:pathLst>
              <a:path w="250" h="250">
                <a:moveTo>
                  <a:pt x="124" y="250"/>
                </a:moveTo>
                <a:lnTo>
                  <a:pt x="124" y="250"/>
                </a:lnTo>
                <a:lnTo>
                  <a:pt x="112" y="250"/>
                </a:lnTo>
                <a:lnTo>
                  <a:pt x="100" y="247"/>
                </a:lnTo>
                <a:lnTo>
                  <a:pt x="88"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8" y="7"/>
                </a:lnTo>
                <a:lnTo>
                  <a:pt x="100" y="3"/>
                </a:lnTo>
                <a:lnTo>
                  <a:pt x="112" y="1"/>
                </a:lnTo>
                <a:lnTo>
                  <a:pt x="124" y="0"/>
                </a:lnTo>
                <a:lnTo>
                  <a:pt x="124" y="0"/>
                </a:lnTo>
                <a:lnTo>
                  <a:pt x="138" y="1"/>
                </a:lnTo>
                <a:lnTo>
                  <a:pt x="150" y="3"/>
                </a:lnTo>
                <a:lnTo>
                  <a:pt x="162" y="7"/>
                </a:lnTo>
                <a:lnTo>
                  <a:pt x="173" y="11"/>
                </a:lnTo>
                <a:lnTo>
                  <a:pt x="183" y="16"/>
                </a:lnTo>
                <a:lnTo>
                  <a:pt x="194" y="22"/>
                </a:lnTo>
                <a:lnTo>
                  <a:pt x="204" y="30"/>
                </a:lnTo>
                <a:lnTo>
                  <a:pt x="212" y="38"/>
                </a:lnTo>
                <a:lnTo>
                  <a:pt x="220"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3" y="235"/>
                </a:lnTo>
                <a:lnTo>
                  <a:pt x="173" y="240"/>
                </a:lnTo>
                <a:lnTo>
                  <a:pt x="162" y="244"/>
                </a:lnTo>
                <a:lnTo>
                  <a:pt x="150" y="247"/>
                </a:lnTo>
                <a:lnTo>
                  <a:pt x="138" y="250"/>
                </a:lnTo>
                <a:lnTo>
                  <a:pt x="124" y="250"/>
                </a:lnTo>
                <a:lnTo>
                  <a:pt x="124" y="250"/>
                </a:lnTo>
                <a:close/>
                <a:moveTo>
                  <a:pt x="124" y="11"/>
                </a:moveTo>
                <a:lnTo>
                  <a:pt x="124" y="11"/>
                </a:lnTo>
                <a:lnTo>
                  <a:pt x="113" y="12"/>
                </a:lnTo>
                <a:lnTo>
                  <a:pt x="101" y="13"/>
                </a:lnTo>
                <a:lnTo>
                  <a:pt x="90" y="16"/>
                </a:lnTo>
                <a:lnTo>
                  <a:pt x="79" y="20"/>
                </a:lnTo>
                <a:lnTo>
                  <a:pt x="70" y="26"/>
                </a:lnTo>
                <a:lnTo>
                  <a:pt x="61" y="31"/>
                </a:lnTo>
                <a:lnTo>
                  <a:pt x="52" y="38"/>
                </a:lnTo>
                <a:lnTo>
                  <a:pt x="44" y="44"/>
                </a:lnTo>
                <a:lnTo>
                  <a:pt x="36" y="53"/>
                </a:lnTo>
                <a:lnTo>
                  <a:pt x="29" y="62"/>
                </a:lnTo>
                <a:lnTo>
                  <a:pt x="24" y="71"/>
                </a:lnTo>
                <a:lnTo>
                  <a:pt x="19" y="81"/>
                </a:lnTo>
                <a:lnTo>
                  <a:pt x="16" y="92"/>
                </a:lnTo>
                <a:lnTo>
                  <a:pt x="12" y="103"/>
                </a:lnTo>
                <a:lnTo>
                  <a:pt x="11" y="113"/>
                </a:lnTo>
                <a:lnTo>
                  <a:pt x="11" y="125"/>
                </a:lnTo>
                <a:lnTo>
                  <a:pt x="11" y="125"/>
                </a:lnTo>
                <a:lnTo>
                  <a:pt x="11" y="136"/>
                </a:lnTo>
                <a:lnTo>
                  <a:pt x="12" y="148"/>
                </a:lnTo>
                <a:lnTo>
                  <a:pt x="16" y="159"/>
                </a:lnTo>
                <a:lnTo>
                  <a:pt x="19" y="170"/>
                </a:lnTo>
                <a:lnTo>
                  <a:pt x="24" y="179"/>
                </a:lnTo>
                <a:lnTo>
                  <a:pt x="29" y="189"/>
                </a:lnTo>
                <a:lnTo>
                  <a:pt x="36" y="197"/>
                </a:lnTo>
                <a:lnTo>
                  <a:pt x="44" y="205"/>
                </a:lnTo>
                <a:lnTo>
                  <a:pt x="52" y="213"/>
                </a:lnTo>
                <a:lnTo>
                  <a:pt x="61"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9" y="231"/>
                </a:lnTo>
                <a:lnTo>
                  <a:pt x="178" y="225"/>
                </a:lnTo>
                <a:lnTo>
                  <a:pt x="187" y="220"/>
                </a:lnTo>
                <a:lnTo>
                  <a:pt x="197" y="213"/>
                </a:lnTo>
                <a:lnTo>
                  <a:pt x="205" y="205"/>
                </a:lnTo>
                <a:lnTo>
                  <a:pt x="212" y="197"/>
                </a:lnTo>
                <a:lnTo>
                  <a:pt x="219"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9" y="62"/>
                </a:lnTo>
                <a:lnTo>
                  <a:pt x="212" y="53"/>
                </a:lnTo>
                <a:lnTo>
                  <a:pt x="205" y="44"/>
                </a:lnTo>
                <a:lnTo>
                  <a:pt x="197" y="38"/>
                </a:lnTo>
                <a:lnTo>
                  <a:pt x="187" y="31"/>
                </a:lnTo>
                <a:lnTo>
                  <a:pt x="178" y="26"/>
                </a:lnTo>
                <a:lnTo>
                  <a:pt x="169" y="20"/>
                </a:lnTo>
                <a:lnTo>
                  <a:pt x="158" y="16"/>
                </a:lnTo>
                <a:lnTo>
                  <a:pt x="147" y="13"/>
                </a:lnTo>
                <a:lnTo>
                  <a:pt x="136" y="12"/>
                </a:lnTo>
                <a:lnTo>
                  <a:pt x="124" y="11"/>
                </a:lnTo>
                <a:lnTo>
                  <a:pt x="124"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58" name="Freeform 234"/>
          <p:cNvSpPr/>
          <p:nvPr/>
        </p:nvSpPr>
        <p:spPr bwMode="auto">
          <a:xfrm>
            <a:off x="9467872" y="5036129"/>
            <a:ext cx="98507" cy="102721"/>
          </a:xfrm>
          <a:custGeom>
            <a:avLst/>
            <a:gdLst/>
            <a:ahLst/>
            <a:cxnLst>
              <a:cxn ang="0">
                <a:pos x="60" y="65"/>
              </a:cxn>
              <a:cxn ang="0">
                <a:pos x="0" y="4"/>
              </a:cxn>
              <a:cxn ang="0">
                <a:pos x="4" y="0"/>
              </a:cxn>
              <a:cxn ang="0">
                <a:pos x="64" y="61"/>
              </a:cxn>
              <a:cxn ang="0">
                <a:pos x="60" y="65"/>
              </a:cxn>
            </a:cxnLst>
            <a:rect l="0" t="0" r="r" b="b"/>
            <a:pathLst>
              <a:path w="64" h="65">
                <a:moveTo>
                  <a:pt x="60" y="65"/>
                </a:moveTo>
                <a:lnTo>
                  <a:pt x="0" y="4"/>
                </a:lnTo>
                <a:lnTo>
                  <a:pt x="4" y="0"/>
                </a:lnTo>
                <a:lnTo>
                  <a:pt x="64" y="61"/>
                </a:lnTo>
                <a:lnTo>
                  <a:pt x="60" y="6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59" name="Freeform 235"/>
          <p:cNvSpPr/>
          <p:nvPr/>
        </p:nvSpPr>
        <p:spPr bwMode="auto">
          <a:xfrm>
            <a:off x="9467872" y="5036129"/>
            <a:ext cx="98507" cy="102721"/>
          </a:xfrm>
          <a:custGeom>
            <a:avLst/>
            <a:gdLst/>
            <a:ahLst/>
            <a:cxnLst>
              <a:cxn ang="0">
                <a:pos x="4" y="65"/>
              </a:cxn>
              <a:cxn ang="0">
                <a:pos x="0" y="61"/>
              </a:cxn>
              <a:cxn ang="0">
                <a:pos x="60" y="0"/>
              </a:cxn>
              <a:cxn ang="0">
                <a:pos x="64" y="4"/>
              </a:cxn>
              <a:cxn ang="0">
                <a:pos x="4" y="65"/>
              </a:cxn>
            </a:cxnLst>
            <a:rect l="0" t="0" r="r" b="b"/>
            <a:pathLst>
              <a:path w="64" h="65">
                <a:moveTo>
                  <a:pt x="4" y="65"/>
                </a:moveTo>
                <a:lnTo>
                  <a:pt x="0" y="61"/>
                </a:lnTo>
                <a:lnTo>
                  <a:pt x="60" y="0"/>
                </a:lnTo>
                <a:lnTo>
                  <a:pt x="64" y="4"/>
                </a:lnTo>
                <a:lnTo>
                  <a:pt x="4" y="6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60" name="Freeform 236"/>
          <p:cNvSpPr>
            <a:spLocks noEditPoints="1"/>
          </p:cNvSpPr>
          <p:nvPr/>
        </p:nvSpPr>
        <p:spPr bwMode="auto">
          <a:xfrm>
            <a:off x="10129267" y="4891384"/>
            <a:ext cx="389332" cy="392209"/>
          </a:xfrm>
          <a:custGeom>
            <a:avLst/>
            <a:gdLst/>
            <a:ahLst/>
            <a:cxnLst>
              <a:cxn ang="0">
                <a:pos x="112" y="250"/>
              </a:cxn>
              <a:cxn ang="0">
                <a:pos x="76" y="240"/>
              </a:cxn>
              <a:cxn ang="0">
                <a:pos x="44" y="221"/>
              </a:cxn>
              <a:cxn ang="0">
                <a:pos x="20" y="194"/>
              </a:cxn>
              <a:cxn ang="0">
                <a:pos x="5" y="162"/>
              </a:cxn>
              <a:cxn ang="0">
                <a:pos x="0" y="125"/>
              </a:cxn>
              <a:cxn ang="0">
                <a:pos x="3" y="100"/>
              </a:cxn>
              <a:cxn ang="0">
                <a:pos x="15" y="66"/>
              </a:cxn>
              <a:cxn ang="0">
                <a:pos x="36" y="38"/>
              </a:cxn>
              <a:cxn ang="0">
                <a:pos x="65" y="16"/>
              </a:cxn>
              <a:cxn ang="0">
                <a:pos x="98"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8" y="125"/>
              </a:cxn>
              <a:cxn ang="0">
                <a:pos x="233" y="92"/>
              </a:cxn>
              <a:cxn ang="0">
                <a:pos x="219" y="62"/>
              </a:cxn>
              <a:cxn ang="0">
                <a:pos x="197" y="38"/>
              </a:cxn>
              <a:cxn ang="0">
                <a:pos x="169" y="20"/>
              </a:cxn>
              <a:cxn ang="0">
                <a:pos x="136" y="12"/>
              </a:cxn>
            </a:cxnLst>
            <a:rect l="0" t="0" r="r" b="b"/>
            <a:pathLst>
              <a:path w="248" h="250">
                <a:moveTo>
                  <a:pt x="124" y="250"/>
                </a:moveTo>
                <a:lnTo>
                  <a:pt x="124" y="250"/>
                </a:lnTo>
                <a:lnTo>
                  <a:pt x="112" y="250"/>
                </a:lnTo>
                <a:lnTo>
                  <a:pt x="98" y="247"/>
                </a:lnTo>
                <a:lnTo>
                  <a:pt x="88" y="244"/>
                </a:lnTo>
                <a:lnTo>
                  <a:pt x="76" y="240"/>
                </a:lnTo>
                <a:lnTo>
                  <a:pt x="65" y="235"/>
                </a:lnTo>
                <a:lnTo>
                  <a:pt x="54" y="228"/>
                </a:lnTo>
                <a:lnTo>
                  <a:pt x="44" y="221"/>
                </a:lnTo>
                <a:lnTo>
                  <a:pt x="36" y="213"/>
                </a:lnTo>
                <a:lnTo>
                  <a:pt x="28" y="205"/>
                </a:lnTo>
                <a:lnTo>
                  <a:pt x="20" y="194"/>
                </a:lnTo>
                <a:lnTo>
                  <a:pt x="15" y="185"/>
                </a:lnTo>
                <a:lnTo>
                  <a:pt x="9" y="174"/>
                </a:lnTo>
                <a:lnTo>
                  <a:pt x="5" y="162"/>
                </a:lnTo>
                <a:lnTo>
                  <a:pt x="3" y="150"/>
                </a:lnTo>
                <a:lnTo>
                  <a:pt x="0" y="138"/>
                </a:lnTo>
                <a:lnTo>
                  <a:pt x="0" y="125"/>
                </a:lnTo>
                <a:lnTo>
                  <a:pt x="0" y="125"/>
                </a:lnTo>
                <a:lnTo>
                  <a:pt x="0" y="112"/>
                </a:lnTo>
                <a:lnTo>
                  <a:pt x="3" y="100"/>
                </a:lnTo>
                <a:lnTo>
                  <a:pt x="5" y="88"/>
                </a:lnTo>
                <a:lnTo>
                  <a:pt x="9" y="77"/>
                </a:lnTo>
                <a:lnTo>
                  <a:pt x="15" y="66"/>
                </a:lnTo>
                <a:lnTo>
                  <a:pt x="20" y="55"/>
                </a:lnTo>
                <a:lnTo>
                  <a:pt x="28" y="46"/>
                </a:lnTo>
                <a:lnTo>
                  <a:pt x="36" y="38"/>
                </a:lnTo>
                <a:lnTo>
                  <a:pt x="44" y="30"/>
                </a:lnTo>
                <a:lnTo>
                  <a:pt x="54" y="22"/>
                </a:lnTo>
                <a:lnTo>
                  <a:pt x="65" y="16"/>
                </a:lnTo>
                <a:lnTo>
                  <a:pt x="76" y="11"/>
                </a:lnTo>
                <a:lnTo>
                  <a:pt x="88" y="7"/>
                </a:lnTo>
                <a:lnTo>
                  <a:pt x="98" y="3"/>
                </a:lnTo>
                <a:lnTo>
                  <a:pt x="112" y="1"/>
                </a:lnTo>
                <a:lnTo>
                  <a:pt x="124" y="0"/>
                </a:lnTo>
                <a:lnTo>
                  <a:pt x="124" y="0"/>
                </a:lnTo>
                <a:lnTo>
                  <a:pt x="138" y="1"/>
                </a:lnTo>
                <a:lnTo>
                  <a:pt x="150" y="3"/>
                </a:lnTo>
                <a:lnTo>
                  <a:pt x="162" y="7"/>
                </a:lnTo>
                <a:lnTo>
                  <a:pt x="173" y="11"/>
                </a:lnTo>
                <a:lnTo>
                  <a:pt x="184" y="16"/>
                </a:lnTo>
                <a:lnTo>
                  <a:pt x="194" y="22"/>
                </a:lnTo>
                <a:lnTo>
                  <a:pt x="204" y="30"/>
                </a:lnTo>
                <a:lnTo>
                  <a:pt x="212" y="38"/>
                </a:lnTo>
                <a:lnTo>
                  <a:pt x="220" y="46"/>
                </a:lnTo>
                <a:lnTo>
                  <a:pt x="228" y="55"/>
                </a:lnTo>
                <a:lnTo>
                  <a:pt x="233" y="66"/>
                </a:lnTo>
                <a:lnTo>
                  <a:pt x="239" y="77"/>
                </a:lnTo>
                <a:lnTo>
                  <a:pt x="243" y="88"/>
                </a:lnTo>
                <a:lnTo>
                  <a:pt x="247" y="100"/>
                </a:lnTo>
                <a:lnTo>
                  <a:pt x="248" y="112"/>
                </a:lnTo>
                <a:lnTo>
                  <a:pt x="248" y="125"/>
                </a:lnTo>
                <a:lnTo>
                  <a:pt x="248"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4" y="235"/>
                </a:lnTo>
                <a:lnTo>
                  <a:pt x="173" y="240"/>
                </a:lnTo>
                <a:lnTo>
                  <a:pt x="162" y="244"/>
                </a:lnTo>
                <a:lnTo>
                  <a:pt x="150" y="247"/>
                </a:lnTo>
                <a:lnTo>
                  <a:pt x="138" y="250"/>
                </a:lnTo>
                <a:lnTo>
                  <a:pt x="124" y="250"/>
                </a:lnTo>
                <a:lnTo>
                  <a:pt x="124" y="250"/>
                </a:lnTo>
                <a:close/>
                <a:moveTo>
                  <a:pt x="124" y="11"/>
                </a:moveTo>
                <a:lnTo>
                  <a:pt x="124" y="11"/>
                </a:lnTo>
                <a:lnTo>
                  <a:pt x="112" y="12"/>
                </a:lnTo>
                <a:lnTo>
                  <a:pt x="101" y="13"/>
                </a:lnTo>
                <a:lnTo>
                  <a:pt x="90" y="16"/>
                </a:lnTo>
                <a:lnTo>
                  <a:pt x="80" y="20"/>
                </a:lnTo>
                <a:lnTo>
                  <a:pt x="70" y="26"/>
                </a:lnTo>
                <a:lnTo>
                  <a:pt x="61" y="31"/>
                </a:lnTo>
                <a:lnTo>
                  <a:pt x="51" y="38"/>
                </a:lnTo>
                <a:lnTo>
                  <a:pt x="43" y="44"/>
                </a:lnTo>
                <a:lnTo>
                  <a:pt x="36" y="53"/>
                </a:lnTo>
                <a:lnTo>
                  <a:pt x="30" y="62"/>
                </a:lnTo>
                <a:lnTo>
                  <a:pt x="24" y="71"/>
                </a:lnTo>
                <a:lnTo>
                  <a:pt x="19" y="81"/>
                </a:lnTo>
                <a:lnTo>
                  <a:pt x="15" y="92"/>
                </a:lnTo>
                <a:lnTo>
                  <a:pt x="12" y="103"/>
                </a:lnTo>
                <a:lnTo>
                  <a:pt x="11" y="113"/>
                </a:lnTo>
                <a:lnTo>
                  <a:pt x="11" y="125"/>
                </a:lnTo>
                <a:lnTo>
                  <a:pt x="11" y="125"/>
                </a:lnTo>
                <a:lnTo>
                  <a:pt x="11" y="136"/>
                </a:lnTo>
                <a:lnTo>
                  <a:pt x="12" y="148"/>
                </a:lnTo>
                <a:lnTo>
                  <a:pt x="15" y="159"/>
                </a:lnTo>
                <a:lnTo>
                  <a:pt x="19" y="170"/>
                </a:lnTo>
                <a:lnTo>
                  <a:pt x="24" y="179"/>
                </a:lnTo>
                <a:lnTo>
                  <a:pt x="30" y="189"/>
                </a:lnTo>
                <a:lnTo>
                  <a:pt x="36" y="197"/>
                </a:lnTo>
                <a:lnTo>
                  <a:pt x="43" y="205"/>
                </a:lnTo>
                <a:lnTo>
                  <a:pt x="51" y="213"/>
                </a:lnTo>
                <a:lnTo>
                  <a:pt x="61" y="220"/>
                </a:lnTo>
                <a:lnTo>
                  <a:pt x="70" y="225"/>
                </a:lnTo>
                <a:lnTo>
                  <a:pt x="80" y="231"/>
                </a:lnTo>
                <a:lnTo>
                  <a:pt x="90" y="234"/>
                </a:lnTo>
                <a:lnTo>
                  <a:pt x="101" y="238"/>
                </a:lnTo>
                <a:lnTo>
                  <a:pt x="112" y="239"/>
                </a:lnTo>
                <a:lnTo>
                  <a:pt x="124" y="239"/>
                </a:lnTo>
                <a:lnTo>
                  <a:pt x="124" y="239"/>
                </a:lnTo>
                <a:lnTo>
                  <a:pt x="136" y="239"/>
                </a:lnTo>
                <a:lnTo>
                  <a:pt x="147" y="238"/>
                </a:lnTo>
                <a:lnTo>
                  <a:pt x="158" y="234"/>
                </a:lnTo>
                <a:lnTo>
                  <a:pt x="169" y="231"/>
                </a:lnTo>
                <a:lnTo>
                  <a:pt x="178" y="225"/>
                </a:lnTo>
                <a:lnTo>
                  <a:pt x="188" y="220"/>
                </a:lnTo>
                <a:lnTo>
                  <a:pt x="197" y="213"/>
                </a:lnTo>
                <a:lnTo>
                  <a:pt x="205" y="205"/>
                </a:lnTo>
                <a:lnTo>
                  <a:pt x="212" y="197"/>
                </a:lnTo>
                <a:lnTo>
                  <a:pt x="219" y="189"/>
                </a:lnTo>
                <a:lnTo>
                  <a:pt x="224" y="179"/>
                </a:lnTo>
                <a:lnTo>
                  <a:pt x="229" y="170"/>
                </a:lnTo>
                <a:lnTo>
                  <a:pt x="233" y="159"/>
                </a:lnTo>
                <a:lnTo>
                  <a:pt x="236" y="148"/>
                </a:lnTo>
                <a:lnTo>
                  <a:pt x="238" y="136"/>
                </a:lnTo>
                <a:lnTo>
                  <a:pt x="238" y="125"/>
                </a:lnTo>
                <a:lnTo>
                  <a:pt x="238" y="125"/>
                </a:lnTo>
                <a:lnTo>
                  <a:pt x="238" y="113"/>
                </a:lnTo>
                <a:lnTo>
                  <a:pt x="236" y="103"/>
                </a:lnTo>
                <a:lnTo>
                  <a:pt x="233" y="92"/>
                </a:lnTo>
                <a:lnTo>
                  <a:pt x="229" y="81"/>
                </a:lnTo>
                <a:lnTo>
                  <a:pt x="224" y="71"/>
                </a:lnTo>
                <a:lnTo>
                  <a:pt x="219" y="62"/>
                </a:lnTo>
                <a:lnTo>
                  <a:pt x="212" y="53"/>
                </a:lnTo>
                <a:lnTo>
                  <a:pt x="205" y="44"/>
                </a:lnTo>
                <a:lnTo>
                  <a:pt x="197" y="38"/>
                </a:lnTo>
                <a:lnTo>
                  <a:pt x="188" y="31"/>
                </a:lnTo>
                <a:lnTo>
                  <a:pt x="178" y="26"/>
                </a:lnTo>
                <a:lnTo>
                  <a:pt x="169" y="20"/>
                </a:lnTo>
                <a:lnTo>
                  <a:pt x="158" y="16"/>
                </a:lnTo>
                <a:lnTo>
                  <a:pt x="147" y="13"/>
                </a:lnTo>
                <a:lnTo>
                  <a:pt x="136" y="12"/>
                </a:lnTo>
                <a:lnTo>
                  <a:pt x="124" y="11"/>
                </a:lnTo>
                <a:lnTo>
                  <a:pt x="124"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61" name="Rectangle 237"/>
          <p:cNvSpPr>
            <a:spLocks noChangeArrowheads="1"/>
          </p:cNvSpPr>
          <p:nvPr/>
        </p:nvSpPr>
        <p:spPr bwMode="auto">
          <a:xfrm>
            <a:off x="10255920" y="5082820"/>
            <a:ext cx="136033" cy="9339"/>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62" name="Freeform 238"/>
          <p:cNvSpPr>
            <a:spLocks noEditPoints="1"/>
          </p:cNvSpPr>
          <p:nvPr/>
        </p:nvSpPr>
        <p:spPr bwMode="auto">
          <a:xfrm>
            <a:off x="2056511" y="1697683"/>
            <a:ext cx="323661" cy="322173"/>
          </a:xfrm>
          <a:custGeom>
            <a:avLst/>
            <a:gdLst/>
            <a:ahLst/>
            <a:cxnLst>
              <a:cxn ang="0">
                <a:pos x="18" y="207"/>
              </a:cxn>
              <a:cxn ang="0">
                <a:pos x="11" y="206"/>
              </a:cxn>
              <a:cxn ang="0">
                <a:pos x="2" y="196"/>
              </a:cxn>
              <a:cxn ang="0">
                <a:pos x="0" y="150"/>
              </a:cxn>
              <a:cxn ang="0">
                <a:pos x="75" y="76"/>
              </a:cxn>
              <a:cxn ang="0">
                <a:pos x="73" y="66"/>
              </a:cxn>
              <a:cxn ang="0">
                <a:pos x="79" y="41"/>
              </a:cxn>
              <a:cxn ang="0">
                <a:pos x="94" y="19"/>
              </a:cxn>
              <a:cxn ang="0">
                <a:pos x="115" y="6"/>
              </a:cxn>
              <a:cxn ang="0">
                <a:pos x="141" y="0"/>
              </a:cxn>
              <a:cxn ang="0">
                <a:pos x="154" y="2"/>
              </a:cxn>
              <a:cxn ang="0">
                <a:pos x="177" y="11"/>
              </a:cxn>
              <a:cxn ang="0">
                <a:pos x="196" y="30"/>
              </a:cxn>
              <a:cxn ang="0">
                <a:pos x="206" y="53"/>
              </a:cxn>
              <a:cxn ang="0">
                <a:pos x="207" y="66"/>
              </a:cxn>
              <a:cxn ang="0">
                <a:pos x="202" y="92"/>
              </a:cxn>
              <a:cxn ang="0">
                <a:pos x="188" y="114"/>
              </a:cxn>
              <a:cxn ang="0">
                <a:pos x="167" y="129"/>
              </a:cxn>
              <a:cxn ang="0">
                <a:pos x="141" y="134"/>
              </a:cxn>
              <a:cxn ang="0">
                <a:pos x="131" y="133"/>
              </a:cxn>
              <a:cxn ang="0">
                <a:pos x="106" y="146"/>
              </a:cxn>
              <a:cxn ang="0">
                <a:pos x="84" y="170"/>
              </a:cxn>
              <a:cxn ang="0">
                <a:pos x="60" y="195"/>
              </a:cxn>
              <a:cxn ang="0">
                <a:pos x="36" y="207"/>
              </a:cxn>
              <a:cxn ang="0">
                <a:pos x="11" y="189"/>
              </a:cxn>
              <a:cxn ang="0">
                <a:pos x="11" y="192"/>
              </a:cxn>
              <a:cxn ang="0">
                <a:pos x="15" y="196"/>
              </a:cxn>
              <a:cxn ang="0">
                <a:pos x="25" y="196"/>
              </a:cxn>
              <a:cxn ang="0">
                <a:pos x="49" y="184"/>
              </a:cxn>
              <a:cxn ang="0">
                <a:pos x="73" y="160"/>
              </a:cxn>
              <a:cxn ang="0">
                <a:pos x="102" y="135"/>
              </a:cxn>
              <a:cxn ang="0">
                <a:pos x="122" y="119"/>
              </a:cxn>
              <a:cxn ang="0">
                <a:pos x="131" y="122"/>
              </a:cxn>
              <a:cxn ang="0">
                <a:pos x="141" y="123"/>
              </a:cxn>
              <a:cxn ang="0">
                <a:pos x="162" y="118"/>
              </a:cxn>
              <a:cxn ang="0">
                <a:pos x="180" y="106"/>
              </a:cxn>
              <a:cxn ang="0">
                <a:pos x="192" y="88"/>
              </a:cxn>
              <a:cxn ang="0">
                <a:pos x="196" y="66"/>
              </a:cxn>
              <a:cxn ang="0">
                <a:pos x="195" y="56"/>
              </a:cxn>
              <a:cxn ang="0">
                <a:pos x="187" y="35"/>
              </a:cxn>
              <a:cxn ang="0">
                <a:pos x="172" y="21"/>
              </a:cxn>
              <a:cxn ang="0">
                <a:pos x="152" y="12"/>
              </a:cxn>
              <a:cxn ang="0">
                <a:pos x="141" y="11"/>
              </a:cxn>
              <a:cxn ang="0">
                <a:pos x="119" y="15"/>
              </a:cxn>
              <a:cxn ang="0">
                <a:pos x="102" y="27"/>
              </a:cxn>
              <a:cxn ang="0">
                <a:pos x="90" y="45"/>
              </a:cxn>
              <a:cxn ang="0">
                <a:pos x="84" y="66"/>
              </a:cxn>
              <a:cxn ang="0">
                <a:pos x="86" y="77"/>
              </a:cxn>
              <a:cxn ang="0">
                <a:pos x="11" y="154"/>
              </a:cxn>
            </a:cxnLst>
            <a:rect l="0" t="0" r="r" b="b"/>
            <a:pathLst>
              <a:path w="207" h="207">
                <a:moveTo>
                  <a:pt x="36" y="207"/>
                </a:moveTo>
                <a:lnTo>
                  <a:pt x="18" y="207"/>
                </a:lnTo>
                <a:lnTo>
                  <a:pt x="18" y="207"/>
                </a:lnTo>
                <a:lnTo>
                  <a:pt x="11" y="206"/>
                </a:lnTo>
                <a:lnTo>
                  <a:pt x="6" y="202"/>
                </a:lnTo>
                <a:lnTo>
                  <a:pt x="2" y="196"/>
                </a:lnTo>
                <a:lnTo>
                  <a:pt x="0" y="189"/>
                </a:lnTo>
                <a:lnTo>
                  <a:pt x="0" y="150"/>
                </a:lnTo>
                <a:lnTo>
                  <a:pt x="75" y="76"/>
                </a:lnTo>
                <a:lnTo>
                  <a:pt x="75" y="76"/>
                </a:lnTo>
                <a:lnTo>
                  <a:pt x="73" y="66"/>
                </a:lnTo>
                <a:lnTo>
                  <a:pt x="73" y="66"/>
                </a:lnTo>
                <a:lnTo>
                  <a:pt x="75" y="53"/>
                </a:lnTo>
                <a:lnTo>
                  <a:pt x="79" y="41"/>
                </a:lnTo>
                <a:lnTo>
                  <a:pt x="86" y="30"/>
                </a:lnTo>
                <a:lnTo>
                  <a:pt x="94" y="19"/>
                </a:lnTo>
                <a:lnTo>
                  <a:pt x="103" y="11"/>
                </a:lnTo>
                <a:lnTo>
                  <a:pt x="115" y="6"/>
                </a:lnTo>
                <a:lnTo>
                  <a:pt x="127" y="2"/>
                </a:lnTo>
                <a:lnTo>
                  <a:pt x="141" y="0"/>
                </a:lnTo>
                <a:lnTo>
                  <a:pt x="141" y="0"/>
                </a:lnTo>
                <a:lnTo>
                  <a:pt x="154" y="2"/>
                </a:lnTo>
                <a:lnTo>
                  <a:pt x="167" y="6"/>
                </a:lnTo>
                <a:lnTo>
                  <a:pt x="177" y="11"/>
                </a:lnTo>
                <a:lnTo>
                  <a:pt x="188" y="19"/>
                </a:lnTo>
                <a:lnTo>
                  <a:pt x="196" y="30"/>
                </a:lnTo>
                <a:lnTo>
                  <a:pt x="202" y="41"/>
                </a:lnTo>
                <a:lnTo>
                  <a:pt x="206" y="53"/>
                </a:lnTo>
                <a:lnTo>
                  <a:pt x="207" y="66"/>
                </a:lnTo>
                <a:lnTo>
                  <a:pt x="207" y="66"/>
                </a:lnTo>
                <a:lnTo>
                  <a:pt x="206" y="80"/>
                </a:lnTo>
                <a:lnTo>
                  <a:pt x="202" y="92"/>
                </a:lnTo>
                <a:lnTo>
                  <a:pt x="196" y="104"/>
                </a:lnTo>
                <a:lnTo>
                  <a:pt x="188" y="114"/>
                </a:lnTo>
                <a:lnTo>
                  <a:pt x="177" y="122"/>
                </a:lnTo>
                <a:lnTo>
                  <a:pt x="167" y="129"/>
                </a:lnTo>
                <a:lnTo>
                  <a:pt x="154" y="133"/>
                </a:lnTo>
                <a:lnTo>
                  <a:pt x="141" y="134"/>
                </a:lnTo>
                <a:lnTo>
                  <a:pt x="141" y="134"/>
                </a:lnTo>
                <a:lnTo>
                  <a:pt x="131" y="133"/>
                </a:lnTo>
                <a:lnTo>
                  <a:pt x="121" y="130"/>
                </a:lnTo>
                <a:lnTo>
                  <a:pt x="106" y="146"/>
                </a:lnTo>
                <a:lnTo>
                  <a:pt x="84" y="146"/>
                </a:lnTo>
                <a:lnTo>
                  <a:pt x="84" y="170"/>
                </a:lnTo>
                <a:lnTo>
                  <a:pt x="60" y="170"/>
                </a:lnTo>
                <a:lnTo>
                  <a:pt x="60" y="195"/>
                </a:lnTo>
                <a:lnTo>
                  <a:pt x="36" y="195"/>
                </a:lnTo>
                <a:lnTo>
                  <a:pt x="36" y="207"/>
                </a:lnTo>
                <a:close/>
                <a:moveTo>
                  <a:pt x="11" y="154"/>
                </a:moveTo>
                <a:lnTo>
                  <a:pt x="11" y="189"/>
                </a:lnTo>
                <a:lnTo>
                  <a:pt x="11" y="189"/>
                </a:lnTo>
                <a:lnTo>
                  <a:pt x="11" y="192"/>
                </a:lnTo>
                <a:lnTo>
                  <a:pt x="13" y="193"/>
                </a:lnTo>
                <a:lnTo>
                  <a:pt x="15" y="196"/>
                </a:lnTo>
                <a:lnTo>
                  <a:pt x="18" y="196"/>
                </a:lnTo>
                <a:lnTo>
                  <a:pt x="25" y="196"/>
                </a:lnTo>
                <a:lnTo>
                  <a:pt x="25" y="184"/>
                </a:lnTo>
                <a:lnTo>
                  <a:pt x="49" y="184"/>
                </a:lnTo>
                <a:lnTo>
                  <a:pt x="49" y="160"/>
                </a:lnTo>
                <a:lnTo>
                  <a:pt x="73" y="160"/>
                </a:lnTo>
                <a:lnTo>
                  <a:pt x="73" y="135"/>
                </a:lnTo>
                <a:lnTo>
                  <a:pt x="102" y="135"/>
                </a:lnTo>
                <a:lnTo>
                  <a:pt x="118" y="118"/>
                </a:lnTo>
                <a:lnTo>
                  <a:pt x="122" y="119"/>
                </a:lnTo>
                <a:lnTo>
                  <a:pt x="122" y="119"/>
                </a:lnTo>
                <a:lnTo>
                  <a:pt x="131" y="122"/>
                </a:lnTo>
                <a:lnTo>
                  <a:pt x="141" y="123"/>
                </a:lnTo>
                <a:lnTo>
                  <a:pt x="141" y="123"/>
                </a:lnTo>
                <a:lnTo>
                  <a:pt x="152" y="122"/>
                </a:lnTo>
                <a:lnTo>
                  <a:pt x="162" y="118"/>
                </a:lnTo>
                <a:lnTo>
                  <a:pt x="172" y="112"/>
                </a:lnTo>
                <a:lnTo>
                  <a:pt x="180" y="106"/>
                </a:lnTo>
                <a:lnTo>
                  <a:pt x="187" y="98"/>
                </a:lnTo>
                <a:lnTo>
                  <a:pt x="192" y="88"/>
                </a:lnTo>
                <a:lnTo>
                  <a:pt x="195" y="77"/>
                </a:lnTo>
                <a:lnTo>
                  <a:pt x="196" y="66"/>
                </a:lnTo>
                <a:lnTo>
                  <a:pt x="196" y="66"/>
                </a:lnTo>
                <a:lnTo>
                  <a:pt x="195" y="56"/>
                </a:lnTo>
                <a:lnTo>
                  <a:pt x="192" y="45"/>
                </a:lnTo>
                <a:lnTo>
                  <a:pt x="187" y="35"/>
                </a:lnTo>
                <a:lnTo>
                  <a:pt x="180" y="27"/>
                </a:lnTo>
                <a:lnTo>
                  <a:pt x="172" y="21"/>
                </a:lnTo>
                <a:lnTo>
                  <a:pt x="162" y="15"/>
                </a:lnTo>
                <a:lnTo>
                  <a:pt x="152" y="12"/>
                </a:lnTo>
                <a:lnTo>
                  <a:pt x="141" y="11"/>
                </a:lnTo>
                <a:lnTo>
                  <a:pt x="141" y="11"/>
                </a:lnTo>
                <a:lnTo>
                  <a:pt x="129" y="12"/>
                </a:lnTo>
                <a:lnTo>
                  <a:pt x="119" y="15"/>
                </a:lnTo>
                <a:lnTo>
                  <a:pt x="110" y="21"/>
                </a:lnTo>
                <a:lnTo>
                  <a:pt x="102" y="27"/>
                </a:lnTo>
                <a:lnTo>
                  <a:pt x="95" y="35"/>
                </a:lnTo>
                <a:lnTo>
                  <a:pt x="90" y="45"/>
                </a:lnTo>
                <a:lnTo>
                  <a:pt x="86" y="56"/>
                </a:lnTo>
                <a:lnTo>
                  <a:pt x="84" y="66"/>
                </a:lnTo>
                <a:lnTo>
                  <a:pt x="84" y="66"/>
                </a:lnTo>
                <a:lnTo>
                  <a:pt x="86" y="77"/>
                </a:lnTo>
                <a:lnTo>
                  <a:pt x="87" y="80"/>
                </a:lnTo>
                <a:lnTo>
                  <a:pt x="11" y="15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63" name="Freeform 239"/>
          <p:cNvSpPr>
            <a:spLocks noEditPoints="1"/>
          </p:cNvSpPr>
          <p:nvPr/>
        </p:nvSpPr>
        <p:spPr bwMode="auto">
          <a:xfrm>
            <a:off x="2258214" y="1749041"/>
            <a:ext cx="65671" cy="65368"/>
          </a:xfrm>
          <a:custGeom>
            <a:avLst/>
            <a:gdLst/>
            <a:ahLst/>
            <a:cxnLst>
              <a:cxn ang="0">
                <a:pos x="22" y="42"/>
              </a:cxn>
              <a:cxn ang="0">
                <a:pos x="22" y="42"/>
              </a:cxn>
              <a:cxn ang="0">
                <a:pos x="18" y="41"/>
              </a:cxn>
              <a:cxn ang="0">
                <a:pos x="14" y="39"/>
              </a:cxn>
              <a:cxn ang="0">
                <a:pos x="7" y="35"/>
              </a:cxn>
              <a:cxn ang="0">
                <a:pos x="2" y="28"/>
              </a:cxn>
              <a:cxn ang="0">
                <a:pos x="2" y="24"/>
              </a:cxn>
              <a:cxn ang="0">
                <a:pos x="0" y="20"/>
              </a:cxn>
              <a:cxn ang="0">
                <a:pos x="0" y="20"/>
              </a:cxn>
              <a:cxn ang="0">
                <a:pos x="2" y="16"/>
              </a:cxn>
              <a:cxn ang="0">
                <a:pos x="2" y="12"/>
              </a:cxn>
              <a:cxn ang="0">
                <a:pos x="7" y="5"/>
              </a:cxn>
              <a:cxn ang="0">
                <a:pos x="14" y="1"/>
              </a:cxn>
              <a:cxn ang="0">
                <a:pos x="18" y="0"/>
              </a:cxn>
              <a:cxn ang="0">
                <a:pos x="22" y="0"/>
              </a:cxn>
              <a:cxn ang="0">
                <a:pos x="22" y="0"/>
              </a:cxn>
              <a:cxn ang="0">
                <a:pos x="26" y="0"/>
              </a:cxn>
              <a:cxn ang="0">
                <a:pos x="30" y="1"/>
              </a:cxn>
              <a:cxn ang="0">
                <a:pos x="37" y="5"/>
              </a:cxn>
              <a:cxn ang="0">
                <a:pos x="41" y="12"/>
              </a:cxn>
              <a:cxn ang="0">
                <a:pos x="42" y="16"/>
              </a:cxn>
              <a:cxn ang="0">
                <a:pos x="42" y="20"/>
              </a:cxn>
              <a:cxn ang="0">
                <a:pos x="42" y="20"/>
              </a:cxn>
              <a:cxn ang="0">
                <a:pos x="42" y="24"/>
              </a:cxn>
              <a:cxn ang="0">
                <a:pos x="41" y="28"/>
              </a:cxn>
              <a:cxn ang="0">
                <a:pos x="37" y="35"/>
              </a:cxn>
              <a:cxn ang="0">
                <a:pos x="30" y="39"/>
              </a:cxn>
              <a:cxn ang="0">
                <a:pos x="26" y="41"/>
              </a:cxn>
              <a:cxn ang="0">
                <a:pos x="22" y="42"/>
              </a:cxn>
              <a:cxn ang="0">
                <a:pos x="22" y="42"/>
              </a:cxn>
              <a:cxn ang="0">
                <a:pos x="22" y="5"/>
              </a:cxn>
              <a:cxn ang="0">
                <a:pos x="22" y="5"/>
              </a:cxn>
              <a:cxn ang="0">
                <a:pos x="15" y="5"/>
              </a:cxn>
              <a:cxn ang="0">
                <a:pos x="11" y="10"/>
              </a:cxn>
              <a:cxn ang="0">
                <a:pos x="7" y="15"/>
              </a:cxn>
              <a:cxn ang="0">
                <a:pos x="6" y="20"/>
              </a:cxn>
              <a:cxn ang="0">
                <a:pos x="6" y="20"/>
              </a:cxn>
              <a:cxn ang="0">
                <a:pos x="7" y="27"/>
              </a:cxn>
              <a:cxn ang="0">
                <a:pos x="11" y="31"/>
              </a:cxn>
              <a:cxn ang="0">
                <a:pos x="15" y="35"/>
              </a:cxn>
              <a:cxn ang="0">
                <a:pos x="22" y="37"/>
              </a:cxn>
              <a:cxn ang="0">
                <a:pos x="22" y="37"/>
              </a:cxn>
              <a:cxn ang="0">
                <a:pos x="27" y="35"/>
              </a:cxn>
              <a:cxn ang="0">
                <a:pos x="33" y="31"/>
              </a:cxn>
              <a:cxn ang="0">
                <a:pos x="37" y="27"/>
              </a:cxn>
              <a:cxn ang="0">
                <a:pos x="37" y="20"/>
              </a:cxn>
              <a:cxn ang="0">
                <a:pos x="37" y="20"/>
              </a:cxn>
              <a:cxn ang="0">
                <a:pos x="37" y="15"/>
              </a:cxn>
              <a:cxn ang="0">
                <a:pos x="33" y="10"/>
              </a:cxn>
              <a:cxn ang="0">
                <a:pos x="27" y="5"/>
              </a:cxn>
              <a:cxn ang="0">
                <a:pos x="22" y="5"/>
              </a:cxn>
              <a:cxn ang="0">
                <a:pos x="22" y="5"/>
              </a:cxn>
            </a:cxnLst>
            <a:rect l="0" t="0" r="r" b="b"/>
            <a:pathLst>
              <a:path w="42" h="42">
                <a:moveTo>
                  <a:pt x="22" y="42"/>
                </a:moveTo>
                <a:lnTo>
                  <a:pt x="22" y="42"/>
                </a:lnTo>
                <a:lnTo>
                  <a:pt x="18" y="41"/>
                </a:lnTo>
                <a:lnTo>
                  <a:pt x="14" y="39"/>
                </a:lnTo>
                <a:lnTo>
                  <a:pt x="7" y="35"/>
                </a:lnTo>
                <a:lnTo>
                  <a:pt x="2" y="28"/>
                </a:lnTo>
                <a:lnTo>
                  <a:pt x="2" y="24"/>
                </a:lnTo>
                <a:lnTo>
                  <a:pt x="0" y="20"/>
                </a:lnTo>
                <a:lnTo>
                  <a:pt x="0" y="20"/>
                </a:lnTo>
                <a:lnTo>
                  <a:pt x="2" y="16"/>
                </a:lnTo>
                <a:lnTo>
                  <a:pt x="2" y="12"/>
                </a:lnTo>
                <a:lnTo>
                  <a:pt x="7" y="5"/>
                </a:lnTo>
                <a:lnTo>
                  <a:pt x="14" y="1"/>
                </a:lnTo>
                <a:lnTo>
                  <a:pt x="18" y="0"/>
                </a:lnTo>
                <a:lnTo>
                  <a:pt x="22" y="0"/>
                </a:lnTo>
                <a:lnTo>
                  <a:pt x="22" y="0"/>
                </a:lnTo>
                <a:lnTo>
                  <a:pt x="26" y="0"/>
                </a:lnTo>
                <a:lnTo>
                  <a:pt x="30" y="1"/>
                </a:lnTo>
                <a:lnTo>
                  <a:pt x="37" y="5"/>
                </a:lnTo>
                <a:lnTo>
                  <a:pt x="41" y="12"/>
                </a:lnTo>
                <a:lnTo>
                  <a:pt x="42" y="16"/>
                </a:lnTo>
                <a:lnTo>
                  <a:pt x="42" y="20"/>
                </a:lnTo>
                <a:lnTo>
                  <a:pt x="42" y="20"/>
                </a:lnTo>
                <a:lnTo>
                  <a:pt x="42" y="24"/>
                </a:lnTo>
                <a:lnTo>
                  <a:pt x="41" y="28"/>
                </a:lnTo>
                <a:lnTo>
                  <a:pt x="37" y="35"/>
                </a:lnTo>
                <a:lnTo>
                  <a:pt x="30" y="39"/>
                </a:lnTo>
                <a:lnTo>
                  <a:pt x="26" y="41"/>
                </a:lnTo>
                <a:lnTo>
                  <a:pt x="22" y="42"/>
                </a:lnTo>
                <a:lnTo>
                  <a:pt x="22" y="42"/>
                </a:lnTo>
                <a:close/>
                <a:moveTo>
                  <a:pt x="22" y="5"/>
                </a:moveTo>
                <a:lnTo>
                  <a:pt x="22" y="5"/>
                </a:lnTo>
                <a:lnTo>
                  <a:pt x="15" y="5"/>
                </a:lnTo>
                <a:lnTo>
                  <a:pt x="11" y="10"/>
                </a:lnTo>
                <a:lnTo>
                  <a:pt x="7" y="15"/>
                </a:lnTo>
                <a:lnTo>
                  <a:pt x="6" y="20"/>
                </a:lnTo>
                <a:lnTo>
                  <a:pt x="6" y="20"/>
                </a:lnTo>
                <a:lnTo>
                  <a:pt x="7" y="27"/>
                </a:lnTo>
                <a:lnTo>
                  <a:pt x="11" y="31"/>
                </a:lnTo>
                <a:lnTo>
                  <a:pt x="15" y="35"/>
                </a:lnTo>
                <a:lnTo>
                  <a:pt x="22" y="37"/>
                </a:lnTo>
                <a:lnTo>
                  <a:pt x="22" y="37"/>
                </a:lnTo>
                <a:lnTo>
                  <a:pt x="27" y="35"/>
                </a:lnTo>
                <a:lnTo>
                  <a:pt x="33" y="31"/>
                </a:lnTo>
                <a:lnTo>
                  <a:pt x="37" y="27"/>
                </a:lnTo>
                <a:lnTo>
                  <a:pt x="37" y="20"/>
                </a:lnTo>
                <a:lnTo>
                  <a:pt x="37" y="20"/>
                </a:lnTo>
                <a:lnTo>
                  <a:pt x="37" y="15"/>
                </a:lnTo>
                <a:lnTo>
                  <a:pt x="33" y="10"/>
                </a:lnTo>
                <a:lnTo>
                  <a:pt x="27" y="5"/>
                </a:lnTo>
                <a:lnTo>
                  <a:pt x="22" y="5"/>
                </a:lnTo>
                <a:lnTo>
                  <a:pt x="22"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64" name="Freeform 240"/>
          <p:cNvSpPr>
            <a:spLocks noEditPoints="1"/>
          </p:cNvSpPr>
          <p:nvPr/>
        </p:nvSpPr>
        <p:spPr bwMode="auto">
          <a:xfrm>
            <a:off x="5255592" y="1669668"/>
            <a:ext cx="403403" cy="396880"/>
          </a:xfrm>
          <a:custGeom>
            <a:avLst/>
            <a:gdLst/>
            <a:ahLst/>
            <a:cxnLst>
              <a:cxn ang="0">
                <a:pos x="106" y="257"/>
              </a:cxn>
              <a:cxn ang="0">
                <a:pos x="100" y="216"/>
              </a:cxn>
              <a:cxn ang="0">
                <a:pos x="53" y="234"/>
              </a:cxn>
              <a:cxn ang="0">
                <a:pos x="45" y="171"/>
              </a:cxn>
              <a:cxn ang="0">
                <a:pos x="39" y="157"/>
              </a:cxn>
              <a:cxn ang="0">
                <a:pos x="0" y="106"/>
              </a:cxn>
              <a:cxn ang="0">
                <a:pos x="39" y="99"/>
              </a:cxn>
              <a:cxn ang="0">
                <a:pos x="22" y="53"/>
              </a:cxn>
              <a:cxn ang="0">
                <a:pos x="85" y="45"/>
              </a:cxn>
              <a:cxn ang="0">
                <a:pos x="100" y="40"/>
              </a:cxn>
              <a:cxn ang="0">
                <a:pos x="150" y="0"/>
              </a:cxn>
              <a:cxn ang="0">
                <a:pos x="157" y="40"/>
              </a:cxn>
              <a:cxn ang="0">
                <a:pos x="203" y="22"/>
              </a:cxn>
              <a:cxn ang="0">
                <a:pos x="211" y="85"/>
              </a:cxn>
              <a:cxn ang="0">
                <a:pos x="216" y="99"/>
              </a:cxn>
              <a:cxn ang="0">
                <a:pos x="257" y="150"/>
              </a:cxn>
              <a:cxn ang="0">
                <a:pos x="216" y="157"/>
              </a:cxn>
              <a:cxn ang="0">
                <a:pos x="235" y="203"/>
              </a:cxn>
              <a:cxn ang="0">
                <a:pos x="170" y="211"/>
              </a:cxn>
              <a:cxn ang="0">
                <a:pos x="157" y="216"/>
              </a:cxn>
              <a:cxn ang="0">
                <a:pos x="115" y="246"/>
              </a:cxn>
              <a:cxn ang="0">
                <a:pos x="147" y="208"/>
              </a:cxn>
              <a:cxn ang="0">
                <a:pos x="150" y="207"/>
              </a:cxn>
              <a:cxn ang="0">
                <a:pos x="169" y="200"/>
              </a:cxn>
              <a:cxn ang="0">
                <a:pos x="203" y="221"/>
              </a:cxn>
              <a:cxn ang="0">
                <a:pos x="199" y="172"/>
              </a:cxn>
              <a:cxn ang="0">
                <a:pos x="200" y="168"/>
              </a:cxn>
              <a:cxn ang="0">
                <a:pos x="207" y="150"/>
              </a:cxn>
              <a:cxn ang="0">
                <a:pos x="246" y="141"/>
              </a:cxn>
              <a:cxn ang="0">
                <a:pos x="208" y="108"/>
              </a:cxn>
              <a:cxn ang="0">
                <a:pos x="207" y="106"/>
              </a:cxn>
              <a:cxn ang="0">
                <a:pos x="200" y="88"/>
              </a:cxn>
              <a:cxn ang="0">
                <a:pos x="220" y="54"/>
              </a:cxn>
              <a:cxn ang="0">
                <a:pos x="172" y="58"/>
              </a:cxn>
              <a:cxn ang="0">
                <a:pos x="169" y="56"/>
              </a:cxn>
              <a:cxn ang="0">
                <a:pos x="150" y="49"/>
              </a:cxn>
              <a:cxn ang="0">
                <a:pos x="141" y="11"/>
              </a:cxn>
              <a:cxn ang="0">
                <a:pos x="110" y="48"/>
              </a:cxn>
              <a:cxn ang="0">
                <a:pos x="106" y="49"/>
              </a:cxn>
              <a:cxn ang="0">
                <a:pos x="88" y="56"/>
              </a:cxn>
              <a:cxn ang="0">
                <a:pos x="54" y="36"/>
              </a:cxn>
              <a:cxn ang="0">
                <a:pos x="58" y="85"/>
              </a:cxn>
              <a:cxn ang="0">
                <a:pos x="57" y="88"/>
              </a:cxn>
              <a:cxn ang="0">
                <a:pos x="49" y="106"/>
              </a:cxn>
              <a:cxn ang="0">
                <a:pos x="11" y="115"/>
              </a:cxn>
              <a:cxn ang="0">
                <a:pos x="48" y="148"/>
              </a:cxn>
              <a:cxn ang="0">
                <a:pos x="49" y="150"/>
              </a:cxn>
              <a:cxn ang="0">
                <a:pos x="57" y="168"/>
              </a:cxn>
              <a:cxn ang="0">
                <a:pos x="37" y="202"/>
              </a:cxn>
              <a:cxn ang="0">
                <a:pos x="85" y="199"/>
              </a:cxn>
              <a:cxn ang="0">
                <a:pos x="88" y="200"/>
              </a:cxn>
              <a:cxn ang="0">
                <a:pos x="106" y="207"/>
              </a:cxn>
              <a:cxn ang="0">
                <a:pos x="115" y="246"/>
              </a:cxn>
            </a:cxnLst>
            <a:rect l="0" t="0" r="r" b="b"/>
            <a:pathLst>
              <a:path w="257" h="257">
                <a:moveTo>
                  <a:pt x="150" y="257"/>
                </a:moveTo>
                <a:lnTo>
                  <a:pt x="106" y="257"/>
                </a:lnTo>
                <a:lnTo>
                  <a:pt x="100" y="216"/>
                </a:lnTo>
                <a:lnTo>
                  <a:pt x="100" y="216"/>
                </a:lnTo>
                <a:lnTo>
                  <a:pt x="85" y="211"/>
                </a:lnTo>
                <a:lnTo>
                  <a:pt x="53" y="234"/>
                </a:lnTo>
                <a:lnTo>
                  <a:pt x="22" y="203"/>
                </a:lnTo>
                <a:lnTo>
                  <a:pt x="45" y="171"/>
                </a:lnTo>
                <a:lnTo>
                  <a:pt x="45" y="171"/>
                </a:lnTo>
                <a:lnTo>
                  <a:pt x="39" y="157"/>
                </a:lnTo>
                <a:lnTo>
                  <a:pt x="0" y="150"/>
                </a:lnTo>
                <a:lnTo>
                  <a:pt x="0" y="106"/>
                </a:lnTo>
                <a:lnTo>
                  <a:pt x="39" y="99"/>
                </a:lnTo>
                <a:lnTo>
                  <a:pt x="39" y="99"/>
                </a:lnTo>
                <a:lnTo>
                  <a:pt x="45" y="85"/>
                </a:lnTo>
                <a:lnTo>
                  <a:pt x="22" y="53"/>
                </a:lnTo>
                <a:lnTo>
                  <a:pt x="53" y="22"/>
                </a:lnTo>
                <a:lnTo>
                  <a:pt x="85" y="45"/>
                </a:lnTo>
                <a:lnTo>
                  <a:pt x="85" y="45"/>
                </a:lnTo>
                <a:lnTo>
                  <a:pt x="100" y="40"/>
                </a:lnTo>
                <a:lnTo>
                  <a:pt x="106" y="0"/>
                </a:lnTo>
                <a:lnTo>
                  <a:pt x="150" y="0"/>
                </a:lnTo>
                <a:lnTo>
                  <a:pt x="157" y="40"/>
                </a:lnTo>
                <a:lnTo>
                  <a:pt x="157" y="40"/>
                </a:lnTo>
                <a:lnTo>
                  <a:pt x="170" y="45"/>
                </a:lnTo>
                <a:lnTo>
                  <a:pt x="203" y="22"/>
                </a:lnTo>
                <a:lnTo>
                  <a:pt x="235" y="53"/>
                </a:lnTo>
                <a:lnTo>
                  <a:pt x="211" y="85"/>
                </a:lnTo>
                <a:lnTo>
                  <a:pt x="211" y="85"/>
                </a:lnTo>
                <a:lnTo>
                  <a:pt x="216" y="99"/>
                </a:lnTo>
                <a:lnTo>
                  <a:pt x="257" y="106"/>
                </a:lnTo>
                <a:lnTo>
                  <a:pt x="257" y="150"/>
                </a:lnTo>
                <a:lnTo>
                  <a:pt x="216" y="157"/>
                </a:lnTo>
                <a:lnTo>
                  <a:pt x="216" y="157"/>
                </a:lnTo>
                <a:lnTo>
                  <a:pt x="211" y="171"/>
                </a:lnTo>
                <a:lnTo>
                  <a:pt x="235" y="203"/>
                </a:lnTo>
                <a:lnTo>
                  <a:pt x="203" y="234"/>
                </a:lnTo>
                <a:lnTo>
                  <a:pt x="170" y="211"/>
                </a:lnTo>
                <a:lnTo>
                  <a:pt x="170" y="211"/>
                </a:lnTo>
                <a:lnTo>
                  <a:pt x="157" y="216"/>
                </a:lnTo>
                <a:lnTo>
                  <a:pt x="150" y="257"/>
                </a:lnTo>
                <a:close/>
                <a:moveTo>
                  <a:pt x="115" y="246"/>
                </a:moveTo>
                <a:lnTo>
                  <a:pt x="141" y="246"/>
                </a:lnTo>
                <a:lnTo>
                  <a:pt x="147" y="208"/>
                </a:lnTo>
                <a:lnTo>
                  <a:pt x="150" y="207"/>
                </a:lnTo>
                <a:lnTo>
                  <a:pt x="150" y="207"/>
                </a:lnTo>
                <a:lnTo>
                  <a:pt x="160" y="204"/>
                </a:lnTo>
                <a:lnTo>
                  <a:pt x="169" y="200"/>
                </a:lnTo>
                <a:lnTo>
                  <a:pt x="172" y="199"/>
                </a:lnTo>
                <a:lnTo>
                  <a:pt x="203" y="221"/>
                </a:lnTo>
                <a:lnTo>
                  <a:pt x="220" y="202"/>
                </a:lnTo>
                <a:lnTo>
                  <a:pt x="199" y="172"/>
                </a:lnTo>
                <a:lnTo>
                  <a:pt x="200" y="168"/>
                </a:lnTo>
                <a:lnTo>
                  <a:pt x="200" y="168"/>
                </a:lnTo>
                <a:lnTo>
                  <a:pt x="204" y="160"/>
                </a:lnTo>
                <a:lnTo>
                  <a:pt x="207" y="150"/>
                </a:lnTo>
                <a:lnTo>
                  <a:pt x="208" y="148"/>
                </a:lnTo>
                <a:lnTo>
                  <a:pt x="246" y="141"/>
                </a:lnTo>
                <a:lnTo>
                  <a:pt x="246" y="115"/>
                </a:lnTo>
                <a:lnTo>
                  <a:pt x="208" y="108"/>
                </a:lnTo>
                <a:lnTo>
                  <a:pt x="207" y="106"/>
                </a:lnTo>
                <a:lnTo>
                  <a:pt x="207" y="106"/>
                </a:lnTo>
                <a:lnTo>
                  <a:pt x="204" y="96"/>
                </a:lnTo>
                <a:lnTo>
                  <a:pt x="200" y="88"/>
                </a:lnTo>
                <a:lnTo>
                  <a:pt x="199" y="85"/>
                </a:lnTo>
                <a:lnTo>
                  <a:pt x="220" y="54"/>
                </a:lnTo>
                <a:lnTo>
                  <a:pt x="203" y="36"/>
                </a:lnTo>
                <a:lnTo>
                  <a:pt x="172" y="58"/>
                </a:lnTo>
                <a:lnTo>
                  <a:pt x="169" y="56"/>
                </a:lnTo>
                <a:lnTo>
                  <a:pt x="169" y="56"/>
                </a:lnTo>
                <a:lnTo>
                  <a:pt x="160" y="52"/>
                </a:lnTo>
                <a:lnTo>
                  <a:pt x="150" y="49"/>
                </a:lnTo>
                <a:lnTo>
                  <a:pt x="147" y="48"/>
                </a:lnTo>
                <a:lnTo>
                  <a:pt x="141" y="11"/>
                </a:lnTo>
                <a:lnTo>
                  <a:pt x="115" y="11"/>
                </a:lnTo>
                <a:lnTo>
                  <a:pt x="110" y="48"/>
                </a:lnTo>
                <a:lnTo>
                  <a:pt x="106" y="49"/>
                </a:lnTo>
                <a:lnTo>
                  <a:pt x="106" y="49"/>
                </a:lnTo>
                <a:lnTo>
                  <a:pt x="96" y="52"/>
                </a:lnTo>
                <a:lnTo>
                  <a:pt x="88" y="56"/>
                </a:lnTo>
                <a:lnTo>
                  <a:pt x="85" y="58"/>
                </a:lnTo>
                <a:lnTo>
                  <a:pt x="54" y="36"/>
                </a:lnTo>
                <a:lnTo>
                  <a:pt x="37" y="54"/>
                </a:lnTo>
                <a:lnTo>
                  <a:pt x="58" y="85"/>
                </a:lnTo>
                <a:lnTo>
                  <a:pt x="57" y="88"/>
                </a:lnTo>
                <a:lnTo>
                  <a:pt x="57" y="88"/>
                </a:lnTo>
                <a:lnTo>
                  <a:pt x="52" y="96"/>
                </a:lnTo>
                <a:lnTo>
                  <a:pt x="49" y="106"/>
                </a:lnTo>
                <a:lnTo>
                  <a:pt x="48" y="108"/>
                </a:lnTo>
                <a:lnTo>
                  <a:pt x="11" y="115"/>
                </a:lnTo>
                <a:lnTo>
                  <a:pt x="11" y="141"/>
                </a:lnTo>
                <a:lnTo>
                  <a:pt x="48" y="148"/>
                </a:lnTo>
                <a:lnTo>
                  <a:pt x="49" y="150"/>
                </a:lnTo>
                <a:lnTo>
                  <a:pt x="49" y="150"/>
                </a:lnTo>
                <a:lnTo>
                  <a:pt x="52" y="160"/>
                </a:lnTo>
                <a:lnTo>
                  <a:pt x="57" y="168"/>
                </a:lnTo>
                <a:lnTo>
                  <a:pt x="58" y="172"/>
                </a:lnTo>
                <a:lnTo>
                  <a:pt x="37" y="202"/>
                </a:lnTo>
                <a:lnTo>
                  <a:pt x="54" y="221"/>
                </a:lnTo>
                <a:lnTo>
                  <a:pt x="85" y="199"/>
                </a:lnTo>
                <a:lnTo>
                  <a:pt x="88" y="200"/>
                </a:lnTo>
                <a:lnTo>
                  <a:pt x="88" y="200"/>
                </a:lnTo>
                <a:lnTo>
                  <a:pt x="98" y="204"/>
                </a:lnTo>
                <a:lnTo>
                  <a:pt x="106" y="207"/>
                </a:lnTo>
                <a:lnTo>
                  <a:pt x="110" y="208"/>
                </a:lnTo>
                <a:lnTo>
                  <a:pt x="115" y="24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65" name="Freeform 241"/>
          <p:cNvSpPr>
            <a:spLocks noEditPoints="1"/>
          </p:cNvSpPr>
          <p:nvPr/>
        </p:nvSpPr>
        <p:spPr bwMode="auto">
          <a:xfrm>
            <a:off x="5396315" y="1809743"/>
            <a:ext cx="117269" cy="116731"/>
          </a:xfrm>
          <a:custGeom>
            <a:avLst/>
            <a:gdLst/>
            <a:ahLst/>
            <a:cxnLst>
              <a:cxn ang="0">
                <a:pos x="38" y="76"/>
              </a:cxn>
              <a:cxn ang="0">
                <a:pos x="23" y="71"/>
              </a:cxn>
              <a:cxn ang="0">
                <a:pos x="11" y="63"/>
              </a:cxn>
              <a:cxn ang="0">
                <a:pos x="2" y="53"/>
              </a:cxn>
              <a:cxn ang="0">
                <a:pos x="0" y="38"/>
              </a:cxn>
              <a:cxn ang="0">
                <a:pos x="0" y="30"/>
              </a:cxn>
              <a:cxn ang="0">
                <a:pos x="7" y="16"/>
              </a:cxn>
              <a:cxn ang="0">
                <a:pos x="16" y="5"/>
              </a:cxn>
              <a:cxn ang="0">
                <a:pos x="29" y="0"/>
              </a:cxn>
              <a:cxn ang="0">
                <a:pos x="38" y="0"/>
              </a:cxn>
              <a:cxn ang="0">
                <a:pos x="52" y="3"/>
              </a:cxn>
              <a:cxn ang="0">
                <a:pos x="65" y="11"/>
              </a:cxn>
              <a:cxn ang="0">
                <a:pos x="73" y="23"/>
              </a:cxn>
              <a:cxn ang="0">
                <a:pos x="75" y="38"/>
              </a:cxn>
              <a:cxn ang="0">
                <a:pos x="74" y="44"/>
              </a:cxn>
              <a:cxn ang="0">
                <a:pos x="69" y="58"/>
              </a:cxn>
              <a:cxn ang="0">
                <a:pos x="58" y="69"/>
              </a:cxn>
              <a:cxn ang="0">
                <a:pos x="44" y="74"/>
              </a:cxn>
              <a:cxn ang="0">
                <a:pos x="38" y="76"/>
              </a:cxn>
              <a:cxn ang="0">
                <a:pos x="38" y="5"/>
              </a:cxn>
              <a:cxn ang="0">
                <a:pos x="24" y="8"/>
              </a:cxn>
              <a:cxn ang="0">
                <a:pos x="15" y="15"/>
              </a:cxn>
              <a:cxn ang="0">
                <a:pos x="8" y="24"/>
              </a:cxn>
              <a:cxn ang="0">
                <a:pos x="5" y="38"/>
              </a:cxn>
              <a:cxn ang="0">
                <a:pos x="5" y="44"/>
              </a:cxn>
              <a:cxn ang="0">
                <a:pos x="11" y="55"/>
              </a:cxn>
              <a:cxn ang="0">
                <a:pos x="19" y="65"/>
              </a:cxn>
              <a:cxn ang="0">
                <a:pos x="31" y="69"/>
              </a:cxn>
              <a:cxn ang="0">
                <a:pos x="38" y="70"/>
              </a:cxn>
              <a:cxn ang="0">
                <a:pos x="50" y="67"/>
              </a:cxn>
              <a:cxn ang="0">
                <a:pos x="61" y="61"/>
              </a:cxn>
              <a:cxn ang="0">
                <a:pos x="67" y="50"/>
              </a:cxn>
              <a:cxn ang="0">
                <a:pos x="70" y="38"/>
              </a:cxn>
              <a:cxn ang="0">
                <a:pos x="69" y="31"/>
              </a:cxn>
              <a:cxn ang="0">
                <a:pos x="65" y="19"/>
              </a:cxn>
              <a:cxn ang="0">
                <a:pos x="55" y="11"/>
              </a:cxn>
              <a:cxn ang="0">
                <a:pos x="44" y="5"/>
              </a:cxn>
              <a:cxn ang="0">
                <a:pos x="38" y="5"/>
              </a:cxn>
            </a:cxnLst>
            <a:rect l="0" t="0" r="r" b="b"/>
            <a:pathLst>
              <a:path w="75" h="76">
                <a:moveTo>
                  <a:pt x="38" y="76"/>
                </a:moveTo>
                <a:lnTo>
                  <a:pt x="38" y="76"/>
                </a:lnTo>
                <a:lnTo>
                  <a:pt x="29" y="74"/>
                </a:lnTo>
                <a:lnTo>
                  <a:pt x="23" y="71"/>
                </a:lnTo>
                <a:lnTo>
                  <a:pt x="16" y="69"/>
                </a:lnTo>
                <a:lnTo>
                  <a:pt x="11" y="63"/>
                </a:lnTo>
                <a:lnTo>
                  <a:pt x="7" y="58"/>
                </a:lnTo>
                <a:lnTo>
                  <a:pt x="2" y="53"/>
                </a:lnTo>
                <a:lnTo>
                  <a:pt x="0" y="44"/>
                </a:lnTo>
                <a:lnTo>
                  <a:pt x="0" y="38"/>
                </a:lnTo>
                <a:lnTo>
                  <a:pt x="0" y="38"/>
                </a:lnTo>
                <a:lnTo>
                  <a:pt x="0" y="30"/>
                </a:lnTo>
                <a:lnTo>
                  <a:pt x="2" y="23"/>
                </a:lnTo>
                <a:lnTo>
                  <a:pt x="7" y="16"/>
                </a:lnTo>
                <a:lnTo>
                  <a:pt x="11" y="11"/>
                </a:lnTo>
                <a:lnTo>
                  <a:pt x="16" y="5"/>
                </a:lnTo>
                <a:lnTo>
                  <a:pt x="23" y="3"/>
                </a:lnTo>
                <a:lnTo>
                  <a:pt x="29" y="0"/>
                </a:lnTo>
                <a:lnTo>
                  <a:pt x="38" y="0"/>
                </a:lnTo>
                <a:lnTo>
                  <a:pt x="38" y="0"/>
                </a:lnTo>
                <a:lnTo>
                  <a:pt x="44" y="0"/>
                </a:lnTo>
                <a:lnTo>
                  <a:pt x="52" y="3"/>
                </a:lnTo>
                <a:lnTo>
                  <a:pt x="58" y="5"/>
                </a:lnTo>
                <a:lnTo>
                  <a:pt x="65" y="11"/>
                </a:lnTo>
                <a:lnTo>
                  <a:pt x="69" y="16"/>
                </a:lnTo>
                <a:lnTo>
                  <a:pt x="73" y="23"/>
                </a:lnTo>
                <a:lnTo>
                  <a:pt x="74" y="30"/>
                </a:lnTo>
                <a:lnTo>
                  <a:pt x="75" y="38"/>
                </a:lnTo>
                <a:lnTo>
                  <a:pt x="75" y="38"/>
                </a:lnTo>
                <a:lnTo>
                  <a:pt x="74" y="44"/>
                </a:lnTo>
                <a:lnTo>
                  <a:pt x="73" y="53"/>
                </a:lnTo>
                <a:lnTo>
                  <a:pt x="69" y="58"/>
                </a:lnTo>
                <a:lnTo>
                  <a:pt x="65" y="63"/>
                </a:lnTo>
                <a:lnTo>
                  <a:pt x="58" y="69"/>
                </a:lnTo>
                <a:lnTo>
                  <a:pt x="52" y="71"/>
                </a:lnTo>
                <a:lnTo>
                  <a:pt x="44" y="74"/>
                </a:lnTo>
                <a:lnTo>
                  <a:pt x="38" y="76"/>
                </a:lnTo>
                <a:lnTo>
                  <a:pt x="38" y="76"/>
                </a:lnTo>
                <a:close/>
                <a:moveTo>
                  <a:pt x="38" y="5"/>
                </a:moveTo>
                <a:lnTo>
                  <a:pt x="38" y="5"/>
                </a:lnTo>
                <a:lnTo>
                  <a:pt x="31" y="5"/>
                </a:lnTo>
                <a:lnTo>
                  <a:pt x="24" y="8"/>
                </a:lnTo>
                <a:lnTo>
                  <a:pt x="19" y="11"/>
                </a:lnTo>
                <a:lnTo>
                  <a:pt x="15" y="15"/>
                </a:lnTo>
                <a:lnTo>
                  <a:pt x="11" y="19"/>
                </a:lnTo>
                <a:lnTo>
                  <a:pt x="8" y="24"/>
                </a:lnTo>
                <a:lnTo>
                  <a:pt x="5" y="31"/>
                </a:lnTo>
                <a:lnTo>
                  <a:pt x="5" y="38"/>
                </a:lnTo>
                <a:lnTo>
                  <a:pt x="5" y="38"/>
                </a:lnTo>
                <a:lnTo>
                  <a:pt x="5" y="44"/>
                </a:lnTo>
                <a:lnTo>
                  <a:pt x="8" y="50"/>
                </a:lnTo>
                <a:lnTo>
                  <a:pt x="11" y="55"/>
                </a:lnTo>
                <a:lnTo>
                  <a:pt x="15" y="61"/>
                </a:lnTo>
                <a:lnTo>
                  <a:pt x="19" y="65"/>
                </a:lnTo>
                <a:lnTo>
                  <a:pt x="24" y="67"/>
                </a:lnTo>
                <a:lnTo>
                  <a:pt x="31" y="69"/>
                </a:lnTo>
                <a:lnTo>
                  <a:pt x="38" y="70"/>
                </a:lnTo>
                <a:lnTo>
                  <a:pt x="38" y="70"/>
                </a:lnTo>
                <a:lnTo>
                  <a:pt x="44" y="69"/>
                </a:lnTo>
                <a:lnTo>
                  <a:pt x="50" y="67"/>
                </a:lnTo>
                <a:lnTo>
                  <a:pt x="55" y="65"/>
                </a:lnTo>
                <a:lnTo>
                  <a:pt x="61" y="61"/>
                </a:lnTo>
                <a:lnTo>
                  <a:pt x="65" y="55"/>
                </a:lnTo>
                <a:lnTo>
                  <a:pt x="67" y="50"/>
                </a:lnTo>
                <a:lnTo>
                  <a:pt x="69" y="44"/>
                </a:lnTo>
                <a:lnTo>
                  <a:pt x="70" y="38"/>
                </a:lnTo>
                <a:lnTo>
                  <a:pt x="70" y="38"/>
                </a:lnTo>
                <a:lnTo>
                  <a:pt x="69" y="31"/>
                </a:lnTo>
                <a:lnTo>
                  <a:pt x="67" y="24"/>
                </a:lnTo>
                <a:lnTo>
                  <a:pt x="65" y="19"/>
                </a:lnTo>
                <a:lnTo>
                  <a:pt x="61" y="15"/>
                </a:lnTo>
                <a:lnTo>
                  <a:pt x="55" y="11"/>
                </a:lnTo>
                <a:lnTo>
                  <a:pt x="50" y="8"/>
                </a:lnTo>
                <a:lnTo>
                  <a:pt x="44" y="5"/>
                </a:lnTo>
                <a:lnTo>
                  <a:pt x="38" y="5"/>
                </a:lnTo>
                <a:lnTo>
                  <a:pt x="38"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66" name="Freeform 242"/>
          <p:cNvSpPr>
            <a:spLocks noEditPoints="1"/>
          </p:cNvSpPr>
          <p:nvPr/>
        </p:nvSpPr>
        <p:spPr bwMode="auto">
          <a:xfrm>
            <a:off x="6067091" y="1664998"/>
            <a:ext cx="389332" cy="382871"/>
          </a:xfrm>
          <a:custGeom>
            <a:avLst/>
            <a:gdLst/>
            <a:ahLst/>
            <a:cxnLst>
              <a:cxn ang="0">
                <a:pos x="104" y="223"/>
              </a:cxn>
              <a:cxn ang="0">
                <a:pos x="68" y="208"/>
              </a:cxn>
              <a:cxn ang="0">
                <a:pos x="26" y="200"/>
              </a:cxn>
              <a:cxn ang="0">
                <a:pos x="16" y="183"/>
              </a:cxn>
              <a:cxn ang="0">
                <a:pos x="24" y="143"/>
              </a:cxn>
              <a:cxn ang="0">
                <a:pos x="24" y="104"/>
              </a:cxn>
              <a:cxn ang="0">
                <a:pos x="39" y="67"/>
              </a:cxn>
              <a:cxn ang="0">
                <a:pos x="47" y="25"/>
              </a:cxn>
              <a:cxn ang="0">
                <a:pos x="62" y="15"/>
              </a:cxn>
              <a:cxn ang="0">
                <a:pos x="104" y="23"/>
              </a:cxn>
              <a:cxn ang="0">
                <a:pos x="143" y="23"/>
              </a:cxn>
              <a:cxn ang="0">
                <a:pos x="180" y="38"/>
              </a:cxn>
              <a:cxn ang="0">
                <a:pos x="222" y="47"/>
              </a:cxn>
              <a:cxn ang="0">
                <a:pos x="231" y="62"/>
              </a:cxn>
              <a:cxn ang="0">
                <a:pos x="223" y="104"/>
              </a:cxn>
              <a:cxn ang="0">
                <a:pos x="223" y="143"/>
              </a:cxn>
              <a:cxn ang="0">
                <a:pos x="208" y="179"/>
              </a:cxn>
              <a:cxn ang="0">
                <a:pos x="200" y="221"/>
              </a:cxn>
              <a:cxn ang="0">
                <a:pos x="185" y="231"/>
              </a:cxn>
              <a:cxn ang="0">
                <a:pos x="143" y="223"/>
              </a:cxn>
              <a:cxn ang="0">
                <a:pos x="134" y="213"/>
              </a:cxn>
              <a:cxn ang="0">
                <a:pos x="149" y="210"/>
              </a:cxn>
              <a:cxn ang="0">
                <a:pos x="172" y="201"/>
              </a:cxn>
              <a:cxn ang="0">
                <a:pos x="199" y="206"/>
              </a:cxn>
              <a:cxn ang="0">
                <a:pos x="197" y="177"/>
              </a:cxn>
              <a:cxn ang="0">
                <a:pos x="230" y="160"/>
              </a:cxn>
              <a:cxn ang="0">
                <a:pos x="213" y="137"/>
              </a:cxn>
              <a:cxn ang="0">
                <a:pos x="213" y="113"/>
              </a:cxn>
              <a:cxn ang="0">
                <a:pos x="211" y="97"/>
              </a:cxn>
              <a:cxn ang="0">
                <a:pos x="201" y="75"/>
              </a:cxn>
              <a:cxn ang="0">
                <a:pos x="208" y="48"/>
              </a:cxn>
              <a:cxn ang="0">
                <a:pos x="177" y="50"/>
              </a:cxn>
              <a:cxn ang="0">
                <a:pos x="161" y="17"/>
              </a:cxn>
              <a:cxn ang="0">
                <a:pos x="138" y="33"/>
              </a:cxn>
              <a:cxn ang="0">
                <a:pos x="114" y="32"/>
              </a:cxn>
              <a:cxn ang="0">
                <a:pos x="99" y="35"/>
              </a:cxn>
              <a:cxn ang="0">
                <a:pos x="77" y="46"/>
              </a:cxn>
              <a:cxn ang="0">
                <a:pos x="49" y="39"/>
              </a:cxn>
              <a:cxn ang="0">
                <a:pos x="50" y="69"/>
              </a:cxn>
              <a:cxn ang="0">
                <a:pos x="18" y="86"/>
              </a:cxn>
              <a:cxn ang="0">
                <a:pos x="34" y="109"/>
              </a:cxn>
              <a:cxn ang="0">
                <a:pos x="34" y="133"/>
              </a:cxn>
              <a:cxn ang="0">
                <a:pos x="37" y="148"/>
              </a:cxn>
              <a:cxn ang="0">
                <a:pos x="46" y="170"/>
              </a:cxn>
              <a:cxn ang="0">
                <a:pos x="39" y="198"/>
              </a:cxn>
              <a:cxn ang="0">
                <a:pos x="70" y="197"/>
              </a:cxn>
              <a:cxn ang="0">
                <a:pos x="87" y="229"/>
              </a:cxn>
              <a:cxn ang="0">
                <a:pos x="110" y="213"/>
              </a:cxn>
            </a:cxnLst>
            <a:rect l="0" t="0" r="r" b="b"/>
            <a:pathLst>
              <a:path w="247" h="245">
                <a:moveTo>
                  <a:pt x="139" y="245"/>
                </a:moveTo>
                <a:lnTo>
                  <a:pt x="108" y="245"/>
                </a:lnTo>
                <a:lnTo>
                  <a:pt x="104" y="223"/>
                </a:lnTo>
                <a:lnTo>
                  <a:pt x="104" y="223"/>
                </a:lnTo>
                <a:lnTo>
                  <a:pt x="104" y="223"/>
                </a:lnTo>
                <a:lnTo>
                  <a:pt x="91" y="243"/>
                </a:lnTo>
                <a:lnTo>
                  <a:pt x="62" y="231"/>
                </a:lnTo>
                <a:lnTo>
                  <a:pt x="68" y="208"/>
                </a:lnTo>
                <a:lnTo>
                  <a:pt x="68" y="208"/>
                </a:lnTo>
                <a:lnTo>
                  <a:pt x="66" y="208"/>
                </a:lnTo>
                <a:lnTo>
                  <a:pt x="47" y="221"/>
                </a:lnTo>
                <a:lnTo>
                  <a:pt x="26" y="200"/>
                </a:lnTo>
                <a:lnTo>
                  <a:pt x="39" y="179"/>
                </a:lnTo>
                <a:lnTo>
                  <a:pt x="39" y="179"/>
                </a:lnTo>
                <a:lnTo>
                  <a:pt x="39" y="179"/>
                </a:lnTo>
                <a:lnTo>
                  <a:pt x="16" y="183"/>
                </a:lnTo>
                <a:lnTo>
                  <a:pt x="4" y="156"/>
                </a:lnTo>
                <a:lnTo>
                  <a:pt x="24" y="143"/>
                </a:lnTo>
                <a:lnTo>
                  <a:pt x="24" y="143"/>
                </a:lnTo>
                <a:lnTo>
                  <a:pt x="24" y="143"/>
                </a:lnTo>
                <a:lnTo>
                  <a:pt x="0" y="137"/>
                </a:lnTo>
                <a:lnTo>
                  <a:pt x="0" y="108"/>
                </a:lnTo>
                <a:lnTo>
                  <a:pt x="24" y="104"/>
                </a:lnTo>
                <a:lnTo>
                  <a:pt x="24" y="104"/>
                </a:lnTo>
                <a:lnTo>
                  <a:pt x="24" y="102"/>
                </a:lnTo>
                <a:lnTo>
                  <a:pt x="4" y="90"/>
                </a:lnTo>
                <a:lnTo>
                  <a:pt x="16" y="62"/>
                </a:lnTo>
                <a:lnTo>
                  <a:pt x="39" y="67"/>
                </a:lnTo>
                <a:lnTo>
                  <a:pt x="39" y="67"/>
                </a:lnTo>
                <a:lnTo>
                  <a:pt x="39" y="66"/>
                </a:lnTo>
                <a:lnTo>
                  <a:pt x="26" y="47"/>
                </a:lnTo>
                <a:lnTo>
                  <a:pt x="47" y="25"/>
                </a:lnTo>
                <a:lnTo>
                  <a:pt x="66" y="39"/>
                </a:lnTo>
                <a:lnTo>
                  <a:pt x="66" y="39"/>
                </a:lnTo>
                <a:lnTo>
                  <a:pt x="68" y="38"/>
                </a:lnTo>
                <a:lnTo>
                  <a:pt x="62" y="15"/>
                </a:lnTo>
                <a:lnTo>
                  <a:pt x="91" y="4"/>
                </a:lnTo>
                <a:lnTo>
                  <a:pt x="104" y="23"/>
                </a:lnTo>
                <a:lnTo>
                  <a:pt x="104" y="23"/>
                </a:lnTo>
                <a:lnTo>
                  <a:pt x="104" y="23"/>
                </a:lnTo>
                <a:lnTo>
                  <a:pt x="108" y="0"/>
                </a:lnTo>
                <a:lnTo>
                  <a:pt x="139" y="0"/>
                </a:lnTo>
                <a:lnTo>
                  <a:pt x="143" y="23"/>
                </a:lnTo>
                <a:lnTo>
                  <a:pt x="143" y="23"/>
                </a:lnTo>
                <a:lnTo>
                  <a:pt x="145" y="23"/>
                </a:lnTo>
                <a:lnTo>
                  <a:pt x="157" y="4"/>
                </a:lnTo>
                <a:lnTo>
                  <a:pt x="185" y="15"/>
                </a:lnTo>
                <a:lnTo>
                  <a:pt x="180" y="38"/>
                </a:lnTo>
                <a:lnTo>
                  <a:pt x="180" y="38"/>
                </a:lnTo>
                <a:lnTo>
                  <a:pt x="181" y="39"/>
                </a:lnTo>
                <a:lnTo>
                  <a:pt x="200" y="25"/>
                </a:lnTo>
                <a:lnTo>
                  <a:pt x="222" y="47"/>
                </a:lnTo>
                <a:lnTo>
                  <a:pt x="208" y="66"/>
                </a:lnTo>
                <a:lnTo>
                  <a:pt x="208" y="66"/>
                </a:lnTo>
                <a:lnTo>
                  <a:pt x="208" y="67"/>
                </a:lnTo>
                <a:lnTo>
                  <a:pt x="231" y="62"/>
                </a:lnTo>
                <a:lnTo>
                  <a:pt x="243" y="90"/>
                </a:lnTo>
                <a:lnTo>
                  <a:pt x="223" y="102"/>
                </a:lnTo>
                <a:lnTo>
                  <a:pt x="223" y="102"/>
                </a:lnTo>
                <a:lnTo>
                  <a:pt x="223" y="104"/>
                </a:lnTo>
                <a:lnTo>
                  <a:pt x="247" y="108"/>
                </a:lnTo>
                <a:lnTo>
                  <a:pt x="247" y="137"/>
                </a:lnTo>
                <a:lnTo>
                  <a:pt x="223" y="143"/>
                </a:lnTo>
                <a:lnTo>
                  <a:pt x="223" y="143"/>
                </a:lnTo>
                <a:lnTo>
                  <a:pt x="223" y="143"/>
                </a:lnTo>
                <a:lnTo>
                  <a:pt x="243" y="156"/>
                </a:lnTo>
                <a:lnTo>
                  <a:pt x="231" y="183"/>
                </a:lnTo>
                <a:lnTo>
                  <a:pt x="208" y="179"/>
                </a:lnTo>
                <a:lnTo>
                  <a:pt x="208" y="179"/>
                </a:lnTo>
                <a:lnTo>
                  <a:pt x="208" y="179"/>
                </a:lnTo>
                <a:lnTo>
                  <a:pt x="222" y="200"/>
                </a:lnTo>
                <a:lnTo>
                  <a:pt x="200" y="221"/>
                </a:lnTo>
                <a:lnTo>
                  <a:pt x="181" y="208"/>
                </a:lnTo>
                <a:lnTo>
                  <a:pt x="181" y="208"/>
                </a:lnTo>
                <a:lnTo>
                  <a:pt x="180" y="208"/>
                </a:lnTo>
                <a:lnTo>
                  <a:pt x="185" y="231"/>
                </a:lnTo>
                <a:lnTo>
                  <a:pt x="157" y="243"/>
                </a:lnTo>
                <a:lnTo>
                  <a:pt x="145" y="223"/>
                </a:lnTo>
                <a:lnTo>
                  <a:pt x="145" y="223"/>
                </a:lnTo>
                <a:lnTo>
                  <a:pt x="143" y="223"/>
                </a:lnTo>
                <a:lnTo>
                  <a:pt x="139" y="245"/>
                </a:lnTo>
                <a:close/>
                <a:moveTo>
                  <a:pt x="118" y="235"/>
                </a:moveTo>
                <a:lnTo>
                  <a:pt x="130" y="235"/>
                </a:lnTo>
                <a:lnTo>
                  <a:pt x="134" y="213"/>
                </a:lnTo>
                <a:lnTo>
                  <a:pt x="138" y="213"/>
                </a:lnTo>
                <a:lnTo>
                  <a:pt x="138" y="213"/>
                </a:lnTo>
                <a:lnTo>
                  <a:pt x="145" y="212"/>
                </a:lnTo>
                <a:lnTo>
                  <a:pt x="149" y="210"/>
                </a:lnTo>
                <a:lnTo>
                  <a:pt x="161" y="229"/>
                </a:lnTo>
                <a:lnTo>
                  <a:pt x="173" y="224"/>
                </a:lnTo>
                <a:lnTo>
                  <a:pt x="168" y="202"/>
                </a:lnTo>
                <a:lnTo>
                  <a:pt x="172" y="201"/>
                </a:lnTo>
                <a:lnTo>
                  <a:pt x="172" y="201"/>
                </a:lnTo>
                <a:lnTo>
                  <a:pt x="177" y="197"/>
                </a:lnTo>
                <a:lnTo>
                  <a:pt x="181" y="194"/>
                </a:lnTo>
                <a:lnTo>
                  <a:pt x="199" y="206"/>
                </a:lnTo>
                <a:lnTo>
                  <a:pt x="208" y="198"/>
                </a:lnTo>
                <a:lnTo>
                  <a:pt x="195" y="179"/>
                </a:lnTo>
                <a:lnTo>
                  <a:pt x="197" y="177"/>
                </a:lnTo>
                <a:lnTo>
                  <a:pt x="197" y="177"/>
                </a:lnTo>
                <a:lnTo>
                  <a:pt x="201" y="170"/>
                </a:lnTo>
                <a:lnTo>
                  <a:pt x="203" y="167"/>
                </a:lnTo>
                <a:lnTo>
                  <a:pt x="226" y="171"/>
                </a:lnTo>
                <a:lnTo>
                  <a:pt x="230" y="160"/>
                </a:lnTo>
                <a:lnTo>
                  <a:pt x="211" y="148"/>
                </a:lnTo>
                <a:lnTo>
                  <a:pt x="212" y="144"/>
                </a:lnTo>
                <a:lnTo>
                  <a:pt x="212" y="144"/>
                </a:lnTo>
                <a:lnTo>
                  <a:pt x="213" y="137"/>
                </a:lnTo>
                <a:lnTo>
                  <a:pt x="213" y="133"/>
                </a:lnTo>
                <a:lnTo>
                  <a:pt x="236" y="129"/>
                </a:lnTo>
                <a:lnTo>
                  <a:pt x="236" y="117"/>
                </a:lnTo>
                <a:lnTo>
                  <a:pt x="213" y="113"/>
                </a:lnTo>
                <a:lnTo>
                  <a:pt x="213" y="109"/>
                </a:lnTo>
                <a:lnTo>
                  <a:pt x="213" y="109"/>
                </a:lnTo>
                <a:lnTo>
                  <a:pt x="212" y="101"/>
                </a:lnTo>
                <a:lnTo>
                  <a:pt x="211" y="97"/>
                </a:lnTo>
                <a:lnTo>
                  <a:pt x="230" y="86"/>
                </a:lnTo>
                <a:lnTo>
                  <a:pt x="226" y="74"/>
                </a:lnTo>
                <a:lnTo>
                  <a:pt x="204" y="79"/>
                </a:lnTo>
                <a:lnTo>
                  <a:pt x="201" y="75"/>
                </a:lnTo>
                <a:lnTo>
                  <a:pt x="201" y="75"/>
                </a:lnTo>
                <a:lnTo>
                  <a:pt x="197" y="69"/>
                </a:lnTo>
                <a:lnTo>
                  <a:pt x="195" y="66"/>
                </a:lnTo>
                <a:lnTo>
                  <a:pt x="208" y="48"/>
                </a:lnTo>
                <a:lnTo>
                  <a:pt x="199" y="39"/>
                </a:lnTo>
                <a:lnTo>
                  <a:pt x="181" y="51"/>
                </a:lnTo>
                <a:lnTo>
                  <a:pt x="177" y="50"/>
                </a:lnTo>
                <a:lnTo>
                  <a:pt x="177" y="50"/>
                </a:lnTo>
                <a:lnTo>
                  <a:pt x="172" y="46"/>
                </a:lnTo>
                <a:lnTo>
                  <a:pt x="168" y="43"/>
                </a:lnTo>
                <a:lnTo>
                  <a:pt x="173" y="21"/>
                </a:lnTo>
                <a:lnTo>
                  <a:pt x="161" y="17"/>
                </a:lnTo>
                <a:lnTo>
                  <a:pt x="149" y="35"/>
                </a:lnTo>
                <a:lnTo>
                  <a:pt x="145" y="35"/>
                </a:lnTo>
                <a:lnTo>
                  <a:pt x="145" y="35"/>
                </a:lnTo>
                <a:lnTo>
                  <a:pt x="138" y="33"/>
                </a:lnTo>
                <a:lnTo>
                  <a:pt x="134" y="32"/>
                </a:lnTo>
                <a:lnTo>
                  <a:pt x="130" y="11"/>
                </a:lnTo>
                <a:lnTo>
                  <a:pt x="118" y="11"/>
                </a:lnTo>
                <a:lnTo>
                  <a:pt x="114" y="32"/>
                </a:lnTo>
                <a:lnTo>
                  <a:pt x="110" y="33"/>
                </a:lnTo>
                <a:lnTo>
                  <a:pt x="110" y="33"/>
                </a:lnTo>
                <a:lnTo>
                  <a:pt x="103" y="35"/>
                </a:lnTo>
                <a:lnTo>
                  <a:pt x="99" y="35"/>
                </a:lnTo>
                <a:lnTo>
                  <a:pt x="87" y="17"/>
                </a:lnTo>
                <a:lnTo>
                  <a:pt x="74" y="21"/>
                </a:lnTo>
                <a:lnTo>
                  <a:pt x="80" y="43"/>
                </a:lnTo>
                <a:lnTo>
                  <a:pt x="77" y="46"/>
                </a:lnTo>
                <a:lnTo>
                  <a:pt x="77" y="46"/>
                </a:lnTo>
                <a:lnTo>
                  <a:pt x="70" y="50"/>
                </a:lnTo>
                <a:lnTo>
                  <a:pt x="68" y="52"/>
                </a:lnTo>
                <a:lnTo>
                  <a:pt x="49" y="39"/>
                </a:lnTo>
                <a:lnTo>
                  <a:pt x="39" y="48"/>
                </a:lnTo>
                <a:lnTo>
                  <a:pt x="53" y="66"/>
                </a:lnTo>
                <a:lnTo>
                  <a:pt x="50" y="69"/>
                </a:lnTo>
                <a:lnTo>
                  <a:pt x="50" y="69"/>
                </a:lnTo>
                <a:lnTo>
                  <a:pt x="46" y="75"/>
                </a:lnTo>
                <a:lnTo>
                  <a:pt x="45" y="79"/>
                </a:lnTo>
                <a:lnTo>
                  <a:pt x="22" y="74"/>
                </a:lnTo>
                <a:lnTo>
                  <a:pt x="18" y="86"/>
                </a:lnTo>
                <a:lnTo>
                  <a:pt x="37" y="97"/>
                </a:lnTo>
                <a:lnTo>
                  <a:pt x="35" y="101"/>
                </a:lnTo>
                <a:lnTo>
                  <a:pt x="35" y="101"/>
                </a:lnTo>
                <a:lnTo>
                  <a:pt x="34" y="109"/>
                </a:lnTo>
                <a:lnTo>
                  <a:pt x="34" y="113"/>
                </a:lnTo>
                <a:lnTo>
                  <a:pt x="11" y="117"/>
                </a:lnTo>
                <a:lnTo>
                  <a:pt x="11" y="129"/>
                </a:lnTo>
                <a:lnTo>
                  <a:pt x="34" y="133"/>
                </a:lnTo>
                <a:lnTo>
                  <a:pt x="34" y="137"/>
                </a:lnTo>
                <a:lnTo>
                  <a:pt x="34" y="137"/>
                </a:lnTo>
                <a:lnTo>
                  <a:pt x="35" y="144"/>
                </a:lnTo>
                <a:lnTo>
                  <a:pt x="37" y="148"/>
                </a:lnTo>
                <a:lnTo>
                  <a:pt x="18" y="160"/>
                </a:lnTo>
                <a:lnTo>
                  <a:pt x="22" y="171"/>
                </a:lnTo>
                <a:lnTo>
                  <a:pt x="45" y="167"/>
                </a:lnTo>
                <a:lnTo>
                  <a:pt x="46" y="170"/>
                </a:lnTo>
                <a:lnTo>
                  <a:pt x="46" y="170"/>
                </a:lnTo>
                <a:lnTo>
                  <a:pt x="50" y="177"/>
                </a:lnTo>
                <a:lnTo>
                  <a:pt x="53" y="179"/>
                </a:lnTo>
                <a:lnTo>
                  <a:pt x="39" y="198"/>
                </a:lnTo>
                <a:lnTo>
                  <a:pt x="49" y="206"/>
                </a:lnTo>
                <a:lnTo>
                  <a:pt x="68" y="194"/>
                </a:lnTo>
                <a:lnTo>
                  <a:pt x="70" y="197"/>
                </a:lnTo>
                <a:lnTo>
                  <a:pt x="70" y="197"/>
                </a:lnTo>
                <a:lnTo>
                  <a:pt x="76" y="201"/>
                </a:lnTo>
                <a:lnTo>
                  <a:pt x="80" y="202"/>
                </a:lnTo>
                <a:lnTo>
                  <a:pt x="74" y="224"/>
                </a:lnTo>
                <a:lnTo>
                  <a:pt x="87" y="229"/>
                </a:lnTo>
                <a:lnTo>
                  <a:pt x="99" y="210"/>
                </a:lnTo>
                <a:lnTo>
                  <a:pt x="103" y="212"/>
                </a:lnTo>
                <a:lnTo>
                  <a:pt x="103" y="212"/>
                </a:lnTo>
                <a:lnTo>
                  <a:pt x="110" y="213"/>
                </a:lnTo>
                <a:lnTo>
                  <a:pt x="114" y="213"/>
                </a:lnTo>
                <a:lnTo>
                  <a:pt x="118" y="23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67" name="Freeform 243"/>
          <p:cNvSpPr>
            <a:spLocks noEditPoints="1"/>
          </p:cNvSpPr>
          <p:nvPr/>
        </p:nvSpPr>
        <p:spPr bwMode="auto">
          <a:xfrm>
            <a:off x="6184358" y="1781727"/>
            <a:ext cx="154796" cy="154084"/>
          </a:xfrm>
          <a:custGeom>
            <a:avLst/>
            <a:gdLst/>
            <a:ahLst/>
            <a:cxnLst>
              <a:cxn ang="0">
                <a:pos x="50" y="99"/>
              </a:cxn>
              <a:cxn ang="0">
                <a:pos x="30" y="95"/>
              </a:cxn>
              <a:cxn ang="0">
                <a:pos x="15" y="84"/>
              </a:cxn>
              <a:cxn ang="0">
                <a:pos x="4" y="68"/>
              </a:cxn>
              <a:cxn ang="0">
                <a:pos x="0" y="49"/>
              </a:cxn>
              <a:cxn ang="0">
                <a:pos x="2" y="39"/>
              </a:cxn>
              <a:cxn ang="0">
                <a:pos x="9" y="22"/>
              </a:cxn>
              <a:cxn ang="0">
                <a:pos x="22" y="8"/>
              </a:cxn>
              <a:cxn ang="0">
                <a:pos x="40" y="0"/>
              </a:cxn>
              <a:cxn ang="0">
                <a:pos x="50" y="0"/>
              </a:cxn>
              <a:cxn ang="0">
                <a:pos x="69" y="4"/>
              </a:cxn>
              <a:cxn ang="0">
                <a:pos x="84" y="13"/>
              </a:cxn>
              <a:cxn ang="0">
                <a:pos x="95" y="30"/>
              </a:cxn>
              <a:cxn ang="0">
                <a:pos x="99" y="49"/>
              </a:cxn>
              <a:cxn ang="0">
                <a:pos x="98" y="59"/>
              </a:cxn>
              <a:cxn ang="0">
                <a:pos x="91" y="77"/>
              </a:cxn>
              <a:cxn ang="0">
                <a:pos x="77" y="89"/>
              </a:cxn>
              <a:cxn ang="0">
                <a:pos x="60" y="97"/>
              </a:cxn>
              <a:cxn ang="0">
                <a:pos x="50" y="99"/>
              </a:cxn>
              <a:cxn ang="0">
                <a:pos x="50" y="5"/>
              </a:cxn>
              <a:cxn ang="0">
                <a:pos x="33" y="8"/>
              </a:cxn>
              <a:cxn ang="0">
                <a:pos x="19" y="18"/>
              </a:cxn>
              <a:cxn ang="0">
                <a:pos x="10" y="32"/>
              </a:cxn>
              <a:cxn ang="0">
                <a:pos x="6" y="49"/>
              </a:cxn>
              <a:cxn ang="0">
                <a:pos x="7" y="58"/>
              </a:cxn>
              <a:cxn ang="0">
                <a:pos x="14" y="73"/>
              </a:cxn>
              <a:cxn ang="0">
                <a:pos x="25" y="85"/>
              </a:cxn>
              <a:cxn ang="0">
                <a:pos x="41" y="92"/>
              </a:cxn>
              <a:cxn ang="0">
                <a:pos x="50" y="93"/>
              </a:cxn>
              <a:cxn ang="0">
                <a:pos x="67" y="89"/>
              </a:cxn>
              <a:cxn ang="0">
                <a:pos x="80" y="80"/>
              </a:cxn>
              <a:cxn ang="0">
                <a:pos x="90" y="66"/>
              </a:cxn>
              <a:cxn ang="0">
                <a:pos x="94" y="49"/>
              </a:cxn>
              <a:cxn ang="0">
                <a:pos x="92" y="41"/>
              </a:cxn>
              <a:cxn ang="0">
                <a:pos x="85" y="24"/>
              </a:cxn>
              <a:cxn ang="0">
                <a:pos x="75" y="12"/>
              </a:cxn>
              <a:cxn ang="0">
                <a:pos x="58" y="5"/>
              </a:cxn>
              <a:cxn ang="0">
                <a:pos x="50" y="5"/>
              </a:cxn>
            </a:cxnLst>
            <a:rect l="0" t="0" r="r" b="b"/>
            <a:pathLst>
              <a:path w="99" h="99">
                <a:moveTo>
                  <a:pt x="50" y="99"/>
                </a:moveTo>
                <a:lnTo>
                  <a:pt x="50" y="99"/>
                </a:lnTo>
                <a:lnTo>
                  <a:pt x="40" y="97"/>
                </a:lnTo>
                <a:lnTo>
                  <a:pt x="30" y="95"/>
                </a:lnTo>
                <a:lnTo>
                  <a:pt x="22" y="89"/>
                </a:lnTo>
                <a:lnTo>
                  <a:pt x="15" y="84"/>
                </a:lnTo>
                <a:lnTo>
                  <a:pt x="9" y="77"/>
                </a:lnTo>
                <a:lnTo>
                  <a:pt x="4" y="68"/>
                </a:lnTo>
                <a:lnTo>
                  <a:pt x="2" y="59"/>
                </a:lnTo>
                <a:lnTo>
                  <a:pt x="0" y="49"/>
                </a:lnTo>
                <a:lnTo>
                  <a:pt x="0" y="49"/>
                </a:lnTo>
                <a:lnTo>
                  <a:pt x="2" y="39"/>
                </a:lnTo>
                <a:lnTo>
                  <a:pt x="4" y="30"/>
                </a:lnTo>
                <a:lnTo>
                  <a:pt x="9" y="22"/>
                </a:lnTo>
                <a:lnTo>
                  <a:pt x="15" y="13"/>
                </a:lnTo>
                <a:lnTo>
                  <a:pt x="22" y="8"/>
                </a:lnTo>
                <a:lnTo>
                  <a:pt x="30" y="4"/>
                </a:lnTo>
                <a:lnTo>
                  <a:pt x="40" y="0"/>
                </a:lnTo>
                <a:lnTo>
                  <a:pt x="50" y="0"/>
                </a:lnTo>
                <a:lnTo>
                  <a:pt x="50" y="0"/>
                </a:lnTo>
                <a:lnTo>
                  <a:pt x="60" y="0"/>
                </a:lnTo>
                <a:lnTo>
                  <a:pt x="69" y="4"/>
                </a:lnTo>
                <a:lnTo>
                  <a:pt x="77" y="8"/>
                </a:lnTo>
                <a:lnTo>
                  <a:pt x="84" y="13"/>
                </a:lnTo>
                <a:lnTo>
                  <a:pt x="91" y="22"/>
                </a:lnTo>
                <a:lnTo>
                  <a:pt x="95" y="30"/>
                </a:lnTo>
                <a:lnTo>
                  <a:pt x="98" y="39"/>
                </a:lnTo>
                <a:lnTo>
                  <a:pt x="99" y="49"/>
                </a:lnTo>
                <a:lnTo>
                  <a:pt x="99" y="49"/>
                </a:lnTo>
                <a:lnTo>
                  <a:pt x="98" y="59"/>
                </a:lnTo>
                <a:lnTo>
                  <a:pt x="95" y="68"/>
                </a:lnTo>
                <a:lnTo>
                  <a:pt x="91" y="77"/>
                </a:lnTo>
                <a:lnTo>
                  <a:pt x="84" y="84"/>
                </a:lnTo>
                <a:lnTo>
                  <a:pt x="77" y="89"/>
                </a:lnTo>
                <a:lnTo>
                  <a:pt x="69" y="95"/>
                </a:lnTo>
                <a:lnTo>
                  <a:pt x="60" y="97"/>
                </a:lnTo>
                <a:lnTo>
                  <a:pt x="50" y="99"/>
                </a:lnTo>
                <a:lnTo>
                  <a:pt x="50" y="99"/>
                </a:lnTo>
                <a:close/>
                <a:moveTo>
                  <a:pt x="50" y="5"/>
                </a:moveTo>
                <a:lnTo>
                  <a:pt x="50" y="5"/>
                </a:lnTo>
                <a:lnTo>
                  <a:pt x="41" y="5"/>
                </a:lnTo>
                <a:lnTo>
                  <a:pt x="33" y="8"/>
                </a:lnTo>
                <a:lnTo>
                  <a:pt x="25" y="12"/>
                </a:lnTo>
                <a:lnTo>
                  <a:pt x="19" y="18"/>
                </a:lnTo>
                <a:lnTo>
                  <a:pt x="14" y="24"/>
                </a:lnTo>
                <a:lnTo>
                  <a:pt x="10" y="32"/>
                </a:lnTo>
                <a:lnTo>
                  <a:pt x="7" y="41"/>
                </a:lnTo>
                <a:lnTo>
                  <a:pt x="6" y="49"/>
                </a:lnTo>
                <a:lnTo>
                  <a:pt x="6" y="49"/>
                </a:lnTo>
                <a:lnTo>
                  <a:pt x="7" y="58"/>
                </a:lnTo>
                <a:lnTo>
                  <a:pt x="10" y="66"/>
                </a:lnTo>
                <a:lnTo>
                  <a:pt x="14" y="73"/>
                </a:lnTo>
                <a:lnTo>
                  <a:pt x="19" y="80"/>
                </a:lnTo>
                <a:lnTo>
                  <a:pt x="25" y="85"/>
                </a:lnTo>
                <a:lnTo>
                  <a:pt x="33" y="89"/>
                </a:lnTo>
                <a:lnTo>
                  <a:pt x="41" y="92"/>
                </a:lnTo>
                <a:lnTo>
                  <a:pt x="50" y="93"/>
                </a:lnTo>
                <a:lnTo>
                  <a:pt x="50" y="93"/>
                </a:lnTo>
                <a:lnTo>
                  <a:pt x="58" y="92"/>
                </a:lnTo>
                <a:lnTo>
                  <a:pt x="67" y="89"/>
                </a:lnTo>
                <a:lnTo>
                  <a:pt x="75" y="85"/>
                </a:lnTo>
                <a:lnTo>
                  <a:pt x="80" y="80"/>
                </a:lnTo>
                <a:lnTo>
                  <a:pt x="85" y="73"/>
                </a:lnTo>
                <a:lnTo>
                  <a:pt x="90" y="66"/>
                </a:lnTo>
                <a:lnTo>
                  <a:pt x="92" y="58"/>
                </a:lnTo>
                <a:lnTo>
                  <a:pt x="94" y="49"/>
                </a:lnTo>
                <a:lnTo>
                  <a:pt x="94" y="49"/>
                </a:lnTo>
                <a:lnTo>
                  <a:pt x="92" y="41"/>
                </a:lnTo>
                <a:lnTo>
                  <a:pt x="90" y="32"/>
                </a:lnTo>
                <a:lnTo>
                  <a:pt x="85" y="24"/>
                </a:lnTo>
                <a:lnTo>
                  <a:pt x="80" y="18"/>
                </a:lnTo>
                <a:lnTo>
                  <a:pt x="75" y="12"/>
                </a:lnTo>
                <a:lnTo>
                  <a:pt x="67" y="8"/>
                </a:lnTo>
                <a:lnTo>
                  <a:pt x="58" y="5"/>
                </a:lnTo>
                <a:lnTo>
                  <a:pt x="50" y="5"/>
                </a:lnTo>
                <a:lnTo>
                  <a:pt x="50"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68" name="Freeform 244"/>
          <p:cNvSpPr>
            <a:spLocks noEditPoints="1"/>
          </p:cNvSpPr>
          <p:nvPr/>
        </p:nvSpPr>
        <p:spPr bwMode="auto">
          <a:xfrm>
            <a:off x="11006437" y="1739704"/>
            <a:ext cx="253300" cy="312835"/>
          </a:xfrm>
          <a:custGeom>
            <a:avLst/>
            <a:gdLst/>
            <a:ahLst/>
            <a:cxnLst>
              <a:cxn ang="0">
                <a:pos x="120" y="200"/>
              </a:cxn>
              <a:cxn ang="0">
                <a:pos x="44" y="200"/>
              </a:cxn>
              <a:cxn ang="0">
                <a:pos x="44" y="200"/>
              </a:cxn>
              <a:cxn ang="0">
                <a:pos x="38" y="199"/>
              </a:cxn>
              <a:cxn ang="0">
                <a:pos x="34" y="197"/>
              </a:cxn>
              <a:cxn ang="0">
                <a:pos x="28" y="195"/>
              </a:cxn>
              <a:cxn ang="0">
                <a:pos x="24" y="192"/>
              </a:cxn>
              <a:cxn ang="0">
                <a:pos x="21" y="188"/>
              </a:cxn>
              <a:cxn ang="0">
                <a:pos x="19" y="183"/>
              </a:cxn>
              <a:cxn ang="0">
                <a:pos x="17" y="179"/>
              </a:cxn>
              <a:cxn ang="0">
                <a:pos x="17" y="173"/>
              </a:cxn>
              <a:cxn ang="0">
                <a:pos x="0" y="0"/>
              </a:cxn>
              <a:cxn ang="0">
                <a:pos x="163" y="0"/>
              </a:cxn>
              <a:cxn ang="0">
                <a:pos x="147" y="173"/>
              </a:cxn>
              <a:cxn ang="0">
                <a:pos x="147" y="173"/>
              </a:cxn>
              <a:cxn ang="0">
                <a:pos x="146" y="179"/>
              </a:cxn>
              <a:cxn ang="0">
                <a:pos x="144" y="183"/>
              </a:cxn>
              <a:cxn ang="0">
                <a:pos x="142" y="188"/>
              </a:cxn>
              <a:cxn ang="0">
                <a:pos x="139" y="192"/>
              </a:cxn>
              <a:cxn ang="0">
                <a:pos x="135" y="195"/>
              </a:cxn>
              <a:cxn ang="0">
                <a:pos x="129" y="197"/>
              </a:cxn>
              <a:cxn ang="0">
                <a:pos x="125" y="199"/>
              </a:cxn>
              <a:cxn ang="0">
                <a:pos x="120" y="200"/>
              </a:cxn>
              <a:cxn ang="0">
                <a:pos x="120" y="200"/>
              </a:cxn>
              <a:cxn ang="0">
                <a:pos x="12" y="11"/>
              </a:cxn>
              <a:cxn ang="0">
                <a:pos x="28" y="172"/>
              </a:cxn>
              <a:cxn ang="0">
                <a:pos x="28" y="172"/>
              </a:cxn>
              <a:cxn ang="0">
                <a:pos x="28" y="179"/>
              </a:cxn>
              <a:cxn ang="0">
                <a:pos x="32" y="184"/>
              </a:cxn>
              <a:cxn ang="0">
                <a:pos x="38" y="188"/>
              </a:cxn>
              <a:cxn ang="0">
                <a:pos x="44" y="189"/>
              </a:cxn>
              <a:cxn ang="0">
                <a:pos x="120" y="189"/>
              </a:cxn>
              <a:cxn ang="0">
                <a:pos x="120" y="189"/>
              </a:cxn>
              <a:cxn ang="0">
                <a:pos x="125" y="188"/>
              </a:cxn>
              <a:cxn ang="0">
                <a:pos x="131" y="184"/>
              </a:cxn>
              <a:cxn ang="0">
                <a:pos x="135" y="179"/>
              </a:cxn>
              <a:cxn ang="0">
                <a:pos x="136" y="173"/>
              </a:cxn>
              <a:cxn ang="0">
                <a:pos x="151" y="11"/>
              </a:cxn>
              <a:cxn ang="0">
                <a:pos x="12" y="11"/>
              </a:cxn>
            </a:cxnLst>
            <a:rect l="0" t="0" r="r" b="b"/>
            <a:pathLst>
              <a:path w="163" h="200">
                <a:moveTo>
                  <a:pt x="120" y="200"/>
                </a:moveTo>
                <a:lnTo>
                  <a:pt x="44" y="200"/>
                </a:lnTo>
                <a:lnTo>
                  <a:pt x="44" y="200"/>
                </a:lnTo>
                <a:lnTo>
                  <a:pt x="38" y="199"/>
                </a:lnTo>
                <a:lnTo>
                  <a:pt x="34" y="197"/>
                </a:lnTo>
                <a:lnTo>
                  <a:pt x="28" y="195"/>
                </a:lnTo>
                <a:lnTo>
                  <a:pt x="24" y="192"/>
                </a:lnTo>
                <a:lnTo>
                  <a:pt x="21" y="188"/>
                </a:lnTo>
                <a:lnTo>
                  <a:pt x="19" y="183"/>
                </a:lnTo>
                <a:lnTo>
                  <a:pt x="17" y="179"/>
                </a:lnTo>
                <a:lnTo>
                  <a:pt x="17" y="173"/>
                </a:lnTo>
                <a:lnTo>
                  <a:pt x="0" y="0"/>
                </a:lnTo>
                <a:lnTo>
                  <a:pt x="163" y="0"/>
                </a:lnTo>
                <a:lnTo>
                  <a:pt x="147" y="173"/>
                </a:lnTo>
                <a:lnTo>
                  <a:pt x="147" y="173"/>
                </a:lnTo>
                <a:lnTo>
                  <a:pt x="146" y="179"/>
                </a:lnTo>
                <a:lnTo>
                  <a:pt x="144" y="183"/>
                </a:lnTo>
                <a:lnTo>
                  <a:pt x="142" y="188"/>
                </a:lnTo>
                <a:lnTo>
                  <a:pt x="139" y="192"/>
                </a:lnTo>
                <a:lnTo>
                  <a:pt x="135" y="195"/>
                </a:lnTo>
                <a:lnTo>
                  <a:pt x="129" y="197"/>
                </a:lnTo>
                <a:lnTo>
                  <a:pt x="125" y="199"/>
                </a:lnTo>
                <a:lnTo>
                  <a:pt x="120" y="200"/>
                </a:lnTo>
                <a:lnTo>
                  <a:pt x="120" y="200"/>
                </a:lnTo>
                <a:close/>
                <a:moveTo>
                  <a:pt x="12" y="11"/>
                </a:moveTo>
                <a:lnTo>
                  <a:pt x="28" y="172"/>
                </a:lnTo>
                <a:lnTo>
                  <a:pt x="28" y="172"/>
                </a:lnTo>
                <a:lnTo>
                  <a:pt x="28" y="179"/>
                </a:lnTo>
                <a:lnTo>
                  <a:pt x="32" y="184"/>
                </a:lnTo>
                <a:lnTo>
                  <a:pt x="38" y="188"/>
                </a:lnTo>
                <a:lnTo>
                  <a:pt x="44" y="189"/>
                </a:lnTo>
                <a:lnTo>
                  <a:pt x="120" y="189"/>
                </a:lnTo>
                <a:lnTo>
                  <a:pt x="120" y="189"/>
                </a:lnTo>
                <a:lnTo>
                  <a:pt x="125" y="188"/>
                </a:lnTo>
                <a:lnTo>
                  <a:pt x="131" y="184"/>
                </a:lnTo>
                <a:lnTo>
                  <a:pt x="135" y="179"/>
                </a:lnTo>
                <a:lnTo>
                  <a:pt x="136" y="173"/>
                </a:lnTo>
                <a:lnTo>
                  <a:pt x="151" y="11"/>
                </a:lnTo>
                <a:lnTo>
                  <a:pt x="12"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69" name="Freeform 245"/>
          <p:cNvSpPr>
            <a:spLocks noEditPoints="1"/>
          </p:cNvSpPr>
          <p:nvPr/>
        </p:nvSpPr>
        <p:spPr bwMode="auto">
          <a:xfrm>
            <a:off x="11053343" y="1683674"/>
            <a:ext cx="159485" cy="70039"/>
          </a:xfrm>
          <a:custGeom>
            <a:avLst/>
            <a:gdLst/>
            <a:ahLst/>
            <a:cxnLst>
              <a:cxn ang="0">
                <a:pos x="103" y="43"/>
              </a:cxn>
              <a:cxn ang="0">
                <a:pos x="0" y="43"/>
              </a:cxn>
              <a:cxn ang="0">
                <a:pos x="0" y="25"/>
              </a:cxn>
              <a:cxn ang="0">
                <a:pos x="0" y="25"/>
              </a:cxn>
              <a:cxn ang="0">
                <a:pos x="0" y="19"/>
              </a:cxn>
              <a:cxn ang="0">
                <a:pos x="1" y="15"/>
              </a:cxn>
              <a:cxn ang="0">
                <a:pos x="4" y="10"/>
              </a:cxn>
              <a:cxn ang="0">
                <a:pos x="7" y="7"/>
              </a:cxn>
              <a:cxn ang="0">
                <a:pos x="9" y="4"/>
              </a:cxn>
              <a:cxn ang="0">
                <a:pos x="15" y="2"/>
              </a:cxn>
              <a:cxn ang="0">
                <a:pos x="19" y="0"/>
              </a:cxn>
              <a:cxn ang="0">
                <a:pos x="24" y="0"/>
              </a:cxn>
              <a:cxn ang="0">
                <a:pos x="78" y="0"/>
              </a:cxn>
              <a:cxn ang="0">
                <a:pos x="78" y="0"/>
              </a:cxn>
              <a:cxn ang="0">
                <a:pos x="82" y="0"/>
              </a:cxn>
              <a:cxn ang="0">
                <a:pos x="88" y="2"/>
              </a:cxn>
              <a:cxn ang="0">
                <a:pos x="92" y="4"/>
              </a:cxn>
              <a:cxn ang="0">
                <a:pos x="94" y="7"/>
              </a:cxn>
              <a:cxn ang="0">
                <a:pos x="97" y="10"/>
              </a:cxn>
              <a:cxn ang="0">
                <a:pos x="100" y="15"/>
              </a:cxn>
              <a:cxn ang="0">
                <a:pos x="101" y="19"/>
              </a:cxn>
              <a:cxn ang="0">
                <a:pos x="103" y="25"/>
              </a:cxn>
              <a:cxn ang="0">
                <a:pos x="103" y="43"/>
              </a:cxn>
              <a:cxn ang="0">
                <a:pos x="5" y="38"/>
              </a:cxn>
              <a:cxn ang="0">
                <a:pos x="97" y="38"/>
              </a:cxn>
              <a:cxn ang="0">
                <a:pos x="97" y="25"/>
              </a:cxn>
              <a:cxn ang="0">
                <a:pos x="97" y="25"/>
              </a:cxn>
              <a:cxn ang="0">
                <a:pos x="94" y="16"/>
              </a:cxn>
              <a:cxn ang="0">
                <a:pos x="90" y="11"/>
              </a:cxn>
              <a:cxn ang="0">
                <a:pos x="85" y="7"/>
              </a:cxn>
              <a:cxn ang="0">
                <a:pos x="78" y="6"/>
              </a:cxn>
              <a:cxn ang="0">
                <a:pos x="24" y="6"/>
              </a:cxn>
              <a:cxn ang="0">
                <a:pos x="24" y="6"/>
              </a:cxn>
              <a:cxn ang="0">
                <a:pos x="16" y="7"/>
              </a:cxn>
              <a:cxn ang="0">
                <a:pos x="11" y="11"/>
              </a:cxn>
              <a:cxn ang="0">
                <a:pos x="7" y="16"/>
              </a:cxn>
              <a:cxn ang="0">
                <a:pos x="5" y="25"/>
              </a:cxn>
              <a:cxn ang="0">
                <a:pos x="5" y="38"/>
              </a:cxn>
            </a:cxnLst>
            <a:rect l="0" t="0" r="r" b="b"/>
            <a:pathLst>
              <a:path w="103" h="43">
                <a:moveTo>
                  <a:pt x="103" y="43"/>
                </a:moveTo>
                <a:lnTo>
                  <a:pt x="0" y="43"/>
                </a:lnTo>
                <a:lnTo>
                  <a:pt x="0" y="25"/>
                </a:lnTo>
                <a:lnTo>
                  <a:pt x="0" y="25"/>
                </a:lnTo>
                <a:lnTo>
                  <a:pt x="0" y="19"/>
                </a:lnTo>
                <a:lnTo>
                  <a:pt x="1" y="15"/>
                </a:lnTo>
                <a:lnTo>
                  <a:pt x="4" y="10"/>
                </a:lnTo>
                <a:lnTo>
                  <a:pt x="7" y="7"/>
                </a:lnTo>
                <a:lnTo>
                  <a:pt x="9" y="4"/>
                </a:lnTo>
                <a:lnTo>
                  <a:pt x="15" y="2"/>
                </a:lnTo>
                <a:lnTo>
                  <a:pt x="19" y="0"/>
                </a:lnTo>
                <a:lnTo>
                  <a:pt x="24" y="0"/>
                </a:lnTo>
                <a:lnTo>
                  <a:pt x="78" y="0"/>
                </a:lnTo>
                <a:lnTo>
                  <a:pt x="78" y="0"/>
                </a:lnTo>
                <a:lnTo>
                  <a:pt x="82" y="0"/>
                </a:lnTo>
                <a:lnTo>
                  <a:pt x="88" y="2"/>
                </a:lnTo>
                <a:lnTo>
                  <a:pt x="92" y="4"/>
                </a:lnTo>
                <a:lnTo>
                  <a:pt x="94" y="7"/>
                </a:lnTo>
                <a:lnTo>
                  <a:pt x="97" y="10"/>
                </a:lnTo>
                <a:lnTo>
                  <a:pt x="100" y="15"/>
                </a:lnTo>
                <a:lnTo>
                  <a:pt x="101" y="19"/>
                </a:lnTo>
                <a:lnTo>
                  <a:pt x="103" y="25"/>
                </a:lnTo>
                <a:lnTo>
                  <a:pt x="103" y="43"/>
                </a:lnTo>
                <a:close/>
                <a:moveTo>
                  <a:pt x="5" y="38"/>
                </a:moveTo>
                <a:lnTo>
                  <a:pt x="97" y="38"/>
                </a:lnTo>
                <a:lnTo>
                  <a:pt x="97" y="25"/>
                </a:lnTo>
                <a:lnTo>
                  <a:pt x="97" y="25"/>
                </a:lnTo>
                <a:lnTo>
                  <a:pt x="94" y="16"/>
                </a:lnTo>
                <a:lnTo>
                  <a:pt x="90" y="11"/>
                </a:lnTo>
                <a:lnTo>
                  <a:pt x="85" y="7"/>
                </a:lnTo>
                <a:lnTo>
                  <a:pt x="78" y="6"/>
                </a:lnTo>
                <a:lnTo>
                  <a:pt x="24" y="6"/>
                </a:lnTo>
                <a:lnTo>
                  <a:pt x="24" y="6"/>
                </a:lnTo>
                <a:lnTo>
                  <a:pt x="16" y="7"/>
                </a:lnTo>
                <a:lnTo>
                  <a:pt x="11" y="11"/>
                </a:lnTo>
                <a:lnTo>
                  <a:pt x="7" y="16"/>
                </a:lnTo>
                <a:lnTo>
                  <a:pt x="5" y="25"/>
                </a:lnTo>
                <a:lnTo>
                  <a:pt x="5" y="3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70" name="Freeform 246"/>
          <p:cNvSpPr/>
          <p:nvPr/>
        </p:nvSpPr>
        <p:spPr bwMode="auto">
          <a:xfrm>
            <a:off x="10973600" y="1739705"/>
            <a:ext cx="318969" cy="18676"/>
          </a:xfrm>
          <a:custGeom>
            <a:avLst/>
            <a:gdLst/>
            <a:ahLst/>
            <a:cxnLst>
              <a:cxn ang="0">
                <a:pos x="5" y="0"/>
              </a:cxn>
              <a:cxn ang="0">
                <a:pos x="199" y="0"/>
              </a:cxn>
              <a:cxn ang="0">
                <a:pos x="199" y="0"/>
              </a:cxn>
              <a:cxn ang="0">
                <a:pos x="201" y="0"/>
              </a:cxn>
              <a:cxn ang="0">
                <a:pos x="202" y="2"/>
              </a:cxn>
              <a:cxn ang="0">
                <a:pos x="204" y="3"/>
              </a:cxn>
              <a:cxn ang="0">
                <a:pos x="205" y="6"/>
              </a:cxn>
              <a:cxn ang="0">
                <a:pos x="205" y="6"/>
              </a:cxn>
              <a:cxn ang="0">
                <a:pos x="204" y="7"/>
              </a:cxn>
              <a:cxn ang="0">
                <a:pos x="202" y="8"/>
              </a:cxn>
              <a:cxn ang="0">
                <a:pos x="201" y="10"/>
              </a:cxn>
              <a:cxn ang="0">
                <a:pos x="199" y="11"/>
              </a:cxn>
              <a:cxn ang="0">
                <a:pos x="5" y="11"/>
              </a:cxn>
              <a:cxn ang="0">
                <a:pos x="5" y="11"/>
              </a:cxn>
              <a:cxn ang="0">
                <a:pos x="2" y="10"/>
              </a:cxn>
              <a:cxn ang="0">
                <a:pos x="1" y="8"/>
              </a:cxn>
              <a:cxn ang="0">
                <a:pos x="0" y="7"/>
              </a:cxn>
              <a:cxn ang="0">
                <a:pos x="0" y="6"/>
              </a:cxn>
              <a:cxn ang="0">
                <a:pos x="0" y="6"/>
              </a:cxn>
              <a:cxn ang="0">
                <a:pos x="0" y="3"/>
              </a:cxn>
              <a:cxn ang="0">
                <a:pos x="1" y="2"/>
              </a:cxn>
              <a:cxn ang="0">
                <a:pos x="2" y="0"/>
              </a:cxn>
              <a:cxn ang="0">
                <a:pos x="5" y="0"/>
              </a:cxn>
              <a:cxn ang="0">
                <a:pos x="5" y="0"/>
              </a:cxn>
            </a:cxnLst>
            <a:rect l="0" t="0" r="r" b="b"/>
            <a:pathLst>
              <a:path w="205" h="11">
                <a:moveTo>
                  <a:pt x="5" y="0"/>
                </a:moveTo>
                <a:lnTo>
                  <a:pt x="199" y="0"/>
                </a:lnTo>
                <a:lnTo>
                  <a:pt x="199" y="0"/>
                </a:lnTo>
                <a:lnTo>
                  <a:pt x="201" y="0"/>
                </a:lnTo>
                <a:lnTo>
                  <a:pt x="202" y="2"/>
                </a:lnTo>
                <a:lnTo>
                  <a:pt x="204" y="3"/>
                </a:lnTo>
                <a:lnTo>
                  <a:pt x="205" y="6"/>
                </a:lnTo>
                <a:lnTo>
                  <a:pt x="205" y="6"/>
                </a:lnTo>
                <a:lnTo>
                  <a:pt x="204" y="7"/>
                </a:lnTo>
                <a:lnTo>
                  <a:pt x="202" y="8"/>
                </a:lnTo>
                <a:lnTo>
                  <a:pt x="201" y="10"/>
                </a:lnTo>
                <a:lnTo>
                  <a:pt x="199" y="11"/>
                </a:lnTo>
                <a:lnTo>
                  <a:pt x="5" y="11"/>
                </a:lnTo>
                <a:lnTo>
                  <a:pt x="5" y="11"/>
                </a:lnTo>
                <a:lnTo>
                  <a:pt x="2" y="10"/>
                </a:lnTo>
                <a:lnTo>
                  <a:pt x="1" y="8"/>
                </a:lnTo>
                <a:lnTo>
                  <a:pt x="0" y="7"/>
                </a:lnTo>
                <a:lnTo>
                  <a:pt x="0" y="6"/>
                </a:lnTo>
                <a:lnTo>
                  <a:pt x="0" y="6"/>
                </a:lnTo>
                <a:lnTo>
                  <a:pt x="0" y="3"/>
                </a:lnTo>
                <a:lnTo>
                  <a:pt x="1" y="2"/>
                </a:lnTo>
                <a:lnTo>
                  <a:pt x="2" y="0"/>
                </a:lnTo>
                <a:lnTo>
                  <a:pt x="5" y="0"/>
                </a:lnTo>
                <a:lnTo>
                  <a:pt x="5"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71" name="Freeform 247"/>
          <p:cNvSpPr/>
          <p:nvPr/>
        </p:nvSpPr>
        <p:spPr bwMode="auto">
          <a:xfrm>
            <a:off x="11072105" y="1800404"/>
            <a:ext cx="28144" cy="191437"/>
          </a:xfrm>
          <a:custGeom>
            <a:avLst/>
            <a:gdLst/>
            <a:ahLst/>
            <a:cxnLst>
              <a:cxn ang="0">
                <a:pos x="6" y="0"/>
              </a:cxn>
              <a:cxn ang="0">
                <a:pos x="6" y="0"/>
              </a:cxn>
              <a:cxn ang="0">
                <a:pos x="7" y="0"/>
              </a:cxn>
              <a:cxn ang="0">
                <a:pos x="9" y="1"/>
              </a:cxn>
              <a:cxn ang="0">
                <a:pos x="10" y="3"/>
              </a:cxn>
              <a:cxn ang="0">
                <a:pos x="11" y="6"/>
              </a:cxn>
              <a:cxn ang="0">
                <a:pos x="17" y="119"/>
              </a:cxn>
              <a:cxn ang="0">
                <a:pos x="17" y="119"/>
              </a:cxn>
              <a:cxn ang="0">
                <a:pos x="15" y="120"/>
              </a:cxn>
              <a:cxn ang="0">
                <a:pos x="14" y="122"/>
              </a:cxn>
              <a:cxn ang="0">
                <a:pos x="13" y="123"/>
              </a:cxn>
              <a:cxn ang="0">
                <a:pos x="11" y="124"/>
              </a:cxn>
              <a:cxn ang="0">
                <a:pos x="11" y="124"/>
              </a:cxn>
              <a:cxn ang="0">
                <a:pos x="9" y="123"/>
              </a:cxn>
              <a:cxn ang="0">
                <a:pos x="7" y="122"/>
              </a:cxn>
              <a:cxn ang="0">
                <a:pos x="6" y="120"/>
              </a:cxn>
              <a:cxn ang="0">
                <a:pos x="6" y="119"/>
              </a:cxn>
              <a:cxn ang="0">
                <a:pos x="0" y="6"/>
              </a:cxn>
              <a:cxn ang="0">
                <a:pos x="0" y="6"/>
              </a:cxn>
              <a:cxn ang="0">
                <a:pos x="0" y="3"/>
              </a:cxn>
              <a:cxn ang="0">
                <a:pos x="2" y="1"/>
              </a:cxn>
              <a:cxn ang="0">
                <a:pos x="3" y="0"/>
              </a:cxn>
              <a:cxn ang="0">
                <a:pos x="6" y="0"/>
              </a:cxn>
              <a:cxn ang="0">
                <a:pos x="6" y="0"/>
              </a:cxn>
            </a:cxnLst>
            <a:rect l="0" t="0" r="r" b="b"/>
            <a:pathLst>
              <a:path w="17" h="124">
                <a:moveTo>
                  <a:pt x="6" y="0"/>
                </a:moveTo>
                <a:lnTo>
                  <a:pt x="6" y="0"/>
                </a:lnTo>
                <a:lnTo>
                  <a:pt x="7" y="0"/>
                </a:lnTo>
                <a:lnTo>
                  <a:pt x="9" y="1"/>
                </a:lnTo>
                <a:lnTo>
                  <a:pt x="10" y="3"/>
                </a:lnTo>
                <a:lnTo>
                  <a:pt x="11" y="6"/>
                </a:lnTo>
                <a:lnTo>
                  <a:pt x="17" y="119"/>
                </a:lnTo>
                <a:lnTo>
                  <a:pt x="17" y="119"/>
                </a:lnTo>
                <a:lnTo>
                  <a:pt x="15" y="120"/>
                </a:lnTo>
                <a:lnTo>
                  <a:pt x="14" y="122"/>
                </a:lnTo>
                <a:lnTo>
                  <a:pt x="13" y="123"/>
                </a:lnTo>
                <a:lnTo>
                  <a:pt x="11" y="124"/>
                </a:lnTo>
                <a:lnTo>
                  <a:pt x="11" y="124"/>
                </a:lnTo>
                <a:lnTo>
                  <a:pt x="9" y="123"/>
                </a:lnTo>
                <a:lnTo>
                  <a:pt x="7" y="122"/>
                </a:lnTo>
                <a:lnTo>
                  <a:pt x="6" y="120"/>
                </a:lnTo>
                <a:lnTo>
                  <a:pt x="6" y="119"/>
                </a:lnTo>
                <a:lnTo>
                  <a:pt x="0" y="6"/>
                </a:lnTo>
                <a:lnTo>
                  <a:pt x="0" y="6"/>
                </a:lnTo>
                <a:lnTo>
                  <a:pt x="0" y="3"/>
                </a:lnTo>
                <a:lnTo>
                  <a:pt x="2" y="1"/>
                </a:lnTo>
                <a:lnTo>
                  <a:pt x="3" y="0"/>
                </a:lnTo>
                <a:lnTo>
                  <a:pt x="6" y="0"/>
                </a:lnTo>
                <a:lnTo>
                  <a:pt x="6"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72" name="Freeform 248"/>
          <p:cNvSpPr/>
          <p:nvPr/>
        </p:nvSpPr>
        <p:spPr bwMode="auto">
          <a:xfrm>
            <a:off x="11123703" y="1800404"/>
            <a:ext cx="18763" cy="191437"/>
          </a:xfrm>
          <a:custGeom>
            <a:avLst/>
            <a:gdLst/>
            <a:ahLst/>
            <a:cxnLst>
              <a:cxn ang="0">
                <a:pos x="5" y="0"/>
              </a:cxn>
              <a:cxn ang="0">
                <a:pos x="5" y="0"/>
              </a:cxn>
              <a:cxn ang="0">
                <a:pos x="7" y="0"/>
              </a:cxn>
              <a:cxn ang="0">
                <a:pos x="8" y="1"/>
              </a:cxn>
              <a:cxn ang="0">
                <a:pos x="9" y="3"/>
              </a:cxn>
              <a:cxn ang="0">
                <a:pos x="11"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0" y="6"/>
              </a:cxn>
              <a:cxn ang="0">
                <a:pos x="0" y="6"/>
              </a:cxn>
              <a:cxn ang="0">
                <a:pos x="0" y="3"/>
              </a:cxn>
              <a:cxn ang="0">
                <a:pos x="1" y="1"/>
              </a:cxn>
              <a:cxn ang="0">
                <a:pos x="3" y="0"/>
              </a:cxn>
              <a:cxn ang="0">
                <a:pos x="5" y="0"/>
              </a:cxn>
              <a:cxn ang="0">
                <a:pos x="5" y="0"/>
              </a:cxn>
            </a:cxnLst>
            <a:rect l="0" t="0" r="r" b="b"/>
            <a:pathLst>
              <a:path w="11" h="124">
                <a:moveTo>
                  <a:pt x="5" y="0"/>
                </a:moveTo>
                <a:lnTo>
                  <a:pt x="5" y="0"/>
                </a:lnTo>
                <a:lnTo>
                  <a:pt x="7" y="0"/>
                </a:lnTo>
                <a:lnTo>
                  <a:pt x="8" y="1"/>
                </a:lnTo>
                <a:lnTo>
                  <a:pt x="9" y="3"/>
                </a:lnTo>
                <a:lnTo>
                  <a:pt x="11"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0" y="6"/>
                </a:lnTo>
                <a:lnTo>
                  <a:pt x="0" y="6"/>
                </a:lnTo>
                <a:lnTo>
                  <a:pt x="0" y="3"/>
                </a:lnTo>
                <a:lnTo>
                  <a:pt x="1" y="1"/>
                </a:lnTo>
                <a:lnTo>
                  <a:pt x="3" y="0"/>
                </a:lnTo>
                <a:lnTo>
                  <a:pt x="5" y="0"/>
                </a:lnTo>
                <a:lnTo>
                  <a:pt x="5"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73" name="Freeform 249"/>
          <p:cNvSpPr/>
          <p:nvPr/>
        </p:nvSpPr>
        <p:spPr bwMode="auto">
          <a:xfrm>
            <a:off x="11165920" y="1800404"/>
            <a:ext cx="28144" cy="191437"/>
          </a:xfrm>
          <a:custGeom>
            <a:avLst/>
            <a:gdLst/>
            <a:ahLst/>
            <a:cxnLst>
              <a:cxn ang="0">
                <a:pos x="11" y="0"/>
              </a:cxn>
              <a:cxn ang="0">
                <a:pos x="11" y="0"/>
              </a:cxn>
              <a:cxn ang="0">
                <a:pos x="12" y="0"/>
              </a:cxn>
              <a:cxn ang="0">
                <a:pos x="13" y="1"/>
              </a:cxn>
              <a:cxn ang="0">
                <a:pos x="15" y="3"/>
              </a:cxn>
              <a:cxn ang="0">
                <a:pos x="16"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5" y="6"/>
              </a:cxn>
              <a:cxn ang="0">
                <a:pos x="5" y="6"/>
              </a:cxn>
              <a:cxn ang="0">
                <a:pos x="5" y="3"/>
              </a:cxn>
              <a:cxn ang="0">
                <a:pos x="7" y="1"/>
              </a:cxn>
              <a:cxn ang="0">
                <a:pos x="8" y="0"/>
              </a:cxn>
              <a:cxn ang="0">
                <a:pos x="11" y="0"/>
              </a:cxn>
              <a:cxn ang="0">
                <a:pos x="11" y="0"/>
              </a:cxn>
            </a:cxnLst>
            <a:rect l="0" t="0" r="r" b="b"/>
            <a:pathLst>
              <a:path w="16" h="124">
                <a:moveTo>
                  <a:pt x="11" y="0"/>
                </a:moveTo>
                <a:lnTo>
                  <a:pt x="11" y="0"/>
                </a:lnTo>
                <a:lnTo>
                  <a:pt x="12" y="0"/>
                </a:lnTo>
                <a:lnTo>
                  <a:pt x="13" y="1"/>
                </a:lnTo>
                <a:lnTo>
                  <a:pt x="15" y="3"/>
                </a:lnTo>
                <a:lnTo>
                  <a:pt x="16"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5" y="6"/>
                </a:lnTo>
                <a:lnTo>
                  <a:pt x="5" y="6"/>
                </a:lnTo>
                <a:lnTo>
                  <a:pt x="5" y="3"/>
                </a:lnTo>
                <a:lnTo>
                  <a:pt x="7" y="1"/>
                </a:lnTo>
                <a:lnTo>
                  <a:pt x="8" y="0"/>
                </a:lnTo>
                <a:lnTo>
                  <a:pt x="11" y="0"/>
                </a:lnTo>
                <a:lnTo>
                  <a:pt x="11"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74" name="Freeform 250"/>
          <p:cNvSpPr>
            <a:spLocks noEditPoints="1"/>
          </p:cNvSpPr>
          <p:nvPr/>
        </p:nvSpPr>
        <p:spPr bwMode="auto">
          <a:xfrm>
            <a:off x="10284063" y="2608166"/>
            <a:ext cx="103196" cy="112060"/>
          </a:xfrm>
          <a:custGeom>
            <a:avLst/>
            <a:gdLst/>
            <a:ahLst/>
            <a:cxnLst>
              <a:cxn ang="0">
                <a:pos x="4" y="72"/>
              </a:cxn>
              <a:cxn ang="0">
                <a:pos x="4" y="72"/>
              </a:cxn>
              <a:cxn ang="0">
                <a:pos x="1" y="70"/>
              </a:cxn>
              <a:cxn ang="0">
                <a:pos x="0" y="68"/>
              </a:cxn>
              <a:cxn ang="0">
                <a:pos x="0" y="4"/>
              </a:cxn>
              <a:cxn ang="0">
                <a:pos x="0" y="4"/>
              </a:cxn>
              <a:cxn ang="0">
                <a:pos x="1" y="1"/>
              </a:cxn>
              <a:cxn ang="0">
                <a:pos x="3" y="0"/>
              </a:cxn>
              <a:cxn ang="0">
                <a:pos x="4" y="0"/>
              </a:cxn>
              <a:cxn ang="0">
                <a:pos x="7" y="0"/>
              </a:cxn>
              <a:cxn ang="0">
                <a:pos x="64" y="32"/>
              </a:cxn>
              <a:cxn ang="0">
                <a:pos x="64" y="32"/>
              </a:cxn>
              <a:cxn ang="0">
                <a:pos x="66" y="34"/>
              </a:cxn>
              <a:cxn ang="0">
                <a:pos x="66" y="35"/>
              </a:cxn>
              <a:cxn ang="0">
                <a:pos x="66" y="35"/>
              </a:cxn>
              <a:cxn ang="0">
                <a:pos x="66" y="38"/>
              </a:cxn>
              <a:cxn ang="0">
                <a:pos x="64" y="39"/>
              </a:cxn>
              <a:cxn ang="0">
                <a:pos x="7" y="72"/>
              </a:cxn>
              <a:cxn ang="0">
                <a:pos x="7" y="72"/>
              </a:cxn>
              <a:cxn ang="0">
                <a:pos x="4" y="72"/>
              </a:cxn>
              <a:cxn ang="0">
                <a:pos x="4" y="72"/>
              </a:cxn>
              <a:cxn ang="0">
                <a:pos x="6" y="5"/>
              </a:cxn>
              <a:cxn ang="0">
                <a:pos x="6" y="65"/>
              </a:cxn>
              <a:cxn ang="0">
                <a:pos x="60" y="35"/>
              </a:cxn>
              <a:cxn ang="0">
                <a:pos x="6" y="5"/>
              </a:cxn>
            </a:cxnLst>
            <a:rect l="0" t="0" r="r" b="b"/>
            <a:pathLst>
              <a:path w="66" h="72">
                <a:moveTo>
                  <a:pt x="4" y="72"/>
                </a:moveTo>
                <a:lnTo>
                  <a:pt x="4" y="72"/>
                </a:lnTo>
                <a:lnTo>
                  <a:pt x="1" y="70"/>
                </a:lnTo>
                <a:lnTo>
                  <a:pt x="0" y="68"/>
                </a:lnTo>
                <a:lnTo>
                  <a:pt x="0" y="4"/>
                </a:lnTo>
                <a:lnTo>
                  <a:pt x="0" y="4"/>
                </a:lnTo>
                <a:lnTo>
                  <a:pt x="1" y="1"/>
                </a:lnTo>
                <a:lnTo>
                  <a:pt x="3" y="0"/>
                </a:lnTo>
                <a:lnTo>
                  <a:pt x="4" y="0"/>
                </a:lnTo>
                <a:lnTo>
                  <a:pt x="7" y="0"/>
                </a:lnTo>
                <a:lnTo>
                  <a:pt x="64" y="32"/>
                </a:lnTo>
                <a:lnTo>
                  <a:pt x="64" y="32"/>
                </a:lnTo>
                <a:lnTo>
                  <a:pt x="66" y="34"/>
                </a:lnTo>
                <a:lnTo>
                  <a:pt x="66" y="35"/>
                </a:lnTo>
                <a:lnTo>
                  <a:pt x="66" y="35"/>
                </a:lnTo>
                <a:lnTo>
                  <a:pt x="66" y="38"/>
                </a:lnTo>
                <a:lnTo>
                  <a:pt x="64" y="39"/>
                </a:lnTo>
                <a:lnTo>
                  <a:pt x="7" y="72"/>
                </a:lnTo>
                <a:lnTo>
                  <a:pt x="7" y="72"/>
                </a:lnTo>
                <a:lnTo>
                  <a:pt x="4" y="72"/>
                </a:lnTo>
                <a:lnTo>
                  <a:pt x="4" y="72"/>
                </a:lnTo>
                <a:close/>
                <a:moveTo>
                  <a:pt x="6" y="5"/>
                </a:moveTo>
                <a:lnTo>
                  <a:pt x="6" y="65"/>
                </a:lnTo>
                <a:lnTo>
                  <a:pt x="60" y="35"/>
                </a:lnTo>
                <a:lnTo>
                  <a:pt x="6"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75" name="Freeform 251"/>
          <p:cNvSpPr>
            <a:spLocks noEditPoints="1"/>
          </p:cNvSpPr>
          <p:nvPr/>
        </p:nvSpPr>
        <p:spPr bwMode="auto">
          <a:xfrm>
            <a:off x="2919606" y="2491439"/>
            <a:ext cx="290825" cy="266143"/>
          </a:xfrm>
          <a:custGeom>
            <a:avLst/>
            <a:gdLst/>
            <a:ahLst/>
            <a:cxnLst>
              <a:cxn ang="0">
                <a:pos x="138" y="171"/>
              </a:cxn>
              <a:cxn ang="0">
                <a:pos x="113" y="167"/>
              </a:cxn>
              <a:cxn ang="0">
                <a:pos x="92" y="158"/>
              </a:cxn>
              <a:cxn ang="0">
                <a:pos x="82" y="152"/>
              </a:cxn>
              <a:cxn ang="0">
                <a:pos x="59" y="146"/>
              </a:cxn>
              <a:cxn ang="0">
                <a:pos x="47" y="146"/>
              </a:cxn>
              <a:cxn ang="0">
                <a:pos x="23" y="151"/>
              </a:cxn>
              <a:cxn ang="0">
                <a:pos x="4" y="162"/>
              </a:cxn>
              <a:cxn ang="0">
                <a:pos x="0" y="17"/>
              </a:cxn>
              <a:cxn ang="0">
                <a:pos x="1" y="17"/>
              </a:cxn>
              <a:cxn ang="0">
                <a:pos x="22" y="5"/>
              </a:cxn>
              <a:cxn ang="0">
                <a:pos x="41" y="0"/>
              </a:cxn>
              <a:cxn ang="0">
                <a:pos x="47" y="0"/>
              </a:cxn>
              <a:cxn ang="0">
                <a:pos x="73" y="2"/>
              </a:cxn>
              <a:cxn ang="0">
                <a:pos x="95" y="13"/>
              </a:cxn>
              <a:cxn ang="0">
                <a:pos x="104" y="19"/>
              </a:cxn>
              <a:cxn ang="0">
                <a:pos x="126" y="24"/>
              </a:cxn>
              <a:cxn ang="0">
                <a:pos x="138" y="25"/>
              </a:cxn>
              <a:cxn ang="0">
                <a:pos x="162" y="20"/>
              </a:cxn>
              <a:cxn ang="0">
                <a:pos x="182" y="8"/>
              </a:cxn>
              <a:cxn ang="0">
                <a:pos x="186" y="152"/>
              </a:cxn>
              <a:cxn ang="0">
                <a:pos x="185" y="154"/>
              </a:cxn>
              <a:cxn ang="0">
                <a:pos x="163" y="166"/>
              </a:cxn>
              <a:cxn ang="0">
                <a:pos x="144" y="170"/>
              </a:cxn>
              <a:cxn ang="0">
                <a:pos x="138" y="171"/>
              </a:cxn>
              <a:cxn ang="0">
                <a:pos x="47" y="140"/>
              </a:cxn>
              <a:cxn ang="0">
                <a:pos x="73" y="143"/>
              </a:cxn>
              <a:cxn ang="0">
                <a:pos x="95" y="154"/>
              </a:cxn>
              <a:cxn ang="0">
                <a:pos x="104" y="159"/>
              </a:cxn>
              <a:cxn ang="0">
                <a:pos x="126" y="165"/>
              </a:cxn>
              <a:cxn ang="0">
                <a:pos x="138" y="166"/>
              </a:cxn>
              <a:cxn ang="0">
                <a:pos x="161" y="160"/>
              </a:cxn>
              <a:cxn ang="0">
                <a:pos x="181" y="150"/>
              </a:cxn>
              <a:cxn ang="0">
                <a:pos x="181" y="16"/>
              </a:cxn>
              <a:cxn ang="0">
                <a:pos x="161" y="25"/>
              </a:cxn>
              <a:cxn ang="0">
                <a:pos x="138" y="31"/>
              </a:cxn>
              <a:cxn ang="0">
                <a:pos x="126" y="29"/>
              </a:cxn>
              <a:cxn ang="0">
                <a:pos x="101" y="23"/>
              </a:cxn>
              <a:cxn ang="0">
                <a:pos x="92" y="17"/>
              </a:cxn>
              <a:cxn ang="0">
                <a:pos x="72" y="8"/>
              </a:cxn>
              <a:cxn ang="0">
                <a:pos x="47" y="5"/>
              </a:cxn>
              <a:cxn ang="0">
                <a:pos x="35" y="7"/>
              </a:cxn>
              <a:cxn ang="0">
                <a:pos x="14" y="15"/>
              </a:cxn>
              <a:cxn ang="0">
                <a:pos x="5" y="154"/>
              </a:cxn>
              <a:cxn ang="0">
                <a:pos x="14" y="150"/>
              </a:cxn>
              <a:cxn ang="0">
                <a:pos x="35" y="142"/>
              </a:cxn>
              <a:cxn ang="0">
                <a:pos x="47" y="140"/>
              </a:cxn>
            </a:cxnLst>
            <a:rect l="0" t="0" r="r" b="b"/>
            <a:pathLst>
              <a:path w="186" h="171">
                <a:moveTo>
                  <a:pt x="138" y="171"/>
                </a:moveTo>
                <a:lnTo>
                  <a:pt x="138" y="171"/>
                </a:lnTo>
                <a:lnTo>
                  <a:pt x="126" y="170"/>
                </a:lnTo>
                <a:lnTo>
                  <a:pt x="113" y="167"/>
                </a:lnTo>
                <a:lnTo>
                  <a:pt x="101" y="163"/>
                </a:lnTo>
                <a:lnTo>
                  <a:pt x="92" y="158"/>
                </a:lnTo>
                <a:lnTo>
                  <a:pt x="92" y="158"/>
                </a:lnTo>
                <a:lnTo>
                  <a:pt x="82" y="152"/>
                </a:lnTo>
                <a:lnTo>
                  <a:pt x="72" y="148"/>
                </a:lnTo>
                <a:lnTo>
                  <a:pt x="59" y="146"/>
                </a:lnTo>
                <a:lnTo>
                  <a:pt x="47" y="146"/>
                </a:lnTo>
                <a:lnTo>
                  <a:pt x="47" y="146"/>
                </a:lnTo>
                <a:lnTo>
                  <a:pt x="35" y="147"/>
                </a:lnTo>
                <a:lnTo>
                  <a:pt x="23" y="151"/>
                </a:lnTo>
                <a:lnTo>
                  <a:pt x="12" y="156"/>
                </a:lnTo>
                <a:lnTo>
                  <a:pt x="4" y="162"/>
                </a:lnTo>
                <a:lnTo>
                  <a:pt x="0" y="165"/>
                </a:lnTo>
                <a:lnTo>
                  <a:pt x="0" y="17"/>
                </a:lnTo>
                <a:lnTo>
                  <a:pt x="1" y="17"/>
                </a:lnTo>
                <a:lnTo>
                  <a:pt x="1" y="17"/>
                </a:lnTo>
                <a:lnTo>
                  <a:pt x="9" y="11"/>
                </a:lnTo>
                <a:lnTo>
                  <a:pt x="22" y="5"/>
                </a:lnTo>
                <a:lnTo>
                  <a:pt x="34" y="1"/>
                </a:lnTo>
                <a:lnTo>
                  <a:pt x="41" y="0"/>
                </a:lnTo>
                <a:lnTo>
                  <a:pt x="47" y="0"/>
                </a:lnTo>
                <a:lnTo>
                  <a:pt x="47" y="0"/>
                </a:lnTo>
                <a:lnTo>
                  <a:pt x="61" y="1"/>
                </a:lnTo>
                <a:lnTo>
                  <a:pt x="73" y="2"/>
                </a:lnTo>
                <a:lnTo>
                  <a:pt x="84" y="8"/>
                </a:lnTo>
                <a:lnTo>
                  <a:pt x="95" y="13"/>
                </a:lnTo>
                <a:lnTo>
                  <a:pt x="95" y="13"/>
                </a:lnTo>
                <a:lnTo>
                  <a:pt x="104" y="19"/>
                </a:lnTo>
                <a:lnTo>
                  <a:pt x="115" y="21"/>
                </a:lnTo>
                <a:lnTo>
                  <a:pt x="126" y="24"/>
                </a:lnTo>
                <a:lnTo>
                  <a:pt x="138" y="25"/>
                </a:lnTo>
                <a:lnTo>
                  <a:pt x="138" y="25"/>
                </a:lnTo>
                <a:lnTo>
                  <a:pt x="150" y="24"/>
                </a:lnTo>
                <a:lnTo>
                  <a:pt x="162" y="20"/>
                </a:lnTo>
                <a:lnTo>
                  <a:pt x="171" y="15"/>
                </a:lnTo>
                <a:lnTo>
                  <a:pt x="182" y="8"/>
                </a:lnTo>
                <a:lnTo>
                  <a:pt x="186" y="5"/>
                </a:lnTo>
                <a:lnTo>
                  <a:pt x="186" y="152"/>
                </a:lnTo>
                <a:lnTo>
                  <a:pt x="185" y="154"/>
                </a:lnTo>
                <a:lnTo>
                  <a:pt x="185" y="154"/>
                </a:lnTo>
                <a:lnTo>
                  <a:pt x="176" y="159"/>
                </a:lnTo>
                <a:lnTo>
                  <a:pt x="163" y="166"/>
                </a:lnTo>
                <a:lnTo>
                  <a:pt x="151" y="170"/>
                </a:lnTo>
                <a:lnTo>
                  <a:pt x="144" y="170"/>
                </a:lnTo>
                <a:lnTo>
                  <a:pt x="138" y="171"/>
                </a:lnTo>
                <a:lnTo>
                  <a:pt x="138" y="171"/>
                </a:lnTo>
                <a:close/>
                <a:moveTo>
                  <a:pt x="47" y="140"/>
                </a:moveTo>
                <a:lnTo>
                  <a:pt x="47" y="140"/>
                </a:lnTo>
                <a:lnTo>
                  <a:pt x="61" y="142"/>
                </a:lnTo>
                <a:lnTo>
                  <a:pt x="73" y="143"/>
                </a:lnTo>
                <a:lnTo>
                  <a:pt x="84" y="148"/>
                </a:lnTo>
                <a:lnTo>
                  <a:pt x="95" y="154"/>
                </a:lnTo>
                <a:lnTo>
                  <a:pt x="95" y="154"/>
                </a:lnTo>
                <a:lnTo>
                  <a:pt x="104" y="159"/>
                </a:lnTo>
                <a:lnTo>
                  <a:pt x="115" y="162"/>
                </a:lnTo>
                <a:lnTo>
                  <a:pt x="126" y="165"/>
                </a:lnTo>
                <a:lnTo>
                  <a:pt x="138" y="166"/>
                </a:lnTo>
                <a:lnTo>
                  <a:pt x="138" y="166"/>
                </a:lnTo>
                <a:lnTo>
                  <a:pt x="150" y="165"/>
                </a:lnTo>
                <a:lnTo>
                  <a:pt x="161" y="160"/>
                </a:lnTo>
                <a:lnTo>
                  <a:pt x="171" y="155"/>
                </a:lnTo>
                <a:lnTo>
                  <a:pt x="181" y="150"/>
                </a:lnTo>
                <a:lnTo>
                  <a:pt x="181" y="16"/>
                </a:lnTo>
                <a:lnTo>
                  <a:pt x="181" y="16"/>
                </a:lnTo>
                <a:lnTo>
                  <a:pt x="171" y="21"/>
                </a:lnTo>
                <a:lnTo>
                  <a:pt x="161" y="25"/>
                </a:lnTo>
                <a:lnTo>
                  <a:pt x="150" y="29"/>
                </a:lnTo>
                <a:lnTo>
                  <a:pt x="138" y="31"/>
                </a:lnTo>
                <a:lnTo>
                  <a:pt x="138" y="31"/>
                </a:lnTo>
                <a:lnTo>
                  <a:pt x="126" y="29"/>
                </a:lnTo>
                <a:lnTo>
                  <a:pt x="113" y="27"/>
                </a:lnTo>
                <a:lnTo>
                  <a:pt x="101" y="23"/>
                </a:lnTo>
                <a:lnTo>
                  <a:pt x="92" y="17"/>
                </a:lnTo>
                <a:lnTo>
                  <a:pt x="92" y="17"/>
                </a:lnTo>
                <a:lnTo>
                  <a:pt x="82" y="12"/>
                </a:lnTo>
                <a:lnTo>
                  <a:pt x="72" y="8"/>
                </a:lnTo>
                <a:lnTo>
                  <a:pt x="59" y="5"/>
                </a:lnTo>
                <a:lnTo>
                  <a:pt x="47" y="5"/>
                </a:lnTo>
                <a:lnTo>
                  <a:pt x="47" y="5"/>
                </a:lnTo>
                <a:lnTo>
                  <a:pt x="35" y="7"/>
                </a:lnTo>
                <a:lnTo>
                  <a:pt x="24" y="11"/>
                </a:lnTo>
                <a:lnTo>
                  <a:pt x="14" y="15"/>
                </a:lnTo>
                <a:lnTo>
                  <a:pt x="5" y="20"/>
                </a:lnTo>
                <a:lnTo>
                  <a:pt x="5" y="154"/>
                </a:lnTo>
                <a:lnTo>
                  <a:pt x="5" y="154"/>
                </a:lnTo>
                <a:lnTo>
                  <a:pt x="14" y="150"/>
                </a:lnTo>
                <a:lnTo>
                  <a:pt x="24" y="144"/>
                </a:lnTo>
                <a:lnTo>
                  <a:pt x="35" y="142"/>
                </a:lnTo>
                <a:lnTo>
                  <a:pt x="47" y="140"/>
                </a:lnTo>
                <a:lnTo>
                  <a:pt x="47" y="14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76" name="Freeform 252"/>
          <p:cNvSpPr>
            <a:spLocks noEditPoints="1"/>
          </p:cNvSpPr>
          <p:nvPr/>
        </p:nvSpPr>
        <p:spPr bwMode="auto">
          <a:xfrm>
            <a:off x="2844554" y="2463425"/>
            <a:ext cx="65671" cy="392209"/>
          </a:xfrm>
          <a:custGeom>
            <a:avLst/>
            <a:gdLst/>
            <a:ahLst/>
            <a:cxnLst>
              <a:cxn ang="0">
                <a:pos x="42" y="251"/>
              </a:cxn>
              <a:cxn ang="0">
                <a:pos x="0" y="251"/>
              </a:cxn>
              <a:cxn ang="0">
                <a:pos x="0" y="20"/>
              </a:cxn>
              <a:cxn ang="0">
                <a:pos x="0" y="20"/>
              </a:cxn>
              <a:cxn ang="0">
                <a:pos x="0" y="16"/>
              </a:cxn>
              <a:cxn ang="0">
                <a:pos x="2" y="12"/>
              </a:cxn>
              <a:cxn ang="0">
                <a:pos x="7" y="6"/>
              </a:cxn>
              <a:cxn ang="0">
                <a:pos x="13" y="2"/>
              </a:cxn>
              <a:cxn ang="0">
                <a:pos x="17" y="0"/>
              </a:cxn>
              <a:cxn ang="0">
                <a:pos x="21" y="0"/>
              </a:cxn>
              <a:cxn ang="0">
                <a:pos x="21" y="0"/>
              </a:cxn>
              <a:cxn ang="0">
                <a:pos x="25" y="0"/>
              </a:cxn>
              <a:cxn ang="0">
                <a:pos x="29" y="2"/>
              </a:cxn>
              <a:cxn ang="0">
                <a:pos x="36" y="6"/>
              </a:cxn>
              <a:cxn ang="0">
                <a:pos x="40" y="12"/>
              </a:cxn>
              <a:cxn ang="0">
                <a:pos x="41" y="16"/>
              </a:cxn>
              <a:cxn ang="0">
                <a:pos x="42" y="20"/>
              </a:cxn>
              <a:cxn ang="0">
                <a:pos x="42" y="251"/>
              </a:cxn>
              <a:cxn ang="0">
                <a:pos x="11" y="241"/>
              </a:cxn>
              <a:cxn ang="0">
                <a:pos x="31" y="241"/>
              </a:cxn>
              <a:cxn ang="0">
                <a:pos x="31" y="20"/>
              </a:cxn>
              <a:cxn ang="0">
                <a:pos x="31" y="20"/>
              </a:cxn>
              <a:cxn ang="0">
                <a:pos x="30" y="16"/>
              </a:cxn>
              <a:cxn ang="0">
                <a:pos x="27" y="14"/>
              </a:cxn>
              <a:cxn ang="0">
                <a:pos x="25" y="11"/>
              </a:cxn>
              <a:cxn ang="0">
                <a:pos x="21" y="11"/>
              </a:cxn>
              <a:cxn ang="0">
                <a:pos x="21" y="11"/>
              </a:cxn>
              <a:cxn ang="0">
                <a:pos x="18" y="11"/>
              </a:cxn>
              <a:cxn ang="0">
                <a:pos x="14" y="14"/>
              </a:cxn>
              <a:cxn ang="0">
                <a:pos x="13" y="16"/>
              </a:cxn>
              <a:cxn ang="0">
                <a:pos x="11" y="20"/>
              </a:cxn>
              <a:cxn ang="0">
                <a:pos x="11" y="241"/>
              </a:cxn>
            </a:cxnLst>
            <a:rect l="0" t="0" r="r" b="b"/>
            <a:pathLst>
              <a:path w="42" h="251">
                <a:moveTo>
                  <a:pt x="42" y="251"/>
                </a:moveTo>
                <a:lnTo>
                  <a:pt x="0" y="251"/>
                </a:lnTo>
                <a:lnTo>
                  <a:pt x="0" y="20"/>
                </a:lnTo>
                <a:lnTo>
                  <a:pt x="0" y="20"/>
                </a:lnTo>
                <a:lnTo>
                  <a:pt x="0" y="16"/>
                </a:lnTo>
                <a:lnTo>
                  <a:pt x="2" y="12"/>
                </a:lnTo>
                <a:lnTo>
                  <a:pt x="7" y="6"/>
                </a:lnTo>
                <a:lnTo>
                  <a:pt x="13" y="2"/>
                </a:lnTo>
                <a:lnTo>
                  <a:pt x="17" y="0"/>
                </a:lnTo>
                <a:lnTo>
                  <a:pt x="21" y="0"/>
                </a:lnTo>
                <a:lnTo>
                  <a:pt x="21" y="0"/>
                </a:lnTo>
                <a:lnTo>
                  <a:pt x="25" y="0"/>
                </a:lnTo>
                <a:lnTo>
                  <a:pt x="29" y="2"/>
                </a:lnTo>
                <a:lnTo>
                  <a:pt x="36" y="6"/>
                </a:lnTo>
                <a:lnTo>
                  <a:pt x="40" y="12"/>
                </a:lnTo>
                <a:lnTo>
                  <a:pt x="41" y="16"/>
                </a:lnTo>
                <a:lnTo>
                  <a:pt x="42" y="20"/>
                </a:lnTo>
                <a:lnTo>
                  <a:pt x="42" y="251"/>
                </a:lnTo>
                <a:close/>
                <a:moveTo>
                  <a:pt x="11" y="241"/>
                </a:moveTo>
                <a:lnTo>
                  <a:pt x="31" y="241"/>
                </a:lnTo>
                <a:lnTo>
                  <a:pt x="31" y="20"/>
                </a:lnTo>
                <a:lnTo>
                  <a:pt x="31" y="20"/>
                </a:lnTo>
                <a:lnTo>
                  <a:pt x="30" y="16"/>
                </a:lnTo>
                <a:lnTo>
                  <a:pt x="27" y="14"/>
                </a:lnTo>
                <a:lnTo>
                  <a:pt x="25" y="11"/>
                </a:lnTo>
                <a:lnTo>
                  <a:pt x="21" y="11"/>
                </a:lnTo>
                <a:lnTo>
                  <a:pt x="21" y="11"/>
                </a:lnTo>
                <a:lnTo>
                  <a:pt x="18" y="11"/>
                </a:lnTo>
                <a:lnTo>
                  <a:pt x="14" y="14"/>
                </a:lnTo>
                <a:lnTo>
                  <a:pt x="13" y="16"/>
                </a:lnTo>
                <a:lnTo>
                  <a:pt x="11" y="20"/>
                </a:lnTo>
                <a:lnTo>
                  <a:pt x="11" y="24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77" name="Freeform 253"/>
          <p:cNvSpPr>
            <a:spLocks noEditPoints="1"/>
          </p:cNvSpPr>
          <p:nvPr/>
        </p:nvSpPr>
        <p:spPr bwMode="auto">
          <a:xfrm>
            <a:off x="2033058" y="2519454"/>
            <a:ext cx="351807" cy="345517"/>
          </a:xfrm>
          <a:custGeom>
            <a:avLst/>
            <a:gdLst/>
            <a:ahLst/>
            <a:cxnLst>
              <a:cxn ang="0">
                <a:pos x="112" y="223"/>
              </a:cxn>
              <a:cxn ang="0">
                <a:pos x="89" y="220"/>
              </a:cxn>
              <a:cxn ang="0">
                <a:pos x="69" y="213"/>
              </a:cxn>
              <a:cxn ang="0">
                <a:pos x="50" y="204"/>
              </a:cxn>
              <a:cxn ang="0">
                <a:pos x="34" y="190"/>
              </a:cxn>
              <a:cxn ang="0">
                <a:pos x="20" y="173"/>
              </a:cxn>
              <a:cxn ang="0">
                <a:pos x="9" y="154"/>
              </a:cxn>
              <a:cxn ang="0">
                <a:pos x="3" y="134"/>
              </a:cxn>
              <a:cxn ang="0">
                <a:pos x="0" y="111"/>
              </a:cxn>
              <a:cxn ang="0">
                <a:pos x="1" y="100"/>
              </a:cxn>
              <a:cxn ang="0">
                <a:pos x="5" y="78"/>
              </a:cxn>
              <a:cxn ang="0">
                <a:pos x="13" y="58"/>
              </a:cxn>
              <a:cxn ang="0">
                <a:pos x="26" y="40"/>
              </a:cxn>
              <a:cxn ang="0">
                <a:pos x="40" y="26"/>
              </a:cxn>
              <a:cxn ang="0">
                <a:pos x="59" y="13"/>
              </a:cxn>
              <a:cxn ang="0">
                <a:pos x="78" y="5"/>
              </a:cxn>
              <a:cxn ang="0">
                <a:pos x="100" y="1"/>
              </a:cxn>
              <a:cxn ang="0">
                <a:pos x="117" y="0"/>
              </a:cxn>
              <a:cxn ang="0">
                <a:pos x="209" y="57"/>
              </a:cxn>
              <a:cxn ang="0">
                <a:pos x="211" y="62"/>
              </a:cxn>
              <a:cxn ang="0">
                <a:pos x="220" y="86"/>
              </a:cxn>
              <a:cxn ang="0">
                <a:pos x="223" y="111"/>
              </a:cxn>
              <a:cxn ang="0">
                <a:pos x="223" y="123"/>
              </a:cxn>
              <a:cxn ang="0">
                <a:pos x="217" y="144"/>
              </a:cxn>
              <a:cxn ang="0">
                <a:pos x="209" y="165"/>
              </a:cxn>
              <a:cxn ang="0">
                <a:pos x="197" y="182"/>
              </a:cxn>
              <a:cxn ang="0">
                <a:pos x="182" y="197"/>
              </a:cxn>
              <a:cxn ang="0">
                <a:pos x="165" y="209"/>
              </a:cxn>
              <a:cxn ang="0">
                <a:pos x="144" y="217"/>
              </a:cxn>
              <a:cxn ang="0">
                <a:pos x="123" y="221"/>
              </a:cxn>
              <a:cxn ang="0">
                <a:pos x="112" y="223"/>
              </a:cxn>
              <a:cxn ang="0">
                <a:pos x="107" y="11"/>
              </a:cxn>
              <a:cxn ang="0">
                <a:pos x="86" y="13"/>
              </a:cxn>
              <a:cxn ang="0">
                <a:pos x="69" y="20"/>
              </a:cxn>
              <a:cxn ang="0">
                <a:pos x="53" y="30"/>
              </a:cxn>
              <a:cxn ang="0">
                <a:pos x="39" y="42"/>
              </a:cxn>
              <a:cxn ang="0">
                <a:pos x="27" y="57"/>
              </a:cxn>
              <a:cxn ang="0">
                <a:pos x="19" y="73"/>
              </a:cxn>
              <a:cxn ang="0">
                <a:pos x="13" y="92"/>
              </a:cxn>
              <a:cxn ang="0">
                <a:pos x="11" y="111"/>
              </a:cxn>
              <a:cxn ang="0">
                <a:pos x="12" y="122"/>
              </a:cxn>
              <a:cxn ang="0">
                <a:pos x="16" y="140"/>
              </a:cxn>
              <a:cxn ang="0">
                <a:pos x="23" y="159"/>
              </a:cxn>
              <a:cxn ang="0">
                <a:pos x="34" y="176"/>
              </a:cxn>
              <a:cxn ang="0">
                <a:pos x="49" y="189"/>
              </a:cxn>
              <a:cxn ang="0">
                <a:pos x="63" y="200"/>
              </a:cxn>
              <a:cxn ang="0">
                <a:pos x="82" y="207"/>
              </a:cxn>
              <a:cxn ang="0">
                <a:pos x="101" y="211"/>
              </a:cxn>
              <a:cxn ang="0">
                <a:pos x="112" y="212"/>
              </a:cxn>
              <a:cxn ang="0">
                <a:pos x="132" y="209"/>
              </a:cxn>
              <a:cxn ang="0">
                <a:pos x="151" y="204"/>
              </a:cxn>
              <a:cxn ang="0">
                <a:pos x="167" y="194"/>
              </a:cxn>
              <a:cxn ang="0">
                <a:pos x="182" y="182"/>
              </a:cxn>
              <a:cxn ang="0">
                <a:pos x="194" y="167"/>
              </a:cxn>
              <a:cxn ang="0">
                <a:pos x="204" y="150"/>
              </a:cxn>
              <a:cxn ang="0">
                <a:pos x="209" y="131"/>
              </a:cxn>
              <a:cxn ang="0">
                <a:pos x="212" y="111"/>
              </a:cxn>
              <a:cxn ang="0">
                <a:pos x="212" y="101"/>
              </a:cxn>
              <a:cxn ang="0">
                <a:pos x="208" y="81"/>
              </a:cxn>
              <a:cxn ang="0">
                <a:pos x="107" y="120"/>
              </a:cxn>
            </a:cxnLst>
            <a:rect l="0" t="0" r="r" b="b"/>
            <a:pathLst>
              <a:path w="223" h="223">
                <a:moveTo>
                  <a:pt x="112" y="223"/>
                </a:moveTo>
                <a:lnTo>
                  <a:pt x="112" y="223"/>
                </a:lnTo>
                <a:lnTo>
                  <a:pt x="100" y="221"/>
                </a:lnTo>
                <a:lnTo>
                  <a:pt x="89" y="220"/>
                </a:lnTo>
                <a:lnTo>
                  <a:pt x="78" y="217"/>
                </a:lnTo>
                <a:lnTo>
                  <a:pt x="69" y="213"/>
                </a:lnTo>
                <a:lnTo>
                  <a:pt x="59" y="209"/>
                </a:lnTo>
                <a:lnTo>
                  <a:pt x="50" y="204"/>
                </a:lnTo>
                <a:lnTo>
                  <a:pt x="40" y="197"/>
                </a:lnTo>
                <a:lnTo>
                  <a:pt x="34" y="190"/>
                </a:lnTo>
                <a:lnTo>
                  <a:pt x="26" y="182"/>
                </a:lnTo>
                <a:lnTo>
                  <a:pt x="20" y="173"/>
                </a:lnTo>
                <a:lnTo>
                  <a:pt x="13" y="165"/>
                </a:lnTo>
                <a:lnTo>
                  <a:pt x="9" y="154"/>
                </a:lnTo>
                <a:lnTo>
                  <a:pt x="5" y="144"/>
                </a:lnTo>
                <a:lnTo>
                  <a:pt x="3" y="134"/>
                </a:lnTo>
                <a:lnTo>
                  <a:pt x="1" y="123"/>
                </a:lnTo>
                <a:lnTo>
                  <a:pt x="0" y="111"/>
                </a:lnTo>
                <a:lnTo>
                  <a:pt x="0" y="111"/>
                </a:lnTo>
                <a:lnTo>
                  <a:pt x="1" y="100"/>
                </a:lnTo>
                <a:lnTo>
                  <a:pt x="3" y="89"/>
                </a:lnTo>
                <a:lnTo>
                  <a:pt x="5" y="78"/>
                </a:lnTo>
                <a:lnTo>
                  <a:pt x="9" y="67"/>
                </a:lnTo>
                <a:lnTo>
                  <a:pt x="13" y="58"/>
                </a:lnTo>
                <a:lnTo>
                  <a:pt x="20" y="49"/>
                </a:lnTo>
                <a:lnTo>
                  <a:pt x="26" y="40"/>
                </a:lnTo>
                <a:lnTo>
                  <a:pt x="34" y="32"/>
                </a:lnTo>
                <a:lnTo>
                  <a:pt x="40" y="26"/>
                </a:lnTo>
                <a:lnTo>
                  <a:pt x="50" y="19"/>
                </a:lnTo>
                <a:lnTo>
                  <a:pt x="59" y="13"/>
                </a:lnTo>
                <a:lnTo>
                  <a:pt x="69" y="9"/>
                </a:lnTo>
                <a:lnTo>
                  <a:pt x="78" y="5"/>
                </a:lnTo>
                <a:lnTo>
                  <a:pt x="89" y="3"/>
                </a:lnTo>
                <a:lnTo>
                  <a:pt x="100" y="1"/>
                </a:lnTo>
                <a:lnTo>
                  <a:pt x="112" y="0"/>
                </a:lnTo>
                <a:lnTo>
                  <a:pt x="117" y="0"/>
                </a:lnTo>
                <a:lnTo>
                  <a:pt x="117" y="103"/>
                </a:lnTo>
                <a:lnTo>
                  <a:pt x="209" y="57"/>
                </a:lnTo>
                <a:lnTo>
                  <a:pt x="211" y="62"/>
                </a:lnTo>
                <a:lnTo>
                  <a:pt x="211" y="62"/>
                </a:lnTo>
                <a:lnTo>
                  <a:pt x="216" y="73"/>
                </a:lnTo>
                <a:lnTo>
                  <a:pt x="220" y="86"/>
                </a:lnTo>
                <a:lnTo>
                  <a:pt x="221" y="99"/>
                </a:lnTo>
                <a:lnTo>
                  <a:pt x="223" y="111"/>
                </a:lnTo>
                <a:lnTo>
                  <a:pt x="223" y="111"/>
                </a:lnTo>
                <a:lnTo>
                  <a:pt x="223" y="123"/>
                </a:lnTo>
                <a:lnTo>
                  <a:pt x="220" y="134"/>
                </a:lnTo>
                <a:lnTo>
                  <a:pt x="217" y="144"/>
                </a:lnTo>
                <a:lnTo>
                  <a:pt x="213" y="154"/>
                </a:lnTo>
                <a:lnTo>
                  <a:pt x="209" y="165"/>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3"/>
                </a:lnTo>
                <a:lnTo>
                  <a:pt x="112" y="223"/>
                </a:lnTo>
                <a:close/>
                <a:moveTo>
                  <a:pt x="107" y="11"/>
                </a:moveTo>
                <a:lnTo>
                  <a:pt x="107" y="11"/>
                </a:lnTo>
                <a:lnTo>
                  <a:pt x="96" y="12"/>
                </a:lnTo>
                <a:lnTo>
                  <a:pt x="86" y="13"/>
                </a:lnTo>
                <a:lnTo>
                  <a:pt x="78" y="18"/>
                </a:lnTo>
                <a:lnTo>
                  <a:pt x="69" y="20"/>
                </a:lnTo>
                <a:lnTo>
                  <a:pt x="61" y="24"/>
                </a:lnTo>
                <a:lnTo>
                  <a:pt x="53" y="30"/>
                </a:lnTo>
                <a:lnTo>
                  <a:pt x="46" y="36"/>
                </a:lnTo>
                <a:lnTo>
                  <a:pt x="39" y="42"/>
                </a:lnTo>
                <a:lnTo>
                  <a:pt x="32" y="50"/>
                </a:lnTo>
                <a:lnTo>
                  <a:pt x="27" y="57"/>
                </a:lnTo>
                <a:lnTo>
                  <a:pt x="23" y="65"/>
                </a:lnTo>
                <a:lnTo>
                  <a:pt x="19" y="73"/>
                </a:lnTo>
                <a:lnTo>
                  <a:pt x="16" y="82"/>
                </a:lnTo>
                <a:lnTo>
                  <a:pt x="13" y="92"/>
                </a:lnTo>
                <a:lnTo>
                  <a:pt x="12" y="101"/>
                </a:lnTo>
                <a:lnTo>
                  <a:pt x="11" y="111"/>
                </a:lnTo>
                <a:lnTo>
                  <a:pt x="11" y="111"/>
                </a:lnTo>
                <a:lnTo>
                  <a:pt x="12" y="122"/>
                </a:lnTo>
                <a:lnTo>
                  <a:pt x="13" y="131"/>
                </a:lnTo>
                <a:lnTo>
                  <a:pt x="16" y="140"/>
                </a:lnTo>
                <a:lnTo>
                  <a:pt x="19" y="150"/>
                </a:lnTo>
                <a:lnTo>
                  <a:pt x="23" y="159"/>
                </a:lnTo>
                <a:lnTo>
                  <a:pt x="28" y="167"/>
                </a:lnTo>
                <a:lnTo>
                  <a:pt x="34" y="176"/>
                </a:lnTo>
                <a:lnTo>
                  <a:pt x="40" y="182"/>
                </a:lnTo>
                <a:lnTo>
                  <a:pt x="49" y="189"/>
                </a:lnTo>
                <a:lnTo>
                  <a:pt x="55" y="194"/>
                </a:lnTo>
                <a:lnTo>
                  <a:pt x="63" y="200"/>
                </a:lnTo>
                <a:lnTo>
                  <a:pt x="73" y="204"/>
                </a:lnTo>
                <a:lnTo>
                  <a:pt x="82" y="207"/>
                </a:lnTo>
                <a:lnTo>
                  <a:pt x="92" y="209"/>
                </a:lnTo>
                <a:lnTo>
                  <a:pt x="101" y="211"/>
                </a:lnTo>
                <a:lnTo>
                  <a:pt x="112" y="212"/>
                </a:lnTo>
                <a:lnTo>
                  <a:pt x="112" y="212"/>
                </a:lnTo>
                <a:lnTo>
                  <a:pt x="121" y="211"/>
                </a:lnTo>
                <a:lnTo>
                  <a:pt x="132" y="209"/>
                </a:lnTo>
                <a:lnTo>
                  <a:pt x="142" y="207"/>
                </a:lnTo>
                <a:lnTo>
                  <a:pt x="151" y="204"/>
                </a:lnTo>
                <a:lnTo>
                  <a:pt x="159" y="200"/>
                </a:lnTo>
                <a:lnTo>
                  <a:pt x="167" y="194"/>
                </a:lnTo>
                <a:lnTo>
                  <a:pt x="175" y="189"/>
                </a:lnTo>
                <a:lnTo>
                  <a:pt x="182" y="182"/>
                </a:lnTo>
                <a:lnTo>
                  <a:pt x="189" y="176"/>
                </a:lnTo>
                <a:lnTo>
                  <a:pt x="194" y="167"/>
                </a:lnTo>
                <a:lnTo>
                  <a:pt x="200" y="159"/>
                </a:lnTo>
                <a:lnTo>
                  <a:pt x="204" y="150"/>
                </a:lnTo>
                <a:lnTo>
                  <a:pt x="208" y="140"/>
                </a:lnTo>
                <a:lnTo>
                  <a:pt x="209" y="131"/>
                </a:lnTo>
                <a:lnTo>
                  <a:pt x="212" y="122"/>
                </a:lnTo>
                <a:lnTo>
                  <a:pt x="212" y="111"/>
                </a:lnTo>
                <a:lnTo>
                  <a:pt x="212" y="111"/>
                </a:lnTo>
                <a:lnTo>
                  <a:pt x="212" y="101"/>
                </a:lnTo>
                <a:lnTo>
                  <a:pt x="209" y="90"/>
                </a:lnTo>
                <a:lnTo>
                  <a:pt x="208" y="81"/>
                </a:lnTo>
                <a:lnTo>
                  <a:pt x="204" y="72"/>
                </a:lnTo>
                <a:lnTo>
                  <a:pt x="107" y="120"/>
                </a:lnTo>
                <a:lnTo>
                  <a:pt x="107"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78" name="Freeform 254"/>
          <p:cNvSpPr>
            <a:spLocks noEditPoints="1"/>
          </p:cNvSpPr>
          <p:nvPr/>
        </p:nvSpPr>
        <p:spPr bwMode="auto">
          <a:xfrm>
            <a:off x="2239451" y="2468091"/>
            <a:ext cx="154796" cy="172760"/>
          </a:xfrm>
          <a:custGeom>
            <a:avLst/>
            <a:gdLst/>
            <a:ahLst/>
            <a:cxnLst>
              <a:cxn ang="0">
                <a:pos x="0" y="112"/>
              </a:cxn>
              <a:cxn ang="0">
                <a:pos x="0" y="0"/>
              </a:cxn>
              <a:cxn ang="0">
                <a:pos x="2" y="0"/>
              </a:cxn>
              <a:cxn ang="0">
                <a:pos x="2" y="0"/>
              </a:cxn>
              <a:cxn ang="0">
                <a:pos x="17" y="1"/>
              </a:cxn>
              <a:cxn ang="0">
                <a:pos x="32" y="4"/>
              </a:cxn>
              <a:cxn ang="0">
                <a:pos x="45" y="9"/>
              </a:cxn>
              <a:cxn ang="0">
                <a:pos x="59" y="16"/>
              </a:cxn>
              <a:cxn ang="0">
                <a:pos x="71" y="24"/>
              </a:cxn>
              <a:cxn ang="0">
                <a:pos x="82" y="35"/>
              </a:cxn>
              <a:cxn ang="0">
                <a:pos x="91" y="45"/>
              </a:cxn>
              <a:cxn ang="0">
                <a:pos x="99" y="59"/>
              </a:cxn>
              <a:cxn ang="0">
                <a:pos x="101" y="62"/>
              </a:cxn>
              <a:cxn ang="0">
                <a:pos x="0" y="112"/>
              </a:cxn>
              <a:cxn ang="0">
                <a:pos x="5" y="5"/>
              </a:cxn>
              <a:cxn ang="0">
                <a:pos x="5" y="104"/>
              </a:cxn>
              <a:cxn ang="0">
                <a:pos x="93" y="59"/>
              </a:cxn>
              <a:cxn ang="0">
                <a:pos x="93" y="59"/>
              </a:cxn>
              <a:cxn ang="0">
                <a:pos x="86" y="48"/>
              </a:cxn>
              <a:cxn ang="0">
                <a:pos x="77" y="37"/>
              </a:cxn>
              <a:cxn ang="0">
                <a:pos x="67" y="28"/>
              </a:cxn>
              <a:cxn ang="0">
                <a:pos x="56" y="20"/>
              </a:cxn>
              <a:cxn ang="0">
                <a:pos x="44" y="14"/>
              </a:cxn>
              <a:cxn ang="0">
                <a:pos x="32" y="9"/>
              </a:cxn>
              <a:cxn ang="0">
                <a:pos x="18" y="6"/>
              </a:cxn>
              <a:cxn ang="0">
                <a:pos x="5" y="5"/>
              </a:cxn>
              <a:cxn ang="0">
                <a:pos x="5" y="5"/>
              </a:cxn>
            </a:cxnLst>
            <a:rect l="0" t="0" r="r" b="b"/>
            <a:pathLst>
              <a:path w="101" h="112">
                <a:moveTo>
                  <a:pt x="0" y="112"/>
                </a:moveTo>
                <a:lnTo>
                  <a:pt x="0" y="0"/>
                </a:lnTo>
                <a:lnTo>
                  <a:pt x="2" y="0"/>
                </a:lnTo>
                <a:lnTo>
                  <a:pt x="2" y="0"/>
                </a:lnTo>
                <a:lnTo>
                  <a:pt x="17" y="1"/>
                </a:lnTo>
                <a:lnTo>
                  <a:pt x="32" y="4"/>
                </a:lnTo>
                <a:lnTo>
                  <a:pt x="45" y="9"/>
                </a:lnTo>
                <a:lnTo>
                  <a:pt x="59" y="16"/>
                </a:lnTo>
                <a:lnTo>
                  <a:pt x="71" y="24"/>
                </a:lnTo>
                <a:lnTo>
                  <a:pt x="82" y="35"/>
                </a:lnTo>
                <a:lnTo>
                  <a:pt x="91" y="45"/>
                </a:lnTo>
                <a:lnTo>
                  <a:pt x="99" y="59"/>
                </a:lnTo>
                <a:lnTo>
                  <a:pt x="101" y="62"/>
                </a:lnTo>
                <a:lnTo>
                  <a:pt x="0" y="112"/>
                </a:lnTo>
                <a:close/>
                <a:moveTo>
                  <a:pt x="5" y="5"/>
                </a:moveTo>
                <a:lnTo>
                  <a:pt x="5" y="104"/>
                </a:lnTo>
                <a:lnTo>
                  <a:pt x="93" y="59"/>
                </a:lnTo>
                <a:lnTo>
                  <a:pt x="93" y="59"/>
                </a:lnTo>
                <a:lnTo>
                  <a:pt x="86" y="48"/>
                </a:lnTo>
                <a:lnTo>
                  <a:pt x="77" y="37"/>
                </a:lnTo>
                <a:lnTo>
                  <a:pt x="67" y="28"/>
                </a:lnTo>
                <a:lnTo>
                  <a:pt x="56" y="20"/>
                </a:lnTo>
                <a:lnTo>
                  <a:pt x="44" y="14"/>
                </a:lnTo>
                <a:lnTo>
                  <a:pt x="32" y="9"/>
                </a:lnTo>
                <a:lnTo>
                  <a:pt x="18" y="6"/>
                </a:lnTo>
                <a:lnTo>
                  <a:pt x="5" y="5"/>
                </a:lnTo>
                <a:lnTo>
                  <a:pt x="5"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79" name="Freeform 255"/>
          <p:cNvSpPr>
            <a:spLocks noEditPoints="1"/>
          </p:cNvSpPr>
          <p:nvPr/>
        </p:nvSpPr>
        <p:spPr bwMode="auto">
          <a:xfrm>
            <a:off x="3670126"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5" y="0"/>
              </a:cxn>
              <a:cxn ang="0">
                <a:pos x="143" y="0"/>
              </a:cxn>
              <a:cxn ang="0">
                <a:pos x="207" y="77"/>
              </a:cxn>
              <a:cxn ang="0">
                <a:pos x="207" y="127"/>
              </a:cxn>
              <a:cxn ang="0">
                <a:pos x="207" y="127"/>
              </a:cxn>
              <a:cxn ang="0">
                <a:pos x="206" y="134"/>
              </a:cxn>
              <a:cxn ang="0">
                <a:pos x="202"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5" y="0"/>
                </a:lnTo>
                <a:lnTo>
                  <a:pt x="143" y="0"/>
                </a:lnTo>
                <a:lnTo>
                  <a:pt x="207" y="77"/>
                </a:lnTo>
                <a:lnTo>
                  <a:pt x="207" y="127"/>
                </a:lnTo>
                <a:lnTo>
                  <a:pt x="207" y="127"/>
                </a:lnTo>
                <a:lnTo>
                  <a:pt x="206" y="134"/>
                </a:lnTo>
                <a:lnTo>
                  <a:pt x="202"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80" name="Freeform 256"/>
          <p:cNvSpPr>
            <a:spLocks noEditPoints="1"/>
          </p:cNvSpPr>
          <p:nvPr/>
        </p:nvSpPr>
        <p:spPr bwMode="auto">
          <a:xfrm>
            <a:off x="3698270" y="2566145"/>
            <a:ext cx="272063" cy="140075"/>
          </a:xfrm>
          <a:custGeom>
            <a:avLst/>
            <a:gdLst/>
            <a:ahLst/>
            <a:cxnLst>
              <a:cxn ang="0">
                <a:pos x="113" y="90"/>
              </a:cxn>
              <a:cxn ang="0">
                <a:pos x="62" y="90"/>
              </a:cxn>
              <a:cxn ang="0">
                <a:pos x="37" y="66"/>
              </a:cxn>
              <a:cxn ang="0">
                <a:pos x="0" y="66"/>
              </a:cxn>
              <a:cxn ang="0">
                <a:pos x="55" y="0"/>
              </a:cxn>
              <a:cxn ang="0">
                <a:pos x="120" y="0"/>
              </a:cxn>
              <a:cxn ang="0">
                <a:pos x="175" y="66"/>
              </a:cxn>
              <a:cxn ang="0">
                <a:pos x="137" y="66"/>
              </a:cxn>
              <a:cxn ang="0">
                <a:pos x="113" y="90"/>
              </a:cxn>
              <a:cxn ang="0">
                <a:pos x="63" y="85"/>
              </a:cxn>
              <a:cxn ang="0">
                <a:pos x="110" y="85"/>
              </a:cxn>
              <a:cxn ang="0">
                <a:pos x="135" y="60"/>
              </a:cxn>
              <a:cxn ang="0">
                <a:pos x="163" y="60"/>
              </a:cxn>
              <a:cxn ang="0">
                <a:pos x="117" y="5"/>
              </a:cxn>
              <a:cxn ang="0">
                <a:pos x="58" y="5"/>
              </a:cxn>
              <a:cxn ang="0">
                <a:pos x="10" y="60"/>
              </a:cxn>
              <a:cxn ang="0">
                <a:pos x="39" y="60"/>
              </a:cxn>
              <a:cxn ang="0">
                <a:pos x="63" y="85"/>
              </a:cxn>
            </a:cxnLst>
            <a:rect l="0" t="0" r="r" b="b"/>
            <a:pathLst>
              <a:path w="175" h="90">
                <a:moveTo>
                  <a:pt x="113" y="90"/>
                </a:moveTo>
                <a:lnTo>
                  <a:pt x="62" y="90"/>
                </a:lnTo>
                <a:lnTo>
                  <a:pt x="37" y="66"/>
                </a:lnTo>
                <a:lnTo>
                  <a:pt x="0" y="66"/>
                </a:lnTo>
                <a:lnTo>
                  <a:pt x="55" y="0"/>
                </a:lnTo>
                <a:lnTo>
                  <a:pt x="120" y="0"/>
                </a:lnTo>
                <a:lnTo>
                  <a:pt x="175" y="66"/>
                </a:lnTo>
                <a:lnTo>
                  <a:pt x="137" y="66"/>
                </a:lnTo>
                <a:lnTo>
                  <a:pt x="113" y="90"/>
                </a:lnTo>
                <a:close/>
                <a:moveTo>
                  <a:pt x="63" y="85"/>
                </a:moveTo>
                <a:lnTo>
                  <a:pt x="110" y="85"/>
                </a:lnTo>
                <a:lnTo>
                  <a:pt x="135" y="60"/>
                </a:lnTo>
                <a:lnTo>
                  <a:pt x="163" y="60"/>
                </a:lnTo>
                <a:lnTo>
                  <a:pt x="117" y="5"/>
                </a:lnTo>
                <a:lnTo>
                  <a:pt x="58" y="5"/>
                </a:lnTo>
                <a:lnTo>
                  <a:pt x="10" y="60"/>
                </a:lnTo>
                <a:lnTo>
                  <a:pt x="39" y="60"/>
                </a:lnTo>
                <a:lnTo>
                  <a:pt x="63" y="8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81" name="Freeform 257"/>
          <p:cNvSpPr>
            <a:spLocks noEditPoints="1"/>
          </p:cNvSpPr>
          <p:nvPr/>
        </p:nvSpPr>
        <p:spPr bwMode="auto">
          <a:xfrm>
            <a:off x="4491002"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4" y="0"/>
              </a:cxn>
              <a:cxn ang="0">
                <a:pos x="143" y="0"/>
              </a:cxn>
              <a:cxn ang="0">
                <a:pos x="207" y="77"/>
              </a:cxn>
              <a:cxn ang="0">
                <a:pos x="207" y="127"/>
              </a:cxn>
              <a:cxn ang="0">
                <a:pos x="207" y="127"/>
              </a:cxn>
              <a:cxn ang="0">
                <a:pos x="205" y="134"/>
              </a:cxn>
              <a:cxn ang="0">
                <a:pos x="201"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4" y="0"/>
                </a:lnTo>
                <a:lnTo>
                  <a:pt x="143" y="0"/>
                </a:lnTo>
                <a:lnTo>
                  <a:pt x="207" y="77"/>
                </a:lnTo>
                <a:lnTo>
                  <a:pt x="207" y="127"/>
                </a:lnTo>
                <a:lnTo>
                  <a:pt x="207" y="127"/>
                </a:lnTo>
                <a:lnTo>
                  <a:pt x="205" y="134"/>
                </a:lnTo>
                <a:lnTo>
                  <a:pt x="201"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82" name="Freeform 258"/>
          <p:cNvSpPr>
            <a:spLocks noEditPoints="1"/>
          </p:cNvSpPr>
          <p:nvPr/>
        </p:nvSpPr>
        <p:spPr bwMode="auto">
          <a:xfrm>
            <a:off x="4584817" y="2678205"/>
            <a:ext cx="136033" cy="28015"/>
          </a:xfrm>
          <a:custGeom>
            <a:avLst/>
            <a:gdLst/>
            <a:ahLst/>
            <a:cxnLst>
              <a:cxn ang="0">
                <a:pos x="69" y="17"/>
              </a:cxn>
              <a:cxn ang="0">
                <a:pos x="18" y="17"/>
              </a:cxn>
              <a:cxn ang="0">
                <a:pos x="0" y="0"/>
              </a:cxn>
              <a:cxn ang="0">
                <a:pos x="86" y="0"/>
              </a:cxn>
              <a:cxn ang="0">
                <a:pos x="69" y="17"/>
              </a:cxn>
              <a:cxn ang="0">
                <a:pos x="19" y="12"/>
              </a:cxn>
              <a:cxn ang="0">
                <a:pos x="66" y="12"/>
              </a:cxn>
              <a:cxn ang="0">
                <a:pos x="73" y="5"/>
              </a:cxn>
              <a:cxn ang="0">
                <a:pos x="12" y="5"/>
              </a:cxn>
              <a:cxn ang="0">
                <a:pos x="19" y="12"/>
              </a:cxn>
            </a:cxnLst>
            <a:rect l="0" t="0" r="r" b="b"/>
            <a:pathLst>
              <a:path w="86" h="17">
                <a:moveTo>
                  <a:pt x="69" y="17"/>
                </a:moveTo>
                <a:lnTo>
                  <a:pt x="18" y="17"/>
                </a:lnTo>
                <a:lnTo>
                  <a:pt x="0" y="0"/>
                </a:lnTo>
                <a:lnTo>
                  <a:pt x="86" y="0"/>
                </a:lnTo>
                <a:lnTo>
                  <a:pt x="69" y="17"/>
                </a:lnTo>
                <a:close/>
                <a:moveTo>
                  <a:pt x="19" y="12"/>
                </a:moveTo>
                <a:lnTo>
                  <a:pt x="66" y="12"/>
                </a:lnTo>
                <a:lnTo>
                  <a:pt x="73" y="5"/>
                </a:lnTo>
                <a:lnTo>
                  <a:pt x="12" y="5"/>
                </a:lnTo>
                <a:lnTo>
                  <a:pt x="19" y="1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83" name="Freeform 259"/>
          <p:cNvSpPr>
            <a:spLocks noEditPoints="1"/>
          </p:cNvSpPr>
          <p:nvPr/>
        </p:nvSpPr>
        <p:spPr bwMode="auto">
          <a:xfrm>
            <a:off x="4514456" y="2566146"/>
            <a:ext cx="276755" cy="102721"/>
          </a:xfrm>
          <a:custGeom>
            <a:avLst/>
            <a:gdLst/>
            <a:ahLst/>
            <a:cxnLst>
              <a:cxn ang="0">
                <a:pos x="176" y="66"/>
              </a:cxn>
              <a:cxn ang="0">
                <a:pos x="0" y="66"/>
              </a:cxn>
              <a:cxn ang="0">
                <a:pos x="56" y="0"/>
              </a:cxn>
              <a:cxn ang="0">
                <a:pos x="119" y="0"/>
              </a:cxn>
              <a:cxn ang="0">
                <a:pos x="176" y="66"/>
              </a:cxn>
              <a:cxn ang="0">
                <a:pos x="11" y="60"/>
              </a:cxn>
              <a:cxn ang="0">
                <a:pos x="164" y="60"/>
              </a:cxn>
              <a:cxn ang="0">
                <a:pos x="118" y="5"/>
              </a:cxn>
              <a:cxn ang="0">
                <a:pos x="58" y="5"/>
              </a:cxn>
              <a:cxn ang="0">
                <a:pos x="11" y="60"/>
              </a:cxn>
            </a:cxnLst>
            <a:rect l="0" t="0" r="r" b="b"/>
            <a:pathLst>
              <a:path w="176" h="66">
                <a:moveTo>
                  <a:pt x="176" y="66"/>
                </a:moveTo>
                <a:lnTo>
                  <a:pt x="0" y="66"/>
                </a:lnTo>
                <a:lnTo>
                  <a:pt x="56" y="0"/>
                </a:lnTo>
                <a:lnTo>
                  <a:pt x="119" y="0"/>
                </a:lnTo>
                <a:lnTo>
                  <a:pt x="176" y="66"/>
                </a:lnTo>
                <a:close/>
                <a:moveTo>
                  <a:pt x="11" y="60"/>
                </a:moveTo>
                <a:lnTo>
                  <a:pt x="164" y="60"/>
                </a:lnTo>
                <a:lnTo>
                  <a:pt x="118" y="5"/>
                </a:lnTo>
                <a:lnTo>
                  <a:pt x="58" y="5"/>
                </a:lnTo>
                <a:lnTo>
                  <a:pt x="11" y="6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84" name="Freeform 260"/>
          <p:cNvSpPr>
            <a:spLocks noEditPoints="1"/>
          </p:cNvSpPr>
          <p:nvPr/>
        </p:nvSpPr>
        <p:spPr bwMode="auto">
          <a:xfrm>
            <a:off x="4584817" y="2584821"/>
            <a:ext cx="136033" cy="23347"/>
          </a:xfrm>
          <a:custGeom>
            <a:avLst/>
            <a:gdLst/>
            <a:ahLst/>
            <a:cxnLst>
              <a:cxn ang="0">
                <a:pos x="87" y="17"/>
              </a:cxn>
              <a:cxn ang="0">
                <a:pos x="0" y="17"/>
              </a:cxn>
              <a:cxn ang="0">
                <a:pos x="13" y="0"/>
              </a:cxn>
              <a:cxn ang="0">
                <a:pos x="74" y="0"/>
              </a:cxn>
              <a:cxn ang="0">
                <a:pos x="87" y="17"/>
              </a:cxn>
              <a:cxn ang="0">
                <a:pos x="10" y="12"/>
              </a:cxn>
              <a:cxn ang="0">
                <a:pos x="77" y="12"/>
              </a:cxn>
              <a:cxn ang="0">
                <a:pos x="71" y="5"/>
              </a:cxn>
              <a:cxn ang="0">
                <a:pos x="16" y="5"/>
              </a:cxn>
              <a:cxn ang="0">
                <a:pos x="10" y="12"/>
              </a:cxn>
            </a:cxnLst>
            <a:rect l="0" t="0" r="r" b="b"/>
            <a:pathLst>
              <a:path w="87" h="17">
                <a:moveTo>
                  <a:pt x="87" y="17"/>
                </a:moveTo>
                <a:lnTo>
                  <a:pt x="0" y="17"/>
                </a:lnTo>
                <a:lnTo>
                  <a:pt x="13" y="0"/>
                </a:lnTo>
                <a:lnTo>
                  <a:pt x="74" y="0"/>
                </a:lnTo>
                <a:lnTo>
                  <a:pt x="87" y="17"/>
                </a:lnTo>
                <a:close/>
                <a:moveTo>
                  <a:pt x="10" y="12"/>
                </a:moveTo>
                <a:lnTo>
                  <a:pt x="77" y="12"/>
                </a:lnTo>
                <a:lnTo>
                  <a:pt x="71" y="5"/>
                </a:lnTo>
                <a:lnTo>
                  <a:pt x="16" y="5"/>
                </a:lnTo>
                <a:lnTo>
                  <a:pt x="10" y="1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85" name="Freeform 261"/>
          <p:cNvSpPr>
            <a:spLocks noEditPoints="1"/>
          </p:cNvSpPr>
          <p:nvPr/>
        </p:nvSpPr>
        <p:spPr bwMode="auto">
          <a:xfrm>
            <a:off x="4556673" y="2622175"/>
            <a:ext cx="192321" cy="28015"/>
          </a:xfrm>
          <a:custGeom>
            <a:avLst/>
            <a:gdLst/>
            <a:ahLst/>
            <a:cxnLst>
              <a:cxn ang="0">
                <a:pos x="123" y="18"/>
              </a:cxn>
              <a:cxn ang="0">
                <a:pos x="0" y="18"/>
              </a:cxn>
              <a:cxn ang="0">
                <a:pos x="14" y="0"/>
              </a:cxn>
              <a:cxn ang="0">
                <a:pos x="111" y="0"/>
              </a:cxn>
              <a:cxn ang="0">
                <a:pos x="123" y="18"/>
              </a:cxn>
              <a:cxn ang="0">
                <a:pos x="11" y="12"/>
              </a:cxn>
              <a:cxn ang="0">
                <a:pos x="112" y="12"/>
              </a:cxn>
              <a:cxn ang="0">
                <a:pos x="108" y="6"/>
              </a:cxn>
              <a:cxn ang="0">
                <a:pos x="16" y="6"/>
              </a:cxn>
              <a:cxn ang="0">
                <a:pos x="11" y="12"/>
              </a:cxn>
            </a:cxnLst>
            <a:rect l="0" t="0" r="r" b="b"/>
            <a:pathLst>
              <a:path w="123" h="18">
                <a:moveTo>
                  <a:pt x="123" y="18"/>
                </a:moveTo>
                <a:lnTo>
                  <a:pt x="0" y="18"/>
                </a:lnTo>
                <a:lnTo>
                  <a:pt x="14" y="0"/>
                </a:lnTo>
                <a:lnTo>
                  <a:pt x="111" y="0"/>
                </a:lnTo>
                <a:lnTo>
                  <a:pt x="123" y="18"/>
                </a:lnTo>
                <a:close/>
                <a:moveTo>
                  <a:pt x="11" y="12"/>
                </a:moveTo>
                <a:lnTo>
                  <a:pt x="112" y="12"/>
                </a:lnTo>
                <a:lnTo>
                  <a:pt x="108" y="6"/>
                </a:lnTo>
                <a:lnTo>
                  <a:pt x="16" y="6"/>
                </a:lnTo>
                <a:lnTo>
                  <a:pt x="11" y="1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86" name="Freeform 262"/>
          <p:cNvSpPr>
            <a:spLocks noEditPoints="1"/>
          </p:cNvSpPr>
          <p:nvPr/>
        </p:nvSpPr>
        <p:spPr bwMode="auto">
          <a:xfrm>
            <a:off x="5283736" y="2514784"/>
            <a:ext cx="337733" cy="298825"/>
          </a:xfrm>
          <a:custGeom>
            <a:avLst/>
            <a:gdLst/>
            <a:ahLst/>
            <a:cxnLst>
              <a:cxn ang="0">
                <a:pos x="205" y="192"/>
              </a:cxn>
              <a:cxn ang="0">
                <a:pos x="12" y="192"/>
              </a:cxn>
              <a:cxn ang="0">
                <a:pos x="12" y="192"/>
              </a:cxn>
              <a:cxn ang="0">
                <a:pos x="7" y="191"/>
              </a:cxn>
              <a:cxn ang="0">
                <a:pos x="4" y="188"/>
              </a:cxn>
              <a:cxn ang="0">
                <a:pos x="2" y="184"/>
              </a:cxn>
              <a:cxn ang="0">
                <a:pos x="0" y="180"/>
              </a:cxn>
              <a:cxn ang="0">
                <a:pos x="0" y="42"/>
              </a:cxn>
              <a:cxn ang="0">
                <a:pos x="42" y="0"/>
              </a:cxn>
              <a:cxn ang="0">
                <a:pos x="176" y="0"/>
              </a:cxn>
              <a:cxn ang="0">
                <a:pos x="216" y="42"/>
              </a:cxn>
              <a:cxn ang="0">
                <a:pos x="216" y="180"/>
              </a:cxn>
              <a:cxn ang="0">
                <a:pos x="216" y="180"/>
              </a:cxn>
              <a:cxn ang="0">
                <a:pos x="216" y="184"/>
              </a:cxn>
              <a:cxn ang="0">
                <a:pos x="214" y="188"/>
              </a:cxn>
              <a:cxn ang="0">
                <a:pos x="210" y="191"/>
              </a:cxn>
              <a:cxn ang="0">
                <a:pos x="205" y="192"/>
              </a:cxn>
              <a:cxn ang="0">
                <a:pos x="205" y="192"/>
              </a:cxn>
              <a:cxn ang="0">
                <a:pos x="11" y="48"/>
              </a:cxn>
              <a:cxn ang="0">
                <a:pos x="11" y="180"/>
              </a:cxn>
              <a:cxn ang="0">
                <a:pos x="11" y="180"/>
              </a:cxn>
              <a:cxn ang="0">
                <a:pos x="12" y="181"/>
              </a:cxn>
              <a:cxn ang="0">
                <a:pos x="205" y="181"/>
              </a:cxn>
              <a:cxn ang="0">
                <a:pos x="205" y="181"/>
              </a:cxn>
              <a:cxn ang="0">
                <a:pos x="205" y="180"/>
              </a:cxn>
              <a:cxn ang="0">
                <a:pos x="205" y="48"/>
              </a:cxn>
              <a:cxn ang="0">
                <a:pos x="170" y="11"/>
              </a:cxn>
              <a:cxn ang="0">
                <a:pos x="46" y="11"/>
              </a:cxn>
              <a:cxn ang="0">
                <a:pos x="11" y="48"/>
              </a:cxn>
            </a:cxnLst>
            <a:rect l="0" t="0" r="r" b="b"/>
            <a:pathLst>
              <a:path w="216" h="192">
                <a:moveTo>
                  <a:pt x="205" y="192"/>
                </a:moveTo>
                <a:lnTo>
                  <a:pt x="12" y="192"/>
                </a:lnTo>
                <a:lnTo>
                  <a:pt x="12" y="192"/>
                </a:lnTo>
                <a:lnTo>
                  <a:pt x="7" y="191"/>
                </a:lnTo>
                <a:lnTo>
                  <a:pt x="4" y="188"/>
                </a:lnTo>
                <a:lnTo>
                  <a:pt x="2" y="184"/>
                </a:lnTo>
                <a:lnTo>
                  <a:pt x="0" y="180"/>
                </a:lnTo>
                <a:lnTo>
                  <a:pt x="0" y="42"/>
                </a:lnTo>
                <a:lnTo>
                  <a:pt x="42" y="0"/>
                </a:lnTo>
                <a:lnTo>
                  <a:pt x="176" y="0"/>
                </a:lnTo>
                <a:lnTo>
                  <a:pt x="216" y="42"/>
                </a:lnTo>
                <a:lnTo>
                  <a:pt x="216" y="180"/>
                </a:lnTo>
                <a:lnTo>
                  <a:pt x="216" y="180"/>
                </a:lnTo>
                <a:lnTo>
                  <a:pt x="216" y="184"/>
                </a:lnTo>
                <a:lnTo>
                  <a:pt x="214" y="188"/>
                </a:lnTo>
                <a:lnTo>
                  <a:pt x="210" y="191"/>
                </a:lnTo>
                <a:lnTo>
                  <a:pt x="205" y="192"/>
                </a:lnTo>
                <a:lnTo>
                  <a:pt x="205" y="192"/>
                </a:lnTo>
                <a:close/>
                <a:moveTo>
                  <a:pt x="11" y="48"/>
                </a:moveTo>
                <a:lnTo>
                  <a:pt x="11" y="180"/>
                </a:lnTo>
                <a:lnTo>
                  <a:pt x="11" y="180"/>
                </a:lnTo>
                <a:lnTo>
                  <a:pt x="12" y="181"/>
                </a:lnTo>
                <a:lnTo>
                  <a:pt x="205" y="181"/>
                </a:lnTo>
                <a:lnTo>
                  <a:pt x="205" y="181"/>
                </a:lnTo>
                <a:lnTo>
                  <a:pt x="205" y="180"/>
                </a:lnTo>
                <a:lnTo>
                  <a:pt x="205" y="48"/>
                </a:lnTo>
                <a:lnTo>
                  <a:pt x="170" y="11"/>
                </a:lnTo>
                <a:lnTo>
                  <a:pt x="46" y="11"/>
                </a:lnTo>
                <a:lnTo>
                  <a:pt x="11" y="4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87" name="Freeform 263"/>
          <p:cNvSpPr>
            <a:spLocks noEditPoints="1"/>
          </p:cNvSpPr>
          <p:nvPr/>
        </p:nvSpPr>
        <p:spPr bwMode="auto">
          <a:xfrm>
            <a:off x="5344717" y="2617504"/>
            <a:ext cx="225155" cy="149413"/>
          </a:xfrm>
          <a:custGeom>
            <a:avLst/>
            <a:gdLst/>
            <a:ahLst/>
            <a:cxnLst>
              <a:cxn ang="0">
                <a:pos x="71" y="96"/>
              </a:cxn>
              <a:cxn ang="0">
                <a:pos x="0" y="38"/>
              </a:cxn>
              <a:cxn ang="0">
                <a:pos x="43" y="38"/>
              </a:cxn>
              <a:cxn ang="0">
                <a:pos x="43" y="0"/>
              </a:cxn>
              <a:cxn ang="0">
                <a:pos x="100" y="0"/>
              </a:cxn>
              <a:cxn ang="0">
                <a:pos x="100" y="38"/>
              </a:cxn>
              <a:cxn ang="0">
                <a:pos x="144" y="38"/>
              </a:cxn>
              <a:cxn ang="0">
                <a:pos x="71" y="96"/>
              </a:cxn>
              <a:cxn ang="0">
                <a:pos x="15" y="43"/>
              </a:cxn>
              <a:cxn ang="0">
                <a:pos x="71" y="89"/>
              </a:cxn>
              <a:cxn ang="0">
                <a:pos x="128" y="43"/>
              </a:cxn>
              <a:cxn ang="0">
                <a:pos x="94" y="43"/>
              </a:cxn>
              <a:cxn ang="0">
                <a:pos x="94" y="5"/>
              </a:cxn>
              <a:cxn ang="0">
                <a:pos x="48" y="5"/>
              </a:cxn>
              <a:cxn ang="0">
                <a:pos x="48" y="43"/>
              </a:cxn>
              <a:cxn ang="0">
                <a:pos x="15" y="43"/>
              </a:cxn>
            </a:cxnLst>
            <a:rect l="0" t="0" r="r" b="b"/>
            <a:pathLst>
              <a:path w="144" h="96">
                <a:moveTo>
                  <a:pt x="71" y="96"/>
                </a:moveTo>
                <a:lnTo>
                  <a:pt x="0" y="38"/>
                </a:lnTo>
                <a:lnTo>
                  <a:pt x="43" y="38"/>
                </a:lnTo>
                <a:lnTo>
                  <a:pt x="43" y="0"/>
                </a:lnTo>
                <a:lnTo>
                  <a:pt x="100" y="0"/>
                </a:lnTo>
                <a:lnTo>
                  <a:pt x="100" y="38"/>
                </a:lnTo>
                <a:lnTo>
                  <a:pt x="144" y="38"/>
                </a:lnTo>
                <a:lnTo>
                  <a:pt x="71" y="96"/>
                </a:lnTo>
                <a:close/>
                <a:moveTo>
                  <a:pt x="15" y="43"/>
                </a:moveTo>
                <a:lnTo>
                  <a:pt x="71" y="89"/>
                </a:lnTo>
                <a:lnTo>
                  <a:pt x="128" y="43"/>
                </a:lnTo>
                <a:lnTo>
                  <a:pt x="94" y="43"/>
                </a:lnTo>
                <a:lnTo>
                  <a:pt x="94" y="5"/>
                </a:lnTo>
                <a:lnTo>
                  <a:pt x="48" y="5"/>
                </a:lnTo>
                <a:lnTo>
                  <a:pt x="48" y="43"/>
                </a:lnTo>
                <a:lnTo>
                  <a:pt x="15" y="4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88" name="Freeform 264"/>
          <p:cNvSpPr>
            <a:spLocks noEditPoints="1"/>
          </p:cNvSpPr>
          <p:nvPr/>
        </p:nvSpPr>
        <p:spPr bwMode="auto">
          <a:xfrm>
            <a:off x="5330644" y="2547469"/>
            <a:ext cx="248611" cy="28015"/>
          </a:xfrm>
          <a:custGeom>
            <a:avLst/>
            <a:gdLst/>
            <a:ahLst/>
            <a:cxnLst>
              <a:cxn ang="0">
                <a:pos x="157" y="17"/>
              </a:cxn>
              <a:cxn ang="0">
                <a:pos x="0" y="17"/>
              </a:cxn>
              <a:cxn ang="0">
                <a:pos x="19" y="0"/>
              </a:cxn>
              <a:cxn ang="0">
                <a:pos x="139" y="0"/>
              </a:cxn>
              <a:cxn ang="0">
                <a:pos x="157" y="17"/>
              </a:cxn>
              <a:cxn ang="0">
                <a:pos x="13" y="12"/>
              </a:cxn>
              <a:cxn ang="0">
                <a:pos x="144" y="12"/>
              </a:cxn>
              <a:cxn ang="0">
                <a:pos x="136" y="5"/>
              </a:cxn>
              <a:cxn ang="0">
                <a:pos x="20" y="5"/>
              </a:cxn>
              <a:cxn ang="0">
                <a:pos x="13" y="12"/>
              </a:cxn>
            </a:cxnLst>
            <a:rect l="0" t="0" r="r" b="b"/>
            <a:pathLst>
              <a:path w="157" h="17">
                <a:moveTo>
                  <a:pt x="157" y="17"/>
                </a:moveTo>
                <a:lnTo>
                  <a:pt x="0" y="17"/>
                </a:lnTo>
                <a:lnTo>
                  <a:pt x="19" y="0"/>
                </a:lnTo>
                <a:lnTo>
                  <a:pt x="139" y="0"/>
                </a:lnTo>
                <a:lnTo>
                  <a:pt x="157" y="17"/>
                </a:lnTo>
                <a:close/>
                <a:moveTo>
                  <a:pt x="13" y="12"/>
                </a:moveTo>
                <a:lnTo>
                  <a:pt x="144" y="12"/>
                </a:lnTo>
                <a:lnTo>
                  <a:pt x="136" y="5"/>
                </a:lnTo>
                <a:lnTo>
                  <a:pt x="20" y="5"/>
                </a:lnTo>
                <a:lnTo>
                  <a:pt x="13" y="1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89" name="Freeform 265"/>
          <p:cNvSpPr>
            <a:spLocks noEditPoints="1"/>
          </p:cNvSpPr>
          <p:nvPr/>
        </p:nvSpPr>
        <p:spPr bwMode="auto">
          <a:xfrm>
            <a:off x="6099925" y="2514784"/>
            <a:ext cx="342425" cy="298825"/>
          </a:xfrm>
          <a:custGeom>
            <a:avLst/>
            <a:gdLst/>
            <a:ahLst/>
            <a:cxnLst>
              <a:cxn ang="0">
                <a:pos x="206" y="192"/>
              </a:cxn>
              <a:cxn ang="0">
                <a:pos x="13" y="192"/>
              </a:cxn>
              <a:cxn ang="0">
                <a:pos x="13" y="192"/>
              </a:cxn>
              <a:cxn ang="0">
                <a:pos x="9" y="191"/>
              </a:cxn>
              <a:cxn ang="0">
                <a:pos x="4" y="188"/>
              </a:cxn>
              <a:cxn ang="0">
                <a:pos x="2" y="184"/>
              </a:cxn>
              <a:cxn ang="0">
                <a:pos x="0" y="180"/>
              </a:cxn>
              <a:cxn ang="0">
                <a:pos x="0" y="42"/>
              </a:cxn>
              <a:cxn ang="0">
                <a:pos x="42" y="0"/>
              </a:cxn>
              <a:cxn ang="0">
                <a:pos x="176" y="0"/>
              </a:cxn>
              <a:cxn ang="0">
                <a:pos x="218" y="42"/>
              </a:cxn>
              <a:cxn ang="0">
                <a:pos x="218" y="180"/>
              </a:cxn>
              <a:cxn ang="0">
                <a:pos x="218" y="180"/>
              </a:cxn>
              <a:cxn ang="0">
                <a:pos x="216" y="184"/>
              </a:cxn>
              <a:cxn ang="0">
                <a:pos x="214" y="188"/>
              </a:cxn>
              <a:cxn ang="0">
                <a:pos x="210" y="191"/>
              </a:cxn>
              <a:cxn ang="0">
                <a:pos x="206" y="192"/>
              </a:cxn>
              <a:cxn ang="0">
                <a:pos x="206" y="192"/>
              </a:cxn>
              <a:cxn ang="0">
                <a:pos x="11" y="48"/>
              </a:cxn>
              <a:cxn ang="0">
                <a:pos x="11" y="180"/>
              </a:cxn>
              <a:cxn ang="0">
                <a:pos x="11" y="180"/>
              </a:cxn>
              <a:cxn ang="0">
                <a:pos x="13" y="181"/>
              </a:cxn>
              <a:cxn ang="0">
                <a:pos x="206" y="181"/>
              </a:cxn>
              <a:cxn ang="0">
                <a:pos x="206" y="181"/>
              </a:cxn>
              <a:cxn ang="0">
                <a:pos x="207" y="180"/>
              </a:cxn>
              <a:cxn ang="0">
                <a:pos x="207" y="48"/>
              </a:cxn>
              <a:cxn ang="0">
                <a:pos x="171" y="11"/>
              </a:cxn>
              <a:cxn ang="0">
                <a:pos x="48" y="11"/>
              </a:cxn>
              <a:cxn ang="0">
                <a:pos x="11" y="48"/>
              </a:cxn>
            </a:cxnLst>
            <a:rect l="0" t="0" r="r" b="b"/>
            <a:pathLst>
              <a:path w="218" h="192">
                <a:moveTo>
                  <a:pt x="206" y="192"/>
                </a:moveTo>
                <a:lnTo>
                  <a:pt x="13" y="192"/>
                </a:lnTo>
                <a:lnTo>
                  <a:pt x="13" y="192"/>
                </a:lnTo>
                <a:lnTo>
                  <a:pt x="9" y="191"/>
                </a:lnTo>
                <a:lnTo>
                  <a:pt x="4" y="188"/>
                </a:lnTo>
                <a:lnTo>
                  <a:pt x="2" y="184"/>
                </a:lnTo>
                <a:lnTo>
                  <a:pt x="0" y="180"/>
                </a:lnTo>
                <a:lnTo>
                  <a:pt x="0" y="42"/>
                </a:lnTo>
                <a:lnTo>
                  <a:pt x="42" y="0"/>
                </a:lnTo>
                <a:lnTo>
                  <a:pt x="176" y="0"/>
                </a:lnTo>
                <a:lnTo>
                  <a:pt x="218" y="42"/>
                </a:lnTo>
                <a:lnTo>
                  <a:pt x="218" y="180"/>
                </a:lnTo>
                <a:lnTo>
                  <a:pt x="218" y="180"/>
                </a:lnTo>
                <a:lnTo>
                  <a:pt x="216" y="184"/>
                </a:lnTo>
                <a:lnTo>
                  <a:pt x="214" y="188"/>
                </a:lnTo>
                <a:lnTo>
                  <a:pt x="210" y="191"/>
                </a:lnTo>
                <a:lnTo>
                  <a:pt x="206" y="192"/>
                </a:lnTo>
                <a:lnTo>
                  <a:pt x="206" y="192"/>
                </a:lnTo>
                <a:close/>
                <a:moveTo>
                  <a:pt x="11" y="48"/>
                </a:moveTo>
                <a:lnTo>
                  <a:pt x="11" y="180"/>
                </a:lnTo>
                <a:lnTo>
                  <a:pt x="11" y="180"/>
                </a:lnTo>
                <a:lnTo>
                  <a:pt x="13" y="181"/>
                </a:lnTo>
                <a:lnTo>
                  <a:pt x="206" y="181"/>
                </a:lnTo>
                <a:lnTo>
                  <a:pt x="206" y="181"/>
                </a:lnTo>
                <a:lnTo>
                  <a:pt x="207" y="180"/>
                </a:lnTo>
                <a:lnTo>
                  <a:pt x="207" y="48"/>
                </a:lnTo>
                <a:lnTo>
                  <a:pt x="171" y="11"/>
                </a:lnTo>
                <a:lnTo>
                  <a:pt x="48" y="11"/>
                </a:lnTo>
                <a:lnTo>
                  <a:pt x="11" y="4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90" name="Freeform 266"/>
          <p:cNvSpPr>
            <a:spLocks noEditPoints="1"/>
          </p:cNvSpPr>
          <p:nvPr/>
        </p:nvSpPr>
        <p:spPr bwMode="auto">
          <a:xfrm>
            <a:off x="6156213" y="2617504"/>
            <a:ext cx="225155" cy="149413"/>
          </a:xfrm>
          <a:custGeom>
            <a:avLst/>
            <a:gdLst/>
            <a:ahLst/>
            <a:cxnLst>
              <a:cxn ang="0">
                <a:pos x="101" y="98"/>
              </a:cxn>
              <a:cxn ang="0">
                <a:pos x="43" y="98"/>
              </a:cxn>
              <a:cxn ang="0">
                <a:pos x="43" y="59"/>
              </a:cxn>
              <a:cxn ang="0">
                <a:pos x="0" y="59"/>
              </a:cxn>
              <a:cxn ang="0">
                <a:pos x="73" y="0"/>
              </a:cxn>
              <a:cxn ang="0">
                <a:pos x="144" y="59"/>
              </a:cxn>
              <a:cxn ang="0">
                <a:pos x="101" y="59"/>
              </a:cxn>
              <a:cxn ang="0">
                <a:pos x="101" y="98"/>
              </a:cxn>
              <a:cxn ang="0">
                <a:pos x="48" y="92"/>
              </a:cxn>
              <a:cxn ang="0">
                <a:pos x="96" y="92"/>
              </a:cxn>
              <a:cxn ang="0">
                <a:pos x="96" y="53"/>
              </a:cxn>
              <a:cxn ang="0">
                <a:pos x="128" y="53"/>
              </a:cxn>
              <a:cxn ang="0">
                <a:pos x="73" y="7"/>
              </a:cxn>
              <a:cxn ang="0">
                <a:pos x="16" y="53"/>
              </a:cxn>
              <a:cxn ang="0">
                <a:pos x="48" y="53"/>
              </a:cxn>
              <a:cxn ang="0">
                <a:pos x="48" y="92"/>
              </a:cxn>
            </a:cxnLst>
            <a:rect l="0" t="0" r="r" b="b"/>
            <a:pathLst>
              <a:path w="144" h="98">
                <a:moveTo>
                  <a:pt x="101" y="98"/>
                </a:moveTo>
                <a:lnTo>
                  <a:pt x="43" y="98"/>
                </a:lnTo>
                <a:lnTo>
                  <a:pt x="43" y="59"/>
                </a:lnTo>
                <a:lnTo>
                  <a:pt x="0" y="59"/>
                </a:lnTo>
                <a:lnTo>
                  <a:pt x="73" y="0"/>
                </a:lnTo>
                <a:lnTo>
                  <a:pt x="144" y="59"/>
                </a:lnTo>
                <a:lnTo>
                  <a:pt x="101" y="59"/>
                </a:lnTo>
                <a:lnTo>
                  <a:pt x="101" y="98"/>
                </a:lnTo>
                <a:close/>
                <a:moveTo>
                  <a:pt x="48" y="92"/>
                </a:moveTo>
                <a:lnTo>
                  <a:pt x="96" y="92"/>
                </a:lnTo>
                <a:lnTo>
                  <a:pt x="96" y="53"/>
                </a:lnTo>
                <a:lnTo>
                  <a:pt x="128" y="53"/>
                </a:lnTo>
                <a:lnTo>
                  <a:pt x="73" y="7"/>
                </a:lnTo>
                <a:lnTo>
                  <a:pt x="16" y="53"/>
                </a:lnTo>
                <a:lnTo>
                  <a:pt x="48" y="53"/>
                </a:lnTo>
                <a:lnTo>
                  <a:pt x="48" y="9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91" name="Freeform 267"/>
          <p:cNvSpPr>
            <a:spLocks noEditPoints="1"/>
          </p:cNvSpPr>
          <p:nvPr/>
        </p:nvSpPr>
        <p:spPr bwMode="auto">
          <a:xfrm>
            <a:off x="6146831" y="2547469"/>
            <a:ext cx="248611" cy="28015"/>
          </a:xfrm>
          <a:custGeom>
            <a:avLst/>
            <a:gdLst/>
            <a:ahLst/>
            <a:cxnLst>
              <a:cxn ang="0">
                <a:pos x="158" y="17"/>
              </a:cxn>
              <a:cxn ang="0">
                <a:pos x="0" y="17"/>
              </a:cxn>
              <a:cxn ang="0">
                <a:pos x="19" y="0"/>
              </a:cxn>
              <a:cxn ang="0">
                <a:pos x="139" y="0"/>
              </a:cxn>
              <a:cxn ang="0">
                <a:pos x="158" y="17"/>
              </a:cxn>
              <a:cxn ang="0">
                <a:pos x="14" y="12"/>
              </a:cxn>
              <a:cxn ang="0">
                <a:pos x="145" y="12"/>
              </a:cxn>
              <a:cxn ang="0">
                <a:pos x="136" y="5"/>
              </a:cxn>
              <a:cxn ang="0">
                <a:pos x="22" y="5"/>
              </a:cxn>
              <a:cxn ang="0">
                <a:pos x="14" y="12"/>
              </a:cxn>
            </a:cxnLst>
            <a:rect l="0" t="0" r="r" b="b"/>
            <a:pathLst>
              <a:path w="158" h="17">
                <a:moveTo>
                  <a:pt x="158" y="17"/>
                </a:moveTo>
                <a:lnTo>
                  <a:pt x="0" y="17"/>
                </a:lnTo>
                <a:lnTo>
                  <a:pt x="19" y="0"/>
                </a:lnTo>
                <a:lnTo>
                  <a:pt x="139" y="0"/>
                </a:lnTo>
                <a:lnTo>
                  <a:pt x="158" y="17"/>
                </a:lnTo>
                <a:close/>
                <a:moveTo>
                  <a:pt x="14" y="12"/>
                </a:moveTo>
                <a:lnTo>
                  <a:pt x="145" y="12"/>
                </a:lnTo>
                <a:lnTo>
                  <a:pt x="136" y="5"/>
                </a:lnTo>
                <a:lnTo>
                  <a:pt x="22" y="5"/>
                </a:lnTo>
                <a:lnTo>
                  <a:pt x="14" y="1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92" name="Freeform 268"/>
          <p:cNvSpPr>
            <a:spLocks noEditPoints="1"/>
          </p:cNvSpPr>
          <p:nvPr/>
        </p:nvSpPr>
        <p:spPr bwMode="auto">
          <a:xfrm>
            <a:off x="6897352" y="2645519"/>
            <a:ext cx="356496" cy="121397"/>
          </a:xfrm>
          <a:custGeom>
            <a:avLst/>
            <a:gdLst/>
            <a:ahLst/>
            <a:cxnLst>
              <a:cxn ang="0">
                <a:pos x="229" y="79"/>
              </a:cxn>
              <a:cxn ang="0">
                <a:pos x="0" y="79"/>
              </a:cxn>
              <a:cxn ang="0">
                <a:pos x="0" y="58"/>
              </a:cxn>
              <a:cxn ang="0">
                <a:pos x="30" y="0"/>
              </a:cxn>
              <a:cxn ang="0">
                <a:pos x="69" y="0"/>
              </a:cxn>
              <a:cxn ang="0">
                <a:pos x="114" y="45"/>
              </a:cxn>
              <a:cxn ang="0">
                <a:pos x="160" y="0"/>
              </a:cxn>
              <a:cxn ang="0">
                <a:pos x="199" y="0"/>
              </a:cxn>
              <a:cxn ang="0">
                <a:pos x="229" y="58"/>
              </a:cxn>
              <a:cxn ang="0">
                <a:pos x="229" y="79"/>
              </a:cxn>
              <a:cxn ang="0">
                <a:pos x="11" y="68"/>
              </a:cxn>
              <a:cxn ang="0">
                <a:pos x="218" y="68"/>
              </a:cxn>
              <a:cxn ang="0">
                <a:pos x="218" y="61"/>
              </a:cxn>
              <a:cxn ang="0">
                <a:pos x="192" y="11"/>
              </a:cxn>
              <a:cxn ang="0">
                <a:pos x="164" y="11"/>
              </a:cxn>
              <a:cxn ang="0">
                <a:pos x="114" y="61"/>
              </a:cxn>
              <a:cxn ang="0">
                <a:pos x="64" y="11"/>
              </a:cxn>
              <a:cxn ang="0">
                <a:pos x="36" y="11"/>
              </a:cxn>
              <a:cxn ang="0">
                <a:pos x="11" y="61"/>
              </a:cxn>
              <a:cxn ang="0">
                <a:pos x="11" y="68"/>
              </a:cxn>
            </a:cxnLst>
            <a:rect l="0" t="0" r="r" b="b"/>
            <a:pathLst>
              <a:path w="229" h="79">
                <a:moveTo>
                  <a:pt x="229" y="79"/>
                </a:moveTo>
                <a:lnTo>
                  <a:pt x="0" y="79"/>
                </a:lnTo>
                <a:lnTo>
                  <a:pt x="0" y="58"/>
                </a:lnTo>
                <a:lnTo>
                  <a:pt x="30" y="0"/>
                </a:lnTo>
                <a:lnTo>
                  <a:pt x="69" y="0"/>
                </a:lnTo>
                <a:lnTo>
                  <a:pt x="114" y="45"/>
                </a:lnTo>
                <a:lnTo>
                  <a:pt x="160" y="0"/>
                </a:lnTo>
                <a:lnTo>
                  <a:pt x="199" y="0"/>
                </a:lnTo>
                <a:lnTo>
                  <a:pt x="229" y="58"/>
                </a:lnTo>
                <a:lnTo>
                  <a:pt x="229" y="79"/>
                </a:lnTo>
                <a:close/>
                <a:moveTo>
                  <a:pt x="11" y="68"/>
                </a:moveTo>
                <a:lnTo>
                  <a:pt x="218" y="68"/>
                </a:lnTo>
                <a:lnTo>
                  <a:pt x="218" y="61"/>
                </a:lnTo>
                <a:lnTo>
                  <a:pt x="192" y="11"/>
                </a:lnTo>
                <a:lnTo>
                  <a:pt x="164" y="11"/>
                </a:lnTo>
                <a:lnTo>
                  <a:pt x="114" y="61"/>
                </a:lnTo>
                <a:lnTo>
                  <a:pt x="64" y="11"/>
                </a:lnTo>
                <a:lnTo>
                  <a:pt x="36" y="11"/>
                </a:lnTo>
                <a:lnTo>
                  <a:pt x="11" y="61"/>
                </a:lnTo>
                <a:lnTo>
                  <a:pt x="11" y="6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93" name="Rectangle 269"/>
          <p:cNvSpPr>
            <a:spLocks noChangeArrowheads="1"/>
          </p:cNvSpPr>
          <p:nvPr/>
        </p:nvSpPr>
        <p:spPr bwMode="auto">
          <a:xfrm>
            <a:off x="6897353" y="2794933"/>
            <a:ext cx="351807" cy="467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94" name="Freeform 270"/>
          <p:cNvSpPr>
            <a:spLocks noEditPoints="1"/>
          </p:cNvSpPr>
          <p:nvPr/>
        </p:nvSpPr>
        <p:spPr bwMode="auto">
          <a:xfrm>
            <a:off x="6967711" y="2486769"/>
            <a:ext cx="211084" cy="186767"/>
          </a:xfrm>
          <a:custGeom>
            <a:avLst/>
            <a:gdLst/>
            <a:ahLst/>
            <a:cxnLst>
              <a:cxn ang="0">
                <a:pos x="68" y="121"/>
              </a:cxn>
              <a:cxn ang="0">
                <a:pos x="0" y="54"/>
              </a:cxn>
              <a:cxn ang="0">
                <a:pos x="52" y="54"/>
              </a:cxn>
              <a:cxn ang="0">
                <a:pos x="52" y="0"/>
              </a:cxn>
              <a:cxn ang="0">
                <a:pos x="84" y="0"/>
              </a:cxn>
              <a:cxn ang="0">
                <a:pos x="84" y="54"/>
              </a:cxn>
              <a:cxn ang="0">
                <a:pos x="135" y="54"/>
              </a:cxn>
              <a:cxn ang="0">
                <a:pos x="68" y="121"/>
              </a:cxn>
              <a:cxn ang="0">
                <a:pos x="14" y="59"/>
              </a:cxn>
              <a:cxn ang="0">
                <a:pos x="68" y="113"/>
              </a:cxn>
              <a:cxn ang="0">
                <a:pos x="123" y="59"/>
              </a:cxn>
              <a:cxn ang="0">
                <a:pos x="79" y="59"/>
              </a:cxn>
              <a:cxn ang="0">
                <a:pos x="79" y="5"/>
              </a:cxn>
              <a:cxn ang="0">
                <a:pos x="57" y="5"/>
              </a:cxn>
              <a:cxn ang="0">
                <a:pos x="57" y="59"/>
              </a:cxn>
              <a:cxn ang="0">
                <a:pos x="14" y="59"/>
              </a:cxn>
            </a:cxnLst>
            <a:rect l="0" t="0" r="r" b="b"/>
            <a:pathLst>
              <a:path w="135" h="121">
                <a:moveTo>
                  <a:pt x="68" y="121"/>
                </a:moveTo>
                <a:lnTo>
                  <a:pt x="0" y="54"/>
                </a:lnTo>
                <a:lnTo>
                  <a:pt x="52" y="54"/>
                </a:lnTo>
                <a:lnTo>
                  <a:pt x="52" y="0"/>
                </a:lnTo>
                <a:lnTo>
                  <a:pt x="84" y="0"/>
                </a:lnTo>
                <a:lnTo>
                  <a:pt x="84" y="54"/>
                </a:lnTo>
                <a:lnTo>
                  <a:pt x="135" y="54"/>
                </a:lnTo>
                <a:lnTo>
                  <a:pt x="68" y="121"/>
                </a:lnTo>
                <a:close/>
                <a:moveTo>
                  <a:pt x="14" y="59"/>
                </a:moveTo>
                <a:lnTo>
                  <a:pt x="68" y="113"/>
                </a:lnTo>
                <a:lnTo>
                  <a:pt x="123" y="59"/>
                </a:lnTo>
                <a:lnTo>
                  <a:pt x="79" y="59"/>
                </a:lnTo>
                <a:lnTo>
                  <a:pt x="79" y="5"/>
                </a:lnTo>
                <a:lnTo>
                  <a:pt x="57" y="5"/>
                </a:lnTo>
                <a:lnTo>
                  <a:pt x="57" y="59"/>
                </a:lnTo>
                <a:lnTo>
                  <a:pt x="14" y="5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95" name="Freeform 271"/>
          <p:cNvSpPr>
            <a:spLocks noEditPoints="1"/>
          </p:cNvSpPr>
          <p:nvPr/>
        </p:nvSpPr>
        <p:spPr bwMode="auto">
          <a:xfrm>
            <a:off x="7708847" y="2645519"/>
            <a:ext cx="356496" cy="121397"/>
          </a:xfrm>
          <a:custGeom>
            <a:avLst/>
            <a:gdLst/>
            <a:ahLst/>
            <a:cxnLst>
              <a:cxn ang="0">
                <a:pos x="228" y="79"/>
              </a:cxn>
              <a:cxn ang="0">
                <a:pos x="0" y="79"/>
              </a:cxn>
              <a:cxn ang="0">
                <a:pos x="0" y="58"/>
              </a:cxn>
              <a:cxn ang="0">
                <a:pos x="30" y="0"/>
              </a:cxn>
              <a:cxn ang="0">
                <a:pos x="93" y="0"/>
              </a:cxn>
              <a:cxn ang="0">
                <a:pos x="93" y="27"/>
              </a:cxn>
              <a:cxn ang="0">
                <a:pos x="136" y="27"/>
              </a:cxn>
              <a:cxn ang="0">
                <a:pos x="136" y="0"/>
              </a:cxn>
              <a:cxn ang="0">
                <a:pos x="198" y="0"/>
              </a:cxn>
              <a:cxn ang="0">
                <a:pos x="228" y="58"/>
              </a:cxn>
              <a:cxn ang="0">
                <a:pos x="228" y="79"/>
              </a:cxn>
              <a:cxn ang="0">
                <a:pos x="11" y="68"/>
              </a:cxn>
              <a:cxn ang="0">
                <a:pos x="217" y="68"/>
              </a:cxn>
              <a:cxn ang="0">
                <a:pos x="217" y="61"/>
              </a:cxn>
              <a:cxn ang="0">
                <a:pos x="193" y="11"/>
              </a:cxn>
              <a:cxn ang="0">
                <a:pos x="147" y="11"/>
              </a:cxn>
              <a:cxn ang="0">
                <a:pos x="147" y="38"/>
              </a:cxn>
              <a:cxn ang="0">
                <a:pos x="82" y="38"/>
              </a:cxn>
              <a:cxn ang="0">
                <a:pos x="82" y="11"/>
              </a:cxn>
              <a:cxn ang="0">
                <a:pos x="36" y="11"/>
              </a:cxn>
              <a:cxn ang="0">
                <a:pos x="11" y="61"/>
              </a:cxn>
              <a:cxn ang="0">
                <a:pos x="11" y="68"/>
              </a:cxn>
            </a:cxnLst>
            <a:rect l="0" t="0" r="r" b="b"/>
            <a:pathLst>
              <a:path w="228" h="79">
                <a:moveTo>
                  <a:pt x="228" y="79"/>
                </a:moveTo>
                <a:lnTo>
                  <a:pt x="0" y="79"/>
                </a:lnTo>
                <a:lnTo>
                  <a:pt x="0" y="58"/>
                </a:lnTo>
                <a:lnTo>
                  <a:pt x="30" y="0"/>
                </a:lnTo>
                <a:lnTo>
                  <a:pt x="93" y="0"/>
                </a:lnTo>
                <a:lnTo>
                  <a:pt x="93" y="27"/>
                </a:lnTo>
                <a:lnTo>
                  <a:pt x="136" y="27"/>
                </a:lnTo>
                <a:lnTo>
                  <a:pt x="136" y="0"/>
                </a:lnTo>
                <a:lnTo>
                  <a:pt x="198" y="0"/>
                </a:lnTo>
                <a:lnTo>
                  <a:pt x="228" y="58"/>
                </a:lnTo>
                <a:lnTo>
                  <a:pt x="228" y="79"/>
                </a:lnTo>
                <a:close/>
                <a:moveTo>
                  <a:pt x="11" y="68"/>
                </a:moveTo>
                <a:lnTo>
                  <a:pt x="217" y="68"/>
                </a:lnTo>
                <a:lnTo>
                  <a:pt x="217" y="61"/>
                </a:lnTo>
                <a:lnTo>
                  <a:pt x="193" y="11"/>
                </a:lnTo>
                <a:lnTo>
                  <a:pt x="147" y="11"/>
                </a:lnTo>
                <a:lnTo>
                  <a:pt x="147" y="38"/>
                </a:lnTo>
                <a:lnTo>
                  <a:pt x="82" y="38"/>
                </a:lnTo>
                <a:lnTo>
                  <a:pt x="82" y="11"/>
                </a:lnTo>
                <a:lnTo>
                  <a:pt x="36" y="11"/>
                </a:lnTo>
                <a:lnTo>
                  <a:pt x="11" y="61"/>
                </a:lnTo>
                <a:lnTo>
                  <a:pt x="11" y="6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96" name="Freeform 272"/>
          <p:cNvSpPr>
            <a:spLocks noEditPoints="1"/>
          </p:cNvSpPr>
          <p:nvPr/>
        </p:nvSpPr>
        <p:spPr bwMode="auto">
          <a:xfrm>
            <a:off x="7779210" y="2472762"/>
            <a:ext cx="211084" cy="191437"/>
          </a:xfrm>
          <a:custGeom>
            <a:avLst/>
            <a:gdLst/>
            <a:ahLst/>
            <a:cxnLst>
              <a:cxn ang="0">
                <a:pos x="84" y="121"/>
              </a:cxn>
              <a:cxn ang="0">
                <a:pos x="51" y="121"/>
              </a:cxn>
              <a:cxn ang="0">
                <a:pos x="51" y="67"/>
              </a:cxn>
              <a:cxn ang="0">
                <a:pos x="0" y="67"/>
              </a:cxn>
              <a:cxn ang="0">
                <a:pos x="68" y="0"/>
              </a:cxn>
              <a:cxn ang="0">
                <a:pos x="135" y="67"/>
              </a:cxn>
              <a:cxn ang="0">
                <a:pos x="84" y="67"/>
              </a:cxn>
              <a:cxn ang="0">
                <a:pos x="84" y="121"/>
              </a:cxn>
              <a:cxn ang="0">
                <a:pos x="57" y="116"/>
              </a:cxn>
              <a:cxn ang="0">
                <a:pos x="78" y="116"/>
              </a:cxn>
              <a:cxn ang="0">
                <a:pos x="78" y="62"/>
              </a:cxn>
              <a:cxn ang="0">
                <a:pos x="122" y="62"/>
              </a:cxn>
              <a:cxn ang="0">
                <a:pos x="68" y="6"/>
              </a:cxn>
              <a:cxn ang="0">
                <a:pos x="12" y="62"/>
              </a:cxn>
              <a:cxn ang="0">
                <a:pos x="57" y="62"/>
              </a:cxn>
              <a:cxn ang="0">
                <a:pos x="57" y="116"/>
              </a:cxn>
            </a:cxnLst>
            <a:rect l="0" t="0" r="r" b="b"/>
            <a:pathLst>
              <a:path w="135" h="121">
                <a:moveTo>
                  <a:pt x="84" y="121"/>
                </a:moveTo>
                <a:lnTo>
                  <a:pt x="51" y="121"/>
                </a:lnTo>
                <a:lnTo>
                  <a:pt x="51" y="67"/>
                </a:lnTo>
                <a:lnTo>
                  <a:pt x="0" y="67"/>
                </a:lnTo>
                <a:lnTo>
                  <a:pt x="68" y="0"/>
                </a:lnTo>
                <a:lnTo>
                  <a:pt x="135" y="67"/>
                </a:lnTo>
                <a:lnTo>
                  <a:pt x="84" y="67"/>
                </a:lnTo>
                <a:lnTo>
                  <a:pt x="84" y="121"/>
                </a:lnTo>
                <a:close/>
                <a:moveTo>
                  <a:pt x="57" y="116"/>
                </a:moveTo>
                <a:lnTo>
                  <a:pt x="78" y="116"/>
                </a:lnTo>
                <a:lnTo>
                  <a:pt x="78" y="62"/>
                </a:lnTo>
                <a:lnTo>
                  <a:pt x="122" y="62"/>
                </a:lnTo>
                <a:lnTo>
                  <a:pt x="68" y="6"/>
                </a:lnTo>
                <a:lnTo>
                  <a:pt x="12" y="62"/>
                </a:lnTo>
                <a:lnTo>
                  <a:pt x="57" y="62"/>
                </a:lnTo>
                <a:lnTo>
                  <a:pt x="57" y="11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97" name="Rectangle 273"/>
          <p:cNvSpPr>
            <a:spLocks noChangeArrowheads="1"/>
          </p:cNvSpPr>
          <p:nvPr/>
        </p:nvSpPr>
        <p:spPr bwMode="auto">
          <a:xfrm>
            <a:off x="7708847" y="2794933"/>
            <a:ext cx="356496" cy="4671"/>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298" name="Freeform 274"/>
          <p:cNvSpPr>
            <a:spLocks noEditPoints="1"/>
          </p:cNvSpPr>
          <p:nvPr/>
        </p:nvSpPr>
        <p:spPr bwMode="auto">
          <a:xfrm>
            <a:off x="8501582" y="2477430"/>
            <a:ext cx="398713" cy="382871"/>
          </a:xfrm>
          <a:custGeom>
            <a:avLst/>
            <a:gdLst/>
            <a:ahLst/>
            <a:cxnLst>
              <a:cxn ang="0">
                <a:pos x="252" y="131"/>
              </a:cxn>
              <a:cxn ang="0">
                <a:pos x="250" y="111"/>
              </a:cxn>
              <a:cxn ang="0">
                <a:pos x="229" y="96"/>
              </a:cxn>
              <a:cxn ang="0">
                <a:pos x="182" y="93"/>
              </a:cxn>
              <a:cxn ang="0">
                <a:pos x="182" y="86"/>
              </a:cxn>
              <a:cxn ang="0">
                <a:pos x="202" y="47"/>
              </a:cxn>
              <a:cxn ang="0">
                <a:pos x="202" y="22"/>
              </a:cxn>
              <a:cxn ang="0">
                <a:pos x="186" y="1"/>
              </a:cxn>
              <a:cxn ang="0">
                <a:pos x="170" y="3"/>
              </a:cxn>
              <a:cxn ang="0">
                <a:pos x="162" y="15"/>
              </a:cxn>
              <a:cxn ang="0">
                <a:pos x="155" y="38"/>
              </a:cxn>
              <a:cxn ang="0">
                <a:pos x="131" y="69"/>
              </a:cxn>
              <a:cxn ang="0">
                <a:pos x="123" y="77"/>
              </a:cxn>
              <a:cxn ang="0">
                <a:pos x="103" y="112"/>
              </a:cxn>
              <a:cxn ang="0">
                <a:pos x="81" y="121"/>
              </a:cxn>
              <a:cxn ang="0">
                <a:pos x="69" y="111"/>
              </a:cxn>
              <a:cxn ang="0">
                <a:pos x="4" y="115"/>
              </a:cxn>
              <a:cxn ang="0">
                <a:pos x="0" y="234"/>
              </a:cxn>
              <a:cxn ang="0">
                <a:pos x="12" y="246"/>
              </a:cxn>
              <a:cxn ang="0">
                <a:pos x="77" y="243"/>
              </a:cxn>
              <a:cxn ang="0">
                <a:pos x="84" y="235"/>
              </a:cxn>
              <a:cxn ang="0">
                <a:pos x="94" y="243"/>
              </a:cxn>
              <a:cxn ang="0">
                <a:pos x="101" y="246"/>
              </a:cxn>
              <a:cxn ang="0">
                <a:pos x="212" y="246"/>
              </a:cxn>
              <a:cxn ang="0">
                <a:pos x="232" y="236"/>
              </a:cxn>
              <a:cxn ang="0">
                <a:pos x="238" y="219"/>
              </a:cxn>
              <a:cxn ang="0">
                <a:pos x="243" y="203"/>
              </a:cxn>
              <a:cxn ang="0">
                <a:pos x="244" y="185"/>
              </a:cxn>
              <a:cxn ang="0">
                <a:pos x="248" y="171"/>
              </a:cxn>
              <a:cxn ang="0">
                <a:pos x="251" y="154"/>
              </a:cxn>
              <a:cxn ang="0">
                <a:pos x="70" y="234"/>
              </a:cxn>
              <a:cxn ang="0">
                <a:pos x="12" y="235"/>
              </a:cxn>
              <a:cxn ang="0">
                <a:pos x="12" y="121"/>
              </a:cxn>
              <a:cxn ang="0">
                <a:pos x="70" y="234"/>
              </a:cxn>
              <a:cxn ang="0">
                <a:pos x="236" y="146"/>
              </a:cxn>
              <a:cxn ang="0">
                <a:pos x="240" y="159"/>
              </a:cxn>
              <a:cxn ang="0">
                <a:pos x="225" y="177"/>
              </a:cxn>
              <a:cxn ang="0">
                <a:pos x="233" y="188"/>
              </a:cxn>
              <a:cxn ang="0">
                <a:pos x="231" y="205"/>
              </a:cxn>
              <a:cxn ang="0">
                <a:pos x="225" y="215"/>
              </a:cxn>
              <a:cxn ang="0">
                <a:pos x="223" y="231"/>
              </a:cxn>
              <a:cxn ang="0">
                <a:pos x="103" y="235"/>
              </a:cxn>
              <a:cxn ang="0">
                <a:pos x="93" y="230"/>
              </a:cxn>
              <a:cxn ang="0">
                <a:pos x="81" y="132"/>
              </a:cxn>
              <a:cxn ang="0">
                <a:pos x="100" y="131"/>
              </a:cxn>
              <a:cxn ang="0">
                <a:pos x="120" y="105"/>
              </a:cxn>
              <a:cxn ang="0">
                <a:pos x="135" y="80"/>
              </a:cxn>
              <a:cxn ang="0">
                <a:pos x="146" y="70"/>
              </a:cxn>
              <a:cxn ang="0">
                <a:pos x="169" y="32"/>
              </a:cxn>
              <a:cxn ang="0">
                <a:pos x="175" y="11"/>
              </a:cxn>
              <a:cxn ang="0">
                <a:pos x="182" y="11"/>
              </a:cxn>
              <a:cxn ang="0">
                <a:pos x="194" y="32"/>
              </a:cxn>
              <a:cxn ang="0">
                <a:pos x="186" y="59"/>
              </a:cxn>
              <a:cxn ang="0">
                <a:pos x="171" y="84"/>
              </a:cxn>
              <a:cxn ang="0">
                <a:pos x="173" y="100"/>
              </a:cxn>
              <a:cxn ang="0">
                <a:pos x="219" y="104"/>
              </a:cxn>
              <a:cxn ang="0">
                <a:pos x="236" y="111"/>
              </a:cxn>
              <a:cxn ang="0">
                <a:pos x="243" y="126"/>
              </a:cxn>
              <a:cxn ang="0">
                <a:pos x="238" y="138"/>
              </a:cxn>
            </a:cxnLst>
            <a:rect l="0" t="0" r="r" b="b"/>
            <a:pathLst>
              <a:path w="254" h="246">
                <a:moveTo>
                  <a:pt x="247" y="143"/>
                </a:moveTo>
                <a:lnTo>
                  <a:pt x="247" y="143"/>
                </a:lnTo>
                <a:lnTo>
                  <a:pt x="251" y="136"/>
                </a:lnTo>
                <a:lnTo>
                  <a:pt x="252" y="131"/>
                </a:lnTo>
                <a:lnTo>
                  <a:pt x="254" y="126"/>
                </a:lnTo>
                <a:lnTo>
                  <a:pt x="254" y="126"/>
                </a:lnTo>
                <a:lnTo>
                  <a:pt x="252" y="117"/>
                </a:lnTo>
                <a:lnTo>
                  <a:pt x="250" y="111"/>
                </a:lnTo>
                <a:lnTo>
                  <a:pt x="246" y="105"/>
                </a:lnTo>
                <a:lnTo>
                  <a:pt x="242" y="101"/>
                </a:lnTo>
                <a:lnTo>
                  <a:pt x="236" y="97"/>
                </a:lnTo>
                <a:lnTo>
                  <a:pt x="229" y="96"/>
                </a:lnTo>
                <a:lnTo>
                  <a:pt x="220" y="93"/>
                </a:lnTo>
                <a:lnTo>
                  <a:pt x="182" y="93"/>
                </a:lnTo>
                <a:lnTo>
                  <a:pt x="182" y="93"/>
                </a:lnTo>
                <a:lnTo>
                  <a:pt x="182" y="93"/>
                </a:lnTo>
                <a:lnTo>
                  <a:pt x="181" y="90"/>
                </a:lnTo>
                <a:lnTo>
                  <a:pt x="181" y="89"/>
                </a:lnTo>
                <a:lnTo>
                  <a:pt x="182" y="86"/>
                </a:lnTo>
                <a:lnTo>
                  <a:pt x="182" y="86"/>
                </a:lnTo>
                <a:lnTo>
                  <a:pt x="182" y="86"/>
                </a:lnTo>
                <a:lnTo>
                  <a:pt x="190" y="76"/>
                </a:lnTo>
                <a:lnTo>
                  <a:pt x="196" y="63"/>
                </a:lnTo>
                <a:lnTo>
                  <a:pt x="202" y="47"/>
                </a:lnTo>
                <a:lnTo>
                  <a:pt x="202" y="47"/>
                </a:lnTo>
                <a:lnTo>
                  <a:pt x="205" y="38"/>
                </a:lnTo>
                <a:lnTo>
                  <a:pt x="204" y="30"/>
                </a:lnTo>
                <a:lnTo>
                  <a:pt x="202" y="22"/>
                </a:lnTo>
                <a:lnTo>
                  <a:pt x="198" y="15"/>
                </a:lnTo>
                <a:lnTo>
                  <a:pt x="192" y="5"/>
                </a:lnTo>
                <a:lnTo>
                  <a:pt x="188" y="1"/>
                </a:lnTo>
                <a:lnTo>
                  <a:pt x="186" y="1"/>
                </a:lnTo>
                <a:lnTo>
                  <a:pt x="186" y="1"/>
                </a:lnTo>
                <a:lnTo>
                  <a:pt x="181" y="0"/>
                </a:lnTo>
                <a:lnTo>
                  <a:pt x="175" y="0"/>
                </a:lnTo>
                <a:lnTo>
                  <a:pt x="170" y="3"/>
                </a:lnTo>
                <a:lnTo>
                  <a:pt x="170" y="3"/>
                </a:lnTo>
                <a:lnTo>
                  <a:pt x="166" y="5"/>
                </a:lnTo>
                <a:lnTo>
                  <a:pt x="163" y="9"/>
                </a:lnTo>
                <a:lnTo>
                  <a:pt x="162" y="15"/>
                </a:lnTo>
                <a:lnTo>
                  <a:pt x="161" y="22"/>
                </a:lnTo>
                <a:lnTo>
                  <a:pt x="161" y="22"/>
                </a:lnTo>
                <a:lnTo>
                  <a:pt x="158" y="30"/>
                </a:lnTo>
                <a:lnTo>
                  <a:pt x="155" y="38"/>
                </a:lnTo>
                <a:lnTo>
                  <a:pt x="151" y="45"/>
                </a:lnTo>
                <a:lnTo>
                  <a:pt x="147" y="51"/>
                </a:lnTo>
                <a:lnTo>
                  <a:pt x="138" y="62"/>
                </a:lnTo>
                <a:lnTo>
                  <a:pt x="131" y="69"/>
                </a:lnTo>
                <a:lnTo>
                  <a:pt x="131" y="69"/>
                </a:lnTo>
                <a:lnTo>
                  <a:pt x="127" y="72"/>
                </a:lnTo>
                <a:lnTo>
                  <a:pt x="127" y="72"/>
                </a:lnTo>
                <a:lnTo>
                  <a:pt x="123" y="77"/>
                </a:lnTo>
                <a:lnTo>
                  <a:pt x="119" y="84"/>
                </a:lnTo>
                <a:lnTo>
                  <a:pt x="111" y="100"/>
                </a:lnTo>
                <a:lnTo>
                  <a:pt x="111" y="100"/>
                </a:lnTo>
                <a:lnTo>
                  <a:pt x="103" y="112"/>
                </a:lnTo>
                <a:lnTo>
                  <a:pt x="94" y="121"/>
                </a:lnTo>
                <a:lnTo>
                  <a:pt x="94" y="121"/>
                </a:lnTo>
                <a:lnTo>
                  <a:pt x="81" y="121"/>
                </a:lnTo>
                <a:lnTo>
                  <a:pt x="81" y="121"/>
                </a:lnTo>
                <a:lnTo>
                  <a:pt x="80" y="117"/>
                </a:lnTo>
                <a:lnTo>
                  <a:pt x="77" y="115"/>
                </a:lnTo>
                <a:lnTo>
                  <a:pt x="73" y="112"/>
                </a:lnTo>
                <a:lnTo>
                  <a:pt x="69" y="111"/>
                </a:lnTo>
                <a:lnTo>
                  <a:pt x="12" y="111"/>
                </a:lnTo>
                <a:lnTo>
                  <a:pt x="12" y="111"/>
                </a:lnTo>
                <a:lnTo>
                  <a:pt x="8" y="112"/>
                </a:lnTo>
                <a:lnTo>
                  <a:pt x="4" y="115"/>
                </a:lnTo>
                <a:lnTo>
                  <a:pt x="1" y="119"/>
                </a:lnTo>
                <a:lnTo>
                  <a:pt x="0" y="123"/>
                </a:lnTo>
                <a:lnTo>
                  <a:pt x="0" y="234"/>
                </a:lnTo>
                <a:lnTo>
                  <a:pt x="0" y="234"/>
                </a:lnTo>
                <a:lnTo>
                  <a:pt x="1" y="239"/>
                </a:lnTo>
                <a:lnTo>
                  <a:pt x="4" y="242"/>
                </a:lnTo>
                <a:lnTo>
                  <a:pt x="8" y="244"/>
                </a:lnTo>
                <a:lnTo>
                  <a:pt x="12" y="246"/>
                </a:lnTo>
                <a:lnTo>
                  <a:pt x="69" y="246"/>
                </a:lnTo>
                <a:lnTo>
                  <a:pt x="69" y="246"/>
                </a:lnTo>
                <a:lnTo>
                  <a:pt x="73" y="244"/>
                </a:lnTo>
                <a:lnTo>
                  <a:pt x="77" y="243"/>
                </a:lnTo>
                <a:lnTo>
                  <a:pt x="80" y="240"/>
                </a:lnTo>
                <a:lnTo>
                  <a:pt x="81" y="236"/>
                </a:lnTo>
                <a:lnTo>
                  <a:pt x="81" y="236"/>
                </a:lnTo>
                <a:lnTo>
                  <a:pt x="84" y="235"/>
                </a:lnTo>
                <a:lnTo>
                  <a:pt x="86" y="234"/>
                </a:lnTo>
                <a:lnTo>
                  <a:pt x="86" y="234"/>
                </a:lnTo>
                <a:lnTo>
                  <a:pt x="90" y="239"/>
                </a:lnTo>
                <a:lnTo>
                  <a:pt x="94" y="243"/>
                </a:lnTo>
                <a:lnTo>
                  <a:pt x="98" y="246"/>
                </a:lnTo>
                <a:lnTo>
                  <a:pt x="100" y="246"/>
                </a:lnTo>
                <a:lnTo>
                  <a:pt x="101" y="246"/>
                </a:lnTo>
                <a:lnTo>
                  <a:pt x="101" y="246"/>
                </a:lnTo>
                <a:lnTo>
                  <a:pt x="174" y="246"/>
                </a:lnTo>
                <a:lnTo>
                  <a:pt x="174" y="246"/>
                </a:lnTo>
                <a:lnTo>
                  <a:pt x="212" y="246"/>
                </a:lnTo>
                <a:lnTo>
                  <a:pt x="212" y="246"/>
                </a:lnTo>
                <a:lnTo>
                  <a:pt x="220" y="244"/>
                </a:lnTo>
                <a:lnTo>
                  <a:pt x="225" y="243"/>
                </a:lnTo>
                <a:lnTo>
                  <a:pt x="229" y="240"/>
                </a:lnTo>
                <a:lnTo>
                  <a:pt x="232" y="236"/>
                </a:lnTo>
                <a:lnTo>
                  <a:pt x="232" y="236"/>
                </a:lnTo>
                <a:lnTo>
                  <a:pt x="235" y="231"/>
                </a:lnTo>
                <a:lnTo>
                  <a:pt x="236" y="224"/>
                </a:lnTo>
                <a:lnTo>
                  <a:pt x="238" y="219"/>
                </a:lnTo>
                <a:lnTo>
                  <a:pt x="236" y="215"/>
                </a:lnTo>
                <a:lnTo>
                  <a:pt x="236" y="215"/>
                </a:lnTo>
                <a:lnTo>
                  <a:pt x="242" y="209"/>
                </a:lnTo>
                <a:lnTo>
                  <a:pt x="243" y="203"/>
                </a:lnTo>
                <a:lnTo>
                  <a:pt x="244" y="196"/>
                </a:lnTo>
                <a:lnTo>
                  <a:pt x="244" y="190"/>
                </a:lnTo>
                <a:lnTo>
                  <a:pt x="244" y="190"/>
                </a:lnTo>
                <a:lnTo>
                  <a:pt x="244" y="185"/>
                </a:lnTo>
                <a:lnTo>
                  <a:pt x="243" y="180"/>
                </a:lnTo>
                <a:lnTo>
                  <a:pt x="243" y="180"/>
                </a:lnTo>
                <a:lnTo>
                  <a:pt x="246" y="177"/>
                </a:lnTo>
                <a:lnTo>
                  <a:pt x="248" y="171"/>
                </a:lnTo>
                <a:lnTo>
                  <a:pt x="250" y="166"/>
                </a:lnTo>
                <a:lnTo>
                  <a:pt x="251" y="159"/>
                </a:lnTo>
                <a:lnTo>
                  <a:pt x="251" y="159"/>
                </a:lnTo>
                <a:lnTo>
                  <a:pt x="251" y="154"/>
                </a:lnTo>
                <a:lnTo>
                  <a:pt x="251" y="150"/>
                </a:lnTo>
                <a:lnTo>
                  <a:pt x="247" y="143"/>
                </a:lnTo>
                <a:lnTo>
                  <a:pt x="247" y="143"/>
                </a:lnTo>
                <a:close/>
                <a:moveTo>
                  <a:pt x="70" y="234"/>
                </a:moveTo>
                <a:lnTo>
                  <a:pt x="70" y="234"/>
                </a:lnTo>
                <a:lnTo>
                  <a:pt x="69" y="235"/>
                </a:lnTo>
                <a:lnTo>
                  <a:pt x="12" y="235"/>
                </a:lnTo>
                <a:lnTo>
                  <a:pt x="12" y="235"/>
                </a:lnTo>
                <a:lnTo>
                  <a:pt x="11" y="234"/>
                </a:lnTo>
                <a:lnTo>
                  <a:pt x="11" y="123"/>
                </a:lnTo>
                <a:lnTo>
                  <a:pt x="11" y="123"/>
                </a:lnTo>
                <a:lnTo>
                  <a:pt x="12" y="121"/>
                </a:lnTo>
                <a:lnTo>
                  <a:pt x="69" y="121"/>
                </a:lnTo>
                <a:lnTo>
                  <a:pt x="69" y="121"/>
                </a:lnTo>
                <a:lnTo>
                  <a:pt x="70" y="123"/>
                </a:lnTo>
                <a:lnTo>
                  <a:pt x="70" y="234"/>
                </a:lnTo>
                <a:close/>
                <a:moveTo>
                  <a:pt x="238" y="138"/>
                </a:moveTo>
                <a:lnTo>
                  <a:pt x="232" y="142"/>
                </a:lnTo>
                <a:lnTo>
                  <a:pt x="236" y="146"/>
                </a:lnTo>
                <a:lnTo>
                  <a:pt x="236" y="146"/>
                </a:lnTo>
                <a:lnTo>
                  <a:pt x="239" y="150"/>
                </a:lnTo>
                <a:lnTo>
                  <a:pt x="240" y="154"/>
                </a:lnTo>
                <a:lnTo>
                  <a:pt x="240" y="159"/>
                </a:lnTo>
                <a:lnTo>
                  <a:pt x="240" y="159"/>
                </a:lnTo>
                <a:lnTo>
                  <a:pt x="239" y="166"/>
                </a:lnTo>
                <a:lnTo>
                  <a:pt x="236" y="170"/>
                </a:lnTo>
                <a:lnTo>
                  <a:pt x="233" y="174"/>
                </a:lnTo>
                <a:lnTo>
                  <a:pt x="225" y="177"/>
                </a:lnTo>
                <a:lnTo>
                  <a:pt x="232" y="182"/>
                </a:lnTo>
                <a:lnTo>
                  <a:pt x="232" y="182"/>
                </a:lnTo>
                <a:lnTo>
                  <a:pt x="233" y="185"/>
                </a:lnTo>
                <a:lnTo>
                  <a:pt x="233" y="188"/>
                </a:lnTo>
                <a:lnTo>
                  <a:pt x="233" y="192"/>
                </a:lnTo>
                <a:lnTo>
                  <a:pt x="233" y="192"/>
                </a:lnTo>
                <a:lnTo>
                  <a:pt x="232" y="200"/>
                </a:lnTo>
                <a:lnTo>
                  <a:pt x="231" y="205"/>
                </a:lnTo>
                <a:lnTo>
                  <a:pt x="227" y="208"/>
                </a:lnTo>
                <a:lnTo>
                  <a:pt x="221" y="211"/>
                </a:lnTo>
                <a:lnTo>
                  <a:pt x="225" y="215"/>
                </a:lnTo>
                <a:lnTo>
                  <a:pt x="225" y="215"/>
                </a:lnTo>
                <a:lnTo>
                  <a:pt x="227" y="221"/>
                </a:lnTo>
                <a:lnTo>
                  <a:pt x="225" y="227"/>
                </a:lnTo>
                <a:lnTo>
                  <a:pt x="223" y="231"/>
                </a:lnTo>
                <a:lnTo>
                  <a:pt x="223" y="231"/>
                </a:lnTo>
                <a:lnTo>
                  <a:pt x="219" y="234"/>
                </a:lnTo>
                <a:lnTo>
                  <a:pt x="212" y="235"/>
                </a:lnTo>
                <a:lnTo>
                  <a:pt x="212" y="235"/>
                </a:lnTo>
                <a:lnTo>
                  <a:pt x="103" y="235"/>
                </a:lnTo>
                <a:lnTo>
                  <a:pt x="103" y="235"/>
                </a:lnTo>
                <a:lnTo>
                  <a:pt x="94" y="231"/>
                </a:lnTo>
                <a:lnTo>
                  <a:pt x="94" y="231"/>
                </a:lnTo>
                <a:lnTo>
                  <a:pt x="93" y="230"/>
                </a:lnTo>
                <a:lnTo>
                  <a:pt x="90" y="227"/>
                </a:lnTo>
                <a:lnTo>
                  <a:pt x="88" y="224"/>
                </a:lnTo>
                <a:lnTo>
                  <a:pt x="81" y="223"/>
                </a:lnTo>
                <a:lnTo>
                  <a:pt x="81" y="132"/>
                </a:lnTo>
                <a:lnTo>
                  <a:pt x="81" y="132"/>
                </a:lnTo>
                <a:lnTo>
                  <a:pt x="96" y="132"/>
                </a:lnTo>
                <a:lnTo>
                  <a:pt x="97" y="132"/>
                </a:lnTo>
                <a:lnTo>
                  <a:pt x="100" y="131"/>
                </a:lnTo>
                <a:lnTo>
                  <a:pt x="100" y="131"/>
                </a:lnTo>
                <a:lnTo>
                  <a:pt x="108" y="121"/>
                </a:lnTo>
                <a:lnTo>
                  <a:pt x="115" y="113"/>
                </a:lnTo>
                <a:lnTo>
                  <a:pt x="120" y="105"/>
                </a:lnTo>
                <a:lnTo>
                  <a:pt x="120" y="105"/>
                </a:lnTo>
                <a:lnTo>
                  <a:pt x="127" y="89"/>
                </a:lnTo>
                <a:lnTo>
                  <a:pt x="131" y="84"/>
                </a:lnTo>
                <a:lnTo>
                  <a:pt x="135" y="80"/>
                </a:lnTo>
                <a:lnTo>
                  <a:pt x="135" y="80"/>
                </a:lnTo>
                <a:lnTo>
                  <a:pt x="136" y="77"/>
                </a:lnTo>
                <a:lnTo>
                  <a:pt x="136" y="77"/>
                </a:lnTo>
                <a:lnTo>
                  <a:pt x="146" y="70"/>
                </a:lnTo>
                <a:lnTo>
                  <a:pt x="157" y="57"/>
                </a:lnTo>
                <a:lnTo>
                  <a:pt x="161" y="50"/>
                </a:lnTo>
                <a:lnTo>
                  <a:pt x="166" y="42"/>
                </a:lnTo>
                <a:lnTo>
                  <a:pt x="169" y="32"/>
                </a:lnTo>
                <a:lnTo>
                  <a:pt x="171" y="23"/>
                </a:lnTo>
                <a:lnTo>
                  <a:pt x="171" y="23"/>
                </a:lnTo>
                <a:lnTo>
                  <a:pt x="173" y="15"/>
                </a:lnTo>
                <a:lnTo>
                  <a:pt x="175" y="11"/>
                </a:lnTo>
                <a:lnTo>
                  <a:pt x="175" y="11"/>
                </a:lnTo>
                <a:lnTo>
                  <a:pt x="179" y="11"/>
                </a:lnTo>
                <a:lnTo>
                  <a:pt x="182" y="11"/>
                </a:lnTo>
                <a:lnTo>
                  <a:pt x="182" y="11"/>
                </a:lnTo>
                <a:lnTo>
                  <a:pt x="186" y="15"/>
                </a:lnTo>
                <a:lnTo>
                  <a:pt x="190" y="22"/>
                </a:lnTo>
                <a:lnTo>
                  <a:pt x="193" y="27"/>
                </a:lnTo>
                <a:lnTo>
                  <a:pt x="194" y="32"/>
                </a:lnTo>
                <a:lnTo>
                  <a:pt x="194" y="38"/>
                </a:lnTo>
                <a:lnTo>
                  <a:pt x="193" y="45"/>
                </a:lnTo>
                <a:lnTo>
                  <a:pt x="193" y="45"/>
                </a:lnTo>
                <a:lnTo>
                  <a:pt x="186" y="59"/>
                </a:lnTo>
                <a:lnTo>
                  <a:pt x="181" y="70"/>
                </a:lnTo>
                <a:lnTo>
                  <a:pt x="174" y="80"/>
                </a:lnTo>
                <a:lnTo>
                  <a:pt x="174" y="80"/>
                </a:lnTo>
                <a:lnTo>
                  <a:pt x="171" y="84"/>
                </a:lnTo>
                <a:lnTo>
                  <a:pt x="170" y="89"/>
                </a:lnTo>
                <a:lnTo>
                  <a:pt x="170" y="94"/>
                </a:lnTo>
                <a:lnTo>
                  <a:pt x="173" y="100"/>
                </a:lnTo>
                <a:lnTo>
                  <a:pt x="173" y="100"/>
                </a:lnTo>
                <a:lnTo>
                  <a:pt x="175" y="103"/>
                </a:lnTo>
                <a:lnTo>
                  <a:pt x="178" y="104"/>
                </a:lnTo>
                <a:lnTo>
                  <a:pt x="182" y="104"/>
                </a:lnTo>
                <a:lnTo>
                  <a:pt x="219" y="104"/>
                </a:lnTo>
                <a:lnTo>
                  <a:pt x="219" y="104"/>
                </a:lnTo>
                <a:lnTo>
                  <a:pt x="223" y="105"/>
                </a:lnTo>
                <a:lnTo>
                  <a:pt x="231" y="108"/>
                </a:lnTo>
                <a:lnTo>
                  <a:pt x="236" y="111"/>
                </a:lnTo>
                <a:lnTo>
                  <a:pt x="239" y="113"/>
                </a:lnTo>
                <a:lnTo>
                  <a:pt x="242" y="119"/>
                </a:lnTo>
                <a:lnTo>
                  <a:pt x="243" y="126"/>
                </a:lnTo>
                <a:lnTo>
                  <a:pt x="243" y="126"/>
                </a:lnTo>
                <a:lnTo>
                  <a:pt x="242" y="131"/>
                </a:lnTo>
                <a:lnTo>
                  <a:pt x="240" y="135"/>
                </a:lnTo>
                <a:lnTo>
                  <a:pt x="238" y="138"/>
                </a:lnTo>
                <a:lnTo>
                  <a:pt x="238" y="13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299" name="Freeform 275"/>
          <p:cNvSpPr>
            <a:spLocks noEditPoints="1"/>
          </p:cNvSpPr>
          <p:nvPr/>
        </p:nvSpPr>
        <p:spPr bwMode="auto">
          <a:xfrm>
            <a:off x="9261480" y="2514783"/>
            <a:ext cx="445621" cy="336179"/>
          </a:xfrm>
          <a:custGeom>
            <a:avLst/>
            <a:gdLst/>
            <a:ahLst/>
            <a:cxnLst>
              <a:cxn ang="0">
                <a:pos x="276" y="33"/>
              </a:cxn>
              <a:cxn ang="0">
                <a:pos x="73" y="12"/>
              </a:cxn>
              <a:cxn ang="0">
                <a:pos x="67" y="6"/>
              </a:cxn>
              <a:cxn ang="0">
                <a:pos x="62" y="2"/>
              </a:cxn>
              <a:cxn ang="0">
                <a:pos x="58" y="2"/>
              </a:cxn>
              <a:cxn ang="0">
                <a:pos x="19" y="0"/>
              </a:cxn>
              <a:cxn ang="0">
                <a:pos x="0" y="19"/>
              </a:cxn>
              <a:cxn ang="0">
                <a:pos x="12" y="35"/>
              </a:cxn>
              <a:cxn ang="0">
                <a:pos x="55" y="60"/>
              </a:cxn>
              <a:cxn ang="0">
                <a:pos x="86" y="131"/>
              </a:cxn>
              <a:cxn ang="0">
                <a:pos x="94" y="147"/>
              </a:cxn>
              <a:cxn ang="0">
                <a:pos x="104" y="156"/>
              </a:cxn>
              <a:cxn ang="0">
                <a:pos x="235" y="156"/>
              </a:cxn>
              <a:cxn ang="0">
                <a:pos x="247" y="143"/>
              </a:cxn>
              <a:cxn ang="0">
                <a:pos x="285" y="58"/>
              </a:cxn>
              <a:cxn ang="0">
                <a:pos x="285" y="38"/>
              </a:cxn>
              <a:cxn ang="0">
                <a:pos x="237" y="139"/>
              </a:cxn>
              <a:cxn ang="0">
                <a:pos x="232" y="145"/>
              </a:cxn>
              <a:cxn ang="0">
                <a:pos x="224" y="145"/>
              </a:cxn>
              <a:cxn ang="0">
                <a:pos x="109" y="145"/>
              </a:cxn>
              <a:cxn ang="0">
                <a:pos x="102" y="139"/>
              </a:cxn>
              <a:cxn ang="0">
                <a:pos x="70" y="69"/>
              </a:cxn>
              <a:cxn ang="0">
                <a:pos x="19" y="27"/>
              </a:cxn>
              <a:cxn ang="0">
                <a:pos x="12" y="22"/>
              </a:cxn>
              <a:cxn ang="0">
                <a:pos x="13" y="14"/>
              </a:cxn>
              <a:cxn ang="0">
                <a:pos x="58" y="11"/>
              </a:cxn>
              <a:cxn ang="0">
                <a:pos x="60" y="12"/>
              </a:cxn>
              <a:cxn ang="0">
                <a:pos x="62" y="14"/>
              </a:cxn>
              <a:cxn ang="0">
                <a:pos x="272" y="42"/>
              </a:cxn>
              <a:cxn ang="0">
                <a:pos x="275" y="43"/>
              </a:cxn>
              <a:cxn ang="0">
                <a:pos x="268" y="69"/>
              </a:cxn>
              <a:cxn ang="0">
                <a:pos x="124" y="166"/>
              </a:cxn>
              <a:cxn ang="0">
                <a:pos x="108" y="177"/>
              </a:cxn>
              <a:cxn ang="0">
                <a:pos x="104" y="192"/>
              </a:cxn>
              <a:cxn ang="0">
                <a:pos x="112" y="210"/>
              </a:cxn>
              <a:cxn ang="0">
                <a:pos x="129" y="218"/>
              </a:cxn>
              <a:cxn ang="0">
                <a:pos x="144" y="212"/>
              </a:cxn>
              <a:cxn ang="0">
                <a:pos x="154" y="197"/>
              </a:cxn>
              <a:cxn ang="0">
                <a:pos x="152" y="181"/>
              </a:cxn>
              <a:cxn ang="0">
                <a:pos x="139" y="168"/>
              </a:cxn>
              <a:cxn ang="0">
                <a:pos x="129" y="208"/>
              </a:cxn>
              <a:cxn ang="0">
                <a:pos x="114" y="197"/>
              </a:cxn>
              <a:cxn ang="0">
                <a:pos x="117" y="180"/>
              </a:cxn>
              <a:cxn ang="0">
                <a:pos x="136" y="177"/>
              </a:cxn>
              <a:cxn ang="0">
                <a:pos x="145" y="192"/>
              </a:cxn>
              <a:cxn ang="0">
                <a:pos x="129" y="208"/>
              </a:cxn>
              <a:cxn ang="0">
                <a:pos x="212" y="166"/>
              </a:cxn>
              <a:cxn ang="0">
                <a:pos x="197" y="177"/>
              </a:cxn>
              <a:cxn ang="0">
                <a:pos x="191" y="192"/>
              </a:cxn>
              <a:cxn ang="0">
                <a:pos x="199" y="210"/>
              </a:cxn>
              <a:cxn ang="0">
                <a:pos x="217" y="218"/>
              </a:cxn>
              <a:cxn ang="0">
                <a:pos x="232" y="212"/>
              </a:cxn>
              <a:cxn ang="0">
                <a:pos x="243" y="197"/>
              </a:cxn>
              <a:cxn ang="0">
                <a:pos x="241" y="181"/>
              </a:cxn>
              <a:cxn ang="0">
                <a:pos x="228" y="168"/>
              </a:cxn>
              <a:cxn ang="0">
                <a:pos x="217" y="208"/>
              </a:cxn>
              <a:cxn ang="0">
                <a:pos x="202" y="197"/>
              </a:cxn>
              <a:cxn ang="0">
                <a:pos x="206" y="180"/>
              </a:cxn>
              <a:cxn ang="0">
                <a:pos x="224" y="177"/>
              </a:cxn>
              <a:cxn ang="0">
                <a:pos x="233" y="192"/>
              </a:cxn>
              <a:cxn ang="0">
                <a:pos x="217" y="208"/>
              </a:cxn>
            </a:cxnLst>
            <a:rect l="0" t="0" r="r" b="b"/>
            <a:pathLst>
              <a:path w="286" h="218">
                <a:moveTo>
                  <a:pt x="285" y="38"/>
                </a:moveTo>
                <a:lnTo>
                  <a:pt x="285" y="38"/>
                </a:lnTo>
                <a:lnTo>
                  <a:pt x="280" y="34"/>
                </a:lnTo>
                <a:lnTo>
                  <a:pt x="276" y="33"/>
                </a:lnTo>
                <a:lnTo>
                  <a:pt x="272" y="33"/>
                </a:lnTo>
                <a:lnTo>
                  <a:pt x="82" y="33"/>
                </a:lnTo>
                <a:lnTo>
                  <a:pt x="73" y="12"/>
                </a:lnTo>
                <a:lnTo>
                  <a:pt x="73" y="12"/>
                </a:lnTo>
                <a:lnTo>
                  <a:pt x="70" y="8"/>
                </a:lnTo>
                <a:lnTo>
                  <a:pt x="70" y="8"/>
                </a:lnTo>
                <a:lnTo>
                  <a:pt x="67" y="6"/>
                </a:lnTo>
                <a:lnTo>
                  <a:pt x="67" y="6"/>
                </a:lnTo>
                <a:lnTo>
                  <a:pt x="66" y="3"/>
                </a:lnTo>
                <a:lnTo>
                  <a:pt x="64" y="3"/>
                </a:lnTo>
                <a:lnTo>
                  <a:pt x="64" y="3"/>
                </a:lnTo>
                <a:lnTo>
                  <a:pt x="62" y="2"/>
                </a:lnTo>
                <a:lnTo>
                  <a:pt x="62" y="2"/>
                </a:lnTo>
                <a:lnTo>
                  <a:pt x="62" y="2"/>
                </a:lnTo>
                <a:lnTo>
                  <a:pt x="59" y="2"/>
                </a:lnTo>
                <a:lnTo>
                  <a:pt x="58" y="2"/>
                </a:lnTo>
                <a:lnTo>
                  <a:pt x="58" y="2"/>
                </a:lnTo>
                <a:lnTo>
                  <a:pt x="56" y="0"/>
                </a:lnTo>
                <a:lnTo>
                  <a:pt x="19" y="0"/>
                </a:lnTo>
                <a:lnTo>
                  <a:pt x="19" y="0"/>
                </a:lnTo>
                <a:lnTo>
                  <a:pt x="12" y="3"/>
                </a:lnTo>
                <a:lnTo>
                  <a:pt x="5" y="6"/>
                </a:lnTo>
                <a:lnTo>
                  <a:pt x="1" y="12"/>
                </a:lnTo>
                <a:lnTo>
                  <a:pt x="0" y="19"/>
                </a:lnTo>
                <a:lnTo>
                  <a:pt x="0" y="19"/>
                </a:lnTo>
                <a:lnTo>
                  <a:pt x="1" y="26"/>
                </a:lnTo>
                <a:lnTo>
                  <a:pt x="5" y="31"/>
                </a:lnTo>
                <a:lnTo>
                  <a:pt x="12" y="35"/>
                </a:lnTo>
                <a:lnTo>
                  <a:pt x="19" y="37"/>
                </a:lnTo>
                <a:lnTo>
                  <a:pt x="44" y="37"/>
                </a:lnTo>
                <a:lnTo>
                  <a:pt x="55" y="60"/>
                </a:lnTo>
                <a:lnTo>
                  <a:pt x="55" y="60"/>
                </a:lnTo>
                <a:lnTo>
                  <a:pt x="59" y="69"/>
                </a:lnTo>
                <a:lnTo>
                  <a:pt x="60" y="73"/>
                </a:lnTo>
                <a:lnTo>
                  <a:pt x="86" y="131"/>
                </a:lnTo>
                <a:lnTo>
                  <a:pt x="86" y="131"/>
                </a:lnTo>
                <a:lnTo>
                  <a:pt x="87" y="133"/>
                </a:lnTo>
                <a:lnTo>
                  <a:pt x="91" y="143"/>
                </a:lnTo>
                <a:lnTo>
                  <a:pt x="91" y="143"/>
                </a:lnTo>
                <a:lnTo>
                  <a:pt x="94" y="147"/>
                </a:lnTo>
                <a:lnTo>
                  <a:pt x="97" y="150"/>
                </a:lnTo>
                <a:lnTo>
                  <a:pt x="100" y="153"/>
                </a:lnTo>
                <a:lnTo>
                  <a:pt x="105" y="156"/>
                </a:lnTo>
                <a:lnTo>
                  <a:pt x="104" y="156"/>
                </a:lnTo>
                <a:lnTo>
                  <a:pt x="229" y="156"/>
                </a:lnTo>
                <a:lnTo>
                  <a:pt x="235" y="156"/>
                </a:lnTo>
                <a:lnTo>
                  <a:pt x="235" y="156"/>
                </a:lnTo>
                <a:lnTo>
                  <a:pt x="235" y="156"/>
                </a:lnTo>
                <a:lnTo>
                  <a:pt x="239" y="153"/>
                </a:lnTo>
                <a:lnTo>
                  <a:pt x="243" y="150"/>
                </a:lnTo>
                <a:lnTo>
                  <a:pt x="245" y="147"/>
                </a:lnTo>
                <a:lnTo>
                  <a:pt x="247" y="143"/>
                </a:lnTo>
                <a:lnTo>
                  <a:pt x="278" y="73"/>
                </a:lnTo>
                <a:lnTo>
                  <a:pt x="278" y="73"/>
                </a:lnTo>
                <a:lnTo>
                  <a:pt x="280" y="68"/>
                </a:lnTo>
                <a:lnTo>
                  <a:pt x="285" y="58"/>
                </a:lnTo>
                <a:lnTo>
                  <a:pt x="286" y="48"/>
                </a:lnTo>
                <a:lnTo>
                  <a:pt x="286" y="42"/>
                </a:lnTo>
                <a:lnTo>
                  <a:pt x="285" y="38"/>
                </a:lnTo>
                <a:lnTo>
                  <a:pt x="285" y="38"/>
                </a:lnTo>
                <a:close/>
                <a:moveTo>
                  <a:pt x="268" y="69"/>
                </a:moveTo>
                <a:lnTo>
                  <a:pt x="239" y="135"/>
                </a:lnTo>
                <a:lnTo>
                  <a:pt x="239" y="134"/>
                </a:lnTo>
                <a:lnTo>
                  <a:pt x="237" y="139"/>
                </a:lnTo>
                <a:lnTo>
                  <a:pt x="237" y="139"/>
                </a:lnTo>
                <a:lnTo>
                  <a:pt x="236" y="142"/>
                </a:lnTo>
                <a:lnTo>
                  <a:pt x="235" y="143"/>
                </a:lnTo>
                <a:lnTo>
                  <a:pt x="232" y="145"/>
                </a:lnTo>
                <a:lnTo>
                  <a:pt x="229" y="145"/>
                </a:lnTo>
                <a:lnTo>
                  <a:pt x="229" y="145"/>
                </a:lnTo>
                <a:lnTo>
                  <a:pt x="229" y="145"/>
                </a:lnTo>
                <a:lnTo>
                  <a:pt x="224" y="145"/>
                </a:lnTo>
                <a:lnTo>
                  <a:pt x="224" y="146"/>
                </a:lnTo>
                <a:lnTo>
                  <a:pt x="114" y="146"/>
                </a:lnTo>
                <a:lnTo>
                  <a:pt x="109" y="145"/>
                </a:lnTo>
                <a:lnTo>
                  <a:pt x="109" y="145"/>
                </a:lnTo>
                <a:lnTo>
                  <a:pt x="106" y="145"/>
                </a:lnTo>
                <a:lnTo>
                  <a:pt x="105" y="143"/>
                </a:lnTo>
                <a:lnTo>
                  <a:pt x="102" y="142"/>
                </a:lnTo>
                <a:lnTo>
                  <a:pt x="102" y="139"/>
                </a:lnTo>
                <a:lnTo>
                  <a:pt x="101" y="134"/>
                </a:lnTo>
                <a:lnTo>
                  <a:pt x="100" y="135"/>
                </a:lnTo>
                <a:lnTo>
                  <a:pt x="70" y="69"/>
                </a:lnTo>
                <a:lnTo>
                  <a:pt x="70" y="69"/>
                </a:lnTo>
                <a:lnTo>
                  <a:pt x="67" y="65"/>
                </a:lnTo>
                <a:lnTo>
                  <a:pt x="64" y="56"/>
                </a:lnTo>
                <a:lnTo>
                  <a:pt x="51" y="27"/>
                </a:lnTo>
                <a:lnTo>
                  <a:pt x="19" y="27"/>
                </a:lnTo>
                <a:lnTo>
                  <a:pt x="19" y="27"/>
                </a:lnTo>
                <a:lnTo>
                  <a:pt x="16" y="26"/>
                </a:lnTo>
                <a:lnTo>
                  <a:pt x="13" y="25"/>
                </a:lnTo>
                <a:lnTo>
                  <a:pt x="12" y="22"/>
                </a:lnTo>
                <a:lnTo>
                  <a:pt x="10" y="19"/>
                </a:lnTo>
                <a:lnTo>
                  <a:pt x="10" y="19"/>
                </a:lnTo>
                <a:lnTo>
                  <a:pt x="12" y="16"/>
                </a:lnTo>
                <a:lnTo>
                  <a:pt x="13" y="14"/>
                </a:lnTo>
                <a:lnTo>
                  <a:pt x="16" y="12"/>
                </a:lnTo>
                <a:lnTo>
                  <a:pt x="19" y="11"/>
                </a:lnTo>
                <a:lnTo>
                  <a:pt x="56" y="11"/>
                </a:lnTo>
                <a:lnTo>
                  <a:pt x="58" y="11"/>
                </a:lnTo>
                <a:lnTo>
                  <a:pt x="58" y="11"/>
                </a:lnTo>
                <a:lnTo>
                  <a:pt x="59" y="12"/>
                </a:lnTo>
                <a:lnTo>
                  <a:pt x="59" y="12"/>
                </a:lnTo>
                <a:lnTo>
                  <a:pt x="60" y="12"/>
                </a:lnTo>
                <a:lnTo>
                  <a:pt x="60" y="12"/>
                </a:lnTo>
                <a:lnTo>
                  <a:pt x="60" y="14"/>
                </a:lnTo>
                <a:lnTo>
                  <a:pt x="60" y="14"/>
                </a:lnTo>
                <a:lnTo>
                  <a:pt x="62" y="14"/>
                </a:lnTo>
                <a:lnTo>
                  <a:pt x="62" y="14"/>
                </a:lnTo>
                <a:lnTo>
                  <a:pt x="63" y="16"/>
                </a:lnTo>
                <a:lnTo>
                  <a:pt x="75" y="42"/>
                </a:lnTo>
                <a:lnTo>
                  <a:pt x="272" y="42"/>
                </a:lnTo>
                <a:lnTo>
                  <a:pt x="272" y="42"/>
                </a:lnTo>
                <a:lnTo>
                  <a:pt x="275" y="43"/>
                </a:lnTo>
                <a:lnTo>
                  <a:pt x="275" y="43"/>
                </a:lnTo>
                <a:lnTo>
                  <a:pt x="275" y="43"/>
                </a:lnTo>
                <a:lnTo>
                  <a:pt x="276" y="48"/>
                </a:lnTo>
                <a:lnTo>
                  <a:pt x="275" y="54"/>
                </a:lnTo>
                <a:lnTo>
                  <a:pt x="272" y="61"/>
                </a:lnTo>
                <a:lnTo>
                  <a:pt x="268" y="69"/>
                </a:lnTo>
                <a:lnTo>
                  <a:pt x="268" y="69"/>
                </a:lnTo>
                <a:close/>
                <a:moveTo>
                  <a:pt x="129" y="166"/>
                </a:moveTo>
                <a:lnTo>
                  <a:pt x="129" y="166"/>
                </a:lnTo>
                <a:lnTo>
                  <a:pt x="124" y="166"/>
                </a:lnTo>
                <a:lnTo>
                  <a:pt x="120" y="168"/>
                </a:lnTo>
                <a:lnTo>
                  <a:pt x="114" y="170"/>
                </a:lnTo>
                <a:lnTo>
                  <a:pt x="112" y="173"/>
                </a:lnTo>
                <a:lnTo>
                  <a:pt x="108" y="177"/>
                </a:lnTo>
                <a:lnTo>
                  <a:pt x="106" y="181"/>
                </a:lnTo>
                <a:lnTo>
                  <a:pt x="105" y="187"/>
                </a:lnTo>
                <a:lnTo>
                  <a:pt x="104" y="192"/>
                </a:lnTo>
                <a:lnTo>
                  <a:pt x="104" y="192"/>
                </a:lnTo>
                <a:lnTo>
                  <a:pt x="105" y="197"/>
                </a:lnTo>
                <a:lnTo>
                  <a:pt x="106" y="201"/>
                </a:lnTo>
                <a:lnTo>
                  <a:pt x="108" y="206"/>
                </a:lnTo>
                <a:lnTo>
                  <a:pt x="112" y="210"/>
                </a:lnTo>
                <a:lnTo>
                  <a:pt x="114" y="212"/>
                </a:lnTo>
                <a:lnTo>
                  <a:pt x="120" y="215"/>
                </a:lnTo>
                <a:lnTo>
                  <a:pt x="124" y="216"/>
                </a:lnTo>
                <a:lnTo>
                  <a:pt x="129" y="218"/>
                </a:lnTo>
                <a:lnTo>
                  <a:pt x="129" y="218"/>
                </a:lnTo>
                <a:lnTo>
                  <a:pt x="135" y="216"/>
                </a:lnTo>
                <a:lnTo>
                  <a:pt x="139" y="215"/>
                </a:lnTo>
                <a:lnTo>
                  <a:pt x="144" y="212"/>
                </a:lnTo>
                <a:lnTo>
                  <a:pt x="147" y="210"/>
                </a:lnTo>
                <a:lnTo>
                  <a:pt x="151" y="206"/>
                </a:lnTo>
                <a:lnTo>
                  <a:pt x="152" y="201"/>
                </a:lnTo>
                <a:lnTo>
                  <a:pt x="154" y="197"/>
                </a:lnTo>
                <a:lnTo>
                  <a:pt x="155" y="192"/>
                </a:lnTo>
                <a:lnTo>
                  <a:pt x="155" y="192"/>
                </a:lnTo>
                <a:lnTo>
                  <a:pt x="154" y="187"/>
                </a:lnTo>
                <a:lnTo>
                  <a:pt x="152" y="181"/>
                </a:lnTo>
                <a:lnTo>
                  <a:pt x="151" y="177"/>
                </a:lnTo>
                <a:lnTo>
                  <a:pt x="147" y="173"/>
                </a:lnTo>
                <a:lnTo>
                  <a:pt x="144" y="170"/>
                </a:lnTo>
                <a:lnTo>
                  <a:pt x="139" y="168"/>
                </a:lnTo>
                <a:lnTo>
                  <a:pt x="135" y="166"/>
                </a:lnTo>
                <a:lnTo>
                  <a:pt x="129" y="166"/>
                </a:lnTo>
                <a:lnTo>
                  <a:pt x="129" y="166"/>
                </a:lnTo>
                <a:close/>
                <a:moveTo>
                  <a:pt x="129" y="208"/>
                </a:moveTo>
                <a:lnTo>
                  <a:pt x="129" y="208"/>
                </a:lnTo>
                <a:lnTo>
                  <a:pt x="122" y="207"/>
                </a:lnTo>
                <a:lnTo>
                  <a:pt x="117" y="203"/>
                </a:lnTo>
                <a:lnTo>
                  <a:pt x="114" y="197"/>
                </a:lnTo>
                <a:lnTo>
                  <a:pt x="113" y="192"/>
                </a:lnTo>
                <a:lnTo>
                  <a:pt x="113" y="192"/>
                </a:lnTo>
                <a:lnTo>
                  <a:pt x="114" y="185"/>
                </a:lnTo>
                <a:lnTo>
                  <a:pt x="117" y="180"/>
                </a:lnTo>
                <a:lnTo>
                  <a:pt x="122" y="177"/>
                </a:lnTo>
                <a:lnTo>
                  <a:pt x="129" y="176"/>
                </a:lnTo>
                <a:lnTo>
                  <a:pt x="129" y="176"/>
                </a:lnTo>
                <a:lnTo>
                  <a:pt x="136" y="177"/>
                </a:lnTo>
                <a:lnTo>
                  <a:pt x="140" y="180"/>
                </a:lnTo>
                <a:lnTo>
                  <a:pt x="144" y="185"/>
                </a:lnTo>
                <a:lnTo>
                  <a:pt x="145" y="192"/>
                </a:lnTo>
                <a:lnTo>
                  <a:pt x="145" y="192"/>
                </a:lnTo>
                <a:lnTo>
                  <a:pt x="144" y="197"/>
                </a:lnTo>
                <a:lnTo>
                  <a:pt x="140" y="203"/>
                </a:lnTo>
                <a:lnTo>
                  <a:pt x="136" y="207"/>
                </a:lnTo>
                <a:lnTo>
                  <a:pt x="129" y="208"/>
                </a:lnTo>
                <a:lnTo>
                  <a:pt x="129" y="208"/>
                </a:lnTo>
                <a:close/>
                <a:moveTo>
                  <a:pt x="217" y="166"/>
                </a:moveTo>
                <a:lnTo>
                  <a:pt x="217" y="166"/>
                </a:lnTo>
                <a:lnTo>
                  <a:pt x="212" y="166"/>
                </a:lnTo>
                <a:lnTo>
                  <a:pt x="208" y="168"/>
                </a:lnTo>
                <a:lnTo>
                  <a:pt x="204" y="170"/>
                </a:lnTo>
                <a:lnTo>
                  <a:pt x="199" y="173"/>
                </a:lnTo>
                <a:lnTo>
                  <a:pt x="197" y="177"/>
                </a:lnTo>
                <a:lnTo>
                  <a:pt x="194" y="181"/>
                </a:lnTo>
                <a:lnTo>
                  <a:pt x="193" y="187"/>
                </a:lnTo>
                <a:lnTo>
                  <a:pt x="191" y="192"/>
                </a:lnTo>
                <a:lnTo>
                  <a:pt x="191" y="192"/>
                </a:lnTo>
                <a:lnTo>
                  <a:pt x="193" y="197"/>
                </a:lnTo>
                <a:lnTo>
                  <a:pt x="194" y="201"/>
                </a:lnTo>
                <a:lnTo>
                  <a:pt x="197" y="206"/>
                </a:lnTo>
                <a:lnTo>
                  <a:pt x="199" y="210"/>
                </a:lnTo>
                <a:lnTo>
                  <a:pt x="204" y="212"/>
                </a:lnTo>
                <a:lnTo>
                  <a:pt x="208" y="215"/>
                </a:lnTo>
                <a:lnTo>
                  <a:pt x="212" y="216"/>
                </a:lnTo>
                <a:lnTo>
                  <a:pt x="217" y="218"/>
                </a:lnTo>
                <a:lnTo>
                  <a:pt x="217" y="218"/>
                </a:lnTo>
                <a:lnTo>
                  <a:pt x="222" y="216"/>
                </a:lnTo>
                <a:lnTo>
                  <a:pt x="228" y="215"/>
                </a:lnTo>
                <a:lnTo>
                  <a:pt x="232" y="212"/>
                </a:lnTo>
                <a:lnTo>
                  <a:pt x="236" y="210"/>
                </a:lnTo>
                <a:lnTo>
                  <a:pt x="239" y="206"/>
                </a:lnTo>
                <a:lnTo>
                  <a:pt x="241" y="201"/>
                </a:lnTo>
                <a:lnTo>
                  <a:pt x="243" y="197"/>
                </a:lnTo>
                <a:lnTo>
                  <a:pt x="243" y="192"/>
                </a:lnTo>
                <a:lnTo>
                  <a:pt x="243" y="192"/>
                </a:lnTo>
                <a:lnTo>
                  <a:pt x="243" y="187"/>
                </a:lnTo>
                <a:lnTo>
                  <a:pt x="241" y="181"/>
                </a:lnTo>
                <a:lnTo>
                  <a:pt x="239" y="177"/>
                </a:lnTo>
                <a:lnTo>
                  <a:pt x="236" y="173"/>
                </a:lnTo>
                <a:lnTo>
                  <a:pt x="232" y="170"/>
                </a:lnTo>
                <a:lnTo>
                  <a:pt x="228" y="168"/>
                </a:lnTo>
                <a:lnTo>
                  <a:pt x="222" y="166"/>
                </a:lnTo>
                <a:lnTo>
                  <a:pt x="217" y="166"/>
                </a:lnTo>
                <a:lnTo>
                  <a:pt x="217" y="166"/>
                </a:lnTo>
                <a:close/>
                <a:moveTo>
                  <a:pt x="217" y="208"/>
                </a:moveTo>
                <a:lnTo>
                  <a:pt x="217" y="208"/>
                </a:lnTo>
                <a:lnTo>
                  <a:pt x="212" y="207"/>
                </a:lnTo>
                <a:lnTo>
                  <a:pt x="206" y="203"/>
                </a:lnTo>
                <a:lnTo>
                  <a:pt x="202" y="197"/>
                </a:lnTo>
                <a:lnTo>
                  <a:pt x="201" y="192"/>
                </a:lnTo>
                <a:lnTo>
                  <a:pt x="201" y="192"/>
                </a:lnTo>
                <a:lnTo>
                  <a:pt x="202" y="185"/>
                </a:lnTo>
                <a:lnTo>
                  <a:pt x="206" y="180"/>
                </a:lnTo>
                <a:lnTo>
                  <a:pt x="212" y="177"/>
                </a:lnTo>
                <a:lnTo>
                  <a:pt x="217" y="176"/>
                </a:lnTo>
                <a:lnTo>
                  <a:pt x="217" y="176"/>
                </a:lnTo>
                <a:lnTo>
                  <a:pt x="224" y="177"/>
                </a:lnTo>
                <a:lnTo>
                  <a:pt x="229" y="180"/>
                </a:lnTo>
                <a:lnTo>
                  <a:pt x="232" y="185"/>
                </a:lnTo>
                <a:lnTo>
                  <a:pt x="233" y="192"/>
                </a:lnTo>
                <a:lnTo>
                  <a:pt x="233" y="192"/>
                </a:lnTo>
                <a:lnTo>
                  <a:pt x="232" y="197"/>
                </a:lnTo>
                <a:lnTo>
                  <a:pt x="229" y="203"/>
                </a:lnTo>
                <a:lnTo>
                  <a:pt x="224" y="207"/>
                </a:lnTo>
                <a:lnTo>
                  <a:pt x="217" y="208"/>
                </a:lnTo>
                <a:lnTo>
                  <a:pt x="217" y="20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00" name="Freeform 276"/>
          <p:cNvSpPr>
            <a:spLocks noEditPoints="1"/>
          </p:cNvSpPr>
          <p:nvPr/>
        </p:nvSpPr>
        <p:spPr bwMode="auto">
          <a:xfrm>
            <a:off x="4481621" y="3280524"/>
            <a:ext cx="333044" cy="196104"/>
          </a:xfrm>
          <a:custGeom>
            <a:avLst/>
            <a:gdLst/>
            <a:ahLst/>
            <a:cxnLst>
              <a:cxn ang="0">
                <a:pos x="31" y="127"/>
              </a:cxn>
              <a:cxn ang="0">
                <a:pos x="0" y="127"/>
              </a:cxn>
              <a:cxn ang="0">
                <a:pos x="0" y="43"/>
              </a:cxn>
              <a:cxn ang="0">
                <a:pos x="155" y="43"/>
              </a:cxn>
              <a:cxn ang="0">
                <a:pos x="155" y="0"/>
              </a:cxn>
              <a:cxn ang="0">
                <a:pos x="213" y="60"/>
              </a:cxn>
              <a:cxn ang="0">
                <a:pos x="155" y="118"/>
              </a:cxn>
              <a:cxn ang="0">
                <a:pos x="155" y="74"/>
              </a:cxn>
              <a:cxn ang="0">
                <a:pos x="31" y="74"/>
              </a:cxn>
              <a:cxn ang="0">
                <a:pos x="31" y="127"/>
              </a:cxn>
              <a:cxn ang="0">
                <a:pos x="6" y="122"/>
              </a:cxn>
              <a:cxn ang="0">
                <a:pos x="26" y="122"/>
              </a:cxn>
              <a:cxn ang="0">
                <a:pos x="26" y="69"/>
              </a:cxn>
              <a:cxn ang="0">
                <a:pos x="161" y="69"/>
              </a:cxn>
              <a:cxn ang="0">
                <a:pos x="161" y="104"/>
              </a:cxn>
              <a:cxn ang="0">
                <a:pos x="207" y="60"/>
              </a:cxn>
              <a:cxn ang="0">
                <a:pos x="161" y="14"/>
              </a:cxn>
              <a:cxn ang="0">
                <a:pos x="161" y="49"/>
              </a:cxn>
              <a:cxn ang="0">
                <a:pos x="6" y="49"/>
              </a:cxn>
              <a:cxn ang="0">
                <a:pos x="6" y="122"/>
              </a:cxn>
            </a:cxnLst>
            <a:rect l="0" t="0" r="r" b="b"/>
            <a:pathLst>
              <a:path w="213" h="127">
                <a:moveTo>
                  <a:pt x="31" y="127"/>
                </a:moveTo>
                <a:lnTo>
                  <a:pt x="0" y="127"/>
                </a:lnTo>
                <a:lnTo>
                  <a:pt x="0" y="43"/>
                </a:lnTo>
                <a:lnTo>
                  <a:pt x="155" y="43"/>
                </a:lnTo>
                <a:lnTo>
                  <a:pt x="155" y="0"/>
                </a:lnTo>
                <a:lnTo>
                  <a:pt x="213" y="60"/>
                </a:lnTo>
                <a:lnTo>
                  <a:pt x="155" y="118"/>
                </a:lnTo>
                <a:lnTo>
                  <a:pt x="155" y="74"/>
                </a:lnTo>
                <a:lnTo>
                  <a:pt x="31" y="74"/>
                </a:lnTo>
                <a:lnTo>
                  <a:pt x="31" y="127"/>
                </a:lnTo>
                <a:close/>
                <a:moveTo>
                  <a:pt x="6" y="122"/>
                </a:moveTo>
                <a:lnTo>
                  <a:pt x="26" y="122"/>
                </a:lnTo>
                <a:lnTo>
                  <a:pt x="26" y="69"/>
                </a:lnTo>
                <a:lnTo>
                  <a:pt x="161" y="69"/>
                </a:lnTo>
                <a:lnTo>
                  <a:pt x="161" y="104"/>
                </a:lnTo>
                <a:lnTo>
                  <a:pt x="207" y="60"/>
                </a:lnTo>
                <a:lnTo>
                  <a:pt x="161" y="14"/>
                </a:lnTo>
                <a:lnTo>
                  <a:pt x="161" y="49"/>
                </a:lnTo>
                <a:lnTo>
                  <a:pt x="6" y="49"/>
                </a:lnTo>
                <a:lnTo>
                  <a:pt x="6" y="12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01" name="Freeform 277"/>
          <p:cNvSpPr>
            <a:spLocks noEditPoints="1"/>
          </p:cNvSpPr>
          <p:nvPr/>
        </p:nvSpPr>
        <p:spPr bwMode="auto">
          <a:xfrm>
            <a:off x="4476932" y="3439276"/>
            <a:ext cx="342425" cy="210113"/>
          </a:xfrm>
          <a:custGeom>
            <a:avLst/>
            <a:gdLst/>
            <a:ahLst/>
            <a:cxnLst>
              <a:cxn ang="0">
                <a:pos x="65" y="135"/>
              </a:cxn>
              <a:cxn ang="0">
                <a:pos x="0" y="70"/>
              </a:cxn>
              <a:cxn ang="0">
                <a:pos x="65" y="5"/>
              </a:cxn>
              <a:cxn ang="0">
                <a:pos x="65" y="51"/>
              </a:cxn>
              <a:cxn ang="0">
                <a:pos x="183" y="51"/>
              </a:cxn>
              <a:cxn ang="0">
                <a:pos x="183" y="0"/>
              </a:cxn>
              <a:cxn ang="0">
                <a:pos x="220" y="0"/>
              </a:cxn>
              <a:cxn ang="0">
                <a:pos x="220" y="89"/>
              </a:cxn>
              <a:cxn ang="0">
                <a:pos x="65" y="89"/>
              </a:cxn>
              <a:cxn ang="0">
                <a:pos x="65" y="135"/>
              </a:cxn>
              <a:cxn ang="0">
                <a:pos x="15" y="70"/>
              </a:cxn>
              <a:cxn ang="0">
                <a:pos x="54" y="109"/>
              </a:cxn>
              <a:cxn ang="0">
                <a:pos x="54" y="78"/>
              </a:cxn>
              <a:cxn ang="0">
                <a:pos x="209" y="78"/>
              </a:cxn>
              <a:cxn ang="0">
                <a:pos x="209" y="11"/>
              </a:cxn>
              <a:cxn ang="0">
                <a:pos x="194" y="11"/>
              </a:cxn>
              <a:cxn ang="0">
                <a:pos x="194" y="62"/>
              </a:cxn>
              <a:cxn ang="0">
                <a:pos x="54" y="62"/>
              </a:cxn>
              <a:cxn ang="0">
                <a:pos x="54" y="31"/>
              </a:cxn>
              <a:cxn ang="0">
                <a:pos x="15" y="70"/>
              </a:cxn>
            </a:cxnLst>
            <a:rect l="0" t="0" r="r" b="b"/>
            <a:pathLst>
              <a:path w="220" h="135">
                <a:moveTo>
                  <a:pt x="65" y="135"/>
                </a:moveTo>
                <a:lnTo>
                  <a:pt x="0" y="70"/>
                </a:lnTo>
                <a:lnTo>
                  <a:pt x="65" y="5"/>
                </a:lnTo>
                <a:lnTo>
                  <a:pt x="65" y="51"/>
                </a:lnTo>
                <a:lnTo>
                  <a:pt x="183" y="51"/>
                </a:lnTo>
                <a:lnTo>
                  <a:pt x="183" y="0"/>
                </a:lnTo>
                <a:lnTo>
                  <a:pt x="220" y="0"/>
                </a:lnTo>
                <a:lnTo>
                  <a:pt x="220" y="89"/>
                </a:lnTo>
                <a:lnTo>
                  <a:pt x="65" y="89"/>
                </a:lnTo>
                <a:lnTo>
                  <a:pt x="65" y="135"/>
                </a:lnTo>
                <a:close/>
                <a:moveTo>
                  <a:pt x="15" y="70"/>
                </a:moveTo>
                <a:lnTo>
                  <a:pt x="54" y="109"/>
                </a:lnTo>
                <a:lnTo>
                  <a:pt x="54" y="78"/>
                </a:lnTo>
                <a:lnTo>
                  <a:pt x="209" y="78"/>
                </a:lnTo>
                <a:lnTo>
                  <a:pt x="209" y="11"/>
                </a:lnTo>
                <a:lnTo>
                  <a:pt x="194" y="11"/>
                </a:lnTo>
                <a:lnTo>
                  <a:pt x="194" y="62"/>
                </a:lnTo>
                <a:lnTo>
                  <a:pt x="54" y="62"/>
                </a:lnTo>
                <a:lnTo>
                  <a:pt x="54" y="31"/>
                </a:lnTo>
                <a:lnTo>
                  <a:pt x="15" y="7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02" name="Freeform 278"/>
          <p:cNvSpPr>
            <a:spLocks noEditPoints="1"/>
          </p:cNvSpPr>
          <p:nvPr/>
        </p:nvSpPr>
        <p:spPr bwMode="auto">
          <a:xfrm>
            <a:off x="2858628" y="3294533"/>
            <a:ext cx="342425" cy="140075"/>
          </a:xfrm>
          <a:custGeom>
            <a:avLst/>
            <a:gdLst/>
            <a:ahLst/>
            <a:cxnLst>
              <a:cxn ang="0">
                <a:pos x="128" y="90"/>
              </a:cxn>
              <a:cxn ang="0">
                <a:pos x="161" y="58"/>
              </a:cxn>
              <a:cxn ang="0">
                <a:pos x="136" y="41"/>
              </a:cxn>
              <a:cxn ang="0">
                <a:pos x="107" y="36"/>
              </a:cxn>
              <a:cxn ang="0">
                <a:pos x="94" y="36"/>
              </a:cxn>
              <a:cxn ang="0">
                <a:pos x="71" y="44"/>
              </a:cxn>
              <a:cxn ang="0">
                <a:pos x="53" y="58"/>
              </a:cxn>
              <a:cxn ang="0">
                <a:pos x="38" y="77"/>
              </a:cxn>
              <a:cxn ang="0">
                <a:pos x="31" y="90"/>
              </a:cxn>
              <a:cxn ang="0">
                <a:pos x="1" y="77"/>
              </a:cxn>
              <a:cxn ang="0">
                <a:pos x="8" y="60"/>
              </a:cxn>
              <a:cxn ang="0">
                <a:pos x="30" y="33"/>
              </a:cxn>
              <a:cxn ang="0">
                <a:pos x="57" y="14"/>
              </a:cxn>
              <a:cxn ang="0">
                <a:pos x="89" y="4"/>
              </a:cxn>
              <a:cxn ang="0">
                <a:pos x="107" y="2"/>
              </a:cxn>
              <a:cxn ang="0">
                <a:pos x="128" y="5"/>
              </a:cxn>
              <a:cxn ang="0">
                <a:pos x="148" y="10"/>
              </a:cxn>
              <a:cxn ang="0">
                <a:pos x="167" y="21"/>
              </a:cxn>
              <a:cxn ang="0">
                <a:pos x="183" y="33"/>
              </a:cxn>
              <a:cxn ang="0">
                <a:pos x="219" y="90"/>
              </a:cxn>
              <a:cxn ang="0">
                <a:pos x="213" y="85"/>
              </a:cxn>
              <a:cxn ang="0">
                <a:pos x="185" y="41"/>
              </a:cxn>
              <a:cxn ang="0">
                <a:pos x="182" y="40"/>
              </a:cxn>
              <a:cxn ang="0">
                <a:pos x="166" y="27"/>
              </a:cxn>
              <a:cxn ang="0">
                <a:pos x="147" y="16"/>
              </a:cxn>
              <a:cxn ang="0">
                <a:pos x="128" y="10"/>
              </a:cxn>
              <a:cxn ang="0">
                <a:pos x="107" y="8"/>
              </a:cxn>
              <a:cxn ang="0">
                <a:pos x="90" y="9"/>
              </a:cxn>
              <a:cxn ang="0">
                <a:pos x="61" y="19"/>
              </a:cxn>
              <a:cxn ang="0">
                <a:pos x="35" y="36"/>
              </a:cxn>
              <a:cxn ang="0">
                <a:pos x="15" y="60"/>
              </a:cxn>
              <a:cxn ang="0">
                <a:pos x="28" y="83"/>
              </a:cxn>
              <a:cxn ang="0">
                <a:pos x="34" y="71"/>
              </a:cxn>
              <a:cxn ang="0">
                <a:pos x="50" y="52"/>
              </a:cxn>
              <a:cxn ang="0">
                <a:pos x="70" y="39"/>
              </a:cxn>
              <a:cxn ang="0">
                <a:pos x="94" y="31"/>
              </a:cxn>
              <a:cxn ang="0">
                <a:pos x="107" y="31"/>
              </a:cxn>
              <a:cxn ang="0">
                <a:pos x="123" y="32"/>
              </a:cxn>
              <a:cxn ang="0">
                <a:pos x="139" y="37"/>
              </a:cxn>
              <a:cxn ang="0">
                <a:pos x="154" y="44"/>
              </a:cxn>
              <a:cxn ang="0">
                <a:pos x="167" y="55"/>
              </a:cxn>
              <a:cxn ang="0">
                <a:pos x="140" y="85"/>
              </a:cxn>
            </a:cxnLst>
            <a:rect l="0" t="0" r="r" b="b"/>
            <a:pathLst>
              <a:path w="219" h="90">
                <a:moveTo>
                  <a:pt x="219" y="90"/>
                </a:moveTo>
                <a:lnTo>
                  <a:pt x="128" y="90"/>
                </a:lnTo>
                <a:lnTo>
                  <a:pt x="161" y="58"/>
                </a:lnTo>
                <a:lnTo>
                  <a:pt x="161" y="58"/>
                </a:lnTo>
                <a:lnTo>
                  <a:pt x="148" y="48"/>
                </a:lnTo>
                <a:lnTo>
                  <a:pt x="136" y="41"/>
                </a:lnTo>
                <a:lnTo>
                  <a:pt x="121" y="37"/>
                </a:lnTo>
                <a:lnTo>
                  <a:pt x="107" y="36"/>
                </a:lnTo>
                <a:lnTo>
                  <a:pt x="107" y="36"/>
                </a:lnTo>
                <a:lnTo>
                  <a:pt x="94" y="36"/>
                </a:lnTo>
                <a:lnTo>
                  <a:pt x="82" y="40"/>
                </a:lnTo>
                <a:lnTo>
                  <a:pt x="71" y="44"/>
                </a:lnTo>
                <a:lnTo>
                  <a:pt x="61" y="50"/>
                </a:lnTo>
                <a:lnTo>
                  <a:pt x="53" y="58"/>
                </a:lnTo>
                <a:lnTo>
                  <a:pt x="44" y="66"/>
                </a:lnTo>
                <a:lnTo>
                  <a:pt x="38" y="77"/>
                </a:lnTo>
                <a:lnTo>
                  <a:pt x="32" y="87"/>
                </a:lnTo>
                <a:lnTo>
                  <a:pt x="31" y="90"/>
                </a:lnTo>
                <a:lnTo>
                  <a:pt x="0" y="78"/>
                </a:lnTo>
                <a:lnTo>
                  <a:pt x="1" y="77"/>
                </a:lnTo>
                <a:lnTo>
                  <a:pt x="1" y="77"/>
                </a:lnTo>
                <a:lnTo>
                  <a:pt x="8" y="60"/>
                </a:lnTo>
                <a:lnTo>
                  <a:pt x="17" y="46"/>
                </a:lnTo>
                <a:lnTo>
                  <a:pt x="30" y="33"/>
                </a:lnTo>
                <a:lnTo>
                  <a:pt x="43" y="23"/>
                </a:lnTo>
                <a:lnTo>
                  <a:pt x="57" y="14"/>
                </a:lnTo>
                <a:lnTo>
                  <a:pt x="73" y="8"/>
                </a:lnTo>
                <a:lnTo>
                  <a:pt x="89" y="4"/>
                </a:lnTo>
                <a:lnTo>
                  <a:pt x="107" y="2"/>
                </a:lnTo>
                <a:lnTo>
                  <a:pt x="107" y="2"/>
                </a:lnTo>
                <a:lnTo>
                  <a:pt x="117" y="4"/>
                </a:lnTo>
                <a:lnTo>
                  <a:pt x="128" y="5"/>
                </a:lnTo>
                <a:lnTo>
                  <a:pt x="139" y="8"/>
                </a:lnTo>
                <a:lnTo>
                  <a:pt x="148" y="10"/>
                </a:lnTo>
                <a:lnTo>
                  <a:pt x="158" y="16"/>
                </a:lnTo>
                <a:lnTo>
                  <a:pt x="167" y="21"/>
                </a:lnTo>
                <a:lnTo>
                  <a:pt x="175" y="27"/>
                </a:lnTo>
                <a:lnTo>
                  <a:pt x="183" y="33"/>
                </a:lnTo>
                <a:lnTo>
                  <a:pt x="219" y="0"/>
                </a:lnTo>
                <a:lnTo>
                  <a:pt x="219" y="90"/>
                </a:lnTo>
                <a:close/>
                <a:moveTo>
                  <a:pt x="140" y="85"/>
                </a:moveTo>
                <a:lnTo>
                  <a:pt x="213" y="85"/>
                </a:lnTo>
                <a:lnTo>
                  <a:pt x="213" y="12"/>
                </a:lnTo>
                <a:lnTo>
                  <a:pt x="185" y="41"/>
                </a:lnTo>
                <a:lnTo>
                  <a:pt x="182" y="40"/>
                </a:lnTo>
                <a:lnTo>
                  <a:pt x="182" y="40"/>
                </a:lnTo>
                <a:lnTo>
                  <a:pt x="174" y="32"/>
                </a:lnTo>
                <a:lnTo>
                  <a:pt x="166" y="27"/>
                </a:lnTo>
                <a:lnTo>
                  <a:pt x="156" y="21"/>
                </a:lnTo>
                <a:lnTo>
                  <a:pt x="147" y="16"/>
                </a:lnTo>
                <a:lnTo>
                  <a:pt x="138" y="13"/>
                </a:lnTo>
                <a:lnTo>
                  <a:pt x="128" y="10"/>
                </a:lnTo>
                <a:lnTo>
                  <a:pt x="117" y="9"/>
                </a:lnTo>
                <a:lnTo>
                  <a:pt x="107" y="8"/>
                </a:lnTo>
                <a:lnTo>
                  <a:pt x="107" y="8"/>
                </a:lnTo>
                <a:lnTo>
                  <a:pt x="90" y="9"/>
                </a:lnTo>
                <a:lnTo>
                  <a:pt x="75" y="13"/>
                </a:lnTo>
                <a:lnTo>
                  <a:pt x="61" y="19"/>
                </a:lnTo>
                <a:lnTo>
                  <a:pt x="47" y="27"/>
                </a:lnTo>
                <a:lnTo>
                  <a:pt x="35" y="36"/>
                </a:lnTo>
                <a:lnTo>
                  <a:pt x="23" y="48"/>
                </a:lnTo>
                <a:lnTo>
                  <a:pt x="15" y="60"/>
                </a:lnTo>
                <a:lnTo>
                  <a:pt x="7" y="75"/>
                </a:lnTo>
                <a:lnTo>
                  <a:pt x="28" y="83"/>
                </a:lnTo>
                <a:lnTo>
                  <a:pt x="28" y="83"/>
                </a:lnTo>
                <a:lnTo>
                  <a:pt x="34" y="71"/>
                </a:lnTo>
                <a:lnTo>
                  <a:pt x="40" y="62"/>
                </a:lnTo>
                <a:lnTo>
                  <a:pt x="50" y="52"/>
                </a:lnTo>
                <a:lnTo>
                  <a:pt x="59" y="44"/>
                </a:lnTo>
                <a:lnTo>
                  <a:pt x="70" y="39"/>
                </a:lnTo>
                <a:lnTo>
                  <a:pt x="82" y="35"/>
                </a:lnTo>
                <a:lnTo>
                  <a:pt x="94" y="31"/>
                </a:lnTo>
                <a:lnTo>
                  <a:pt x="107" y="31"/>
                </a:lnTo>
                <a:lnTo>
                  <a:pt x="107" y="31"/>
                </a:lnTo>
                <a:lnTo>
                  <a:pt x="115" y="31"/>
                </a:lnTo>
                <a:lnTo>
                  <a:pt x="123" y="32"/>
                </a:lnTo>
                <a:lnTo>
                  <a:pt x="131" y="33"/>
                </a:lnTo>
                <a:lnTo>
                  <a:pt x="139" y="37"/>
                </a:lnTo>
                <a:lnTo>
                  <a:pt x="147" y="40"/>
                </a:lnTo>
                <a:lnTo>
                  <a:pt x="154" y="44"/>
                </a:lnTo>
                <a:lnTo>
                  <a:pt x="161" y="50"/>
                </a:lnTo>
                <a:lnTo>
                  <a:pt x="167" y="55"/>
                </a:lnTo>
                <a:lnTo>
                  <a:pt x="169" y="58"/>
                </a:lnTo>
                <a:lnTo>
                  <a:pt x="140" y="8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03" name="Freeform 279"/>
          <p:cNvSpPr>
            <a:spLocks noEditPoints="1"/>
          </p:cNvSpPr>
          <p:nvPr/>
        </p:nvSpPr>
        <p:spPr bwMode="auto">
          <a:xfrm>
            <a:off x="2849245" y="3509314"/>
            <a:ext cx="347115" cy="158751"/>
          </a:xfrm>
          <a:custGeom>
            <a:avLst/>
            <a:gdLst/>
            <a:ahLst/>
            <a:cxnLst>
              <a:cxn ang="0">
                <a:pos x="0" y="0"/>
              </a:cxn>
              <a:cxn ang="0">
                <a:pos x="65" y="37"/>
              </a:cxn>
              <a:cxn ang="0">
                <a:pos x="75" y="45"/>
              </a:cxn>
              <a:cxn ang="0">
                <a:pos x="101" y="54"/>
              </a:cxn>
              <a:cxn ang="0">
                <a:pos x="115" y="56"/>
              </a:cxn>
              <a:cxn ang="0">
                <a:pos x="137" y="52"/>
              </a:cxn>
              <a:cxn ang="0">
                <a:pos x="158" y="42"/>
              </a:cxn>
              <a:cxn ang="0">
                <a:pos x="175" y="26"/>
              </a:cxn>
              <a:cxn ang="0">
                <a:pos x="186" y="6"/>
              </a:cxn>
              <a:cxn ang="0">
                <a:pos x="224" y="14"/>
              </a:cxn>
              <a:cxn ang="0">
                <a:pos x="223" y="19"/>
              </a:cxn>
              <a:cxn ang="0">
                <a:pos x="205" y="49"/>
              </a:cxn>
              <a:cxn ang="0">
                <a:pos x="181" y="73"/>
              </a:cxn>
              <a:cxn ang="0">
                <a:pos x="150" y="88"/>
              </a:cxn>
              <a:cxn ang="0">
                <a:pos x="115" y="94"/>
              </a:cxn>
              <a:cxn ang="0">
                <a:pos x="104" y="94"/>
              </a:cxn>
              <a:cxn ang="0">
                <a:pos x="83" y="89"/>
              </a:cxn>
              <a:cxn ang="0">
                <a:pos x="63" y="81"/>
              </a:cxn>
              <a:cxn ang="0">
                <a:pos x="46" y="71"/>
              </a:cxn>
              <a:cxn ang="0">
                <a:pos x="0" y="102"/>
              </a:cxn>
              <a:cxn ang="0">
                <a:pos x="40" y="52"/>
              </a:cxn>
              <a:cxn ang="0">
                <a:pos x="48" y="60"/>
              </a:cxn>
              <a:cxn ang="0">
                <a:pos x="66" y="71"/>
              </a:cxn>
              <a:cxn ang="0">
                <a:pos x="83" y="79"/>
              </a:cxn>
              <a:cxn ang="0">
                <a:pos x="104" y="83"/>
              </a:cxn>
              <a:cxn ang="0">
                <a:pos x="115" y="83"/>
              </a:cxn>
              <a:cxn ang="0">
                <a:pos x="144" y="79"/>
              </a:cxn>
              <a:cxn ang="0">
                <a:pos x="171" y="65"/>
              </a:cxn>
              <a:cxn ang="0">
                <a:pos x="194" y="46"/>
              </a:cxn>
              <a:cxn ang="0">
                <a:pos x="210" y="21"/>
              </a:cxn>
              <a:cxn ang="0">
                <a:pos x="194" y="14"/>
              </a:cxn>
              <a:cxn ang="0">
                <a:pos x="181" y="35"/>
              </a:cxn>
              <a:cxn ang="0">
                <a:pos x="162" y="52"/>
              </a:cxn>
              <a:cxn ang="0">
                <a:pos x="140" y="62"/>
              </a:cxn>
              <a:cxn ang="0">
                <a:pos x="115" y="67"/>
              </a:cxn>
              <a:cxn ang="0">
                <a:pos x="106" y="65"/>
              </a:cxn>
              <a:cxn ang="0">
                <a:pos x="89" y="62"/>
              </a:cxn>
              <a:cxn ang="0">
                <a:pos x="73" y="56"/>
              </a:cxn>
              <a:cxn ang="0">
                <a:pos x="59" y="46"/>
              </a:cxn>
              <a:cxn ang="0">
                <a:pos x="48" y="37"/>
              </a:cxn>
              <a:cxn ang="0">
                <a:pos x="11" y="11"/>
              </a:cxn>
              <a:cxn ang="0">
                <a:pos x="36" y="49"/>
              </a:cxn>
            </a:cxnLst>
            <a:rect l="0" t="0" r="r" b="b"/>
            <a:pathLst>
              <a:path w="224" h="102">
                <a:moveTo>
                  <a:pt x="0" y="102"/>
                </a:moveTo>
                <a:lnTo>
                  <a:pt x="0" y="0"/>
                </a:lnTo>
                <a:lnTo>
                  <a:pt x="100" y="0"/>
                </a:lnTo>
                <a:lnTo>
                  <a:pt x="65" y="37"/>
                </a:lnTo>
                <a:lnTo>
                  <a:pt x="65" y="37"/>
                </a:lnTo>
                <a:lnTo>
                  <a:pt x="75" y="45"/>
                </a:lnTo>
                <a:lnTo>
                  <a:pt x="88" y="50"/>
                </a:lnTo>
                <a:lnTo>
                  <a:pt x="101" y="54"/>
                </a:lnTo>
                <a:lnTo>
                  <a:pt x="115" y="56"/>
                </a:lnTo>
                <a:lnTo>
                  <a:pt x="115" y="56"/>
                </a:lnTo>
                <a:lnTo>
                  <a:pt x="127" y="54"/>
                </a:lnTo>
                <a:lnTo>
                  <a:pt x="137" y="52"/>
                </a:lnTo>
                <a:lnTo>
                  <a:pt x="148" y="48"/>
                </a:lnTo>
                <a:lnTo>
                  <a:pt x="158" y="42"/>
                </a:lnTo>
                <a:lnTo>
                  <a:pt x="167" y="34"/>
                </a:lnTo>
                <a:lnTo>
                  <a:pt x="175" y="26"/>
                </a:lnTo>
                <a:lnTo>
                  <a:pt x="182" y="17"/>
                </a:lnTo>
                <a:lnTo>
                  <a:pt x="186" y="6"/>
                </a:lnTo>
                <a:lnTo>
                  <a:pt x="189" y="0"/>
                </a:lnTo>
                <a:lnTo>
                  <a:pt x="224" y="14"/>
                </a:lnTo>
                <a:lnTo>
                  <a:pt x="223" y="19"/>
                </a:lnTo>
                <a:lnTo>
                  <a:pt x="223" y="19"/>
                </a:lnTo>
                <a:lnTo>
                  <a:pt x="214" y="35"/>
                </a:lnTo>
                <a:lnTo>
                  <a:pt x="205" y="49"/>
                </a:lnTo>
                <a:lnTo>
                  <a:pt x="193" y="62"/>
                </a:lnTo>
                <a:lnTo>
                  <a:pt x="181" y="73"/>
                </a:lnTo>
                <a:lnTo>
                  <a:pt x="166" y="81"/>
                </a:lnTo>
                <a:lnTo>
                  <a:pt x="150" y="88"/>
                </a:lnTo>
                <a:lnTo>
                  <a:pt x="132" y="92"/>
                </a:lnTo>
                <a:lnTo>
                  <a:pt x="115" y="94"/>
                </a:lnTo>
                <a:lnTo>
                  <a:pt x="115" y="94"/>
                </a:lnTo>
                <a:lnTo>
                  <a:pt x="104" y="94"/>
                </a:lnTo>
                <a:lnTo>
                  <a:pt x="93" y="92"/>
                </a:lnTo>
                <a:lnTo>
                  <a:pt x="83" y="89"/>
                </a:lnTo>
                <a:lnTo>
                  <a:pt x="73" y="85"/>
                </a:lnTo>
                <a:lnTo>
                  <a:pt x="63" y="81"/>
                </a:lnTo>
                <a:lnTo>
                  <a:pt x="54" y="76"/>
                </a:lnTo>
                <a:lnTo>
                  <a:pt x="46" y="71"/>
                </a:lnTo>
                <a:lnTo>
                  <a:pt x="38" y="64"/>
                </a:lnTo>
                <a:lnTo>
                  <a:pt x="0" y="102"/>
                </a:lnTo>
                <a:close/>
                <a:moveTo>
                  <a:pt x="36" y="49"/>
                </a:moveTo>
                <a:lnTo>
                  <a:pt x="40" y="52"/>
                </a:lnTo>
                <a:lnTo>
                  <a:pt x="40" y="52"/>
                </a:lnTo>
                <a:lnTo>
                  <a:pt x="48" y="60"/>
                </a:lnTo>
                <a:lnTo>
                  <a:pt x="56" y="65"/>
                </a:lnTo>
                <a:lnTo>
                  <a:pt x="66" y="71"/>
                </a:lnTo>
                <a:lnTo>
                  <a:pt x="74" y="75"/>
                </a:lnTo>
                <a:lnTo>
                  <a:pt x="83" y="79"/>
                </a:lnTo>
                <a:lnTo>
                  <a:pt x="94" y="81"/>
                </a:lnTo>
                <a:lnTo>
                  <a:pt x="104" y="83"/>
                </a:lnTo>
                <a:lnTo>
                  <a:pt x="115" y="83"/>
                </a:lnTo>
                <a:lnTo>
                  <a:pt x="115" y="83"/>
                </a:lnTo>
                <a:lnTo>
                  <a:pt x="129" y="81"/>
                </a:lnTo>
                <a:lnTo>
                  <a:pt x="144" y="79"/>
                </a:lnTo>
                <a:lnTo>
                  <a:pt x="159" y="73"/>
                </a:lnTo>
                <a:lnTo>
                  <a:pt x="171" y="65"/>
                </a:lnTo>
                <a:lnTo>
                  <a:pt x="183" y="57"/>
                </a:lnTo>
                <a:lnTo>
                  <a:pt x="194" y="46"/>
                </a:lnTo>
                <a:lnTo>
                  <a:pt x="204" y="34"/>
                </a:lnTo>
                <a:lnTo>
                  <a:pt x="210" y="21"/>
                </a:lnTo>
                <a:lnTo>
                  <a:pt x="194" y="14"/>
                </a:lnTo>
                <a:lnTo>
                  <a:pt x="194" y="14"/>
                </a:lnTo>
                <a:lnTo>
                  <a:pt x="189" y="26"/>
                </a:lnTo>
                <a:lnTo>
                  <a:pt x="181" y="35"/>
                </a:lnTo>
                <a:lnTo>
                  <a:pt x="173" y="45"/>
                </a:lnTo>
                <a:lnTo>
                  <a:pt x="162" y="52"/>
                </a:lnTo>
                <a:lnTo>
                  <a:pt x="151" y="58"/>
                </a:lnTo>
                <a:lnTo>
                  <a:pt x="140" y="62"/>
                </a:lnTo>
                <a:lnTo>
                  <a:pt x="127" y="65"/>
                </a:lnTo>
                <a:lnTo>
                  <a:pt x="115" y="67"/>
                </a:lnTo>
                <a:lnTo>
                  <a:pt x="115" y="67"/>
                </a:lnTo>
                <a:lnTo>
                  <a:pt x="106" y="65"/>
                </a:lnTo>
                <a:lnTo>
                  <a:pt x="97" y="65"/>
                </a:lnTo>
                <a:lnTo>
                  <a:pt x="89" y="62"/>
                </a:lnTo>
                <a:lnTo>
                  <a:pt x="81" y="60"/>
                </a:lnTo>
                <a:lnTo>
                  <a:pt x="73" y="56"/>
                </a:lnTo>
                <a:lnTo>
                  <a:pt x="66" y="52"/>
                </a:lnTo>
                <a:lnTo>
                  <a:pt x="59" y="46"/>
                </a:lnTo>
                <a:lnTo>
                  <a:pt x="52" y="41"/>
                </a:lnTo>
                <a:lnTo>
                  <a:pt x="48" y="37"/>
                </a:lnTo>
                <a:lnTo>
                  <a:pt x="74" y="11"/>
                </a:lnTo>
                <a:lnTo>
                  <a:pt x="11" y="11"/>
                </a:lnTo>
                <a:lnTo>
                  <a:pt x="11" y="75"/>
                </a:lnTo>
                <a:lnTo>
                  <a:pt x="36" y="4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04" name="Freeform 280"/>
          <p:cNvSpPr>
            <a:spLocks noEditPoints="1"/>
          </p:cNvSpPr>
          <p:nvPr/>
        </p:nvSpPr>
        <p:spPr bwMode="auto">
          <a:xfrm>
            <a:off x="5260284" y="3355231"/>
            <a:ext cx="234536" cy="214781"/>
          </a:xfrm>
          <a:custGeom>
            <a:avLst/>
            <a:gdLst/>
            <a:ahLst/>
            <a:cxnLst>
              <a:cxn ang="0">
                <a:pos x="152" y="140"/>
              </a:cxn>
              <a:cxn ang="0">
                <a:pos x="50" y="140"/>
              </a:cxn>
              <a:cxn ang="0">
                <a:pos x="50" y="69"/>
              </a:cxn>
              <a:cxn ang="0">
                <a:pos x="0" y="69"/>
              </a:cxn>
              <a:cxn ang="0">
                <a:pos x="69" y="0"/>
              </a:cxn>
              <a:cxn ang="0">
                <a:pos x="139" y="69"/>
              </a:cxn>
              <a:cxn ang="0">
                <a:pos x="89" y="69"/>
              </a:cxn>
              <a:cxn ang="0">
                <a:pos x="89" y="100"/>
              </a:cxn>
              <a:cxn ang="0">
                <a:pos x="113" y="100"/>
              </a:cxn>
              <a:cxn ang="0">
                <a:pos x="152" y="140"/>
              </a:cxn>
              <a:cxn ang="0">
                <a:pos x="60" y="129"/>
              </a:cxn>
              <a:cxn ang="0">
                <a:pos x="127" y="129"/>
              </a:cxn>
              <a:cxn ang="0">
                <a:pos x="109" y="111"/>
              </a:cxn>
              <a:cxn ang="0">
                <a:pos x="78" y="111"/>
              </a:cxn>
              <a:cxn ang="0">
                <a:pos x="78" y="58"/>
              </a:cxn>
              <a:cxn ang="0">
                <a:pos x="113" y="58"/>
              </a:cxn>
              <a:cxn ang="0">
                <a:pos x="69" y="15"/>
              </a:cxn>
              <a:cxn ang="0">
                <a:pos x="25" y="58"/>
              </a:cxn>
              <a:cxn ang="0">
                <a:pos x="60" y="58"/>
              </a:cxn>
              <a:cxn ang="0">
                <a:pos x="60" y="129"/>
              </a:cxn>
            </a:cxnLst>
            <a:rect l="0" t="0" r="r" b="b"/>
            <a:pathLst>
              <a:path w="152" h="140">
                <a:moveTo>
                  <a:pt x="152" y="140"/>
                </a:moveTo>
                <a:lnTo>
                  <a:pt x="50" y="140"/>
                </a:lnTo>
                <a:lnTo>
                  <a:pt x="50" y="69"/>
                </a:lnTo>
                <a:lnTo>
                  <a:pt x="0" y="69"/>
                </a:lnTo>
                <a:lnTo>
                  <a:pt x="69" y="0"/>
                </a:lnTo>
                <a:lnTo>
                  <a:pt x="139" y="69"/>
                </a:lnTo>
                <a:lnTo>
                  <a:pt x="89" y="69"/>
                </a:lnTo>
                <a:lnTo>
                  <a:pt x="89" y="100"/>
                </a:lnTo>
                <a:lnTo>
                  <a:pt x="113" y="100"/>
                </a:lnTo>
                <a:lnTo>
                  <a:pt x="152" y="140"/>
                </a:lnTo>
                <a:close/>
                <a:moveTo>
                  <a:pt x="60" y="129"/>
                </a:moveTo>
                <a:lnTo>
                  <a:pt x="127" y="129"/>
                </a:lnTo>
                <a:lnTo>
                  <a:pt x="109" y="111"/>
                </a:lnTo>
                <a:lnTo>
                  <a:pt x="78" y="111"/>
                </a:lnTo>
                <a:lnTo>
                  <a:pt x="78" y="58"/>
                </a:lnTo>
                <a:lnTo>
                  <a:pt x="113" y="58"/>
                </a:lnTo>
                <a:lnTo>
                  <a:pt x="69" y="15"/>
                </a:lnTo>
                <a:lnTo>
                  <a:pt x="25" y="58"/>
                </a:lnTo>
                <a:lnTo>
                  <a:pt x="60" y="58"/>
                </a:lnTo>
                <a:lnTo>
                  <a:pt x="60" y="12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05" name="Freeform 281"/>
          <p:cNvSpPr>
            <a:spLocks noEditPoints="1"/>
          </p:cNvSpPr>
          <p:nvPr/>
        </p:nvSpPr>
        <p:spPr bwMode="auto">
          <a:xfrm>
            <a:off x="5438533" y="3383246"/>
            <a:ext cx="220465" cy="210113"/>
          </a:xfrm>
          <a:custGeom>
            <a:avLst/>
            <a:gdLst/>
            <a:ahLst/>
            <a:cxnLst>
              <a:cxn ang="0">
                <a:pos x="77" y="134"/>
              </a:cxn>
              <a:cxn ang="0">
                <a:pos x="13" y="71"/>
              </a:cxn>
              <a:cxn ang="0">
                <a:pos x="61" y="71"/>
              </a:cxn>
              <a:cxn ang="0">
                <a:pos x="61" y="34"/>
              </a:cxn>
              <a:cxn ang="0">
                <a:pos x="34" y="34"/>
              </a:cxn>
              <a:cxn ang="0">
                <a:pos x="0" y="0"/>
              </a:cxn>
              <a:cxn ang="0">
                <a:pos x="93" y="0"/>
              </a:cxn>
              <a:cxn ang="0">
                <a:pos x="93" y="71"/>
              </a:cxn>
              <a:cxn ang="0">
                <a:pos x="140" y="71"/>
              </a:cxn>
              <a:cxn ang="0">
                <a:pos x="77" y="134"/>
              </a:cxn>
              <a:cxn ang="0">
                <a:pos x="27" y="76"/>
              </a:cxn>
              <a:cxn ang="0">
                <a:pos x="77" y="126"/>
              </a:cxn>
              <a:cxn ang="0">
                <a:pos x="127" y="76"/>
              </a:cxn>
              <a:cxn ang="0">
                <a:pos x="88" y="76"/>
              </a:cxn>
              <a:cxn ang="0">
                <a:pos x="88" y="6"/>
              </a:cxn>
              <a:cxn ang="0">
                <a:pos x="13" y="6"/>
              </a:cxn>
              <a:cxn ang="0">
                <a:pos x="35" y="29"/>
              </a:cxn>
              <a:cxn ang="0">
                <a:pos x="66" y="29"/>
              </a:cxn>
              <a:cxn ang="0">
                <a:pos x="66" y="76"/>
              </a:cxn>
              <a:cxn ang="0">
                <a:pos x="27" y="76"/>
              </a:cxn>
            </a:cxnLst>
            <a:rect l="0" t="0" r="r" b="b"/>
            <a:pathLst>
              <a:path w="140" h="134">
                <a:moveTo>
                  <a:pt x="77" y="134"/>
                </a:moveTo>
                <a:lnTo>
                  <a:pt x="13" y="71"/>
                </a:lnTo>
                <a:lnTo>
                  <a:pt x="61" y="71"/>
                </a:lnTo>
                <a:lnTo>
                  <a:pt x="61" y="34"/>
                </a:lnTo>
                <a:lnTo>
                  <a:pt x="34" y="34"/>
                </a:lnTo>
                <a:lnTo>
                  <a:pt x="0" y="0"/>
                </a:lnTo>
                <a:lnTo>
                  <a:pt x="93" y="0"/>
                </a:lnTo>
                <a:lnTo>
                  <a:pt x="93" y="71"/>
                </a:lnTo>
                <a:lnTo>
                  <a:pt x="140" y="71"/>
                </a:lnTo>
                <a:lnTo>
                  <a:pt x="77" y="134"/>
                </a:lnTo>
                <a:close/>
                <a:moveTo>
                  <a:pt x="27" y="76"/>
                </a:moveTo>
                <a:lnTo>
                  <a:pt x="77" y="126"/>
                </a:lnTo>
                <a:lnTo>
                  <a:pt x="127" y="76"/>
                </a:lnTo>
                <a:lnTo>
                  <a:pt x="88" y="76"/>
                </a:lnTo>
                <a:lnTo>
                  <a:pt x="88" y="6"/>
                </a:lnTo>
                <a:lnTo>
                  <a:pt x="13" y="6"/>
                </a:lnTo>
                <a:lnTo>
                  <a:pt x="35" y="29"/>
                </a:lnTo>
                <a:lnTo>
                  <a:pt x="66" y="29"/>
                </a:lnTo>
                <a:lnTo>
                  <a:pt x="66" y="76"/>
                </a:lnTo>
                <a:lnTo>
                  <a:pt x="27" y="7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06" name="Freeform 282"/>
          <p:cNvSpPr>
            <a:spLocks noEditPoints="1"/>
          </p:cNvSpPr>
          <p:nvPr/>
        </p:nvSpPr>
        <p:spPr bwMode="auto">
          <a:xfrm>
            <a:off x="3660745" y="3285195"/>
            <a:ext cx="361188" cy="378203"/>
          </a:xfrm>
          <a:custGeom>
            <a:avLst/>
            <a:gdLst/>
            <a:ahLst/>
            <a:cxnLst>
              <a:cxn ang="0">
                <a:pos x="163" y="194"/>
              </a:cxn>
              <a:cxn ang="0">
                <a:pos x="112" y="182"/>
              </a:cxn>
              <a:cxn ang="0">
                <a:pos x="90" y="163"/>
              </a:cxn>
              <a:cxn ang="0">
                <a:pos x="70" y="129"/>
              </a:cxn>
              <a:cxn ang="0">
                <a:pos x="55" y="105"/>
              </a:cxn>
              <a:cxn ang="0">
                <a:pos x="31" y="89"/>
              </a:cxn>
              <a:cxn ang="0">
                <a:pos x="0" y="86"/>
              </a:cxn>
              <a:cxn ang="0">
                <a:pos x="5" y="48"/>
              </a:cxn>
              <a:cxn ang="0">
                <a:pos x="53" y="57"/>
              </a:cxn>
              <a:cxn ang="0">
                <a:pos x="73" y="70"/>
              </a:cxn>
              <a:cxn ang="0">
                <a:pos x="92" y="90"/>
              </a:cxn>
              <a:cxn ang="0">
                <a:pos x="104" y="113"/>
              </a:cxn>
              <a:cxn ang="0">
                <a:pos x="124" y="143"/>
              </a:cxn>
              <a:cxn ang="0">
                <a:pos x="150" y="155"/>
              </a:cxn>
              <a:cxn ang="0">
                <a:pos x="163" y="86"/>
              </a:cxn>
              <a:cxn ang="0">
                <a:pos x="134" y="93"/>
              </a:cxn>
              <a:cxn ang="0">
                <a:pos x="113" y="111"/>
              </a:cxn>
              <a:cxn ang="0">
                <a:pos x="104" y="92"/>
              </a:cxn>
              <a:cxn ang="0">
                <a:pos x="96" y="73"/>
              </a:cxn>
              <a:cxn ang="0">
                <a:pos x="100" y="70"/>
              </a:cxn>
              <a:cxn ang="0">
                <a:pos x="144" y="50"/>
              </a:cxn>
              <a:cxn ang="0">
                <a:pos x="231" y="67"/>
              </a:cxn>
              <a:cxn ang="0">
                <a:pos x="163" y="243"/>
              </a:cxn>
              <a:cxn ang="0">
                <a:pos x="26" y="77"/>
              </a:cxn>
              <a:cxn ang="0">
                <a:pos x="57" y="92"/>
              </a:cxn>
              <a:cxn ang="0">
                <a:pos x="80" y="125"/>
              </a:cxn>
              <a:cxn ang="0">
                <a:pos x="90" y="146"/>
              </a:cxn>
              <a:cxn ang="0">
                <a:pos x="107" y="165"/>
              </a:cxn>
              <a:cxn ang="0">
                <a:pos x="150" y="184"/>
              </a:cxn>
              <a:cxn ang="0">
                <a:pos x="174" y="217"/>
              </a:cxn>
              <a:cxn ang="0">
                <a:pos x="174" y="167"/>
              </a:cxn>
              <a:cxn ang="0">
                <a:pos x="151" y="167"/>
              </a:cxn>
              <a:cxn ang="0">
                <a:pos x="117" y="152"/>
              </a:cxn>
              <a:cxn ang="0">
                <a:pos x="94" y="117"/>
              </a:cxn>
              <a:cxn ang="0">
                <a:pos x="82" y="97"/>
              </a:cxn>
              <a:cxn ang="0">
                <a:pos x="66" y="78"/>
              </a:cxn>
              <a:cxn ang="0">
                <a:pos x="27" y="61"/>
              </a:cxn>
              <a:cxn ang="0">
                <a:pos x="169" y="75"/>
              </a:cxn>
              <a:cxn ang="0">
                <a:pos x="215" y="67"/>
              </a:cxn>
              <a:cxn ang="0">
                <a:pos x="169" y="59"/>
              </a:cxn>
              <a:cxn ang="0">
                <a:pos x="134" y="63"/>
              </a:cxn>
              <a:cxn ang="0">
                <a:pos x="107" y="78"/>
              </a:cxn>
              <a:cxn ang="0">
                <a:pos x="126" y="85"/>
              </a:cxn>
              <a:cxn ang="0">
                <a:pos x="169" y="75"/>
              </a:cxn>
            </a:cxnLst>
            <a:rect l="0" t="0" r="r" b="b"/>
            <a:pathLst>
              <a:path w="231" h="243">
                <a:moveTo>
                  <a:pt x="163" y="243"/>
                </a:moveTo>
                <a:lnTo>
                  <a:pt x="163" y="194"/>
                </a:lnTo>
                <a:lnTo>
                  <a:pt x="163" y="194"/>
                </a:lnTo>
                <a:lnTo>
                  <a:pt x="144" y="193"/>
                </a:lnTo>
                <a:lnTo>
                  <a:pt x="127" y="189"/>
                </a:lnTo>
                <a:lnTo>
                  <a:pt x="112" y="182"/>
                </a:lnTo>
                <a:lnTo>
                  <a:pt x="100" y="174"/>
                </a:lnTo>
                <a:lnTo>
                  <a:pt x="100" y="174"/>
                </a:lnTo>
                <a:lnTo>
                  <a:pt x="90" y="163"/>
                </a:lnTo>
                <a:lnTo>
                  <a:pt x="82" y="152"/>
                </a:lnTo>
                <a:lnTo>
                  <a:pt x="76" y="142"/>
                </a:lnTo>
                <a:lnTo>
                  <a:pt x="70" y="129"/>
                </a:lnTo>
                <a:lnTo>
                  <a:pt x="70" y="129"/>
                </a:lnTo>
                <a:lnTo>
                  <a:pt x="61" y="112"/>
                </a:lnTo>
                <a:lnTo>
                  <a:pt x="55" y="105"/>
                </a:lnTo>
                <a:lnTo>
                  <a:pt x="49" y="98"/>
                </a:lnTo>
                <a:lnTo>
                  <a:pt x="40" y="93"/>
                </a:lnTo>
                <a:lnTo>
                  <a:pt x="31" y="89"/>
                </a:lnTo>
                <a:lnTo>
                  <a:pt x="19" y="86"/>
                </a:lnTo>
                <a:lnTo>
                  <a:pt x="5" y="86"/>
                </a:lnTo>
                <a:lnTo>
                  <a:pt x="0" y="86"/>
                </a:lnTo>
                <a:lnTo>
                  <a:pt x="0" y="48"/>
                </a:lnTo>
                <a:lnTo>
                  <a:pt x="5" y="48"/>
                </a:lnTo>
                <a:lnTo>
                  <a:pt x="5" y="48"/>
                </a:lnTo>
                <a:lnTo>
                  <a:pt x="26" y="50"/>
                </a:lnTo>
                <a:lnTo>
                  <a:pt x="43" y="54"/>
                </a:lnTo>
                <a:lnTo>
                  <a:pt x="53" y="57"/>
                </a:lnTo>
                <a:lnTo>
                  <a:pt x="59" y="61"/>
                </a:lnTo>
                <a:lnTo>
                  <a:pt x="67" y="65"/>
                </a:lnTo>
                <a:lnTo>
                  <a:pt x="73" y="70"/>
                </a:lnTo>
                <a:lnTo>
                  <a:pt x="73" y="70"/>
                </a:lnTo>
                <a:lnTo>
                  <a:pt x="84" y="80"/>
                </a:lnTo>
                <a:lnTo>
                  <a:pt x="92" y="90"/>
                </a:lnTo>
                <a:lnTo>
                  <a:pt x="97" y="101"/>
                </a:lnTo>
                <a:lnTo>
                  <a:pt x="104" y="113"/>
                </a:lnTo>
                <a:lnTo>
                  <a:pt x="104" y="113"/>
                </a:lnTo>
                <a:lnTo>
                  <a:pt x="112" y="129"/>
                </a:lnTo>
                <a:lnTo>
                  <a:pt x="117" y="138"/>
                </a:lnTo>
                <a:lnTo>
                  <a:pt x="124" y="143"/>
                </a:lnTo>
                <a:lnTo>
                  <a:pt x="131" y="148"/>
                </a:lnTo>
                <a:lnTo>
                  <a:pt x="139" y="152"/>
                </a:lnTo>
                <a:lnTo>
                  <a:pt x="150" y="155"/>
                </a:lnTo>
                <a:lnTo>
                  <a:pt x="163" y="157"/>
                </a:lnTo>
                <a:lnTo>
                  <a:pt x="163" y="86"/>
                </a:lnTo>
                <a:lnTo>
                  <a:pt x="163" y="86"/>
                </a:lnTo>
                <a:lnTo>
                  <a:pt x="154" y="86"/>
                </a:lnTo>
                <a:lnTo>
                  <a:pt x="146" y="88"/>
                </a:lnTo>
                <a:lnTo>
                  <a:pt x="134" y="93"/>
                </a:lnTo>
                <a:lnTo>
                  <a:pt x="124" y="98"/>
                </a:lnTo>
                <a:lnTo>
                  <a:pt x="119" y="105"/>
                </a:lnTo>
                <a:lnTo>
                  <a:pt x="113" y="111"/>
                </a:lnTo>
                <a:lnTo>
                  <a:pt x="109" y="104"/>
                </a:lnTo>
                <a:lnTo>
                  <a:pt x="109" y="104"/>
                </a:lnTo>
                <a:lnTo>
                  <a:pt x="104" y="92"/>
                </a:lnTo>
                <a:lnTo>
                  <a:pt x="96" y="80"/>
                </a:lnTo>
                <a:lnTo>
                  <a:pt x="93" y="75"/>
                </a:lnTo>
                <a:lnTo>
                  <a:pt x="96" y="73"/>
                </a:lnTo>
                <a:lnTo>
                  <a:pt x="96" y="73"/>
                </a:lnTo>
                <a:lnTo>
                  <a:pt x="100" y="70"/>
                </a:lnTo>
                <a:lnTo>
                  <a:pt x="100" y="70"/>
                </a:lnTo>
                <a:lnTo>
                  <a:pt x="112" y="61"/>
                </a:lnTo>
                <a:lnTo>
                  <a:pt x="127" y="54"/>
                </a:lnTo>
                <a:lnTo>
                  <a:pt x="144" y="50"/>
                </a:lnTo>
                <a:lnTo>
                  <a:pt x="163" y="48"/>
                </a:lnTo>
                <a:lnTo>
                  <a:pt x="163" y="0"/>
                </a:lnTo>
                <a:lnTo>
                  <a:pt x="231" y="67"/>
                </a:lnTo>
                <a:lnTo>
                  <a:pt x="175" y="121"/>
                </a:lnTo>
                <a:lnTo>
                  <a:pt x="231" y="175"/>
                </a:lnTo>
                <a:lnTo>
                  <a:pt x="163" y="243"/>
                </a:lnTo>
                <a:close/>
                <a:moveTo>
                  <a:pt x="11" y="75"/>
                </a:moveTo>
                <a:lnTo>
                  <a:pt x="11" y="75"/>
                </a:lnTo>
                <a:lnTo>
                  <a:pt x="26" y="77"/>
                </a:lnTo>
                <a:lnTo>
                  <a:pt x="38" y="81"/>
                </a:lnTo>
                <a:lnTo>
                  <a:pt x="49" y="85"/>
                </a:lnTo>
                <a:lnTo>
                  <a:pt x="57" y="92"/>
                </a:lnTo>
                <a:lnTo>
                  <a:pt x="63" y="98"/>
                </a:lnTo>
                <a:lnTo>
                  <a:pt x="69" y="107"/>
                </a:lnTo>
                <a:lnTo>
                  <a:pt x="80" y="125"/>
                </a:lnTo>
                <a:lnTo>
                  <a:pt x="80" y="125"/>
                </a:lnTo>
                <a:lnTo>
                  <a:pt x="85" y="136"/>
                </a:lnTo>
                <a:lnTo>
                  <a:pt x="90" y="146"/>
                </a:lnTo>
                <a:lnTo>
                  <a:pt x="98" y="157"/>
                </a:lnTo>
                <a:lnTo>
                  <a:pt x="107" y="165"/>
                </a:lnTo>
                <a:lnTo>
                  <a:pt x="107" y="165"/>
                </a:lnTo>
                <a:lnTo>
                  <a:pt x="119" y="174"/>
                </a:lnTo>
                <a:lnTo>
                  <a:pt x="134" y="179"/>
                </a:lnTo>
                <a:lnTo>
                  <a:pt x="150" y="184"/>
                </a:lnTo>
                <a:lnTo>
                  <a:pt x="169" y="185"/>
                </a:lnTo>
                <a:lnTo>
                  <a:pt x="174" y="185"/>
                </a:lnTo>
                <a:lnTo>
                  <a:pt x="174" y="217"/>
                </a:lnTo>
                <a:lnTo>
                  <a:pt x="215" y="175"/>
                </a:lnTo>
                <a:lnTo>
                  <a:pt x="174" y="135"/>
                </a:lnTo>
                <a:lnTo>
                  <a:pt x="174" y="167"/>
                </a:lnTo>
                <a:lnTo>
                  <a:pt x="169" y="167"/>
                </a:lnTo>
                <a:lnTo>
                  <a:pt x="169" y="167"/>
                </a:lnTo>
                <a:lnTo>
                  <a:pt x="151" y="167"/>
                </a:lnTo>
                <a:lnTo>
                  <a:pt x="138" y="163"/>
                </a:lnTo>
                <a:lnTo>
                  <a:pt x="127" y="159"/>
                </a:lnTo>
                <a:lnTo>
                  <a:pt x="117" y="152"/>
                </a:lnTo>
                <a:lnTo>
                  <a:pt x="111" y="146"/>
                </a:lnTo>
                <a:lnTo>
                  <a:pt x="104" y="138"/>
                </a:lnTo>
                <a:lnTo>
                  <a:pt x="94" y="117"/>
                </a:lnTo>
                <a:lnTo>
                  <a:pt x="94" y="117"/>
                </a:lnTo>
                <a:lnTo>
                  <a:pt x="89" y="108"/>
                </a:lnTo>
                <a:lnTo>
                  <a:pt x="82" y="97"/>
                </a:lnTo>
                <a:lnTo>
                  <a:pt x="76" y="86"/>
                </a:lnTo>
                <a:lnTo>
                  <a:pt x="66" y="78"/>
                </a:lnTo>
                <a:lnTo>
                  <a:pt x="66" y="78"/>
                </a:lnTo>
                <a:lnTo>
                  <a:pt x="55" y="70"/>
                </a:lnTo>
                <a:lnTo>
                  <a:pt x="42" y="65"/>
                </a:lnTo>
                <a:lnTo>
                  <a:pt x="27" y="61"/>
                </a:lnTo>
                <a:lnTo>
                  <a:pt x="11" y="59"/>
                </a:lnTo>
                <a:lnTo>
                  <a:pt x="11" y="75"/>
                </a:lnTo>
                <a:close/>
                <a:moveTo>
                  <a:pt x="169" y="75"/>
                </a:moveTo>
                <a:lnTo>
                  <a:pt x="174" y="75"/>
                </a:lnTo>
                <a:lnTo>
                  <a:pt x="174" y="108"/>
                </a:lnTo>
                <a:lnTo>
                  <a:pt x="215" y="67"/>
                </a:lnTo>
                <a:lnTo>
                  <a:pt x="174" y="26"/>
                </a:lnTo>
                <a:lnTo>
                  <a:pt x="174" y="59"/>
                </a:lnTo>
                <a:lnTo>
                  <a:pt x="169" y="59"/>
                </a:lnTo>
                <a:lnTo>
                  <a:pt x="169" y="59"/>
                </a:lnTo>
                <a:lnTo>
                  <a:pt x="150" y="61"/>
                </a:lnTo>
                <a:lnTo>
                  <a:pt x="134" y="63"/>
                </a:lnTo>
                <a:lnTo>
                  <a:pt x="119" y="69"/>
                </a:lnTo>
                <a:lnTo>
                  <a:pt x="107" y="78"/>
                </a:lnTo>
                <a:lnTo>
                  <a:pt x="107" y="78"/>
                </a:lnTo>
                <a:lnTo>
                  <a:pt x="116" y="92"/>
                </a:lnTo>
                <a:lnTo>
                  <a:pt x="116" y="92"/>
                </a:lnTo>
                <a:lnTo>
                  <a:pt x="126" y="85"/>
                </a:lnTo>
                <a:lnTo>
                  <a:pt x="138" y="80"/>
                </a:lnTo>
                <a:lnTo>
                  <a:pt x="151" y="77"/>
                </a:lnTo>
                <a:lnTo>
                  <a:pt x="169" y="75"/>
                </a:lnTo>
                <a:lnTo>
                  <a:pt x="169" y="7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07" name="Freeform 283"/>
          <p:cNvSpPr>
            <a:spLocks noEditPoints="1"/>
          </p:cNvSpPr>
          <p:nvPr/>
        </p:nvSpPr>
        <p:spPr bwMode="auto">
          <a:xfrm>
            <a:off x="3665432" y="3499976"/>
            <a:ext cx="117269" cy="84045"/>
          </a:xfrm>
          <a:custGeom>
            <a:avLst/>
            <a:gdLst/>
            <a:ahLst/>
            <a:cxnLst>
              <a:cxn ang="0">
                <a:pos x="2" y="55"/>
              </a:cxn>
              <a:cxn ang="0">
                <a:pos x="0" y="55"/>
              </a:cxn>
              <a:cxn ang="0">
                <a:pos x="0" y="21"/>
              </a:cxn>
              <a:cxn ang="0">
                <a:pos x="2" y="21"/>
              </a:cxn>
              <a:cxn ang="0">
                <a:pos x="2" y="21"/>
              </a:cxn>
              <a:cxn ang="0">
                <a:pos x="19" y="21"/>
              </a:cxn>
              <a:cxn ang="0">
                <a:pos x="33" y="17"/>
              </a:cxn>
              <a:cxn ang="0">
                <a:pos x="39" y="14"/>
              </a:cxn>
              <a:cxn ang="0">
                <a:pos x="44" y="10"/>
              </a:cxn>
              <a:cxn ang="0">
                <a:pos x="50" y="6"/>
              </a:cxn>
              <a:cxn ang="0">
                <a:pos x="54" y="2"/>
              </a:cxn>
              <a:cxn ang="0">
                <a:pos x="56" y="0"/>
              </a:cxn>
              <a:cxn ang="0">
                <a:pos x="58" y="2"/>
              </a:cxn>
              <a:cxn ang="0">
                <a:pos x="58" y="2"/>
              </a:cxn>
              <a:cxn ang="0">
                <a:pos x="64" y="14"/>
              </a:cxn>
              <a:cxn ang="0">
                <a:pos x="73" y="27"/>
              </a:cxn>
              <a:cxn ang="0">
                <a:pos x="74" y="29"/>
              </a:cxn>
              <a:cxn ang="0">
                <a:pos x="73" y="31"/>
              </a:cxn>
              <a:cxn ang="0">
                <a:pos x="73" y="31"/>
              </a:cxn>
              <a:cxn ang="0">
                <a:pos x="68" y="33"/>
              </a:cxn>
              <a:cxn ang="0">
                <a:pos x="68" y="33"/>
              </a:cxn>
              <a:cxn ang="0">
                <a:pos x="62" y="39"/>
              </a:cxn>
              <a:cxn ang="0">
                <a:pos x="55" y="43"/>
              </a:cxn>
              <a:cxn ang="0">
                <a:pos x="48" y="47"/>
              </a:cxn>
              <a:cxn ang="0">
                <a:pos x="40" y="50"/>
              </a:cxn>
              <a:cxn ang="0">
                <a:pos x="23" y="54"/>
              </a:cxn>
              <a:cxn ang="0">
                <a:pos x="2" y="55"/>
              </a:cxn>
              <a:cxn ang="0">
                <a:pos x="2" y="55"/>
              </a:cxn>
              <a:cxn ang="0">
                <a:pos x="5" y="27"/>
              </a:cxn>
              <a:cxn ang="0">
                <a:pos x="5" y="50"/>
              </a:cxn>
              <a:cxn ang="0">
                <a:pos x="5" y="50"/>
              </a:cxn>
              <a:cxn ang="0">
                <a:pos x="23" y="47"/>
              </a:cxn>
              <a:cxn ang="0">
                <a:pos x="39" y="44"/>
              </a:cxn>
              <a:cxn ang="0">
                <a:pos x="54" y="37"/>
              </a:cxn>
              <a:cxn ang="0">
                <a:pos x="66" y="29"/>
              </a:cxn>
              <a:cxn ang="0">
                <a:pos x="66" y="29"/>
              </a:cxn>
              <a:cxn ang="0">
                <a:pos x="67" y="28"/>
              </a:cxn>
              <a:cxn ang="0">
                <a:pos x="67" y="28"/>
              </a:cxn>
              <a:cxn ang="0">
                <a:pos x="60" y="19"/>
              </a:cxn>
              <a:cxn ang="0">
                <a:pos x="55" y="9"/>
              </a:cxn>
              <a:cxn ang="0">
                <a:pos x="55" y="9"/>
              </a:cxn>
              <a:cxn ang="0">
                <a:pos x="46" y="17"/>
              </a:cxn>
              <a:cxn ang="0">
                <a:pos x="35" y="23"/>
              </a:cxn>
              <a:cxn ang="0">
                <a:pos x="21" y="25"/>
              </a:cxn>
              <a:cxn ang="0">
                <a:pos x="5" y="27"/>
              </a:cxn>
              <a:cxn ang="0">
                <a:pos x="5" y="27"/>
              </a:cxn>
            </a:cxnLst>
            <a:rect l="0" t="0" r="r" b="b"/>
            <a:pathLst>
              <a:path w="74" h="55">
                <a:moveTo>
                  <a:pt x="2" y="55"/>
                </a:moveTo>
                <a:lnTo>
                  <a:pt x="0" y="55"/>
                </a:lnTo>
                <a:lnTo>
                  <a:pt x="0" y="21"/>
                </a:lnTo>
                <a:lnTo>
                  <a:pt x="2" y="21"/>
                </a:lnTo>
                <a:lnTo>
                  <a:pt x="2" y="21"/>
                </a:lnTo>
                <a:lnTo>
                  <a:pt x="19" y="21"/>
                </a:lnTo>
                <a:lnTo>
                  <a:pt x="33" y="17"/>
                </a:lnTo>
                <a:lnTo>
                  <a:pt x="39" y="14"/>
                </a:lnTo>
                <a:lnTo>
                  <a:pt x="44" y="10"/>
                </a:lnTo>
                <a:lnTo>
                  <a:pt x="50" y="6"/>
                </a:lnTo>
                <a:lnTo>
                  <a:pt x="54" y="2"/>
                </a:lnTo>
                <a:lnTo>
                  <a:pt x="56" y="0"/>
                </a:lnTo>
                <a:lnTo>
                  <a:pt x="58" y="2"/>
                </a:lnTo>
                <a:lnTo>
                  <a:pt x="58" y="2"/>
                </a:lnTo>
                <a:lnTo>
                  <a:pt x="64" y="14"/>
                </a:lnTo>
                <a:lnTo>
                  <a:pt x="73" y="27"/>
                </a:lnTo>
                <a:lnTo>
                  <a:pt x="74" y="29"/>
                </a:lnTo>
                <a:lnTo>
                  <a:pt x="73" y="31"/>
                </a:lnTo>
                <a:lnTo>
                  <a:pt x="73" y="31"/>
                </a:lnTo>
                <a:lnTo>
                  <a:pt x="68" y="33"/>
                </a:lnTo>
                <a:lnTo>
                  <a:pt x="68" y="33"/>
                </a:lnTo>
                <a:lnTo>
                  <a:pt x="62" y="39"/>
                </a:lnTo>
                <a:lnTo>
                  <a:pt x="55" y="43"/>
                </a:lnTo>
                <a:lnTo>
                  <a:pt x="48" y="47"/>
                </a:lnTo>
                <a:lnTo>
                  <a:pt x="40" y="50"/>
                </a:lnTo>
                <a:lnTo>
                  <a:pt x="23" y="54"/>
                </a:lnTo>
                <a:lnTo>
                  <a:pt x="2" y="55"/>
                </a:lnTo>
                <a:lnTo>
                  <a:pt x="2" y="55"/>
                </a:lnTo>
                <a:close/>
                <a:moveTo>
                  <a:pt x="5" y="27"/>
                </a:moveTo>
                <a:lnTo>
                  <a:pt x="5" y="50"/>
                </a:lnTo>
                <a:lnTo>
                  <a:pt x="5" y="50"/>
                </a:lnTo>
                <a:lnTo>
                  <a:pt x="23" y="47"/>
                </a:lnTo>
                <a:lnTo>
                  <a:pt x="39" y="44"/>
                </a:lnTo>
                <a:lnTo>
                  <a:pt x="54" y="37"/>
                </a:lnTo>
                <a:lnTo>
                  <a:pt x="66" y="29"/>
                </a:lnTo>
                <a:lnTo>
                  <a:pt x="66" y="29"/>
                </a:lnTo>
                <a:lnTo>
                  <a:pt x="67" y="28"/>
                </a:lnTo>
                <a:lnTo>
                  <a:pt x="67" y="28"/>
                </a:lnTo>
                <a:lnTo>
                  <a:pt x="60" y="19"/>
                </a:lnTo>
                <a:lnTo>
                  <a:pt x="55" y="9"/>
                </a:lnTo>
                <a:lnTo>
                  <a:pt x="55" y="9"/>
                </a:lnTo>
                <a:lnTo>
                  <a:pt x="46" y="17"/>
                </a:lnTo>
                <a:lnTo>
                  <a:pt x="35" y="23"/>
                </a:lnTo>
                <a:lnTo>
                  <a:pt x="21" y="25"/>
                </a:lnTo>
                <a:lnTo>
                  <a:pt x="5" y="27"/>
                </a:lnTo>
                <a:lnTo>
                  <a:pt x="5" y="27"/>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08" name="Freeform 284"/>
          <p:cNvSpPr/>
          <p:nvPr/>
        </p:nvSpPr>
        <p:spPr bwMode="auto">
          <a:xfrm>
            <a:off x="11006436" y="3308539"/>
            <a:ext cx="18763" cy="224120"/>
          </a:xfrm>
          <a:custGeom>
            <a:avLst/>
            <a:gdLst/>
            <a:ahLst/>
            <a:cxnLst>
              <a:cxn ang="0">
                <a:pos x="4" y="143"/>
              </a:cxn>
              <a:cxn ang="0">
                <a:pos x="4" y="143"/>
              </a:cxn>
              <a:cxn ang="0">
                <a:pos x="11" y="143"/>
              </a:cxn>
              <a:cxn ang="0">
                <a:pos x="11" y="5"/>
              </a:cxn>
              <a:cxn ang="0">
                <a:pos x="11" y="5"/>
              </a:cxn>
              <a:cxn ang="0">
                <a:pos x="10" y="3"/>
              </a:cxn>
              <a:cxn ang="0">
                <a:pos x="8" y="1"/>
              </a:cxn>
              <a:cxn ang="0">
                <a:pos x="7" y="0"/>
              </a:cxn>
              <a:cxn ang="0">
                <a:pos x="6" y="0"/>
              </a:cxn>
              <a:cxn ang="0">
                <a:pos x="6" y="0"/>
              </a:cxn>
              <a:cxn ang="0">
                <a:pos x="3" y="0"/>
              </a:cxn>
              <a:cxn ang="0">
                <a:pos x="2" y="1"/>
              </a:cxn>
              <a:cxn ang="0">
                <a:pos x="0" y="3"/>
              </a:cxn>
              <a:cxn ang="0">
                <a:pos x="0" y="5"/>
              </a:cxn>
              <a:cxn ang="0">
                <a:pos x="0" y="143"/>
              </a:cxn>
              <a:cxn ang="0">
                <a:pos x="0" y="143"/>
              </a:cxn>
              <a:cxn ang="0">
                <a:pos x="4" y="143"/>
              </a:cxn>
              <a:cxn ang="0">
                <a:pos x="4" y="143"/>
              </a:cxn>
            </a:cxnLst>
            <a:rect l="0" t="0" r="r" b="b"/>
            <a:pathLst>
              <a:path w="11" h="143">
                <a:moveTo>
                  <a:pt x="4" y="143"/>
                </a:moveTo>
                <a:lnTo>
                  <a:pt x="4" y="143"/>
                </a:lnTo>
                <a:lnTo>
                  <a:pt x="11" y="143"/>
                </a:lnTo>
                <a:lnTo>
                  <a:pt x="11" y="5"/>
                </a:lnTo>
                <a:lnTo>
                  <a:pt x="11" y="5"/>
                </a:lnTo>
                <a:lnTo>
                  <a:pt x="10" y="3"/>
                </a:lnTo>
                <a:lnTo>
                  <a:pt x="8" y="1"/>
                </a:lnTo>
                <a:lnTo>
                  <a:pt x="7" y="0"/>
                </a:lnTo>
                <a:lnTo>
                  <a:pt x="6" y="0"/>
                </a:lnTo>
                <a:lnTo>
                  <a:pt x="6" y="0"/>
                </a:lnTo>
                <a:lnTo>
                  <a:pt x="3" y="0"/>
                </a:lnTo>
                <a:lnTo>
                  <a:pt x="2" y="1"/>
                </a:lnTo>
                <a:lnTo>
                  <a:pt x="0" y="3"/>
                </a:lnTo>
                <a:lnTo>
                  <a:pt x="0" y="5"/>
                </a:lnTo>
                <a:lnTo>
                  <a:pt x="0" y="143"/>
                </a:lnTo>
                <a:lnTo>
                  <a:pt x="0" y="143"/>
                </a:lnTo>
                <a:lnTo>
                  <a:pt x="4" y="143"/>
                </a:lnTo>
                <a:lnTo>
                  <a:pt x="4" y="14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09" name="Freeform 285"/>
          <p:cNvSpPr/>
          <p:nvPr/>
        </p:nvSpPr>
        <p:spPr bwMode="auto">
          <a:xfrm>
            <a:off x="11006436" y="3598030"/>
            <a:ext cx="18763" cy="46692"/>
          </a:xfrm>
          <a:custGeom>
            <a:avLst/>
            <a:gdLst/>
            <a:ahLst/>
            <a:cxnLst>
              <a:cxn ang="0">
                <a:pos x="4" y="1"/>
              </a:cxn>
              <a:cxn ang="0">
                <a:pos x="4" y="1"/>
              </a:cxn>
              <a:cxn ang="0">
                <a:pos x="0" y="1"/>
              </a:cxn>
              <a:cxn ang="0">
                <a:pos x="0" y="27"/>
              </a:cxn>
              <a:cxn ang="0">
                <a:pos x="0" y="27"/>
              </a:cxn>
              <a:cxn ang="0">
                <a:pos x="0" y="28"/>
              </a:cxn>
              <a:cxn ang="0">
                <a:pos x="2" y="29"/>
              </a:cxn>
              <a:cxn ang="0">
                <a:pos x="3" y="31"/>
              </a:cxn>
              <a:cxn ang="0">
                <a:pos x="6" y="32"/>
              </a:cxn>
              <a:cxn ang="0">
                <a:pos x="6" y="32"/>
              </a:cxn>
              <a:cxn ang="0">
                <a:pos x="7" y="31"/>
              </a:cxn>
              <a:cxn ang="0">
                <a:pos x="8" y="29"/>
              </a:cxn>
              <a:cxn ang="0">
                <a:pos x="10" y="28"/>
              </a:cxn>
              <a:cxn ang="0">
                <a:pos x="11" y="27"/>
              </a:cxn>
              <a:cxn ang="0">
                <a:pos x="11" y="0"/>
              </a:cxn>
              <a:cxn ang="0">
                <a:pos x="11" y="0"/>
              </a:cxn>
              <a:cxn ang="0">
                <a:pos x="4" y="1"/>
              </a:cxn>
              <a:cxn ang="0">
                <a:pos x="4" y="1"/>
              </a:cxn>
            </a:cxnLst>
            <a:rect l="0" t="0" r="r" b="b"/>
            <a:pathLst>
              <a:path w="11" h="32">
                <a:moveTo>
                  <a:pt x="4" y="1"/>
                </a:moveTo>
                <a:lnTo>
                  <a:pt x="4" y="1"/>
                </a:lnTo>
                <a:lnTo>
                  <a:pt x="0" y="1"/>
                </a:lnTo>
                <a:lnTo>
                  <a:pt x="0" y="27"/>
                </a:lnTo>
                <a:lnTo>
                  <a:pt x="0" y="27"/>
                </a:lnTo>
                <a:lnTo>
                  <a:pt x="0" y="28"/>
                </a:lnTo>
                <a:lnTo>
                  <a:pt x="2" y="29"/>
                </a:lnTo>
                <a:lnTo>
                  <a:pt x="3" y="31"/>
                </a:lnTo>
                <a:lnTo>
                  <a:pt x="6" y="32"/>
                </a:lnTo>
                <a:lnTo>
                  <a:pt x="6" y="32"/>
                </a:lnTo>
                <a:lnTo>
                  <a:pt x="7" y="31"/>
                </a:lnTo>
                <a:lnTo>
                  <a:pt x="8" y="29"/>
                </a:lnTo>
                <a:lnTo>
                  <a:pt x="10" y="28"/>
                </a:lnTo>
                <a:lnTo>
                  <a:pt x="11" y="27"/>
                </a:lnTo>
                <a:lnTo>
                  <a:pt x="11" y="0"/>
                </a:lnTo>
                <a:lnTo>
                  <a:pt x="11" y="0"/>
                </a:lnTo>
                <a:lnTo>
                  <a:pt x="4" y="1"/>
                </a:lnTo>
                <a:lnTo>
                  <a:pt x="4" y="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10" name="Freeform 286"/>
          <p:cNvSpPr/>
          <p:nvPr/>
        </p:nvSpPr>
        <p:spPr bwMode="auto">
          <a:xfrm>
            <a:off x="11123703" y="3308539"/>
            <a:ext cx="18763" cy="60700"/>
          </a:xfrm>
          <a:custGeom>
            <a:avLst/>
            <a:gdLst/>
            <a:ahLst/>
            <a:cxnLst>
              <a:cxn ang="0">
                <a:pos x="5" y="38"/>
              </a:cxn>
              <a:cxn ang="0">
                <a:pos x="5" y="38"/>
              </a:cxn>
              <a:cxn ang="0">
                <a:pos x="11" y="38"/>
              </a:cxn>
              <a:cxn ang="0">
                <a:pos x="11" y="5"/>
              </a:cxn>
              <a:cxn ang="0">
                <a:pos x="11" y="5"/>
              </a:cxn>
              <a:cxn ang="0">
                <a:pos x="11" y="3"/>
              </a:cxn>
              <a:cxn ang="0">
                <a:pos x="9" y="1"/>
              </a:cxn>
              <a:cxn ang="0">
                <a:pos x="8" y="0"/>
              </a:cxn>
              <a:cxn ang="0">
                <a:pos x="5" y="0"/>
              </a:cxn>
              <a:cxn ang="0">
                <a:pos x="5" y="0"/>
              </a:cxn>
              <a:cxn ang="0">
                <a:pos x="3" y="0"/>
              </a:cxn>
              <a:cxn ang="0">
                <a:pos x="1" y="1"/>
              </a:cxn>
              <a:cxn ang="0">
                <a:pos x="0" y="3"/>
              </a:cxn>
              <a:cxn ang="0">
                <a:pos x="0" y="5"/>
              </a:cxn>
              <a:cxn ang="0">
                <a:pos x="0" y="38"/>
              </a:cxn>
              <a:cxn ang="0">
                <a:pos x="0" y="38"/>
              </a:cxn>
              <a:cxn ang="0">
                <a:pos x="5" y="38"/>
              </a:cxn>
              <a:cxn ang="0">
                <a:pos x="5" y="38"/>
              </a:cxn>
            </a:cxnLst>
            <a:rect l="0" t="0" r="r" b="b"/>
            <a:pathLst>
              <a:path w="11" h="38">
                <a:moveTo>
                  <a:pt x="5" y="38"/>
                </a:moveTo>
                <a:lnTo>
                  <a:pt x="5" y="38"/>
                </a:lnTo>
                <a:lnTo>
                  <a:pt x="11" y="38"/>
                </a:lnTo>
                <a:lnTo>
                  <a:pt x="11" y="5"/>
                </a:lnTo>
                <a:lnTo>
                  <a:pt x="11" y="5"/>
                </a:lnTo>
                <a:lnTo>
                  <a:pt x="11" y="3"/>
                </a:lnTo>
                <a:lnTo>
                  <a:pt x="9" y="1"/>
                </a:lnTo>
                <a:lnTo>
                  <a:pt x="8" y="0"/>
                </a:lnTo>
                <a:lnTo>
                  <a:pt x="5" y="0"/>
                </a:lnTo>
                <a:lnTo>
                  <a:pt x="5" y="0"/>
                </a:lnTo>
                <a:lnTo>
                  <a:pt x="3" y="0"/>
                </a:lnTo>
                <a:lnTo>
                  <a:pt x="1" y="1"/>
                </a:lnTo>
                <a:lnTo>
                  <a:pt x="0" y="3"/>
                </a:lnTo>
                <a:lnTo>
                  <a:pt x="0" y="5"/>
                </a:lnTo>
                <a:lnTo>
                  <a:pt x="0" y="38"/>
                </a:lnTo>
                <a:lnTo>
                  <a:pt x="0" y="38"/>
                </a:lnTo>
                <a:lnTo>
                  <a:pt x="5" y="38"/>
                </a:lnTo>
                <a:lnTo>
                  <a:pt x="5" y="3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11" name="Freeform 287"/>
          <p:cNvSpPr/>
          <p:nvPr/>
        </p:nvSpPr>
        <p:spPr bwMode="auto">
          <a:xfrm>
            <a:off x="11123703" y="3434609"/>
            <a:ext cx="18763" cy="210113"/>
          </a:xfrm>
          <a:custGeom>
            <a:avLst/>
            <a:gdLst/>
            <a:ahLst/>
            <a:cxnLst>
              <a:cxn ang="0">
                <a:pos x="5" y="0"/>
              </a:cxn>
              <a:cxn ang="0">
                <a:pos x="5" y="0"/>
              </a:cxn>
              <a:cxn ang="0">
                <a:pos x="0" y="0"/>
              </a:cxn>
              <a:cxn ang="0">
                <a:pos x="0" y="131"/>
              </a:cxn>
              <a:cxn ang="0">
                <a:pos x="0" y="131"/>
              </a:cxn>
              <a:cxn ang="0">
                <a:pos x="0" y="132"/>
              </a:cxn>
              <a:cxn ang="0">
                <a:pos x="1" y="133"/>
              </a:cxn>
              <a:cxn ang="0">
                <a:pos x="3" y="135"/>
              </a:cxn>
              <a:cxn ang="0">
                <a:pos x="5" y="136"/>
              </a:cxn>
              <a:cxn ang="0">
                <a:pos x="5" y="136"/>
              </a:cxn>
              <a:cxn ang="0">
                <a:pos x="8" y="135"/>
              </a:cxn>
              <a:cxn ang="0">
                <a:pos x="9" y="133"/>
              </a:cxn>
              <a:cxn ang="0">
                <a:pos x="11" y="132"/>
              </a:cxn>
              <a:cxn ang="0">
                <a:pos x="11" y="131"/>
              </a:cxn>
              <a:cxn ang="0">
                <a:pos x="11" y="0"/>
              </a:cxn>
              <a:cxn ang="0">
                <a:pos x="11" y="0"/>
              </a:cxn>
              <a:cxn ang="0">
                <a:pos x="5" y="0"/>
              </a:cxn>
              <a:cxn ang="0">
                <a:pos x="5" y="0"/>
              </a:cxn>
            </a:cxnLst>
            <a:rect l="0" t="0" r="r" b="b"/>
            <a:pathLst>
              <a:path w="11" h="136">
                <a:moveTo>
                  <a:pt x="5" y="0"/>
                </a:moveTo>
                <a:lnTo>
                  <a:pt x="5" y="0"/>
                </a:lnTo>
                <a:lnTo>
                  <a:pt x="0" y="0"/>
                </a:lnTo>
                <a:lnTo>
                  <a:pt x="0" y="131"/>
                </a:lnTo>
                <a:lnTo>
                  <a:pt x="0" y="131"/>
                </a:lnTo>
                <a:lnTo>
                  <a:pt x="0" y="132"/>
                </a:lnTo>
                <a:lnTo>
                  <a:pt x="1" y="133"/>
                </a:lnTo>
                <a:lnTo>
                  <a:pt x="3" y="135"/>
                </a:lnTo>
                <a:lnTo>
                  <a:pt x="5" y="136"/>
                </a:lnTo>
                <a:lnTo>
                  <a:pt x="5" y="136"/>
                </a:lnTo>
                <a:lnTo>
                  <a:pt x="8" y="135"/>
                </a:lnTo>
                <a:lnTo>
                  <a:pt x="9" y="133"/>
                </a:lnTo>
                <a:lnTo>
                  <a:pt x="11" y="132"/>
                </a:lnTo>
                <a:lnTo>
                  <a:pt x="11" y="131"/>
                </a:lnTo>
                <a:lnTo>
                  <a:pt x="11" y="0"/>
                </a:lnTo>
                <a:lnTo>
                  <a:pt x="11" y="0"/>
                </a:lnTo>
                <a:lnTo>
                  <a:pt x="5" y="0"/>
                </a:lnTo>
                <a:lnTo>
                  <a:pt x="5"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12" name="Freeform 288"/>
          <p:cNvSpPr/>
          <p:nvPr/>
        </p:nvSpPr>
        <p:spPr bwMode="auto">
          <a:xfrm>
            <a:off x="11240972" y="3308539"/>
            <a:ext cx="18763" cy="177428"/>
          </a:xfrm>
          <a:custGeom>
            <a:avLst/>
            <a:gdLst/>
            <a:ahLst/>
            <a:cxnLst>
              <a:cxn ang="0">
                <a:pos x="6" y="113"/>
              </a:cxn>
              <a:cxn ang="0">
                <a:pos x="6" y="113"/>
              </a:cxn>
              <a:cxn ang="0">
                <a:pos x="11" y="113"/>
              </a:cxn>
              <a:cxn ang="0">
                <a:pos x="11" y="5"/>
              </a:cxn>
              <a:cxn ang="0">
                <a:pos x="11" y="5"/>
              </a:cxn>
              <a:cxn ang="0">
                <a:pos x="11" y="3"/>
              </a:cxn>
              <a:cxn ang="0">
                <a:pos x="10" y="1"/>
              </a:cxn>
              <a:cxn ang="0">
                <a:pos x="9" y="0"/>
              </a:cxn>
              <a:cxn ang="0">
                <a:pos x="6" y="0"/>
              </a:cxn>
              <a:cxn ang="0">
                <a:pos x="6" y="0"/>
              </a:cxn>
              <a:cxn ang="0">
                <a:pos x="5" y="0"/>
              </a:cxn>
              <a:cxn ang="0">
                <a:pos x="3" y="1"/>
              </a:cxn>
              <a:cxn ang="0">
                <a:pos x="2" y="3"/>
              </a:cxn>
              <a:cxn ang="0">
                <a:pos x="0" y="5"/>
              </a:cxn>
              <a:cxn ang="0">
                <a:pos x="0" y="113"/>
              </a:cxn>
              <a:cxn ang="0">
                <a:pos x="0" y="113"/>
              </a:cxn>
              <a:cxn ang="0">
                <a:pos x="6" y="113"/>
              </a:cxn>
              <a:cxn ang="0">
                <a:pos x="6" y="113"/>
              </a:cxn>
            </a:cxnLst>
            <a:rect l="0" t="0" r="r" b="b"/>
            <a:pathLst>
              <a:path w="11" h="113">
                <a:moveTo>
                  <a:pt x="6" y="113"/>
                </a:moveTo>
                <a:lnTo>
                  <a:pt x="6" y="113"/>
                </a:lnTo>
                <a:lnTo>
                  <a:pt x="11" y="113"/>
                </a:lnTo>
                <a:lnTo>
                  <a:pt x="11" y="5"/>
                </a:lnTo>
                <a:lnTo>
                  <a:pt x="11" y="5"/>
                </a:lnTo>
                <a:lnTo>
                  <a:pt x="11" y="3"/>
                </a:lnTo>
                <a:lnTo>
                  <a:pt x="10" y="1"/>
                </a:lnTo>
                <a:lnTo>
                  <a:pt x="9" y="0"/>
                </a:lnTo>
                <a:lnTo>
                  <a:pt x="6" y="0"/>
                </a:lnTo>
                <a:lnTo>
                  <a:pt x="6" y="0"/>
                </a:lnTo>
                <a:lnTo>
                  <a:pt x="5" y="0"/>
                </a:lnTo>
                <a:lnTo>
                  <a:pt x="3" y="1"/>
                </a:lnTo>
                <a:lnTo>
                  <a:pt x="2" y="3"/>
                </a:lnTo>
                <a:lnTo>
                  <a:pt x="0" y="5"/>
                </a:lnTo>
                <a:lnTo>
                  <a:pt x="0" y="113"/>
                </a:lnTo>
                <a:lnTo>
                  <a:pt x="0" y="113"/>
                </a:lnTo>
                <a:lnTo>
                  <a:pt x="6" y="113"/>
                </a:lnTo>
                <a:lnTo>
                  <a:pt x="6" y="11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13" name="Freeform 289"/>
          <p:cNvSpPr/>
          <p:nvPr/>
        </p:nvSpPr>
        <p:spPr bwMode="auto">
          <a:xfrm>
            <a:off x="11240972" y="3551338"/>
            <a:ext cx="18763" cy="93383"/>
          </a:xfrm>
          <a:custGeom>
            <a:avLst/>
            <a:gdLst/>
            <a:ahLst/>
            <a:cxnLst>
              <a:cxn ang="0">
                <a:pos x="6" y="1"/>
              </a:cxn>
              <a:cxn ang="0">
                <a:pos x="6" y="1"/>
              </a:cxn>
              <a:cxn ang="0">
                <a:pos x="0" y="1"/>
              </a:cxn>
              <a:cxn ang="0">
                <a:pos x="0" y="57"/>
              </a:cxn>
              <a:cxn ang="0">
                <a:pos x="0" y="57"/>
              </a:cxn>
              <a:cxn ang="0">
                <a:pos x="2" y="58"/>
              </a:cxn>
              <a:cxn ang="0">
                <a:pos x="3" y="59"/>
              </a:cxn>
              <a:cxn ang="0">
                <a:pos x="5" y="61"/>
              </a:cxn>
              <a:cxn ang="0">
                <a:pos x="6" y="62"/>
              </a:cxn>
              <a:cxn ang="0">
                <a:pos x="6" y="62"/>
              </a:cxn>
              <a:cxn ang="0">
                <a:pos x="9" y="61"/>
              </a:cxn>
              <a:cxn ang="0">
                <a:pos x="10" y="59"/>
              </a:cxn>
              <a:cxn ang="0">
                <a:pos x="11" y="58"/>
              </a:cxn>
              <a:cxn ang="0">
                <a:pos x="11" y="57"/>
              </a:cxn>
              <a:cxn ang="0">
                <a:pos x="11" y="0"/>
              </a:cxn>
              <a:cxn ang="0">
                <a:pos x="11" y="0"/>
              </a:cxn>
              <a:cxn ang="0">
                <a:pos x="6" y="1"/>
              </a:cxn>
              <a:cxn ang="0">
                <a:pos x="6" y="1"/>
              </a:cxn>
            </a:cxnLst>
            <a:rect l="0" t="0" r="r" b="b"/>
            <a:pathLst>
              <a:path w="11" h="62">
                <a:moveTo>
                  <a:pt x="6" y="1"/>
                </a:moveTo>
                <a:lnTo>
                  <a:pt x="6" y="1"/>
                </a:lnTo>
                <a:lnTo>
                  <a:pt x="0" y="1"/>
                </a:lnTo>
                <a:lnTo>
                  <a:pt x="0" y="57"/>
                </a:lnTo>
                <a:lnTo>
                  <a:pt x="0" y="57"/>
                </a:lnTo>
                <a:lnTo>
                  <a:pt x="2" y="58"/>
                </a:lnTo>
                <a:lnTo>
                  <a:pt x="3" y="59"/>
                </a:lnTo>
                <a:lnTo>
                  <a:pt x="5" y="61"/>
                </a:lnTo>
                <a:lnTo>
                  <a:pt x="6" y="62"/>
                </a:lnTo>
                <a:lnTo>
                  <a:pt x="6" y="62"/>
                </a:lnTo>
                <a:lnTo>
                  <a:pt x="9" y="61"/>
                </a:lnTo>
                <a:lnTo>
                  <a:pt x="10" y="59"/>
                </a:lnTo>
                <a:lnTo>
                  <a:pt x="11" y="58"/>
                </a:lnTo>
                <a:lnTo>
                  <a:pt x="11" y="57"/>
                </a:lnTo>
                <a:lnTo>
                  <a:pt x="11" y="0"/>
                </a:lnTo>
                <a:lnTo>
                  <a:pt x="11" y="0"/>
                </a:lnTo>
                <a:lnTo>
                  <a:pt x="6" y="1"/>
                </a:lnTo>
                <a:lnTo>
                  <a:pt x="6" y="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14" name="Freeform 290"/>
          <p:cNvSpPr>
            <a:spLocks noEditPoints="1"/>
          </p:cNvSpPr>
          <p:nvPr/>
        </p:nvSpPr>
        <p:spPr bwMode="auto">
          <a:xfrm>
            <a:off x="10978291" y="3527991"/>
            <a:ext cx="75052" cy="74707"/>
          </a:xfrm>
          <a:custGeom>
            <a:avLst/>
            <a:gdLst/>
            <a:ahLst/>
            <a:cxnLst>
              <a:cxn ang="0">
                <a:pos x="23" y="47"/>
              </a:cxn>
              <a:cxn ang="0">
                <a:pos x="23" y="47"/>
              </a:cxn>
              <a:cxn ang="0">
                <a:pos x="19" y="47"/>
              </a:cxn>
              <a:cxn ang="0">
                <a:pos x="14" y="45"/>
              </a:cxn>
              <a:cxn ang="0">
                <a:pos x="10" y="43"/>
              </a:cxn>
              <a:cxn ang="0">
                <a:pos x="7" y="40"/>
              </a:cxn>
              <a:cxn ang="0">
                <a:pos x="4" y="36"/>
              </a:cxn>
              <a:cxn ang="0">
                <a:pos x="2" y="32"/>
              </a:cxn>
              <a:cxn ang="0">
                <a:pos x="0" y="28"/>
              </a:cxn>
              <a:cxn ang="0">
                <a:pos x="0" y="22"/>
              </a:cxn>
              <a:cxn ang="0">
                <a:pos x="0" y="22"/>
              </a:cxn>
              <a:cxn ang="0">
                <a:pos x="0" y="18"/>
              </a:cxn>
              <a:cxn ang="0">
                <a:pos x="2" y="13"/>
              </a:cxn>
              <a:cxn ang="0">
                <a:pos x="4" y="9"/>
              </a:cxn>
              <a:cxn ang="0">
                <a:pos x="7" y="6"/>
              </a:cxn>
              <a:cxn ang="0">
                <a:pos x="10" y="4"/>
              </a:cxn>
              <a:cxn ang="0">
                <a:pos x="14" y="1"/>
              </a:cxn>
              <a:cxn ang="0">
                <a:pos x="19" y="0"/>
              </a:cxn>
              <a:cxn ang="0">
                <a:pos x="23" y="0"/>
              </a:cxn>
              <a:cxn ang="0">
                <a:pos x="23" y="0"/>
              </a:cxn>
              <a:cxn ang="0">
                <a:pos x="29" y="0"/>
              </a:cxn>
              <a:cxn ang="0">
                <a:pos x="33" y="1"/>
              </a:cxn>
              <a:cxn ang="0">
                <a:pos x="37" y="4"/>
              </a:cxn>
              <a:cxn ang="0">
                <a:pos x="41" y="6"/>
              </a:cxn>
              <a:cxn ang="0">
                <a:pos x="44" y="9"/>
              </a:cxn>
              <a:cxn ang="0">
                <a:pos x="46" y="13"/>
              </a:cxn>
              <a:cxn ang="0">
                <a:pos x="48" y="18"/>
              </a:cxn>
              <a:cxn ang="0">
                <a:pos x="48" y="22"/>
              </a:cxn>
              <a:cxn ang="0">
                <a:pos x="48" y="22"/>
              </a:cxn>
              <a:cxn ang="0">
                <a:pos x="48" y="28"/>
              </a:cxn>
              <a:cxn ang="0">
                <a:pos x="46" y="32"/>
              </a:cxn>
              <a:cxn ang="0">
                <a:pos x="44" y="36"/>
              </a:cxn>
              <a:cxn ang="0">
                <a:pos x="41" y="40"/>
              </a:cxn>
              <a:cxn ang="0">
                <a:pos x="37" y="43"/>
              </a:cxn>
              <a:cxn ang="0">
                <a:pos x="33" y="45"/>
              </a:cxn>
              <a:cxn ang="0">
                <a:pos x="29" y="47"/>
              </a:cxn>
              <a:cxn ang="0">
                <a:pos x="23" y="47"/>
              </a:cxn>
              <a:cxn ang="0">
                <a:pos x="23" y="47"/>
              </a:cxn>
              <a:cxn ang="0">
                <a:pos x="23" y="5"/>
              </a:cxn>
              <a:cxn ang="0">
                <a:pos x="23" y="5"/>
              </a:cxn>
              <a:cxn ang="0">
                <a:pos x="17" y="6"/>
              </a:cxn>
              <a:cxn ang="0">
                <a:pos x="11" y="10"/>
              </a:cxn>
              <a:cxn ang="0">
                <a:pos x="7" y="16"/>
              </a:cxn>
              <a:cxn ang="0">
                <a:pos x="6" y="22"/>
              </a:cxn>
              <a:cxn ang="0">
                <a:pos x="6" y="22"/>
              </a:cxn>
              <a:cxn ang="0">
                <a:pos x="7" y="31"/>
              </a:cxn>
              <a:cxn ang="0">
                <a:pos x="11" y="36"/>
              </a:cxn>
              <a:cxn ang="0">
                <a:pos x="17" y="40"/>
              </a:cxn>
              <a:cxn ang="0">
                <a:pos x="23" y="41"/>
              </a:cxn>
              <a:cxn ang="0">
                <a:pos x="23" y="41"/>
              </a:cxn>
              <a:cxn ang="0">
                <a:pos x="31" y="40"/>
              </a:cxn>
              <a:cxn ang="0">
                <a:pos x="37" y="36"/>
              </a:cxn>
              <a:cxn ang="0">
                <a:pos x="41" y="31"/>
              </a:cxn>
              <a:cxn ang="0">
                <a:pos x="42" y="22"/>
              </a:cxn>
              <a:cxn ang="0">
                <a:pos x="42" y="22"/>
              </a:cxn>
              <a:cxn ang="0">
                <a:pos x="41" y="16"/>
              </a:cxn>
              <a:cxn ang="0">
                <a:pos x="37" y="10"/>
              </a:cxn>
              <a:cxn ang="0">
                <a:pos x="31" y="6"/>
              </a:cxn>
              <a:cxn ang="0">
                <a:pos x="23" y="5"/>
              </a:cxn>
              <a:cxn ang="0">
                <a:pos x="23" y="5"/>
              </a:cxn>
            </a:cxnLst>
            <a:rect l="0" t="0" r="r" b="b"/>
            <a:pathLst>
              <a:path w="48" h="47">
                <a:moveTo>
                  <a:pt x="23" y="47"/>
                </a:moveTo>
                <a:lnTo>
                  <a:pt x="23" y="47"/>
                </a:lnTo>
                <a:lnTo>
                  <a:pt x="19" y="47"/>
                </a:lnTo>
                <a:lnTo>
                  <a:pt x="14" y="45"/>
                </a:lnTo>
                <a:lnTo>
                  <a:pt x="10" y="43"/>
                </a:lnTo>
                <a:lnTo>
                  <a:pt x="7" y="40"/>
                </a:lnTo>
                <a:lnTo>
                  <a:pt x="4" y="36"/>
                </a:lnTo>
                <a:lnTo>
                  <a:pt x="2" y="32"/>
                </a:lnTo>
                <a:lnTo>
                  <a:pt x="0" y="28"/>
                </a:lnTo>
                <a:lnTo>
                  <a:pt x="0" y="22"/>
                </a:lnTo>
                <a:lnTo>
                  <a:pt x="0" y="22"/>
                </a:lnTo>
                <a:lnTo>
                  <a:pt x="0" y="18"/>
                </a:lnTo>
                <a:lnTo>
                  <a:pt x="2" y="13"/>
                </a:lnTo>
                <a:lnTo>
                  <a:pt x="4" y="9"/>
                </a:lnTo>
                <a:lnTo>
                  <a:pt x="7" y="6"/>
                </a:lnTo>
                <a:lnTo>
                  <a:pt x="10" y="4"/>
                </a:lnTo>
                <a:lnTo>
                  <a:pt x="14" y="1"/>
                </a:lnTo>
                <a:lnTo>
                  <a:pt x="19" y="0"/>
                </a:lnTo>
                <a:lnTo>
                  <a:pt x="23" y="0"/>
                </a:lnTo>
                <a:lnTo>
                  <a:pt x="23" y="0"/>
                </a:lnTo>
                <a:lnTo>
                  <a:pt x="29" y="0"/>
                </a:lnTo>
                <a:lnTo>
                  <a:pt x="33" y="1"/>
                </a:lnTo>
                <a:lnTo>
                  <a:pt x="37" y="4"/>
                </a:lnTo>
                <a:lnTo>
                  <a:pt x="41" y="6"/>
                </a:lnTo>
                <a:lnTo>
                  <a:pt x="44" y="9"/>
                </a:lnTo>
                <a:lnTo>
                  <a:pt x="46" y="13"/>
                </a:lnTo>
                <a:lnTo>
                  <a:pt x="48" y="18"/>
                </a:lnTo>
                <a:lnTo>
                  <a:pt x="48" y="22"/>
                </a:lnTo>
                <a:lnTo>
                  <a:pt x="48" y="22"/>
                </a:lnTo>
                <a:lnTo>
                  <a:pt x="48" y="28"/>
                </a:lnTo>
                <a:lnTo>
                  <a:pt x="46" y="32"/>
                </a:lnTo>
                <a:lnTo>
                  <a:pt x="44" y="36"/>
                </a:lnTo>
                <a:lnTo>
                  <a:pt x="41" y="40"/>
                </a:lnTo>
                <a:lnTo>
                  <a:pt x="37" y="43"/>
                </a:lnTo>
                <a:lnTo>
                  <a:pt x="33" y="45"/>
                </a:lnTo>
                <a:lnTo>
                  <a:pt x="29" y="47"/>
                </a:lnTo>
                <a:lnTo>
                  <a:pt x="23" y="47"/>
                </a:lnTo>
                <a:lnTo>
                  <a:pt x="23" y="47"/>
                </a:lnTo>
                <a:close/>
                <a:moveTo>
                  <a:pt x="23" y="5"/>
                </a:moveTo>
                <a:lnTo>
                  <a:pt x="23" y="5"/>
                </a:lnTo>
                <a:lnTo>
                  <a:pt x="17" y="6"/>
                </a:lnTo>
                <a:lnTo>
                  <a:pt x="11" y="10"/>
                </a:lnTo>
                <a:lnTo>
                  <a:pt x="7" y="16"/>
                </a:lnTo>
                <a:lnTo>
                  <a:pt x="6" y="22"/>
                </a:lnTo>
                <a:lnTo>
                  <a:pt x="6" y="22"/>
                </a:lnTo>
                <a:lnTo>
                  <a:pt x="7" y="31"/>
                </a:lnTo>
                <a:lnTo>
                  <a:pt x="11" y="36"/>
                </a:lnTo>
                <a:lnTo>
                  <a:pt x="17" y="40"/>
                </a:lnTo>
                <a:lnTo>
                  <a:pt x="23" y="41"/>
                </a:lnTo>
                <a:lnTo>
                  <a:pt x="23" y="41"/>
                </a:lnTo>
                <a:lnTo>
                  <a:pt x="31" y="40"/>
                </a:lnTo>
                <a:lnTo>
                  <a:pt x="37" y="36"/>
                </a:lnTo>
                <a:lnTo>
                  <a:pt x="41" y="31"/>
                </a:lnTo>
                <a:lnTo>
                  <a:pt x="42" y="22"/>
                </a:lnTo>
                <a:lnTo>
                  <a:pt x="42" y="22"/>
                </a:lnTo>
                <a:lnTo>
                  <a:pt x="41" y="16"/>
                </a:lnTo>
                <a:lnTo>
                  <a:pt x="37" y="10"/>
                </a:lnTo>
                <a:lnTo>
                  <a:pt x="31" y="6"/>
                </a:lnTo>
                <a:lnTo>
                  <a:pt x="23" y="5"/>
                </a:lnTo>
                <a:lnTo>
                  <a:pt x="23"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15" name="Freeform 291"/>
          <p:cNvSpPr>
            <a:spLocks noEditPoints="1"/>
          </p:cNvSpPr>
          <p:nvPr/>
        </p:nvSpPr>
        <p:spPr bwMode="auto">
          <a:xfrm>
            <a:off x="11095558" y="3364568"/>
            <a:ext cx="75052" cy="74707"/>
          </a:xfrm>
          <a:custGeom>
            <a:avLst/>
            <a:gdLst/>
            <a:ahLst/>
            <a:cxnLst>
              <a:cxn ang="0">
                <a:pos x="24" y="47"/>
              </a:cxn>
              <a:cxn ang="0">
                <a:pos x="24" y="47"/>
              </a:cxn>
              <a:cxn ang="0">
                <a:pos x="19" y="47"/>
              </a:cxn>
              <a:cxn ang="0">
                <a:pos x="15" y="46"/>
              </a:cxn>
              <a:cxn ang="0">
                <a:pos x="11" y="43"/>
              </a:cxn>
              <a:cxn ang="0">
                <a:pos x="7" y="41"/>
              </a:cxn>
              <a:cxn ang="0">
                <a:pos x="4" y="37"/>
              </a:cxn>
              <a:cxn ang="0">
                <a:pos x="1" y="33"/>
              </a:cxn>
              <a:cxn ang="0">
                <a:pos x="0" y="29"/>
              </a:cxn>
              <a:cxn ang="0">
                <a:pos x="0" y="24"/>
              </a:cxn>
              <a:cxn ang="0">
                <a:pos x="0" y="24"/>
              </a:cxn>
              <a:cxn ang="0">
                <a:pos x="0" y="19"/>
              </a:cxn>
              <a:cxn ang="0">
                <a:pos x="1" y="15"/>
              </a:cxn>
              <a:cxn ang="0">
                <a:pos x="4" y="11"/>
              </a:cxn>
              <a:cxn ang="0">
                <a:pos x="7" y="7"/>
              </a:cxn>
              <a:cxn ang="0">
                <a:pos x="11" y="4"/>
              </a:cxn>
              <a:cxn ang="0">
                <a:pos x="15" y="2"/>
              </a:cxn>
              <a:cxn ang="0">
                <a:pos x="19" y="0"/>
              </a:cxn>
              <a:cxn ang="0">
                <a:pos x="24" y="0"/>
              </a:cxn>
              <a:cxn ang="0">
                <a:pos x="24" y="0"/>
              </a:cxn>
              <a:cxn ang="0">
                <a:pos x="28" y="0"/>
              </a:cxn>
              <a:cxn ang="0">
                <a:pos x="34" y="2"/>
              </a:cxn>
              <a:cxn ang="0">
                <a:pos x="38" y="4"/>
              </a:cxn>
              <a:cxn ang="0">
                <a:pos x="40" y="7"/>
              </a:cxn>
              <a:cxn ang="0">
                <a:pos x="43" y="11"/>
              </a:cxn>
              <a:cxn ang="0">
                <a:pos x="46" y="15"/>
              </a:cxn>
              <a:cxn ang="0">
                <a:pos x="47" y="19"/>
              </a:cxn>
              <a:cxn ang="0">
                <a:pos x="47" y="24"/>
              </a:cxn>
              <a:cxn ang="0">
                <a:pos x="47" y="24"/>
              </a:cxn>
              <a:cxn ang="0">
                <a:pos x="47" y="29"/>
              </a:cxn>
              <a:cxn ang="0">
                <a:pos x="46" y="33"/>
              </a:cxn>
              <a:cxn ang="0">
                <a:pos x="43" y="37"/>
              </a:cxn>
              <a:cxn ang="0">
                <a:pos x="40" y="41"/>
              </a:cxn>
              <a:cxn ang="0">
                <a:pos x="38" y="43"/>
              </a:cxn>
              <a:cxn ang="0">
                <a:pos x="34" y="46"/>
              </a:cxn>
              <a:cxn ang="0">
                <a:pos x="28" y="47"/>
              </a:cxn>
              <a:cxn ang="0">
                <a:pos x="24" y="47"/>
              </a:cxn>
              <a:cxn ang="0">
                <a:pos x="24" y="47"/>
              </a:cxn>
              <a:cxn ang="0">
                <a:pos x="24" y="6"/>
              </a:cxn>
              <a:cxn ang="0">
                <a:pos x="24" y="6"/>
              </a:cxn>
              <a:cxn ang="0">
                <a:pos x="16" y="7"/>
              </a:cxn>
              <a:cxn ang="0">
                <a:pos x="11" y="11"/>
              </a:cxn>
              <a:cxn ang="0">
                <a:pos x="7" y="16"/>
              </a:cxn>
              <a:cxn ang="0">
                <a:pos x="5" y="24"/>
              </a:cxn>
              <a:cxn ang="0">
                <a:pos x="5" y="24"/>
              </a:cxn>
              <a:cxn ang="0">
                <a:pos x="7" y="31"/>
              </a:cxn>
              <a:cxn ang="0">
                <a:pos x="11" y="37"/>
              </a:cxn>
              <a:cxn ang="0">
                <a:pos x="16" y="41"/>
              </a:cxn>
              <a:cxn ang="0">
                <a:pos x="24" y="42"/>
              </a:cxn>
              <a:cxn ang="0">
                <a:pos x="24" y="42"/>
              </a:cxn>
              <a:cxn ang="0">
                <a:pos x="31" y="41"/>
              </a:cxn>
              <a:cxn ang="0">
                <a:pos x="36" y="37"/>
              </a:cxn>
              <a:cxn ang="0">
                <a:pos x="40" y="31"/>
              </a:cxn>
              <a:cxn ang="0">
                <a:pos x="42" y="24"/>
              </a:cxn>
              <a:cxn ang="0">
                <a:pos x="42" y="24"/>
              </a:cxn>
              <a:cxn ang="0">
                <a:pos x="40" y="16"/>
              </a:cxn>
              <a:cxn ang="0">
                <a:pos x="36" y="11"/>
              </a:cxn>
              <a:cxn ang="0">
                <a:pos x="31" y="7"/>
              </a:cxn>
              <a:cxn ang="0">
                <a:pos x="24" y="6"/>
              </a:cxn>
              <a:cxn ang="0">
                <a:pos x="24" y="6"/>
              </a:cxn>
            </a:cxnLst>
            <a:rect l="0" t="0" r="r" b="b"/>
            <a:pathLst>
              <a:path w="47" h="47">
                <a:moveTo>
                  <a:pt x="24" y="47"/>
                </a:moveTo>
                <a:lnTo>
                  <a:pt x="24" y="47"/>
                </a:lnTo>
                <a:lnTo>
                  <a:pt x="19" y="47"/>
                </a:lnTo>
                <a:lnTo>
                  <a:pt x="15" y="46"/>
                </a:lnTo>
                <a:lnTo>
                  <a:pt x="11" y="43"/>
                </a:lnTo>
                <a:lnTo>
                  <a:pt x="7" y="41"/>
                </a:lnTo>
                <a:lnTo>
                  <a:pt x="4" y="37"/>
                </a:lnTo>
                <a:lnTo>
                  <a:pt x="1" y="33"/>
                </a:lnTo>
                <a:lnTo>
                  <a:pt x="0" y="29"/>
                </a:lnTo>
                <a:lnTo>
                  <a:pt x="0" y="24"/>
                </a:lnTo>
                <a:lnTo>
                  <a:pt x="0" y="24"/>
                </a:lnTo>
                <a:lnTo>
                  <a:pt x="0" y="19"/>
                </a:lnTo>
                <a:lnTo>
                  <a:pt x="1" y="15"/>
                </a:lnTo>
                <a:lnTo>
                  <a:pt x="4" y="11"/>
                </a:lnTo>
                <a:lnTo>
                  <a:pt x="7" y="7"/>
                </a:lnTo>
                <a:lnTo>
                  <a:pt x="11" y="4"/>
                </a:lnTo>
                <a:lnTo>
                  <a:pt x="15" y="2"/>
                </a:lnTo>
                <a:lnTo>
                  <a:pt x="19" y="0"/>
                </a:lnTo>
                <a:lnTo>
                  <a:pt x="24" y="0"/>
                </a:lnTo>
                <a:lnTo>
                  <a:pt x="24" y="0"/>
                </a:lnTo>
                <a:lnTo>
                  <a:pt x="28" y="0"/>
                </a:lnTo>
                <a:lnTo>
                  <a:pt x="34" y="2"/>
                </a:lnTo>
                <a:lnTo>
                  <a:pt x="38" y="4"/>
                </a:lnTo>
                <a:lnTo>
                  <a:pt x="40" y="7"/>
                </a:lnTo>
                <a:lnTo>
                  <a:pt x="43" y="11"/>
                </a:lnTo>
                <a:lnTo>
                  <a:pt x="46" y="15"/>
                </a:lnTo>
                <a:lnTo>
                  <a:pt x="47" y="19"/>
                </a:lnTo>
                <a:lnTo>
                  <a:pt x="47" y="24"/>
                </a:lnTo>
                <a:lnTo>
                  <a:pt x="47" y="24"/>
                </a:lnTo>
                <a:lnTo>
                  <a:pt x="47" y="29"/>
                </a:lnTo>
                <a:lnTo>
                  <a:pt x="46" y="33"/>
                </a:lnTo>
                <a:lnTo>
                  <a:pt x="43" y="37"/>
                </a:lnTo>
                <a:lnTo>
                  <a:pt x="40" y="41"/>
                </a:lnTo>
                <a:lnTo>
                  <a:pt x="38" y="43"/>
                </a:lnTo>
                <a:lnTo>
                  <a:pt x="34" y="46"/>
                </a:lnTo>
                <a:lnTo>
                  <a:pt x="28" y="47"/>
                </a:lnTo>
                <a:lnTo>
                  <a:pt x="24" y="47"/>
                </a:lnTo>
                <a:lnTo>
                  <a:pt x="24" y="47"/>
                </a:lnTo>
                <a:close/>
                <a:moveTo>
                  <a:pt x="24" y="6"/>
                </a:moveTo>
                <a:lnTo>
                  <a:pt x="24" y="6"/>
                </a:lnTo>
                <a:lnTo>
                  <a:pt x="16" y="7"/>
                </a:lnTo>
                <a:lnTo>
                  <a:pt x="11" y="11"/>
                </a:lnTo>
                <a:lnTo>
                  <a:pt x="7" y="16"/>
                </a:lnTo>
                <a:lnTo>
                  <a:pt x="5" y="24"/>
                </a:lnTo>
                <a:lnTo>
                  <a:pt x="5" y="24"/>
                </a:lnTo>
                <a:lnTo>
                  <a:pt x="7" y="31"/>
                </a:lnTo>
                <a:lnTo>
                  <a:pt x="11" y="37"/>
                </a:lnTo>
                <a:lnTo>
                  <a:pt x="16" y="41"/>
                </a:lnTo>
                <a:lnTo>
                  <a:pt x="24" y="42"/>
                </a:lnTo>
                <a:lnTo>
                  <a:pt x="24" y="42"/>
                </a:lnTo>
                <a:lnTo>
                  <a:pt x="31" y="41"/>
                </a:lnTo>
                <a:lnTo>
                  <a:pt x="36" y="37"/>
                </a:lnTo>
                <a:lnTo>
                  <a:pt x="40" y="31"/>
                </a:lnTo>
                <a:lnTo>
                  <a:pt x="42" y="24"/>
                </a:lnTo>
                <a:lnTo>
                  <a:pt x="42" y="24"/>
                </a:lnTo>
                <a:lnTo>
                  <a:pt x="40" y="16"/>
                </a:lnTo>
                <a:lnTo>
                  <a:pt x="36" y="11"/>
                </a:lnTo>
                <a:lnTo>
                  <a:pt x="31" y="7"/>
                </a:lnTo>
                <a:lnTo>
                  <a:pt x="24" y="6"/>
                </a:lnTo>
                <a:lnTo>
                  <a:pt x="24"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16" name="Freeform 292"/>
          <p:cNvSpPr>
            <a:spLocks noEditPoints="1"/>
          </p:cNvSpPr>
          <p:nvPr/>
        </p:nvSpPr>
        <p:spPr bwMode="auto">
          <a:xfrm>
            <a:off x="11212829" y="3481299"/>
            <a:ext cx="75052" cy="74707"/>
          </a:xfrm>
          <a:custGeom>
            <a:avLst/>
            <a:gdLst/>
            <a:ahLst/>
            <a:cxnLst>
              <a:cxn ang="0">
                <a:pos x="24" y="47"/>
              </a:cxn>
              <a:cxn ang="0">
                <a:pos x="24" y="47"/>
              </a:cxn>
              <a:cxn ang="0">
                <a:pos x="20" y="47"/>
              </a:cxn>
              <a:cxn ang="0">
                <a:pos x="14" y="46"/>
              </a:cxn>
              <a:cxn ang="0">
                <a:pos x="10" y="43"/>
              </a:cxn>
              <a:cxn ang="0">
                <a:pos x="8" y="40"/>
              </a:cxn>
              <a:cxn ang="0">
                <a:pos x="5" y="36"/>
              </a:cxn>
              <a:cxn ang="0">
                <a:pos x="2" y="32"/>
              </a:cxn>
              <a:cxn ang="0">
                <a:pos x="1" y="28"/>
              </a:cxn>
              <a:cxn ang="0">
                <a:pos x="0" y="23"/>
              </a:cxn>
              <a:cxn ang="0">
                <a:pos x="0" y="23"/>
              </a:cxn>
              <a:cxn ang="0">
                <a:pos x="1" y="19"/>
              </a:cxn>
              <a:cxn ang="0">
                <a:pos x="2" y="13"/>
              </a:cxn>
              <a:cxn ang="0">
                <a:pos x="5" y="9"/>
              </a:cxn>
              <a:cxn ang="0">
                <a:pos x="8" y="7"/>
              </a:cxn>
              <a:cxn ang="0">
                <a:pos x="10" y="4"/>
              </a:cxn>
              <a:cxn ang="0">
                <a:pos x="14" y="1"/>
              </a:cxn>
              <a:cxn ang="0">
                <a:pos x="20" y="0"/>
              </a:cxn>
              <a:cxn ang="0">
                <a:pos x="24" y="0"/>
              </a:cxn>
              <a:cxn ang="0">
                <a:pos x="24" y="0"/>
              </a:cxn>
              <a:cxn ang="0">
                <a:pos x="29" y="0"/>
              </a:cxn>
              <a:cxn ang="0">
                <a:pos x="33" y="1"/>
              </a:cxn>
              <a:cxn ang="0">
                <a:pos x="37" y="4"/>
              </a:cxn>
              <a:cxn ang="0">
                <a:pos x="41" y="7"/>
              </a:cxn>
              <a:cxn ang="0">
                <a:pos x="44" y="9"/>
              </a:cxn>
              <a:cxn ang="0">
                <a:pos x="47" y="13"/>
              </a:cxn>
              <a:cxn ang="0">
                <a:pos x="48" y="19"/>
              </a:cxn>
              <a:cxn ang="0">
                <a:pos x="48" y="23"/>
              </a:cxn>
              <a:cxn ang="0">
                <a:pos x="48" y="23"/>
              </a:cxn>
              <a:cxn ang="0">
                <a:pos x="48" y="28"/>
              </a:cxn>
              <a:cxn ang="0">
                <a:pos x="47" y="32"/>
              </a:cxn>
              <a:cxn ang="0">
                <a:pos x="44" y="36"/>
              </a:cxn>
              <a:cxn ang="0">
                <a:pos x="41" y="40"/>
              </a:cxn>
              <a:cxn ang="0">
                <a:pos x="37" y="43"/>
              </a:cxn>
              <a:cxn ang="0">
                <a:pos x="33" y="46"/>
              </a:cxn>
              <a:cxn ang="0">
                <a:pos x="29" y="47"/>
              </a:cxn>
              <a:cxn ang="0">
                <a:pos x="24" y="47"/>
              </a:cxn>
              <a:cxn ang="0">
                <a:pos x="24" y="47"/>
              </a:cxn>
              <a:cxn ang="0">
                <a:pos x="24" y="5"/>
              </a:cxn>
              <a:cxn ang="0">
                <a:pos x="24" y="5"/>
              </a:cxn>
              <a:cxn ang="0">
                <a:pos x="17" y="7"/>
              </a:cxn>
              <a:cxn ang="0">
                <a:pos x="12" y="11"/>
              </a:cxn>
              <a:cxn ang="0">
                <a:pos x="8" y="16"/>
              </a:cxn>
              <a:cxn ang="0">
                <a:pos x="5" y="23"/>
              </a:cxn>
              <a:cxn ang="0">
                <a:pos x="5" y="23"/>
              </a:cxn>
              <a:cxn ang="0">
                <a:pos x="8" y="31"/>
              </a:cxn>
              <a:cxn ang="0">
                <a:pos x="12" y="36"/>
              </a:cxn>
              <a:cxn ang="0">
                <a:pos x="17" y="40"/>
              </a:cxn>
              <a:cxn ang="0">
                <a:pos x="24" y="42"/>
              </a:cxn>
              <a:cxn ang="0">
                <a:pos x="24" y="42"/>
              </a:cxn>
              <a:cxn ang="0">
                <a:pos x="32" y="40"/>
              </a:cxn>
              <a:cxn ang="0">
                <a:pos x="37" y="36"/>
              </a:cxn>
              <a:cxn ang="0">
                <a:pos x="41" y="31"/>
              </a:cxn>
              <a:cxn ang="0">
                <a:pos x="43" y="23"/>
              </a:cxn>
              <a:cxn ang="0">
                <a:pos x="43" y="23"/>
              </a:cxn>
              <a:cxn ang="0">
                <a:pos x="41" y="16"/>
              </a:cxn>
              <a:cxn ang="0">
                <a:pos x="37" y="11"/>
              </a:cxn>
              <a:cxn ang="0">
                <a:pos x="32" y="7"/>
              </a:cxn>
              <a:cxn ang="0">
                <a:pos x="24" y="5"/>
              </a:cxn>
              <a:cxn ang="0">
                <a:pos x="24" y="5"/>
              </a:cxn>
            </a:cxnLst>
            <a:rect l="0" t="0" r="r" b="b"/>
            <a:pathLst>
              <a:path w="48" h="47">
                <a:moveTo>
                  <a:pt x="24" y="47"/>
                </a:moveTo>
                <a:lnTo>
                  <a:pt x="24" y="47"/>
                </a:lnTo>
                <a:lnTo>
                  <a:pt x="20" y="47"/>
                </a:lnTo>
                <a:lnTo>
                  <a:pt x="14" y="46"/>
                </a:lnTo>
                <a:lnTo>
                  <a:pt x="10" y="43"/>
                </a:lnTo>
                <a:lnTo>
                  <a:pt x="8" y="40"/>
                </a:lnTo>
                <a:lnTo>
                  <a:pt x="5" y="36"/>
                </a:lnTo>
                <a:lnTo>
                  <a:pt x="2" y="32"/>
                </a:lnTo>
                <a:lnTo>
                  <a:pt x="1" y="28"/>
                </a:lnTo>
                <a:lnTo>
                  <a:pt x="0" y="23"/>
                </a:lnTo>
                <a:lnTo>
                  <a:pt x="0" y="23"/>
                </a:lnTo>
                <a:lnTo>
                  <a:pt x="1" y="19"/>
                </a:lnTo>
                <a:lnTo>
                  <a:pt x="2" y="13"/>
                </a:lnTo>
                <a:lnTo>
                  <a:pt x="5" y="9"/>
                </a:lnTo>
                <a:lnTo>
                  <a:pt x="8" y="7"/>
                </a:lnTo>
                <a:lnTo>
                  <a:pt x="10" y="4"/>
                </a:lnTo>
                <a:lnTo>
                  <a:pt x="14" y="1"/>
                </a:lnTo>
                <a:lnTo>
                  <a:pt x="20" y="0"/>
                </a:lnTo>
                <a:lnTo>
                  <a:pt x="24" y="0"/>
                </a:lnTo>
                <a:lnTo>
                  <a:pt x="24" y="0"/>
                </a:lnTo>
                <a:lnTo>
                  <a:pt x="29" y="0"/>
                </a:lnTo>
                <a:lnTo>
                  <a:pt x="33" y="1"/>
                </a:lnTo>
                <a:lnTo>
                  <a:pt x="37" y="4"/>
                </a:lnTo>
                <a:lnTo>
                  <a:pt x="41" y="7"/>
                </a:lnTo>
                <a:lnTo>
                  <a:pt x="44" y="9"/>
                </a:lnTo>
                <a:lnTo>
                  <a:pt x="47" y="13"/>
                </a:lnTo>
                <a:lnTo>
                  <a:pt x="48" y="19"/>
                </a:lnTo>
                <a:lnTo>
                  <a:pt x="48" y="23"/>
                </a:lnTo>
                <a:lnTo>
                  <a:pt x="48" y="23"/>
                </a:lnTo>
                <a:lnTo>
                  <a:pt x="48" y="28"/>
                </a:lnTo>
                <a:lnTo>
                  <a:pt x="47" y="32"/>
                </a:lnTo>
                <a:lnTo>
                  <a:pt x="44" y="36"/>
                </a:lnTo>
                <a:lnTo>
                  <a:pt x="41" y="40"/>
                </a:lnTo>
                <a:lnTo>
                  <a:pt x="37" y="43"/>
                </a:lnTo>
                <a:lnTo>
                  <a:pt x="33" y="46"/>
                </a:lnTo>
                <a:lnTo>
                  <a:pt x="29" y="47"/>
                </a:lnTo>
                <a:lnTo>
                  <a:pt x="24" y="47"/>
                </a:lnTo>
                <a:lnTo>
                  <a:pt x="24" y="47"/>
                </a:lnTo>
                <a:close/>
                <a:moveTo>
                  <a:pt x="24" y="5"/>
                </a:moveTo>
                <a:lnTo>
                  <a:pt x="24" y="5"/>
                </a:lnTo>
                <a:lnTo>
                  <a:pt x="17" y="7"/>
                </a:lnTo>
                <a:lnTo>
                  <a:pt x="12" y="11"/>
                </a:lnTo>
                <a:lnTo>
                  <a:pt x="8" y="16"/>
                </a:lnTo>
                <a:lnTo>
                  <a:pt x="5" y="23"/>
                </a:lnTo>
                <a:lnTo>
                  <a:pt x="5" y="23"/>
                </a:lnTo>
                <a:lnTo>
                  <a:pt x="8" y="31"/>
                </a:lnTo>
                <a:lnTo>
                  <a:pt x="12" y="36"/>
                </a:lnTo>
                <a:lnTo>
                  <a:pt x="17" y="40"/>
                </a:lnTo>
                <a:lnTo>
                  <a:pt x="24" y="42"/>
                </a:lnTo>
                <a:lnTo>
                  <a:pt x="24" y="42"/>
                </a:lnTo>
                <a:lnTo>
                  <a:pt x="32" y="40"/>
                </a:lnTo>
                <a:lnTo>
                  <a:pt x="37" y="36"/>
                </a:lnTo>
                <a:lnTo>
                  <a:pt x="41" y="31"/>
                </a:lnTo>
                <a:lnTo>
                  <a:pt x="43" y="23"/>
                </a:lnTo>
                <a:lnTo>
                  <a:pt x="43" y="23"/>
                </a:lnTo>
                <a:lnTo>
                  <a:pt x="41" y="16"/>
                </a:lnTo>
                <a:lnTo>
                  <a:pt x="37" y="11"/>
                </a:lnTo>
                <a:lnTo>
                  <a:pt x="32" y="7"/>
                </a:lnTo>
                <a:lnTo>
                  <a:pt x="24" y="5"/>
                </a:lnTo>
                <a:lnTo>
                  <a:pt x="24"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17" name="Freeform 293"/>
          <p:cNvSpPr/>
          <p:nvPr/>
        </p:nvSpPr>
        <p:spPr bwMode="auto">
          <a:xfrm>
            <a:off x="10265300" y="3350563"/>
            <a:ext cx="225155" cy="18676"/>
          </a:xfrm>
          <a:custGeom>
            <a:avLst/>
            <a:gdLst/>
            <a:ahLst/>
            <a:cxnLst>
              <a:cxn ang="0">
                <a:pos x="1" y="5"/>
              </a:cxn>
              <a:cxn ang="0">
                <a:pos x="1" y="5"/>
              </a:cxn>
              <a:cxn ang="0">
                <a:pos x="0" y="11"/>
              </a:cxn>
              <a:cxn ang="0">
                <a:pos x="139" y="11"/>
              </a:cxn>
              <a:cxn ang="0">
                <a:pos x="139" y="11"/>
              </a:cxn>
              <a:cxn ang="0">
                <a:pos x="140" y="11"/>
              </a:cxn>
              <a:cxn ang="0">
                <a:pos x="143" y="9"/>
              </a:cxn>
              <a:cxn ang="0">
                <a:pos x="144" y="8"/>
              </a:cxn>
              <a:cxn ang="0">
                <a:pos x="144" y="5"/>
              </a:cxn>
              <a:cxn ang="0">
                <a:pos x="144" y="5"/>
              </a:cxn>
              <a:cxn ang="0">
                <a:pos x="144" y="4"/>
              </a:cxn>
              <a:cxn ang="0">
                <a:pos x="143" y="1"/>
              </a:cxn>
              <a:cxn ang="0">
                <a:pos x="140" y="1"/>
              </a:cxn>
              <a:cxn ang="0">
                <a:pos x="139" y="0"/>
              </a:cxn>
              <a:cxn ang="0">
                <a:pos x="0" y="0"/>
              </a:cxn>
              <a:cxn ang="0">
                <a:pos x="0" y="0"/>
              </a:cxn>
              <a:cxn ang="0">
                <a:pos x="1" y="5"/>
              </a:cxn>
              <a:cxn ang="0">
                <a:pos x="1" y="5"/>
              </a:cxn>
            </a:cxnLst>
            <a:rect l="0" t="0" r="r" b="b"/>
            <a:pathLst>
              <a:path w="144" h="11">
                <a:moveTo>
                  <a:pt x="1" y="5"/>
                </a:moveTo>
                <a:lnTo>
                  <a:pt x="1" y="5"/>
                </a:lnTo>
                <a:lnTo>
                  <a:pt x="0" y="11"/>
                </a:lnTo>
                <a:lnTo>
                  <a:pt x="139" y="11"/>
                </a:lnTo>
                <a:lnTo>
                  <a:pt x="139" y="11"/>
                </a:lnTo>
                <a:lnTo>
                  <a:pt x="140" y="11"/>
                </a:lnTo>
                <a:lnTo>
                  <a:pt x="143" y="9"/>
                </a:lnTo>
                <a:lnTo>
                  <a:pt x="144" y="8"/>
                </a:lnTo>
                <a:lnTo>
                  <a:pt x="144" y="5"/>
                </a:lnTo>
                <a:lnTo>
                  <a:pt x="144" y="5"/>
                </a:lnTo>
                <a:lnTo>
                  <a:pt x="144" y="4"/>
                </a:lnTo>
                <a:lnTo>
                  <a:pt x="143" y="1"/>
                </a:lnTo>
                <a:lnTo>
                  <a:pt x="140" y="1"/>
                </a:lnTo>
                <a:lnTo>
                  <a:pt x="139" y="0"/>
                </a:lnTo>
                <a:lnTo>
                  <a:pt x="0" y="0"/>
                </a:lnTo>
                <a:lnTo>
                  <a:pt x="0" y="0"/>
                </a:lnTo>
                <a:lnTo>
                  <a:pt x="1" y="5"/>
                </a:lnTo>
                <a:lnTo>
                  <a:pt x="1"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18" name="Freeform 294"/>
          <p:cNvSpPr/>
          <p:nvPr/>
        </p:nvSpPr>
        <p:spPr bwMode="auto">
          <a:xfrm>
            <a:off x="10152723" y="3350563"/>
            <a:ext cx="46907" cy="18676"/>
          </a:xfrm>
          <a:custGeom>
            <a:avLst/>
            <a:gdLst/>
            <a:ahLst/>
            <a:cxnLst>
              <a:cxn ang="0">
                <a:pos x="30" y="5"/>
              </a:cxn>
              <a:cxn ang="0">
                <a:pos x="30" y="5"/>
              </a:cxn>
              <a:cxn ang="0">
                <a:pos x="31" y="0"/>
              </a:cxn>
              <a:cxn ang="0">
                <a:pos x="6" y="0"/>
              </a:cxn>
              <a:cxn ang="0">
                <a:pos x="6" y="0"/>
              </a:cxn>
              <a:cxn ang="0">
                <a:pos x="3" y="1"/>
              </a:cxn>
              <a:cxn ang="0">
                <a:pos x="2" y="1"/>
              </a:cxn>
              <a:cxn ang="0">
                <a:pos x="0" y="4"/>
              </a:cxn>
              <a:cxn ang="0">
                <a:pos x="0" y="5"/>
              </a:cxn>
              <a:cxn ang="0">
                <a:pos x="0" y="5"/>
              </a:cxn>
              <a:cxn ang="0">
                <a:pos x="0" y="8"/>
              </a:cxn>
              <a:cxn ang="0">
                <a:pos x="2" y="9"/>
              </a:cxn>
              <a:cxn ang="0">
                <a:pos x="3" y="11"/>
              </a:cxn>
              <a:cxn ang="0">
                <a:pos x="6" y="11"/>
              </a:cxn>
              <a:cxn ang="0">
                <a:pos x="31" y="11"/>
              </a:cxn>
              <a:cxn ang="0">
                <a:pos x="31" y="11"/>
              </a:cxn>
              <a:cxn ang="0">
                <a:pos x="30" y="5"/>
              </a:cxn>
              <a:cxn ang="0">
                <a:pos x="30" y="5"/>
              </a:cxn>
            </a:cxnLst>
            <a:rect l="0" t="0" r="r" b="b"/>
            <a:pathLst>
              <a:path w="31" h="11">
                <a:moveTo>
                  <a:pt x="30" y="5"/>
                </a:moveTo>
                <a:lnTo>
                  <a:pt x="30" y="5"/>
                </a:lnTo>
                <a:lnTo>
                  <a:pt x="31" y="0"/>
                </a:lnTo>
                <a:lnTo>
                  <a:pt x="6" y="0"/>
                </a:lnTo>
                <a:lnTo>
                  <a:pt x="6" y="0"/>
                </a:lnTo>
                <a:lnTo>
                  <a:pt x="3" y="1"/>
                </a:lnTo>
                <a:lnTo>
                  <a:pt x="2" y="1"/>
                </a:lnTo>
                <a:lnTo>
                  <a:pt x="0" y="4"/>
                </a:lnTo>
                <a:lnTo>
                  <a:pt x="0" y="5"/>
                </a:lnTo>
                <a:lnTo>
                  <a:pt x="0" y="5"/>
                </a:lnTo>
                <a:lnTo>
                  <a:pt x="0" y="8"/>
                </a:lnTo>
                <a:lnTo>
                  <a:pt x="2" y="9"/>
                </a:lnTo>
                <a:lnTo>
                  <a:pt x="3" y="11"/>
                </a:lnTo>
                <a:lnTo>
                  <a:pt x="6" y="11"/>
                </a:lnTo>
                <a:lnTo>
                  <a:pt x="31" y="11"/>
                </a:lnTo>
                <a:lnTo>
                  <a:pt x="31" y="11"/>
                </a:lnTo>
                <a:lnTo>
                  <a:pt x="30" y="5"/>
                </a:lnTo>
                <a:lnTo>
                  <a:pt x="30"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19" name="Freeform 295"/>
          <p:cNvSpPr/>
          <p:nvPr/>
        </p:nvSpPr>
        <p:spPr bwMode="auto">
          <a:xfrm>
            <a:off x="10429474" y="3471961"/>
            <a:ext cx="60981" cy="14009"/>
          </a:xfrm>
          <a:custGeom>
            <a:avLst/>
            <a:gdLst/>
            <a:ahLst/>
            <a:cxnLst>
              <a:cxn ang="0">
                <a:pos x="2" y="5"/>
              </a:cxn>
              <a:cxn ang="0">
                <a:pos x="2" y="5"/>
              </a:cxn>
              <a:cxn ang="0">
                <a:pos x="0" y="10"/>
              </a:cxn>
              <a:cxn ang="0">
                <a:pos x="34" y="10"/>
              </a:cxn>
              <a:cxn ang="0">
                <a:pos x="34" y="10"/>
              </a:cxn>
              <a:cxn ang="0">
                <a:pos x="35" y="9"/>
              </a:cxn>
              <a:cxn ang="0">
                <a:pos x="38" y="9"/>
              </a:cxn>
              <a:cxn ang="0">
                <a:pos x="39" y="6"/>
              </a:cxn>
              <a:cxn ang="0">
                <a:pos x="39" y="5"/>
              </a:cxn>
              <a:cxn ang="0">
                <a:pos x="39" y="5"/>
              </a:cxn>
              <a:cxn ang="0">
                <a:pos x="39" y="2"/>
              </a:cxn>
              <a:cxn ang="0">
                <a:pos x="38" y="1"/>
              </a:cxn>
              <a:cxn ang="0">
                <a:pos x="35" y="0"/>
              </a:cxn>
              <a:cxn ang="0">
                <a:pos x="34" y="0"/>
              </a:cxn>
              <a:cxn ang="0">
                <a:pos x="0" y="0"/>
              </a:cxn>
              <a:cxn ang="0">
                <a:pos x="0" y="0"/>
              </a:cxn>
              <a:cxn ang="0">
                <a:pos x="2" y="5"/>
              </a:cxn>
              <a:cxn ang="0">
                <a:pos x="2" y="5"/>
              </a:cxn>
            </a:cxnLst>
            <a:rect l="0" t="0" r="r" b="b"/>
            <a:pathLst>
              <a:path w="39" h="10">
                <a:moveTo>
                  <a:pt x="2" y="5"/>
                </a:moveTo>
                <a:lnTo>
                  <a:pt x="2" y="5"/>
                </a:lnTo>
                <a:lnTo>
                  <a:pt x="0" y="10"/>
                </a:lnTo>
                <a:lnTo>
                  <a:pt x="34" y="10"/>
                </a:lnTo>
                <a:lnTo>
                  <a:pt x="34" y="10"/>
                </a:lnTo>
                <a:lnTo>
                  <a:pt x="35" y="9"/>
                </a:lnTo>
                <a:lnTo>
                  <a:pt x="38" y="9"/>
                </a:lnTo>
                <a:lnTo>
                  <a:pt x="39" y="6"/>
                </a:lnTo>
                <a:lnTo>
                  <a:pt x="39" y="5"/>
                </a:lnTo>
                <a:lnTo>
                  <a:pt x="39" y="5"/>
                </a:lnTo>
                <a:lnTo>
                  <a:pt x="39" y="2"/>
                </a:lnTo>
                <a:lnTo>
                  <a:pt x="38" y="1"/>
                </a:lnTo>
                <a:lnTo>
                  <a:pt x="35" y="0"/>
                </a:lnTo>
                <a:lnTo>
                  <a:pt x="34" y="0"/>
                </a:lnTo>
                <a:lnTo>
                  <a:pt x="0" y="0"/>
                </a:lnTo>
                <a:lnTo>
                  <a:pt x="0" y="0"/>
                </a:lnTo>
                <a:lnTo>
                  <a:pt x="2" y="5"/>
                </a:lnTo>
                <a:lnTo>
                  <a:pt x="2"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20" name="Freeform 296"/>
          <p:cNvSpPr/>
          <p:nvPr/>
        </p:nvSpPr>
        <p:spPr bwMode="auto">
          <a:xfrm>
            <a:off x="10152723" y="3471961"/>
            <a:ext cx="211084" cy="14009"/>
          </a:xfrm>
          <a:custGeom>
            <a:avLst/>
            <a:gdLst/>
            <a:ahLst/>
            <a:cxnLst>
              <a:cxn ang="0">
                <a:pos x="135" y="5"/>
              </a:cxn>
              <a:cxn ang="0">
                <a:pos x="135" y="5"/>
              </a:cxn>
              <a:cxn ang="0">
                <a:pos x="137" y="0"/>
              </a:cxn>
              <a:cxn ang="0">
                <a:pos x="6" y="0"/>
              </a:cxn>
              <a:cxn ang="0">
                <a:pos x="6" y="0"/>
              </a:cxn>
              <a:cxn ang="0">
                <a:pos x="3" y="0"/>
              </a:cxn>
              <a:cxn ang="0">
                <a:pos x="2" y="1"/>
              </a:cxn>
              <a:cxn ang="0">
                <a:pos x="0" y="2"/>
              </a:cxn>
              <a:cxn ang="0">
                <a:pos x="0" y="5"/>
              </a:cxn>
              <a:cxn ang="0">
                <a:pos x="0" y="5"/>
              </a:cxn>
              <a:cxn ang="0">
                <a:pos x="0" y="6"/>
              </a:cxn>
              <a:cxn ang="0">
                <a:pos x="2" y="9"/>
              </a:cxn>
              <a:cxn ang="0">
                <a:pos x="3" y="9"/>
              </a:cxn>
              <a:cxn ang="0">
                <a:pos x="6" y="10"/>
              </a:cxn>
              <a:cxn ang="0">
                <a:pos x="137" y="10"/>
              </a:cxn>
              <a:cxn ang="0">
                <a:pos x="137" y="10"/>
              </a:cxn>
              <a:cxn ang="0">
                <a:pos x="135" y="5"/>
              </a:cxn>
              <a:cxn ang="0">
                <a:pos x="135" y="5"/>
              </a:cxn>
            </a:cxnLst>
            <a:rect l="0" t="0" r="r" b="b"/>
            <a:pathLst>
              <a:path w="137" h="10">
                <a:moveTo>
                  <a:pt x="135" y="5"/>
                </a:moveTo>
                <a:lnTo>
                  <a:pt x="135" y="5"/>
                </a:lnTo>
                <a:lnTo>
                  <a:pt x="137" y="0"/>
                </a:lnTo>
                <a:lnTo>
                  <a:pt x="6" y="0"/>
                </a:lnTo>
                <a:lnTo>
                  <a:pt x="6" y="0"/>
                </a:lnTo>
                <a:lnTo>
                  <a:pt x="3" y="0"/>
                </a:lnTo>
                <a:lnTo>
                  <a:pt x="2" y="1"/>
                </a:lnTo>
                <a:lnTo>
                  <a:pt x="0" y="2"/>
                </a:lnTo>
                <a:lnTo>
                  <a:pt x="0" y="5"/>
                </a:lnTo>
                <a:lnTo>
                  <a:pt x="0" y="5"/>
                </a:lnTo>
                <a:lnTo>
                  <a:pt x="0" y="6"/>
                </a:lnTo>
                <a:lnTo>
                  <a:pt x="2" y="9"/>
                </a:lnTo>
                <a:lnTo>
                  <a:pt x="3" y="9"/>
                </a:lnTo>
                <a:lnTo>
                  <a:pt x="6" y="10"/>
                </a:lnTo>
                <a:lnTo>
                  <a:pt x="137" y="10"/>
                </a:lnTo>
                <a:lnTo>
                  <a:pt x="137" y="10"/>
                </a:lnTo>
                <a:lnTo>
                  <a:pt x="135" y="5"/>
                </a:lnTo>
                <a:lnTo>
                  <a:pt x="135"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21" name="Freeform 297"/>
          <p:cNvSpPr/>
          <p:nvPr/>
        </p:nvSpPr>
        <p:spPr bwMode="auto">
          <a:xfrm>
            <a:off x="10312207" y="3588692"/>
            <a:ext cx="178248" cy="14009"/>
          </a:xfrm>
          <a:custGeom>
            <a:avLst/>
            <a:gdLst/>
            <a:ahLst/>
            <a:cxnLst>
              <a:cxn ang="0">
                <a:pos x="1" y="6"/>
              </a:cxn>
              <a:cxn ang="0">
                <a:pos x="1" y="6"/>
              </a:cxn>
              <a:cxn ang="0">
                <a:pos x="0" y="11"/>
              </a:cxn>
              <a:cxn ang="0">
                <a:pos x="109" y="11"/>
              </a:cxn>
              <a:cxn ang="0">
                <a:pos x="109" y="11"/>
              </a:cxn>
              <a:cxn ang="0">
                <a:pos x="110" y="11"/>
              </a:cxn>
              <a:cxn ang="0">
                <a:pos x="113" y="10"/>
              </a:cxn>
              <a:cxn ang="0">
                <a:pos x="114" y="8"/>
              </a:cxn>
              <a:cxn ang="0">
                <a:pos x="114" y="6"/>
              </a:cxn>
              <a:cxn ang="0">
                <a:pos x="114" y="6"/>
              </a:cxn>
              <a:cxn ang="0">
                <a:pos x="114" y="4"/>
              </a:cxn>
              <a:cxn ang="0">
                <a:pos x="113" y="2"/>
              </a:cxn>
              <a:cxn ang="0">
                <a:pos x="110" y="2"/>
              </a:cxn>
              <a:cxn ang="0">
                <a:pos x="109" y="0"/>
              </a:cxn>
              <a:cxn ang="0">
                <a:pos x="0" y="0"/>
              </a:cxn>
              <a:cxn ang="0">
                <a:pos x="0" y="0"/>
              </a:cxn>
              <a:cxn ang="0">
                <a:pos x="1" y="6"/>
              </a:cxn>
              <a:cxn ang="0">
                <a:pos x="1" y="6"/>
              </a:cxn>
            </a:cxnLst>
            <a:rect l="0" t="0" r="r" b="b"/>
            <a:pathLst>
              <a:path w="114" h="11">
                <a:moveTo>
                  <a:pt x="1" y="6"/>
                </a:moveTo>
                <a:lnTo>
                  <a:pt x="1" y="6"/>
                </a:lnTo>
                <a:lnTo>
                  <a:pt x="0" y="11"/>
                </a:lnTo>
                <a:lnTo>
                  <a:pt x="109" y="11"/>
                </a:lnTo>
                <a:lnTo>
                  <a:pt x="109" y="11"/>
                </a:lnTo>
                <a:lnTo>
                  <a:pt x="110" y="11"/>
                </a:lnTo>
                <a:lnTo>
                  <a:pt x="113" y="10"/>
                </a:lnTo>
                <a:lnTo>
                  <a:pt x="114" y="8"/>
                </a:lnTo>
                <a:lnTo>
                  <a:pt x="114" y="6"/>
                </a:lnTo>
                <a:lnTo>
                  <a:pt x="114" y="6"/>
                </a:lnTo>
                <a:lnTo>
                  <a:pt x="114" y="4"/>
                </a:lnTo>
                <a:lnTo>
                  <a:pt x="113" y="2"/>
                </a:lnTo>
                <a:lnTo>
                  <a:pt x="110" y="2"/>
                </a:lnTo>
                <a:lnTo>
                  <a:pt x="109" y="0"/>
                </a:lnTo>
                <a:lnTo>
                  <a:pt x="0" y="0"/>
                </a:lnTo>
                <a:lnTo>
                  <a:pt x="0" y="0"/>
                </a:lnTo>
                <a:lnTo>
                  <a:pt x="1" y="6"/>
                </a:lnTo>
                <a:lnTo>
                  <a:pt x="1"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22" name="Freeform 298"/>
          <p:cNvSpPr/>
          <p:nvPr/>
        </p:nvSpPr>
        <p:spPr bwMode="auto">
          <a:xfrm>
            <a:off x="10152723" y="3588692"/>
            <a:ext cx="93815" cy="14009"/>
          </a:xfrm>
          <a:custGeom>
            <a:avLst/>
            <a:gdLst/>
            <a:ahLst/>
            <a:cxnLst>
              <a:cxn ang="0">
                <a:pos x="60" y="6"/>
              </a:cxn>
              <a:cxn ang="0">
                <a:pos x="60" y="6"/>
              </a:cxn>
              <a:cxn ang="0">
                <a:pos x="61" y="0"/>
              </a:cxn>
              <a:cxn ang="0">
                <a:pos x="6" y="0"/>
              </a:cxn>
              <a:cxn ang="0">
                <a:pos x="6" y="0"/>
              </a:cxn>
              <a:cxn ang="0">
                <a:pos x="3" y="2"/>
              </a:cxn>
              <a:cxn ang="0">
                <a:pos x="2" y="2"/>
              </a:cxn>
              <a:cxn ang="0">
                <a:pos x="0" y="4"/>
              </a:cxn>
              <a:cxn ang="0">
                <a:pos x="0" y="6"/>
              </a:cxn>
              <a:cxn ang="0">
                <a:pos x="0" y="6"/>
              </a:cxn>
              <a:cxn ang="0">
                <a:pos x="0" y="8"/>
              </a:cxn>
              <a:cxn ang="0">
                <a:pos x="2" y="10"/>
              </a:cxn>
              <a:cxn ang="0">
                <a:pos x="3" y="11"/>
              </a:cxn>
              <a:cxn ang="0">
                <a:pos x="6" y="11"/>
              </a:cxn>
              <a:cxn ang="0">
                <a:pos x="61" y="11"/>
              </a:cxn>
              <a:cxn ang="0">
                <a:pos x="61" y="11"/>
              </a:cxn>
              <a:cxn ang="0">
                <a:pos x="60" y="6"/>
              </a:cxn>
              <a:cxn ang="0">
                <a:pos x="60" y="6"/>
              </a:cxn>
            </a:cxnLst>
            <a:rect l="0" t="0" r="r" b="b"/>
            <a:pathLst>
              <a:path w="61" h="11">
                <a:moveTo>
                  <a:pt x="60" y="6"/>
                </a:moveTo>
                <a:lnTo>
                  <a:pt x="60" y="6"/>
                </a:lnTo>
                <a:lnTo>
                  <a:pt x="61" y="0"/>
                </a:lnTo>
                <a:lnTo>
                  <a:pt x="6" y="0"/>
                </a:lnTo>
                <a:lnTo>
                  <a:pt x="6" y="0"/>
                </a:lnTo>
                <a:lnTo>
                  <a:pt x="3" y="2"/>
                </a:lnTo>
                <a:lnTo>
                  <a:pt x="2" y="2"/>
                </a:lnTo>
                <a:lnTo>
                  <a:pt x="0" y="4"/>
                </a:lnTo>
                <a:lnTo>
                  <a:pt x="0" y="6"/>
                </a:lnTo>
                <a:lnTo>
                  <a:pt x="0" y="6"/>
                </a:lnTo>
                <a:lnTo>
                  <a:pt x="0" y="8"/>
                </a:lnTo>
                <a:lnTo>
                  <a:pt x="2" y="10"/>
                </a:lnTo>
                <a:lnTo>
                  <a:pt x="3" y="11"/>
                </a:lnTo>
                <a:lnTo>
                  <a:pt x="6" y="11"/>
                </a:lnTo>
                <a:lnTo>
                  <a:pt x="61" y="11"/>
                </a:lnTo>
                <a:lnTo>
                  <a:pt x="61" y="11"/>
                </a:lnTo>
                <a:lnTo>
                  <a:pt x="60" y="6"/>
                </a:lnTo>
                <a:lnTo>
                  <a:pt x="60"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23" name="Freeform 299"/>
          <p:cNvSpPr>
            <a:spLocks noEditPoints="1"/>
          </p:cNvSpPr>
          <p:nvPr/>
        </p:nvSpPr>
        <p:spPr bwMode="auto">
          <a:xfrm>
            <a:off x="10194938" y="3322548"/>
            <a:ext cx="75052" cy="74707"/>
          </a:xfrm>
          <a:custGeom>
            <a:avLst/>
            <a:gdLst/>
            <a:ahLst/>
            <a:cxnLst>
              <a:cxn ang="0">
                <a:pos x="25" y="48"/>
              </a:cxn>
              <a:cxn ang="0">
                <a:pos x="25" y="48"/>
              </a:cxn>
              <a:cxn ang="0">
                <a:pos x="21" y="47"/>
              </a:cxn>
              <a:cxn ang="0">
                <a:pos x="15" y="46"/>
              </a:cxn>
              <a:cxn ang="0">
                <a:pos x="11" y="44"/>
              </a:cxn>
              <a:cxn ang="0">
                <a:pos x="9" y="42"/>
              </a:cxn>
              <a:cxn ang="0">
                <a:pos x="4" y="38"/>
              </a:cxn>
              <a:cxn ang="0">
                <a:pos x="3" y="34"/>
              </a:cxn>
              <a:cxn ang="0">
                <a:pos x="2" y="30"/>
              </a:cxn>
              <a:cxn ang="0">
                <a:pos x="0" y="24"/>
              </a:cxn>
              <a:cxn ang="0">
                <a:pos x="0" y="24"/>
              </a:cxn>
              <a:cxn ang="0">
                <a:pos x="2" y="19"/>
              </a:cxn>
              <a:cxn ang="0">
                <a:pos x="3" y="15"/>
              </a:cxn>
              <a:cxn ang="0">
                <a:pos x="4" y="11"/>
              </a:cxn>
              <a:cxn ang="0">
                <a:pos x="9" y="8"/>
              </a:cxn>
              <a:cxn ang="0">
                <a:pos x="11" y="4"/>
              </a:cxn>
              <a:cxn ang="0">
                <a:pos x="15" y="3"/>
              </a:cxn>
              <a:cxn ang="0">
                <a:pos x="21" y="1"/>
              </a:cxn>
              <a:cxn ang="0">
                <a:pos x="25" y="0"/>
              </a:cxn>
              <a:cxn ang="0">
                <a:pos x="25" y="0"/>
              </a:cxn>
              <a:cxn ang="0">
                <a:pos x="30" y="1"/>
              </a:cxn>
              <a:cxn ang="0">
                <a:pos x="34" y="3"/>
              </a:cxn>
              <a:cxn ang="0">
                <a:pos x="38" y="4"/>
              </a:cxn>
              <a:cxn ang="0">
                <a:pos x="42" y="8"/>
              </a:cxn>
              <a:cxn ang="0">
                <a:pos x="45" y="11"/>
              </a:cxn>
              <a:cxn ang="0">
                <a:pos x="46" y="15"/>
              </a:cxn>
              <a:cxn ang="0">
                <a:pos x="48" y="19"/>
              </a:cxn>
              <a:cxn ang="0">
                <a:pos x="49" y="24"/>
              </a:cxn>
              <a:cxn ang="0">
                <a:pos x="49" y="24"/>
              </a:cxn>
              <a:cxn ang="0">
                <a:pos x="48" y="30"/>
              </a:cxn>
              <a:cxn ang="0">
                <a:pos x="46" y="34"/>
              </a:cxn>
              <a:cxn ang="0">
                <a:pos x="45" y="38"/>
              </a:cxn>
              <a:cxn ang="0">
                <a:pos x="42" y="42"/>
              </a:cxn>
              <a:cxn ang="0">
                <a:pos x="38" y="44"/>
              </a:cxn>
              <a:cxn ang="0">
                <a:pos x="34" y="46"/>
              </a:cxn>
              <a:cxn ang="0">
                <a:pos x="30" y="47"/>
              </a:cxn>
              <a:cxn ang="0">
                <a:pos x="25" y="48"/>
              </a:cxn>
              <a:cxn ang="0">
                <a:pos x="25" y="48"/>
              </a:cxn>
              <a:cxn ang="0">
                <a:pos x="25" y="5"/>
              </a:cxn>
              <a:cxn ang="0">
                <a:pos x="25" y="5"/>
              </a:cxn>
              <a:cxn ang="0">
                <a:pos x="18" y="7"/>
              </a:cxn>
              <a:cxn ang="0">
                <a:pos x="11" y="11"/>
              </a:cxn>
              <a:cxn ang="0">
                <a:pos x="7" y="17"/>
              </a:cxn>
              <a:cxn ang="0">
                <a:pos x="6" y="24"/>
              </a:cxn>
              <a:cxn ang="0">
                <a:pos x="6" y="24"/>
              </a:cxn>
              <a:cxn ang="0">
                <a:pos x="7" y="31"/>
              </a:cxn>
              <a:cxn ang="0">
                <a:pos x="11" y="38"/>
              </a:cxn>
              <a:cxn ang="0">
                <a:pos x="18" y="42"/>
              </a:cxn>
              <a:cxn ang="0">
                <a:pos x="25" y="43"/>
              </a:cxn>
              <a:cxn ang="0">
                <a:pos x="25" y="43"/>
              </a:cxn>
              <a:cxn ang="0">
                <a:pos x="31" y="42"/>
              </a:cxn>
              <a:cxn ang="0">
                <a:pos x="38" y="38"/>
              </a:cxn>
              <a:cxn ang="0">
                <a:pos x="42" y="31"/>
              </a:cxn>
              <a:cxn ang="0">
                <a:pos x="44" y="24"/>
              </a:cxn>
              <a:cxn ang="0">
                <a:pos x="44" y="24"/>
              </a:cxn>
              <a:cxn ang="0">
                <a:pos x="42" y="17"/>
              </a:cxn>
              <a:cxn ang="0">
                <a:pos x="38" y="11"/>
              </a:cxn>
              <a:cxn ang="0">
                <a:pos x="31" y="7"/>
              </a:cxn>
              <a:cxn ang="0">
                <a:pos x="25" y="5"/>
              </a:cxn>
              <a:cxn ang="0">
                <a:pos x="25" y="5"/>
              </a:cxn>
            </a:cxnLst>
            <a:rect l="0" t="0" r="r" b="b"/>
            <a:pathLst>
              <a:path w="49" h="48">
                <a:moveTo>
                  <a:pt x="25" y="48"/>
                </a:moveTo>
                <a:lnTo>
                  <a:pt x="25" y="48"/>
                </a:lnTo>
                <a:lnTo>
                  <a:pt x="21" y="47"/>
                </a:lnTo>
                <a:lnTo>
                  <a:pt x="15" y="46"/>
                </a:lnTo>
                <a:lnTo>
                  <a:pt x="11" y="44"/>
                </a:lnTo>
                <a:lnTo>
                  <a:pt x="9" y="42"/>
                </a:lnTo>
                <a:lnTo>
                  <a:pt x="4" y="38"/>
                </a:lnTo>
                <a:lnTo>
                  <a:pt x="3" y="34"/>
                </a:lnTo>
                <a:lnTo>
                  <a:pt x="2" y="30"/>
                </a:lnTo>
                <a:lnTo>
                  <a:pt x="0" y="24"/>
                </a:lnTo>
                <a:lnTo>
                  <a:pt x="0" y="24"/>
                </a:lnTo>
                <a:lnTo>
                  <a:pt x="2" y="19"/>
                </a:lnTo>
                <a:lnTo>
                  <a:pt x="3" y="15"/>
                </a:lnTo>
                <a:lnTo>
                  <a:pt x="4" y="11"/>
                </a:lnTo>
                <a:lnTo>
                  <a:pt x="9" y="8"/>
                </a:lnTo>
                <a:lnTo>
                  <a:pt x="11" y="4"/>
                </a:lnTo>
                <a:lnTo>
                  <a:pt x="15" y="3"/>
                </a:lnTo>
                <a:lnTo>
                  <a:pt x="21" y="1"/>
                </a:lnTo>
                <a:lnTo>
                  <a:pt x="25" y="0"/>
                </a:lnTo>
                <a:lnTo>
                  <a:pt x="25" y="0"/>
                </a:lnTo>
                <a:lnTo>
                  <a:pt x="30" y="1"/>
                </a:lnTo>
                <a:lnTo>
                  <a:pt x="34" y="3"/>
                </a:lnTo>
                <a:lnTo>
                  <a:pt x="38" y="4"/>
                </a:lnTo>
                <a:lnTo>
                  <a:pt x="42" y="8"/>
                </a:lnTo>
                <a:lnTo>
                  <a:pt x="45" y="11"/>
                </a:lnTo>
                <a:lnTo>
                  <a:pt x="46" y="15"/>
                </a:lnTo>
                <a:lnTo>
                  <a:pt x="48" y="19"/>
                </a:lnTo>
                <a:lnTo>
                  <a:pt x="49" y="24"/>
                </a:lnTo>
                <a:lnTo>
                  <a:pt x="49" y="24"/>
                </a:lnTo>
                <a:lnTo>
                  <a:pt x="48" y="30"/>
                </a:lnTo>
                <a:lnTo>
                  <a:pt x="46" y="34"/>
                </a:lnTo>
                <a:lnTo>
                  <a:pt x="45" y="38"/>
                </a:lnTo>
                <a:lnTo>
                  <a:pt x="42" y="42"/>
                </a:lnTo>
                <a:lnTo>
                  <a:pt x="38" y="44"/>
                </a:lnTo>
                <a:lnTo>
                  <a:pt x="34" y="46"/>
                </a:lnTo>
                <a:lnTo>
                  <a:pt x="30" y="47"/>
                </a:lnTo>
                <a:lnTo>
                  <a:pt x="25" y="48"/>
                </a:lnTo>
                <a:lnTo>
                  <a:pt x="25" y="48"/>
                </a:lnTo>
                <a:close/>
                <a:moveTo>
                  <a:pt x="25" y="5"/>
                </a:moveTo>
                <a:lnTo>
                  <a:pt x="25" y="5"/>
                </a:lnTo>
                <a:lnTo>
                  <a:pt x="18" y="7"/>
                </a:lnTo>
                <a:lnTo>
                  <a:pt x="11" y="11"/>
                </a:lnTo>
                <a:lnTo>
                  <a:pt x="7" y="17"/>
                </a:lnTo>
                <a:lnTo>
                  <a:pt x="6" y="24"/>
                </a:lnTo>
                <a:lnTo>
                  <a:pt x="6" y="24"/>
                </a:lnTo>
                <a:lnTo>
                  <a:pt x="7" y="31"/>
                </a:lnTo>
                <a:lnTo>
                  <a:pt x="11" y="38"/>
                </a:lnTo>
                <a:lnTo>
                  <a:pt x="18" y="42"/>
                </a:lnTo>
                <a:lnTo>
                  <a:pt x="25" y="43"/>
                </a:lnTo>
                <a:lnTo>
                  <a:pt x="25" y="43"/>
                </a:lnTo>
                <a:lnTo>
                  <a:pt x="31" y="42"/>
                </a:lnTo>
                <a:lnTo>
                  <a:pt x="38" y="38"/>
                </a:lnTo>
                <a:lnTo>
                  <a:pt x="42" y="31"/>
                </a:lnTo>
                <a:lnTo>
                  <a:pt x="44" y="24"/>
                </a:lnTo>
                <a:lnTo>
                  <a:pt x="44" y="24"/>
                </a:lnTo>
                <a:lnTo>
                  <a:pt x="42" y="17"/>
                </a:lnTo>
                <a:lnTo>
                  <a:pt x="38" y="11"/>
                </a:lnTo>
                <a:lnTo>
                  <a:pt x="31" y="7"/>
                </a:lnTo>
                <a:lnTo>
                  <a:pt x="25" y="5"/>
                </a:lnTo>
                <a:lnTo>
                  <a:pt x="25"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24" name="Freeform 300"/>
          <p:cNvSpPr>
            <a:spLocks noEditPoints="1"/>
          </p:cNvSpPr>
          <p:nvPr/>
        </p:nvSpPr>
        <p:spPr bwMode="auto">
          <a:xfrm>
            <a:off x="10359115" y="3439275"/>
            <a:ext cx="75052" cy="74707"/>
          </a:xfrm>
          <a:custGeom>
            <a:avLst/>
            <a:gdLst/>
            <a:ahLst/>
            <a:cxnLst>
              <a:cxn ang="0">
                <a:pos x="24" y="47"/>
              </a:cxn>
              <a:cxn ang="0">
                <a:pos x="24" y="47"/>
              </a:cxn>
              <a:cxn ang="0">
                <a:pos x="19" y="47"/>
              </a:cxn>
              <a:cxn ang="0">
                <a:pos x="15" y="46"/>
              </a:cxn>
              <a:cxn ang="0">
                <a:pos x="11" y="43"/>
              </a:cxn>
              <a:cxn ang="0">
                <a:pos x="6" y="40"/>
              </a:cxn>
              <a:cxn ang="0">
                <a:pos x="4" y="36"/>
              </a:cxn>
              <a:cxn ang="0">
                <a:pos x="2" y="32"/>
              </a:cxn>
              <a:cxn ang="0">
                <a:pos x="0" y="28"/>
              </a:cxn>
              <a:cxn ang="0">
                <a:pos x="0" y="24"/>
              </a:cxn>
              <a:cxn ang="0">
                <a:pos x="0" y="24"/>
              </a:cxn>
              <a:cxn ang="0">
                <a:pos x="0" y="19"/>
              </a:cxn>
              <a:cxn ang="0">
                <a:pos x="2" y="15"/>
              </a:cxn>
              <a:cxn ang="0">
                <a:pos x="4" y="11"/>
              </a:cxn>
              <a:cxn ang="0">
                <a:pos x="6" y="7"/>
              </a:cxn>
              <a:cxn ang="0">
                <a:pos x="11" y="4"/>
              </a:cxn>
              <a:cxn ang="0">
                <a:pos x="15" y="1"/>
              </a:cxn>
              <a:cxn ang="0">
                <a:pos x="19" y="0"/>
              </a:cxn>
              <a:cxn ang="0">
                <a:pos x="24" y="0"/>
              </a:cxn>
              <a:cxn ang="0">
                <a:pos x="24" y="0"/>
              </a:cxn>
              <a:cxn ang="0">
                <a:pos x="28" y="0"/>
              </a:cxn>
              <a:cxn ang="0">
                <a:pos x="33" y="1"/>
              </a:cxn>
              <a:cxn ang="0">
                <a:pos x="38" y="4"/>
              </a:cxn>
              <a:cxn ang="0">
                <a:pos x="40" y="7"/>
              </a:cxn>
              <a:cxn ang="0">
                <a:pos x="44" y="11"/>
              </a:cxn>
              <a:cxn ang="0">
                <a:pos x="46" y="15"/>
              </a:cxn>
              <a:cxn ang="0">
                <a:pos x="47" y="19"/>
              </a:cxn>
              <a:cxn ang="0">
                <a:pos x="48" y="24"/>
              </a:cxn>
              <a:cxn ang="0">
                <a:pos x="48" y="24"/>
              </a:cxn>
              <a:cxn ang="0">
                <a:pos x="47" y="28"/>
              </a:cxn>
              <a:cxn ang="0">
                <a:pos x="46" y="32"/>
              </a:cxn>
              <a:cxn ang="0">
                <a:pos x="44" y="36"/>
              </a:cxn>
              <a:cxn ang="0">
                <a:pos x="40" y="40"/>
              </a:cxn>
              <a:cxn ang="0">
                <a:pos x="38" y="43"/>
              </a:cxn>
              <a:cxn ang="0">
                <a:pos x="33" y="46"/>
              </a:cxn>
              <a:cxn ang="0">
                <a:pos x="28" y="47"/>
              </a:cxn>
              <a:cxn ang="0">
                <a:pos x="24" y="47"/>
              </a:cxn>
              <a:cxn ang="0">
                <a:pos x="24" y="47"/>
              </a:cxn>
              <a:cxn ang="0">
                <a:pos x="24" y="5"/>
              </a:cxn>
              <a:cxn ang="0">
                <a:pos x="24" y="5"/>
              </a:cxn>
              <a:cxn ang="0">
                <a:pos x="17" y="7"/>
              </a:cxn>
              <a:cxn ang="0">
                <a:pos x="11" y="11"/>
              </a:cxn>
              <a:cxn ang="0">
                <a:pos x="6" y="16"/>
              </a:cxn>
              <a:cxn ang="0">
                <a:pos x="5" y="24"/>
              </a:cxn>
              <a:cxn ang="0">
                <a:pos x="5" y="24"/>
              </a:cxn>
              <a:cxn ang="0">
                <a:pos x="6" y="31"/>
              </a:cxn>
              <a:cxn ang="0">
                <a:pos x="11" y="36"/>
              </a:cxn>
              <a:cxn ang="0">
                <a:pos x="17" y="40"/>
              </a:cxn>
              <a:cxn ang="0">
                <a:pos x="24" y="42"/>
              </a:cxn>
              <a:cxn ang="0">
                <a:pos x="24" y="42"/>
              </a:cxn>
              <a:cxn ang="0">
                <a:pos x="31" y="40"/>
              </a:cxn>
              <a:cxn ang="0">
                <a:pos x="38" y="36"/>
              </a:cxn>
              <a:cxn ang="0">
                <a:pos x="42" y="31"/>
              </a:cxn>
              <a:cxn ang="0">
                <a:pos x="43" y="24"/>
              </a:cxn>
              <a:cxn ang="0">
                <a:pos x="43" y="24"/>
              </a:cxn>
              <a:cxn ang="0">
                <a:pos x="42" y="16"/>
              </a:cxn>
              <a:cxn ang="0">
                <a:pos x="38" y="11"/>
              </a:cxn>
              <a:cxn ang="0">
                <a:pos x="31" y="7"/>
              </a:cxn>
              <a:cxn ang="0">
                <a:pos x="24" y="5"/>
              </a:cxn>
              <a:cxn ang="0">
                <a:pos x="24" y="5"/>
              </a:cxn>
            </a:cxnLst>
            <a:rect l="0" t="0" r="r" b="b"/>
            <a:pathLst>
              <a:path w="48" h="47">
                <a:moveTo>
                  <a:pt x="24" y="47"/>
                </a:moveTo>
                <a:lnTo>
                  <a:pt x="24" y="47"/>
                </a:lnTo>
                <a:lnTo>
                  <a:pt x="19" y="47"/>
                </a:lnTo>
                <a:lnTo>
                  <a:pt x="15" y="46"/>
                </a:lnTo>
                <a:lnTo>
                  <a:pt x="11" y="43"/>
                </a:lnTo>
                <a:lnTo>
                  <a:pt x="6" y="40"/>
                </a:lnTo>
                <a:lnTo>
                  <a:pt x="4" y="36"/>
                </a:lnTo>
                <a:lnTo>
                  <a:pt x="2" y="32"/>
                </a:lnTo>
                <a:lnTo>
                  <a:pt x="0" y="28"/>
                </a:lnTo>
                <a:lnTo>
                  <a:pt x="0" y="24"/>
                </a:lnTo>
                <a:lnTo>
                  <a:pt x="0" y="24"/>
                </a:lnTo>
                <a:lnTo>
                  <a:pt x="0" y="19"/>
                </a:lnTo>
                <a:lnTo>
                  <a:pt x="2" y="15"/>
                </a:lnTo>
                <a:lnTo>
                  <a:pt x="4" y="11"/>
                </a:lnTo>
                <a:lnTo>
                  <a:pt x="6" y="7"/>
                </a:lnTo>
                <a:lnTo>
                  <a:pt x="11" y="4"/>
                </a:lnTo>
                <a:lnTo>
                  <a:pt x="15" y="1"/>
                </a:lnTo>
                <a:lnTo>
                  <a:pt x="19" y="0"/>
                </a:lnTo>
                <a:lnTo>
                  <a:pt x="24" y="0"/>
                </a:lnTo>
                <a:lnTo>
                  <a:pt x="24" y="0"/>
                </a:lnTo>
                <a:lnTo>
                  <a:pt x="28" y="0"/>
                </a:lnTo>
                <a:lnTo>
                  <a:pt x="33" y="1"/>
                </a:lnTo>
                <a:lnTo>
                  <a:pt x="38" y="4"/>
                </a:lnTo>
                <a:lnTo>
                  <a:pt x="40" y="7"/>
                </a:lnTo>
                <a:lnTo>
                  <a:pt x="44" y="11"/>
                </a:lnTo>
                <a:lnTo>
                  <a:pt x="46" y="15"/>
                </a:lnTo>
                <a:lnTo>
                  <a:pt x="47" y="19"/>
                </a:lnTo>
                <a:lnTo>
                  <a:pt x="48" y="24"/>
                </a:lnTo>
                <a:lnTo>
                  <a:pt x="48" y="24"/>
                </a:lnTo>
                <a:lnTo>
                  <a:pt x="47" y="28"/>
                </a:lnTo>
                <a:lnTo>
                  <a:pt x="46" y="32"/>
                </a:lnTo>
                <a:lnTo>
                  <a:pt x="44" y="36"/>
                </a:lnTo>
                <a:lnTo>
                  <a:pt x="40" y="40"/>
                </a:lnTo>
                <a:lnTo>
                  <a:pt x="38" y="43"/>
                </a:lnTo>
                <a:lnTo>
                  <a:pt x="33" y="46"/>
                </a:lnTo>
                <a:lnTo>
                  <a:pt x="28" y="47"/>
                </a:lnTo>
                <a:lnTo>
                  <a:pt x="24" y="47"/>
                </a:lnTo>
                <a:lnTo>
                  <a:pt x="24" y="47"/>
                </a:lnTo>
                <a:close/>
                <a:moveTo>
                  <a:pt x="24" y="5"/>
                </a:moveTo>
                <a:lnTo>
                  <a:pt x="24" y="5"/>
                </a:lnTo>
                <a:lnTo>
                  <a:pt x="17" y="7"/>
                </a:lnTo>
                <a:lnTo>
                  <a:pt x="11" y="11"/>
                </a:lnTo>
                <a:lnTo>
                  <a:pt x="6" y="16"/>
                </a:lnTo>
                <a:lnTo>
                  <a:pt x="5" y="24"/>
                </a:lnTo>
                <a:lnTo>
                  <a:pt x="5" y="24"/>
                </a:lnTo>
                <a:lnTo>
                  <a:pt x="6" y="31"/>
                </a:lnTo>
                <a:lnTo>
                  <a:pt x="11" y="36"/>
                </a:lnTo>
                <a:lnTo>
                  <a:pt x="17" y="40"/>
                </a:lnTo>
                <a:lnTo>
                  <a:pt x="24" y="42"/>
                </a:lnTo>
                <a:lnTo>
                  <a:pt x="24" y="42"/>
                </a:lnTo>
                <a:lnTo>
                  <a:pt x="31" y="40"/>
                </a:lnTo>
                <a:lnTo>
                  <a:pt x="38" y="36"/>
                </a:lnTo>
                <a:lnTo>
                  <a:pt x="42" y="31"/>
                </a:lnTo>
                <a:lnTo>
                  <a:pt x="43" y="24"/>
                </a:lnTo>
                <a:lnTo>
                  <a:pt x="43" y="24"/>
                </a:lnTo>
                <a:lnTo>
                  <a:pt x="42" y="16"/>
                </a:lnTo>
                <a:lnTo>
                  <a:pt x="38" y="11"/>
                </a:lnTo>
                <a:lnTo>
                  <a:pt x="31" y="7"/>
                </a:lnTo>
                <a:lnTo>
                  <a:pt x="24" y="5"/>
                </a:lnTo>
                <a:lnTo>
                  <a:pt x="24"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25" name="Freeform 301"/>
          <p:cNvSpPr>
            <a:spLocks noEditPoints="1"/>
          </p:cNvSpPr>
          <p:nvPr/>
        </p:nvSpPr>
        <p:spPr bwMode="auto">
          <a:xfrm>
            <a:off x="10241845" y="3556006"/>
            <a:ext cx="75052" cy="79377"/>
          </a:xfrm>
          <a:custGeom>
            <a:avLst/>
            <a:gdLst/>
            <a:ahLst/>
            <a:cxnLst>
              <a:cxn ang="0">
                <a:pos x="24" y="49"/>
              </a:cxn>
              <a:cxn ang="0">
                <a:pos x="24" y="49"/>
              </a:cxn>
              <a:cxn ang="0">
                <a:pos x="20" y="48"/>
              </a:cxn>
              <a:cxn ang="0">
                <a:pos x="15" y="46"/>
              </a:cxn>
              <a:cxn ang="0">
                <a:pos x="11" y="45"/>
              </a:cxn>
              <a:cxn ang="0">
                <a:pos x="8" y="42"/>
              </a:cxn>
              <a:cxn ang="0">
                <a:pos x="4" y="38"/>
              </a:cxn>
              <a:cxn ang="0">
                <a:pos x="3" y="34"/>
              </a:cxn>
              <a:cxn ang="0">
                <a:pos x="1" y="30"/>
              </a:cxn>
              <a:cxn ang="0">
                <a:pos x="0" y="25"/>
              </a:cxn>
              <a:cxn ang="0">
                <a:pos x="0" y="25"/>
              </a:cxn>
              <a:cxn ang="0">
                <a:pos x="1" y="19"/>
              </a:cxn>
              <a:cxn ang="0">
                <a:pos x="3" y="15"/>
              </a:cxn>
              <a:cxn ang="0">
                <a:pos x="4" y="11"/>
              </a:cxn>
              <a:cxn ang="0">
                <a:pos x="8" y="7"/>
              </a:cxn>
              <a:cxn ang="0">
                <a:pos x="11" y="4"/>
              </a:cxn>
              <a:cxn ang="0">
                <a:pos x="15" y="3"/>
              </a:cxn>
              <a:cxn ang="0">
                <a:pos x="20" y="2"/>
              </a:cxn>
              <a:cxn ang="0">
                <a:pos x="24" y="0"/>
              </a:cxn>
              <a:cxn ang="0">
                <a:pos x="24" y="0"/>
              </a:cxn>
              <a:cxn ang="0">
                <a:pos x="30" y="2"/>
              </a:cxn>
              <a:cxn ang="0">
                <a:pos x="34" y="3"/>
              </a:cxn>
              <a:cxn ang="0">
                <a:pos x="38" y="4"/>
              </a:cxn>
              <a:cxn ang="0">
                <a:pos x="42" y="7"/>
              </a:cxn>
              <a:cxn ang="0">
                <a:pos x="45" y="11"/>
              </a:cxn>
              <a:cxn ang="0">
                <a:pos x="46" y="15"/>
              </a:cxn>
              <a:cxn ang="0">
                <a:pos x="47" y="19"/>
              </a:cxn>
              <a:cxn ang="0">
                <a:pos x="49" y="25"/>
              </a:cxn>
              <a:cxn ang="0">
                <a:pos x="49" y="25"/>
              </a:cxn>
              <a:cxn ang="0">
                <a:pos x="47" y="30"/>
              </a:cxn>
              <a:cxn ang="0">
                <a:pos x="46" y="34"/>
              </a:cxn>
              <a:cxn ang="0">
                <a:pos x="45" y="38"/>
              </a:cxn>
              <a:cxn ang="0">
                <a:pos x="42" y="42"/>
              </a:cxn>
              <a:cxn ang="0">
                <a:pos x="38" y="45"/>
              </a:cxn>
              <a:cxn ang="0">
                <a:pos x="34" y="46"/>
              </a:cxn>
              <a:cxn ang="0">
                <a:pos x="30" y="48"/>
              </a:cxn>
              <a:cxn ang="0">
                <a:pos x="24" y="49"/>
              </a:cxn>
              <a:cxn ang="0">
                <a:pos x="24" y="49"/>
              </a:cxn>
              <a:cxn ang="0">
                <a:pos x="24" y="6"/>
              </a:cxn>
              <a:cxn ang="0">
                <a:pos x="24" y="6"/>
              </a:cxn>
              <a:cxn ang="0">
                <a:pos x="18" y="7"/>
              </a:cxn>
              <a:cxn ang="0">
                <a:pos x="11" y="11"/>
              </a:cxn>
              <a:cxn ang="0">
                <a:pos x="7" y="18"/>
              </a:cxn>
              <a:cxn ang="0">
                <a:pos x="6" y="25"/>
              </a:cxn>
              <a:cxn ang="0">
                <a:pos x="6" y="25"/>
              </a:cxn>
              <a:cxn ang="0">
                <a:pos x="7" y="31"/>
              </a:cxn>
              <a:cxn ang="0">
                <a:pos x="11" y="38"/>
              </a:cxn>
              <a:cxn ang="0">
                <a:pos x="18" y="42"/>
              </a:cxn>
              <a:cxn ang="0">
                <a:pos x="24" y="44"/>
              </a:cxn>
              <a:cxn ang="0">
                <a:pos x="24" y="44"/>
              </a:cxn>
              <a:cxn ang="0">
                <a:pos x="31" y="42"/>
              </a:cxn>
              <a:cxn ang="0">
                <a:pos x="38" y="38"/>
              </a:cxn>
              <a:cxn ang="0">
                <a:pos x="42" y="31"/>
              </a:cxn>
              <a:cxn ang="0">
                <a:pos x="43" y="25"/>
              </a:cxn>
              <a:cxn ang="0">
                <a:pos x="43" y="25"/>
              </a:cxn>
              <a:cxn ang="0">
                <a:pos x="42" y="18"/>
              </a:cxn>
              <a:cxn ang="0">
                <a:pos x="38" y="11"/>
              </a:cxn>
              <a:cxn ang="0">
                <a:pos x="31" y="7"/>
              </a:cxn>
              <a:cxn ang="0">
                <a:pos x="24" y="6"/>
              </a:cxn>
              <a:cxn ang="0">
                <a:pos x="24" y="6"/>
              </a:cxn>
            </a:cxnLst>
            <a:rect l="0" t="0" r="r" b="b"/>
            <a:pathLst>
              <a:path w="49" h="49">
                <a:moveTo>
                  <a:pt x="24" y="49"/>
                </a:moveTo>
                <a:lnTo>
                  <a:pt x="24" y="49"/>
                </a:lnTo>
                <a:lnTo>
                  <a:pt x="20" y="48"/>
                </a:lnTo>
                <a:lnTo>
                  <a:pt x="15" y="46"/>
                </a:lnTo>
                <a:lnTo>
                  <a:pt x="11" y="45"/>
                </a:lnTo>
                <a:lnTo>
                  <a:pt x="8" y="42"/>
                </a:lnTo>
                <a:lnTo>
                  <a:pt x="4" y="38"/>
                </a:lnTo>
                <a:lnTo>
                  <a:pt x="3" y="34"/>
                </a:lnTo>
                <a:lnTo>
                  <a:pt x="1" y="30"/>
                </a:lnTo>
                <a:lnTo>
                  <a:pt x="0" y="25"/>
                </a:lnTo>
                <a:lnTo>
                  <a:pt x="0" y="25"/>
                </a:lnTo>
                <a:lnTo>
                  <a:pt x="1" y="19"/>
                </a:lnTo>
                <a:lnTo>
                  <a:pt x="3" y="15"/>
                </a:lnTo>
                <a:lnTo>
                  <a:pt x="4" y="11"/>
                </a:lnTo>
                <a:lnTo>
                  <a:pt x="8" y="7"/>
                </a:lnTo>
                <a:lnTo>
                  <a:pt x="11" y="4"/>
                </a:lnTo>
                <a:lnTo>
                  <a:pt x="15" y="3"/>
                </a:lnTo>
                <a:lnTo>
                  <a:pt x="20" y="2"/>
                </a:lnTo>
                <a:lnTo>
                  <a:pt x="24" y="0"/>
                </a:lnTo>
                <a:lnTo>
                  <a:pt x="24" y="0"/>
                </a:lnTo>
                <a:lnTo>
                  <a:pt x="30" y="2"/>
                </a:lnTo>
                <a:lnTo>
                  <a:pt x="34" y="3"/>
                </a:lnTo>
                <a:lnTo>
                  <a:pt x="38" y="4"/>
                </a:lnTo>
                <a:lnTo>
                  <a:pt x="42" y="7"/>
                </a:lnTo>
                <a:lnTo>
                  <a:pt x="45" y="11"/>
                </a:lnTo>
                <a:lnTo>
                  <a:pt x="46" y="15"/>
                </a:lnTo>
                <a:lnTo>
                  <a:pt x="47" y="19"/>
                </a:lnTo>
                <a:lnTo>
                  <a:pt x="49" y="25"/>
                </a:lnTo>
                <a:lnTo>
                  <a:pt x="49" y="25"/>
                </a:lnTo>
                <a:lnTo>
                  <a:pt x="47" y="30"/>
                </a:lnTo>
                <a:lnTo>
                  <a:pt x="46" y="34"/>
                </a:lnTo>
                <a:lnTo>
                  <a:pt x="45" y="38"/>
                </a:lnTo>
                <a:lnTo>
                  <a:pt x="42" y="42"/>
                </a:lnTo>
                <a:lnTo>
                  <a:pt x="38" y="45"/>
                </a:lnTo>
                <a:lnTo>
                  <a:pt x="34" y="46"/>
                </a:lnTo>
                <a:lnTo>
                  <a:pt x="30" y="48"/>
                </a:lnTo>
                <a:lnTo>
                  <a:pt x="24" y="49"/>
                </a:lnTo>
                <a:lnTo>
                  <a:pt x="24" y="49"/>
                </a:lnTo>
                <a:close/>
                <a:moveTo>
                  <a:pt x="24" y="6"/>
                </a:moveTo>
                <a:lnTo>
                  <a:pt x="24" y="6"/>
                </a:lnTo>
                <a:lnTo>
                  <a:pt x="18" y="7"/>
                </a:lnTo>
                <a:lnTo>
                  <a:pt x="11" y="11"/>
                </a:lnTo>
                <a:lnTo>
                  <a:pt x="7" y="18"/>
                </a:lnTo>
                <a:lnTo>
                  <a:pt x="6" y="25"/>
                </a:lnTo>
                <a:lnTo>
                  <a:pt x="6" y="25"/>
                </a:lnTo>
                <a:lnTo>
                  <a:pt x="7" y="31"/>
                </a:lnTo>
                <a:lnTo>
                  <a:pt x="11" y="38"/>
                </a:lnTo>
                <a:lnTo>
                  <a:pt x="18" y="42"/>
                </a:lnTo>
                <a:lnTo>
                  <a:pt x="24" y="44"/>
                </a:lnTo>
                <a:lnTo>
                  <a:pt x="24" y="44"/>
                </a:lnTo>
                <a:lnTo>
                  <a:pt x="31" y="42"/>
                </a:lnTo>
                <a:lnTo>
                  <a:pt x="38" y="38"/>
                </a:lnTo>
                <a:lnTo>
                  <a:pt x="42" y="31"/>
                </a:lnTo>
                <a:lnTo>
                  <a:pt x="43" y="25"/>
                </a:lnTo>
                <a:lnTo>
                  <a:pt x="43" y="25"/>
                </a:lnTo>
                <a:lnTo>
                  <a:pt x="42" y="18"/>
                </a:lnTo>
                <a:lnTo>
                  <a:pt x="38" y="11"/>
                </a:lnTo>
                <a:lnTo>
                  <a:pt x="31" y="7"/>
                </a:lnTo>
                <a:lnTo>
                  <a:pt x="24" y="6"/>
                </a:lnTo>
                <a:lnTo>
                  <a:pt x="24"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26" name="Freeform 302"/>
          <p:cNvSpPr/>
          <p:nvPr/>
        </p:nvSpPr>
        <p:spPr bwMode="auto">
          <a:xfrm>
            <a:off x="9317770" y="3289864"/>
            <a:ext cx="389332" cy="364193"/>
          </a:xfrm>
          <a:custGeom>
            <a:avLst/>
            <a:gdLst/>
            <a:ahLst/>
            <a:cxnLst>
              <a:cxn ang="0">
                <a:pos x="235" y="15"/>
              </a:cxn>
              <a:cxn ang="0">
                <a:pos x="217" y="4"/>
              </a:cxn>
              <a:cxn ang="0">
                <a:pos x="197" y="0"/>
              </a:cxn>
              <a:cxn ang="0">
                <a:pos x="178" y="4"/>
              </a:cxn>
              <a:cxn ang="0">
                <a:pos x="161" y="15"/>
              </a:cxn>
              <a:cxn ang="0">
                <a:pos x="28" y="148"/>
              </a:cxn>
              <a:cxn ang="0">
                <a:pos x="11" y="165"/>
              </a:cxn>
              <a:cxn ang="0">
                <a:pos x="3" y="178"/>
              </a:cxn>
              <a:cxn ang="0">
                <a:pos x="0" y="193"/>
              </a:cxn>
              <a:cxn ang="0">
                <a:pos x="3" y="208"/>
              </a:cxn>
              <a:cxn ang="0">
                <a:pos x="11" y="221"/>
              </a:cxn>
              <a:cxn ang="0">
                <a:pos x="18" y="227"/>
              </a:cxn>
              <a:cxn ang="0">
                <a:pos x="32" y="232"/>
              </a:cxn>
              <a:cxn ang="0">
                <a:pos x="47" y="232"/>
              </a:cxn>
              <a:cxn ang="0">
                <a:pos x="62" y="227"/>
              </a:cxn>
              <a:cxn ang="0">
                <a:pos x="135" y="154"/>
              </a:cxn>
              <a:cxn ang="0">
                <a:pos x="200" y="89"/>
              </a:cxn>
              <a:cxn ang="0">
                <a:pos x="204" y="85"/>
              </a:cxn>
              <a:cxn ang="0">
                <a:pos x="208" y="76"/>
              </a:cxn>
              <a:cxn ang="0">
                <a:pos x="208" y="65"/>
              </a:cxn>
              <a:cxn ang="0">
                <a:pos x="204" y="55"/>
              </a:cxn>
              <a:cxn ang="0">
                <a:pos x="200" y="50"/>
              </a:cxn>
              <a:cxn ang="0">
                <a:pos x="190" y="44"/>
              </a:cxn>
              <a:cxn ang="0">
                <a:pos x="181" y="42"/>
              </a:cxn>
              <a:cxn ang="0">
                <a:pos x="170" y="44"/>
              </a:cxn>
              <a:cxn ang="0">
                <a:pos x="161" y="50"/>
              </a:cxn>
              <a:cxn ang="0">
                <a:pos x="70" y="154"/>
              </a:cxn>
              <a:cxn ang="0">
                <a:pos x="168" y="57"/>
              </a:cxn>
              <a:cxn ang="0">
                <a:pos x="181" y="51"/>
              </a:cxn>
              <a:cxn ang="0">
                <a:pos x="188" y="53"/>
              </a:cxn>
              <a:cxn ang="0">
                <a:pos x="193" y="57"/>
              </a:cxn>
              <a:cxn ang="0">
                <a:pos x="199" y="70"/>
              </a:cxn>
              <a:cxn ang="0">
                <a:pos x="197" y="77"/>
              </a:cxn>
              <a:cxn ang="0">
                <a:pos x="161" y="115"/>
              </a:cxn>
              <a:cxn ang="0">
                <a:pos x="61" y="215"/>
              </a:cxn>
              <a:cxn ang="0">
                <a:pos x="57" y="219"/>
              </a:cxn>
              <a:cxn ang="0">
                <a:pos x="46" y="223"/>
              </a:cxn>
              <a:cxn ang="0">
                <a:pos x="39" y="224"/>
              </a:cxn>
              <a:cxn ang="0">
                <a:pos x="28" y="221"/>
              </a:cxn>
              <a:cxn ang="0">
                <a:pos x="18" y="215"/>
              </a:cxn>
              <a:cxn ang="0">
                <a:pos x="14" y="211"/>
              </a:cxn>
              <a:cxn ang="0">
                <a:pos x="10" y="198"/>
              </a:cxn>
              <a:cxn ang="0">
                <a:pos x="8" y="193"/>
              </a:cxn>
              <a:cxn ang="0">
                <a:pos x="11" y="182"/>
              </a:cxn>
              <a:cxn ang="0">
                <a:pos x="18" y="171"/>
              </a:cxn>
              <a:cxn ang="0">
                <a:pos x="118" y="71"/>
              </a:cxn>
              <a:cxn ang="0">
                <a:pos x="168" y="22"/>
              </a:cxn>
              <a:cxn ang="0">
                <a:pos x="182" y="12"/>
              </a:cxn>
              <a:cxn ang="0">
                <a:pos x="197" y="9"/>
              </a:cxn>
              <a:cxn ang="0">
                <a:pos x="205" y="9"/>
              </a:cxn>
              <a:cxn ang="0">
                <a:pos x="222" y="16"/>
              </a:cxn>
              <a:cxn ang="0">
                <a:pos x="228" y="22"/>
              </a:cxn>
              <a:cxn ang="0">
                <a:pos x="238" y="35"/>
              </a:cxn>
              <a:cxn ang="0">
                <a:pos x="240" y="51"/>
              </a:cxn>
              <a:cxn ang="0">
                <a:pos x="239" y="59"/>
              </a:cxn>
              <a:cxn ang="0">
                <a:pos x="234" y="76"/>
              </a:cxn>
              <a:cxn ang="0">
                <a:pos x="112" y="197"/>
              </a:cxn>
              <a:cxn ang="0">
                <a:pos x="235" y="88"/>
              </a:cxn>
              <a:cxn ang="0">
                <a:pos x="242" y="80"/>
              </a:cxn>
              <a:cxn ang="0">
                <a:pos x="249" y="62"/>
              </a:cxn>
              <a:cxn ang="0">
                <a:pos x="249" y="42"/>
              </a:cxn>
              <a:cxn ang="0">
                <a:pos x="242" y="23"/>
              </a:cxn>
              <a:cxn ang="0">
                <a:pos x="235" y="15"/>
              </a:cxn>
            </a:cxnLst>
            <a:rect l="0" t="0" r="r" b="b"/>
            <a:pathLst>
              <a:path w="250" h="234">
                <a:moveTo>
                  <a:pt x="235" y="15"/>
                </a:moveTo>
                <a:lnTo>
                  <a:pt x="235" y="15"/>
                </a:lnTo>
                <a:lnTo>
                  <a:pt x="227" y="8"/>
                </a:lnTo>
                <a:lnTo>
                  <a:pt x="217" y="4"/>
                </a:lnTo>
                <a:lnTo>
                  <a:pt x="208" y="1"/>
                </a:lnTo>
                <a:lnTo>
                  <a:pt x="197" y="0"/>
                </a:lnTo>
                <a:lnTo>
                  <a:pt x="188" y="1"/>
                </a:lnTo>
                <a:lnTo>
                  <a:pt x="178" y="4"/>
                </a:lnTo>
                <a:lnTo>
                  <a:pt x="169" y="8"/>
                </a:lnTo>
                <a:lnTo>
                  <a:pt x="161" y="15"/>
                </a:lnTo>
                <a:lnTo>
                  <a:pt x="111" y="65"/>
                </a:lnTo>
                <a:lnTo>
                  <a:pt x="28" y="148"/>
                </a:lnTo>
                <a:lnTo>
                  <a:pt x="11" y="165"/>
                </a:lnTo>
                <a:lnTo>
                  <a:pt x="11" y="165"/>
                </a:lnTo>
                <a:lnTo>
                  <a:pt x="5" y="171"/>
                </a:lnTo>
                <a:lnTo>
                  <a:pt x="3" y="178"/>
                </a:lnTo>
                <a:lnTo>
                  <a:pt x="0" y="185"/>
                </a:lnTo>
                <a:lnTo>
                  <a:pt x="0" y="193"/>
                </a:lnTo>
                <a:lnTo>
                  <a:pt x="0" y="201"/>
                </a:lnTo>
                <a:lnTo>
                  <a:pt x="3" y="208"/>
                </a:lnTo>
                <a:lnTo>
                  <a:pt x="5" y="215"/>
                </a:lnTo>
                <a:lnTo>
                  <a:pt x="11" y="221"/>
                </a:lnTo>
                <a:lnTo>
                  <a:pt x="11" y="221"/>
                </a:lnTo>
                <a:lnTo>
                  <a:pt x="18" y="227"/>
                </a:lnTo>
                <a:lnTo>
                  <a:pt x="24" y="231"/>
                </a:lnTo>
                <a:lnTo>
                  <a:pt x="32" y="232"/>
                </a:lnTo>
                <a:lnTo>
                  <a:pt x="39" y="234"/>
                </a:lnTo>
                <a:lnTo>
                  <a:pt x="47" y="232"/>
                </a:lnTo>
                <a:lnTo>
                  <a:pt x="54" y="231"/>
                </a:lnTo>
                <a:lnTo>
                  <a:pt x="62" y="227"/>
                </a:lnTo>
                <a:lnTo>
                  <a:pt x="68" y="221"/>
                </a:lnTo>
                <a:lnTo>
                  <a:pt x="135" y="154"/>
                </a:lnTo>
                <a:lnTo>
                  <a:pt x="168" y="121"/>
                </a:lnTo>
                <a:lnTo>
                  <a:pt x="200" y="89"/>
                </a:lnTo>
                <a:lnTo>
                  <a:pt x="200" y="89"/>
                </a:lnTo>
                <a:lnTo>
                  <a:pt x="204" y="85"/>
                </a:lnTo>
                <a:lnTo>
                  <a:pt x="207" y="80"/>
                </a:lnTo>
                <a:lnTo>
                  <a:pt x="208" y="76"/>
                </a:lnTo>
                <a:lnTo>
                  <a:pt x="208" y="70"/>
                </a:lnTo>
                <a:lnTo>
                  <a:pt x="208" y="65"/>
                </a:lnTo>
                <a:lnTo>
                  <a:pt x="207" y="59"/>
                </a:lnTo>
                <a:lnTo>
                  <a:pt x="204" y="55"/>
                </a:lnTo>
                <a:lnTo>
                  <a:pt x="200" y="50"/>
                </a:lnTo>
                <a:lnTo>
                  <a:pt x="200" y="50"/>
                </a:lnTo>
                <a:lnTo>
                  <a:pt x="196" y="47"/>
                </a:lnTo>
                <a:lnTo>
                  <a:pt x="190" y="44"/>
                </a:lnTo>
                <a:lnTo>
                  <a:pt x="185" y="43"/>
                </a:lnTo>
                <a:lnTo>
                  <a:pt x="181" y="42"/>
                </a:lnTo>
                <a:lnTo>
                  <a:pt x="176" y="43"/>
                </a:lnTo>
                <a:lnTo>
                  <a:pt x="170" y="44"/>
                </a:lnTo>
                <a:lnTo>
                  <a:pt x="165" y="47"/>
                </a:lnTo>
                <a:lnTo>
                  <a:pt x="161" y="50"/>
                </a:lnTo>
                <a:lnTo>
                  <a:pt x="64" y="147"/>
                </a:lnTo>
                <a:lnTo>
                  <a:pt x="70" y="154"/>
                </a:lnTo>
                <a:lnTo>
                  <a:pt x="168" y="57"/>
                </a:lnTo>
                <a:lnTo>
                  <a:pt x="168" y="57"/>
                </a:lnTo>
                <a:lnTo>
                  <a:pt x="173" y="53"/>
                </a:lnTo>
                <a:lnTo>
                  <a:pt x="181" y="51"/>
                </a:lnTo>
                <a:lnTo>
                  <a:pt x="181" y="51"/>
                </a:lnTo>
                <a:lnTo>
                  <a:pt x="188" y="53"/>
                </a:lnTo>
                <a:lnTo>
                  <a:pt x="193" y="57"/>
                </a:lnTo>
                <a:lnTo>
                  <a:pt x="193" y="57"/>
                </a:lnTo>
                <a:lnTo>
                  <a:pt x="197" y="63"/>
                </a:lnTo>
                <a:lnTo>
                  <a:pt x="199" y="70"/>
                </a:lnTo>
                <a:lnTo>
                  <a:pt x="199" y="70"/>
                </a:lnTo>
                <a:lnTo>
                  <a:pt x="197" y="77"/>
                </a:lnTo>
                <a:lnTo>
                  <a:pt x="193" y="82"/>
                </a:lnTo>
                <a:lnTo>
                  <a:pt x="161" y="115"/>
                </a:lnTo>
                <a:lnTo>
                  <a:pt x="128" y="147"/>
                </a:lnTo>
                <a:lnTo>
                  <a:pt x="61" y="215"/>
                </a:lnTo>
                <a:lnTo>
                  <a:pt x="61" y="215"/>
                </a:lnTo>
                <a:lnTo>
                  <a:pt x="57" y="219"/>
                </a:lnTo>
                <a:lnTo>
                  <a:pt x="51" y="221"/>
                </a:lnTo>
                <a:lnTo>
                  <a:pt x="46" y="223"/>
                </a:lnTo>
                <a:lnTo>
                  <a:pt x="39" y="224"/>
                </a:lnTo>
                <a:lnTo>
                  <a:pt x="39" y="224"/>
                </a:lnTo>
                <a:lnTo>
                  <a:pt x="34" y="223"/>
                </a:lnTo>
                <a:lnTo>
                  <a:pt x="28" y="221"/>
                </a:lnTo>
                <a:lnTo>
                  <a:pt x="23" y="219"/>
                </a:lnTo>
                <a:lnTo>
                  <a:pt x="18" y="215"/>
                </a:lnTo>
                <a:lnTo>
                  <a:pt x="18" y="215"/>
                </a:lnTo>
                <a:lnTo>
                  <a:pt x="14" y="211"/>
                </a:lnTo>
                <a:lnTo>
                  <a:pt x="11" y="205"/>
                </a:lnTo>
                <a:lnTo>
                  <a:pt x="10" y="198"/>
                </a:lnTo>
                <a:lnTo>
                  <a:pt x="8" y="193"/>
                </a:lnTo>
                <a:lnTo>
                  <a:pt x="8" y="193"/>
                </a:lnTo>
                <a:lnTo>
                  <a:pt x="10" y="188"/>
                </a:lnTo>
                <a:lnTo>
                  <a:pt x="11" y="182"/>
                </a:lnTo>
                <a:lnTo>
                  <a:pt x="14" y="177"/>
                </a:lnTo>
                <a:lnTo>
                  <a:pt x="18" y="171"/>
                </a:lnTo>
                <a:lnTo>
                  <a:pt x="34" y="155"/>
                </a:lnTo>
                <a:lnTo>
                  <a:pt x="118" y="71"/>
                </a:lnTo>
                <a:lnTo>
                  <a:pt x="168" y="22"/>
                </a:lnTo>
                <a:lnTo>
                  <a:pt x="168" y="22"/>
                </a:lnTo>
                <a:lnTo>
                  <a:pt x="174" y="16"/>
                </a:lnTo>
                <a:lnTo>
                  <a:pt x="182" y="12"/>
                </a:lnTo>
                <a:lnTo>
                  <a:pt x="189" y="9"/>
                </a:lnTo>
                <a:lnTo>
                  <a:pt x="197" y="9"/>
                </a:lnTo>
                <a:lnTo>
                  <a:pt x="197" y="9"/>
                </a:lnTo>
                <a:lnTo>
                  <a:pt x="205" y="9"/>
                </a:lnTo>
                <a:lnTo>
                  <a:pt x="213" y="12"/>
                </a:lnTo>
                <a:lnTo>
                  <a:pt x="222" y="16"/>
                </a:lnTo>
                <a:lnTo>
                  <a:pt x="228" y="22"/>
                </a:lnTo>
                <a:lnTo>
                  <a:pt x="228" y="22"/>
                </a:lnTo>
                <a:lnTo>
                  <a:pt x="234" y="28"/>
                </a:lnTo>
                <a:lnTo>
                  <a:pt x="238" y="35"/>
                </a:lnTo>
                <a:lnTo>
                  <a:pt x="239" y="43"/>
                </a:lnTo>
                <a:lnTo>
                  <a:pt x="240" y="51"/>
                </a:lnTo>
                <a:lnTo>
                  <a:pt x="240" y="51"/>
                </a:lnTo>
                <a:lnTo>
                  <a:pt x="239" y="59"/>
                </a:lnTo>
                <a:lnTo>
                  <a:pt x="238" y="67"/>
                </a:lnTo>
                <a:lnTo>
                  <a:pt x="234" y="76"/>
                </a:lnTo>
                <a:lnTo>
                  <a:pt x="228" y="81"/>
                </a:lnTo>
                <a:lnTo>
                  <a:pt x="112" y="197"/>
                </a:lnTo>
                <a:lnTo>
                  <a:pt x="119" y="204"/>
                </a:lnTo>
                <a:lnTo>
                  <a:pt x="235" y="88"/>
                </a:lnTo>
                <a:lnTo>
                  <a:pt x="235" y="88"/>
                </a:lnTo>
                <a:lnTo>
                  <a:pt x="242" y="80"/>
                </a:lnTo>
                <a:lnTo>
                  <a:pt x="246" y="71"/>
                </a:lnTo>
                <a:lnTo>
                  <a:pt x="249" y="62"/>
                </a:lnTo>
                <a:lnTo>
                  <a:pt x="250" y="51"/>
                </a:lnTo>
                <a:lnTo>
                  <a:pt x="249" y="42"/>
                </a:lnTo>
                <a:lnTo>
                  <a:pt x="246" y="32"/>
                </a:lnTo>
                <a:lnTo>
                  <a:pt x="242" y="23"/>
                </a:lnTo>
                <a:lnTo>
                  <a:pt x="235" y="15"/>
                </a:lnTo>
                <a:lnTo>
                  <a:pt x="235" y="1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27" name="Freeform 303"/>
          <p:cNvSpPr>
            <a:spLocks noEditPoints="1"/>
          </p:cNvSpPr>
          <p:nvPr/>
        </p:nvSpPr>
        <p:spPr bwMode="auto">
          <a:xfrm>
            <a:off x="6925497" y="3574682"/>
            <a:ext cx="300207" cy="60700"/>
          </a:xfrm>
          <a:custGeom>
            <a:avLst/>
            <a:gdLst/>
            <a:ahLst/>
            <a:cxnLst>
              <a:cxn ang="0">
                <a:pos x="19" y="39"/>
              </a:cxn>
              <a:cxn ang="0">
                <a:pos x="15" y="39"/>
              </a:cxn>
              <a:cxn ang="0">
                <a:pos x="5" y="34"/>
              </a:cxn>
              <a:cxn ang="0">
                <a:pos x="0" y="23"/>
              </a:cxn>
              <a:cxn ang="0">
                <a:pos x="0" y="20"/>
              </a:cxn>
              <a:cxn ang="0">
                <a:pos x="1" y="12"/>
              </a:cxn>
              <a:cxn ang="0">
                <a:pos x="12" y="2"/>
              </a:cxn>
              <a:cxn ang="0">
                <a:pos x="19" y="0"/>
              </a:cxn>
              <a:cxn ang="0">
                <a:pos x="78" y="10"/>
              </a:cxn>
              <a:cxn ang="0">
                <a:pos x="82" y="15"/>
              </a:cxn>
              <a:cxn ang="0">
                <a:pos x="92" y="20"/>
              </a:cxn>
              <a:cxn ang="0">
                <a:pos x="96" y="22"/>
              </a:cxn>
              <a:cxn ang="0">
                <a:pos x="105" y="18"/>
              </a:cxn>
              <a:cxn ang="0">
                <a:pos x="113" y="10"/>
              </a:cxn>
              <a:cxn ang="0">
                <a:pos x="173" y="0"/>
              </a:cxn>
              <a:cxn ang="0">
                <a:pos x="177" y="0"/>
              </a:cxn>
              <a:cxn ang="0">
                <a:pos x="188" y="6"/>
              </a:cxn>
              <a:cxn ang="0">
                <a:pos x="193" y="16"/>
              </a:cxn>
              <a:cxn ang="0">
                <a:pos x="193" y="20"/>
              </a:cxn>
              <a:cxn ang="0">
                <a:pos x="192" y="27"/>
              </a:cxn>
              <a:cxn ang="0">
                <a:pos x="181" y="38"/>
              </a:cxn>
              <a:cxn ang="0">
                <a:pos x="173" y="39"/>
              </a:cxn>
              <a:cxn ang="0">
                <a:pos x="19" y="6"/>
              </a:cxn>
              <a:cxn ang="0">
                <a:pos x="13" y="7"/>
              </a:cxn>
              <a:cxn ang="0">
                <a:pos x="5" y="14"/>
              </a:cxn>
              <a:cxn ang="0">
                <a:pos x="5" y="20"/>
              </a:cxn>
              <a:cxn ang="0">
                <a:pos x="9" y="30"/>
              </a:cxn>
              <a:cxn ang="0">
                <a:pos x="19" y="34"/>
              </a:cxn>
              <a:cxn ang="0">
                <a:pos x="173" y="34"/>
              </a:cxn>
              <a:cxn ang="0">
                <a:pos x="184" y="30"/>
              </a:cxn>
              <a:cxn ang="0">
                <a:pos x="188" y="20"/>
              </a:cxn>
              <a:cxn ang="0">
                <a:pos x="186" y="14"/>
              </a:cxn>
              <a:cxn ang="0">
                <a:pos x="178" y="7"/>
              </a:cxn>
              <a:cxn ang="0">
                <a:pos x="123" y="6"/>
              </a:cxn>
              <a:cxn ang="0">
                <a:pos x="119" y="12"/>
              </a:cxn>
              <a:cxn ang="0">
                <a:pos x="108" y="23"/>
              </a:cxn>
              <a:cxn ang="0">
                <a:pos x="96" y="27"/>
              </a:cxn>
              <a:cxn ang="0">
                <a:pos x="89" y="26"/>
              </a:cxn>
              <a:cxn ang="0">
                <a:pos x="78" y="19"/>
              </a:cxn>
              <a:cxn ang="0">
                <a:pos x="70" y="6"/>
              </a:cxn>
            </a:cxnLst>
            <a:rect l="0" t="0" r="r" b="b"/>
            <a:pathLst>
              <a:path w="193" h="39">
                <a:moveTo>
                  <a:pt x="173" y="39"/>
                </a:moveTo>
                <a:lnTo>
                  <a:pt x="19" y="39"/>
                </a:lnTo>
                <a:lnTo>
                  <a:pt x="19" y="39"/>
                </a:lnTo>
                <a:lnTo>
                  <a:pt x="15" y="39"/>
                </a:lnTo>
                <a:lnTo>
                  <a:pt x="12" y="38"/>
                </a:lnTo>
                <a:lnTo>
                  <a:pt x="5" y="34"/>
                </a:lnTo>
                <a:lnTo>
                  <a:pt x="1" y="27"/>
                </a:lnTo>
                <a:lnTo>
                  <a:pt x="0" y="23"/>
                </a:lnTo>
                <a:lnTo>
                  <a:pt x="0" y="20"/>
                </a:lnTo>
                <a:lnTo>
                  <a:pt x="0" y="20"/>
                </a:lnTo>
                <a:lnTo>
                  <a:pt x="0" y="16"/>
                </a:lnTo>
                <a:lnTo>
                  <a:pt x="1" y="12"/>
                </a:lnTo>
                <a:lnTo>
                  <a:pt x="5" y="6"/>
                </a:lnTo>
                <a:lnTo>
                  <a:pt x="12" y="2"/>
                </a:lnTo>
                <a:lnTo>
                  <a:pt x="15" y="0"/>
                </a:lnTo>
                <a:lnTo>
                  <a:pt x="19" y="0"/>
                </a:lnTo>
                <a:lnTo>
                  <a:pt x="73" y="0"/>
                </a:lnTo>
                <a:lnTo>
                  <a:pt x="78" y="10"/>
                </a:lnTo>
                <a:lnTo>
                  <a:pt x="78" y="10"/>
                </a:lnTo>
                <a:lnTo>
                  <a:pt x="82" y="15"/>
                </a:lnTo>
                <a:lnTo>
                  <a:pt x="86" y="18"/>
                </a:lnTo>
                <a:lnTo>
                  <a:pt x="92" y="20"/>
                </a:lnTo>
                <a:lnTo>
                  <a:pt x="96" y="22"/>
                </a:lnTo>
                <a:lnTo>
                  <a:pt x="96" y="22"/>
                </a:lnTo>
                <a:lnTo>
                  <a:pt x="101" y="20"/>
                </a:lnTo>
                <a:lnTo>
                  <a:pt x="105" y="18"/>
                </a:lnTo>
                <a:lnTo>
                  <a:pt x="111" y="15"/>
                </a:lnTo>
                <a:lnTo>
                  <a:pt x="113" y="10"/>
                </a:lnTo>
                <a:lnTo>
                  <a:pt x="119" y="0"/>
                </a:lnTo>
                <a:lnTo>
                  <a:pt x="173" y="0"/>
                </a:lnTo>
                <a:lnTo>
                  <a:pt x="173" y="0"/>
                </a:lnTo>
                <a:lnTo>
                  <a:pt x="177" y="0"/>
                </a:lnTo>
                <a:lnTo>
                  <a:pt x="181" y="2"/>
                </a:lnTo>
                <a:lnTo>
                  <a:pt x="188" y="6"/>
                </a:lnTo>
                <a:lnTo>
                  <a:pt x="192" y="12"/>
                </a:lnTo>
                <a:lnTo>
                  <a:pt x="193" y="16"/>
                </a:lnTo>
                <a:lnTo>
                  <a:pt x="193" y="20"/>
                </a:lnTo>
                <a:lnTo>
                  <a:pt x="193" y="20"/>
                </a:lnTo>
                <a:lnTo>
                  <a:pt x="193" y="23"/>
                </a:lnTo>
                <a:lnTo>
                  <a:pt x="192" y="27"/>
                </a:lnTo>
                <a:lnTo>
                  <a:pt x="188" y="34"/>
                </a:lnTo>
                <a:lnTo>
                  <a:pt x="181" y="38"/>
                </a:lnTo>
                <a:lnTo>
                  <a:pt x="177" y="39"/>
                </a:lnTo>
                <a:lnTo>
                  <a:pt x="173" y="39"/>
                </a:lnTo>
                <a:lnTo>
                  <a:pt x="173" y="39"/>
                </a:lnTo>
                <a:close/>
                <a:moveTo>
                  <a:pt x="19" y="6"/>
                </a:moveTo>
                <a:lnTo>
                  <a:pt x="19" y="6"/>
                </a:lnTo>
                <a:lnTo>
                  <a:pt x="13" y="7"/>
                </a:lnTo>
                <a:lnTo>
                  <a:pt x="9" y="10"/>
                </a:lnTo>
                <a:lnTo>
                  <a:pt x="5" y="14"/>
                </a:lnTo>
                <a:lnTo>
                  <a:pt x="5" y="20"/>
                </a:lnTo>
                <a:lnTo>
                  <a:pt x="5" y="20"/>
                </a:lnTo>
                <a:lnTo>
                  <a:pt x="5" y="26"/>
                </a:lnTo>
                <a:lnTo>
                  <a:pt x="9" y="30"/>
                </a:lnTo>
                <a:lnTo>
                  <a:pt x="13" y="33"/>
                </a:lnTo>
                <a:lnTo>
                  <a:pt x="19" y="34"/>
                </a:lnTo>
                <a:lnTo>
                  <a:pt x="173" y="34"/>
                </a:lnTo>
                <a:lnTo>
                  <a:pt x="173" y="34"/>
                </a:lnTo>
                <a:lnTo>
                  <a:pt x="178" y="33"/>
                </a:lnTo>
                <a:lnTo>
                  <a:pt x="184" y="30"/>
                </a:lnTo>
                <a:lnTo>
                  <a:pt x="186" y="26"/>
                </a:lnTo>
                <a:lnTo>
                  <a:pt x="188" y="20"/>
                </a:lnTo>
                <a:lnTo>
                  <a:pt x="188" y="20"/>
                </a:lnTo>
                <a:lnTo>
                  <a:pt x="186" y="14"/>
                </a:lnTo>
                <a:lnTo>
                  <a:pt x="184" y="10"/>
                </a:lnTo>
                <a:lnTo>
                  <a:pt x="178" y="7"/>
                </a:lnTo>
                <a:lnTo>
                  <a:pt x="173" y="6"/>
                </a:lnTo>
                <a:lnTo>
                  <a:pt x="123" y="6"/>
                </a:lnTo>
                <a:lnTo>
                  <a:pt x="119" y="12"/>
                </a:lnTo>
                <a:lnTo>
                  <a:pt x="119" y="12"/>
                </a:lnTo>
                <a:lnTo>
                  <a:pt x="113" y="19"/>
                </a:lnTo>
                <a:lnTo>
                  <a:pt x="108" y="23"/>
                </a:lnTo>
                <a:lnTo>
                  <a:pt x="103" y="26"/>
                </a:lnTo>
                <a:lnTo>
                  <a:pt x="96" y="27"/>
                </a:lnTo>
                <a:lnTo>
                  <a:pt x="96" y="27"/>
                </a:lnTo>
                <a:lnTo>
                  <a:pt x="89" y="26"/>
                </a:lnTo>
                <a:lnTo>
                  <a:pt x="84" y="23"/>
                </a:lnTo>
                <a:lnTo>
                  <a:pt x="78" y="19"/>
                </a:lnTo>
                <a:lnTo>
                  <a:pt x="74" y="12"/>
                </a:lnTo>
                <a:lnTo>
                  <a:pt x="70" y="6"/>
                </a:lnTo>
                <a:lnTo>
                  <a:pt x="19"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28" name="Freeform 304"/>
          <p:cNvSpPr>
            <a:spLocks noEditPoints="1"/>
          </p:cNvSpPr>
          <p:nvPr/>
        </p:nvSpPr>
        <p:spPr bwMode="auto">
          <a:xfrm>
            <a:off x="6972403" y="3303871"/>
            <a:ext cx="201703" cy="270811"/>
          </a:xfrm>
          <a:custGeom>
            <a:avLst/>
            <a:gdLst/>
            <a:ahLst/>
            <a:cxnLst>
              <a:cxn ang="0">
                <a:pos x="64" y="173"/>
              </a:cxn>
              <a:cxn ang="0">
                <a:pos x="57" y="171"/>
              </a:cxn>
              <a:cxn ang="0">
                <a:pos x="50" y="165"/>
              </a:cxn>
              <a:cxn ang="0">
                <a:pos x="3" y="81"/>
              </a:cxn>
              <a:cxn ang="0">
                <a:pos x="0" y="73"/>
              </a:cxn>
              <a:cxn ang="0">
                <a:pos x="2" y="65"/>
              </a:cxn>
              <a:cxn ang="0">
                <a:pos x="4" y="62"/>
              </a:cxn>
              <a:cxn ang="0">
                <a:pos x="11" y="60"/>
              </a:cxn>
              <a:cxn ang="0">
                <a:pos x="30" y="58"/>
              </a:cxn>
              <a:cxn ang="0">
                <a:pos x="30" y="25"/>
              </a:cxn>
              <a:cxn ang="0">
                <a:pos x="31" y="15"/>
              </a:cxn>
              <a:cxn ang="0">
                <a:pos x="37" y="7"/>
              </a:cxn>
              <a:cxn ang="0">
                <a:pos x="45" y="2"/>
              </a:cxn>
              <a:cxn ang="0">
                <a:pos x="54" y="0"/>
              </a:cxn>
              <a:cxn ang="0">
                <a:pos x="73" y="0"/>
              </a:cxn>
              <a:cxn ang="0">
                <a:pos x="83" y="2"/>
              </a:cxn>
              <a:cxn ang="0">
                <a:pos x="91" y="7"/>
              </a:cxn>
              <a:cxn ang="0">
                <a:pos x="96" y="15"/>
              </a:cxn>
              <a:cxn ang="0">
                <a:pos x="99" y="25"/>
              </a:cxn>
              <a:cxn ang="0">
                <a:pos x="112" y="58"/>
              </a:cxn>
              <a:cxn ang="0">
                <a:pos x="116" y="60"/>
              </a:cxn>
              <a:cxn ang="0">
                <a:pos x="123" y="62"/>
              </a:cxn>
              <a:cxn ang="0">
                <a:pos x="126" y="65"/>
              </a:cxn>
              <a:cxn ang="0">
                <a:pos x="127" y="73"/>
              </a:cxn>
              <a:cxn ang="0">
                <a:pos x="125" y="81"/>
              </a:cxn>
              <a:cxn ang="0">
                <a:pos x="77" y="165"/>
              </a:cxn>
              <a:cxn ang="0">
                <a:pos x="72" y="171"/>
              </a:cxn>
              <a:cxn ang="0">
                <a:pos x="64" y="173"/>
              </a:cxn>
              <a:cxn ang="0">
                <a:pos x="17" y="69"/>
              </a:cxn>
              <a:cxn ang="0">
                <a:pos x="14" y="71"/>
              </a:cxn>
              <a:cxn ang="0">
                <a:pos x="11" y="71"/>
              </a:cxn>
              <a:cxn ang="0">
                <a:pos x="13" y="76"/>
              </a:cxn>
              <a:cxn ang="0">
                <a:pos x="60" y="160"/>
              </a:cxn>
              <a:cxn ang="0">
                <a:pos x="64" y="162"/>
              </a:cxn>
              <a:cxn ang="0">
                <a:pos x="67" y="161"/>
              </a:cxn>
              <a:cxn ang="0">
                <a:pos x="116" y="76"/>
              </a:cxn>
              <a:cxn ang="0">
                <a:pos x="116" y="73"/>
              </a:cxn>
              <a:cxn ang="0">
                <a:pos x="116" y="71"/>
              </a:cxn>
              <a:cxn ang="0">
                <a:pos x="112" y="69"/>
              </a:cxn>
              <a:cxn ang="0">
                <a:pos x="88" y="25"/>
              </a:cxn>
              <a:cxn ang="0">
                <a:pos x="87" y="19"/>
              </a:cxn>
              <a:cxn ang="0">
                <a:pos x="79" y="13"/>
              </a:cxn>
              <a:cxn ang="0">
                <a:pos x="54" y="11"/>
              </a:cxn>
              <a:cxn ang="0">
                <a:pos x="49" y="13"/>
              </a:cxn>
              <a:cxn ang="0">
                <a:pos x="42" y="19"/>
              </a:cxn>
              <a:cxn ang="0">
                <a:pos x="41" y="69"/>
              </a:cxn>
            </a:cxnLst>
            <a:rect l="0" t="0" r="r" b="b"/>
            <a:pathLst>
              <a:path w="127" h="173">
                <a:moveTo>
                  <a:pt x="64" y="173"/>
                </a:moveTo>
                <a:lnTo>
                  <a:pt x="64" y="173"/>
                </a:lnTo>
                <a:lnTo>
                  <a:pt x="60" y="173"/>
                </a:lnTo>
                <a:lnTo>
                  <a:pt x="57" y="171"/>
                </a:lnTo>
                <a:lnTo>
                  <a:pt x="53" y="168"/>
                </a:lnTo>
                <a:lnTo>
                  <a:pt x="50" y="165"/>
                </a:lnTo>
                <a:lnTo>
                  <a:pt x="3" y="81"/>
                </a:lnTo>
                <a:lnTo>
                  <a:pt x="3" y="81"/>
                </a:lnTo>
                <a:lnTo>
                  <a:pt x="2" y="77"/>
                </a:lnTo>
                <a:lnTo>
                  <a:pt x="0" y="73"/>
                </a:lnTo>
                <a:lnTo>
                  <a:pt x="0" y="69"/>
                </a:lnTo>
                <a:lnTo>
                  <a:pt x="2" y="65"/>
                </a:lnTo>
                <a:lnTo>
                  <a:pt x="2" y="65"/>
                </a:lnTo>
                <a:lnTo>
                  <a:pt x="4" y="62"/>
                </a:lnTo>
                <a:lnTo>
                  <a:pt x="8" y="61"/>
                </a:lnTo>
                <a:lnTo>
                  <a:pt x="11" y="60"/>
                </a:lnTo>
                <a:lnTo>
                  <a:pt x="17" y="58"/>
                </a:lnTo>
                <a:lnTo>
                  <a:pt x="30" y="58"/>
                </a:lnTo>
                <a:lnTo>
                  <a:pt x="30" y="25"/>
                </a:lnTo>
                <a:lnTo>
                  <a:pt x="30" y="25"/>
                </a:lnTo>
                <a:lnTo>
                  <a:pt x="30" y="19"/>
                </a:lnTo>
                <a:lnTo>
                  <a:pt x="31" y="15"/>
                </a:lnTo>
                <a:lnTo>
                  <a:pt x="34" y="11"/>
                </a:lnTo>
                <a:lnTo>
                  <a:pt x="37" y="7"/>
                </a:lnTo>
                <a:lnTo>
                  <a:pt x="41" y="4"/>
                </a:lnTo>
                <a:lnTo>
                  <a:pt x="45" y="2"/>
                </a:lnTo>
                <a:lnTo>
                  <a:pt x="50" y="0"/>
                </a:lnTo>
                <a:lnTo>
                  <a:pt x="54" y="0"/>
                </a:lnTo>
                <a:lnTo>
                  <a:pt x="73" y="0"/>
                </a:lnTo>
                <a:lnTo>
                  <a:pt x="73" y="0"/>
                </a:lnTo>
                <a:lnTo>
                  <a:pt x="79" y="0"/>
                </a:lnTo>
                <a:lnTo>
                  <a:pt x="83" y="2"/>
                </a:lnTo>
                <a:lnTo>
                  <a:pt x="88" y="4"/>
                </a:lnTo>
                <a:lnTo>
                  <a:pt x="91" y="7"/>
                </a:lnTo>
                <a:lnTo>
                  <a:pt x="94" y="11"/>
                </a:lnTo>
                <a:lnTo>
                  <a:pt x="96" y="15"/>
                </a:lnTo>
                <a:lnTo>
                  <a:pt x="98" y="19"/>
                </a:lnTo>
                <a:lnTo>
                  <a:pt x="99" y="25"/>
                </a:lnTo>
                <a:lnTo>
                  <a:pt x="99" y="58"/>
                </a:lnTo>
                <a:lnTo>
                  <a:pt x="112" y="58"/>
                </a:lnTo>
                <a:lnTo>
                  <a:pt x="112" y="58"/>
                </a:lnTo>
                <a:lnTo>
                  <a:pt x="116" y="60"/>
                </a:lnTo>
                <a:lnTo>
                  <a:pt x="121" y="61"/>
                </a:lnTo>
                <a:lnTo>
                  <a:pt x="123" y="62"/>
                </a:lnTo>
                <a:lnTo>
                  <a:pt x="126" y="65"/>
                </a:lnTo>
                <a:lnTo>
                  <a:pt x="126" y="65"/>
                </a:lnTo>
                <a:lnTo>
                  <a:pt x="127" y="69"/>
                </a:lnTo>
                <a:lnTo>
                  <a:pt x="127" y="73"/>
                </a:lnTo>
                <a:lnTo>
                  <a:pt x="127" y="77"/>
                </a:lnTo>
                <a:lnTo>
                  <a:pt x="125" y="81"/>
                </a:lnTo>
                <a:lnTo>
                  <a:pt x="77" y="165"/>
                </a:lnTo>
                <a:lnTo>
                  <a:pt x="77" y="165"/>
                </a:lnTo>
                <a:lnTo>
                  <a:pt x="75" y="168"/>
                </a:lnTo>
                <a:lnTo>
                  <a:pt x="72" y="171"/>
                </a:lnTo>
                <a:lnTo>
                  <a:pt x="68" y="173"/>
                </a:lnTo>
                <a:lnTo>
                  <a:pt x="64" y="173"/>
                </a:lnTo>
                <a:lnTo>
                  <a:pt x="64" y="173"/>
                </a:lnTo>
                <a:close/>
                <a:moveTo>
                  <a:pt x="17" y="69"/>
                </a:moveTo>
                <a:lnTo>
                  <a:pt x="17" y="69"/>
                </a:lnTo>
                <a:lnTo>
                  <a:pt x="14" y="71"/>
                </a:lnTo>
                <a:lnTo>
                  <a:pt x="11" y="71"/>
                </a:lnTo>
                <a:lnTo>
                  <a:pt x="11" y="71"/>
                </a:lnTo>
                <a:lnTo>
                  <a:pt x="11" y="73"/>
                </a:lnTo>
                <a:lnTo>
                  <a:pt x="13" y="76"/>
                </a:lnTo>
                <a:lnTo>
                  <a:pt x="60" y="160"/>
                </a:lnTo>
                <a:lnTo>
                  <a:pt x="60" y="160"/>
                </a:lnTo>
                <a:lnTo>
                  <a:pt x="62" y="161"/>
                </a:lnTo>
                <a:lnTo>
                  <a:pt x="64" y="162"/>
                </a:lnTo>
                <a:lnTo>
                  <a:pt x="64" y="162"/>
                </a:lnTo>
                <a:lnTo>
                  <a:pt x="67" y="161"/>
                </a:lnTo>
                <a:lnTo>
                  <a:pt x="68" y="160"/>
                </a:lnTo>
                <a:lnTo>
                  <a:pt x="116" y="76"/>
                </a:lnTo>
                <a:lnTo>
                  <a:pt x="116" y="76"/>
                </a:lnTo>
                <a:lnTo>
                  <a:pt x="116" y="73"/>
                </a:lnTo>
                <a:lnTo>
                  <a:pt x="116" y="71"/>
                </a:lnTo>
                <a:lnTo>
                  <a:pt x="116" y="71"/>
                </a:lnTo>
                <a:lnTo>
                  <a:pt x="115" y="71"/>
                </a:lnTo>
                <a:lnTo>
                  <a:pt x="112" y="69"/>
                </a:lnTo>
                <a:lnTo>
                  <a:pt x="88" y="69"/>
                </a:lnTo>
                <a:lnTo>
                  <a:pt x="88" y="25"/>
                </a:lnTo>
                <a:lnTo>
                  <a:pt x="88" y="25"/>
                </a:lnTo>
                <a:lnTo>
                  <a:pt x="87" y="19"/>
                </a:lnTo>
                <a:lnTo>
                  <a:pt x="84" y="15"/>
                </a:lnTo>
                <a:lnTo>
                  <a:pt x="79" y="13"/>
                </a:lnTo>
                <a:lnTo>
                  <a:pt x="73" y="11"/>
                </a:lnTo>
                <a:lnTo>
                  <a:pt x="54" y="11"/>
                </a:lnTo>
                <a:lnTo>
                  <a:pt x="54" y="11"/>
                </a:lnTo>
                <a:lnTo>
                  <a:pt x="49" y="13"/>
                </a:lnTo>
                <a:lnTo>
                  <a:pt x="45" y="15"/>
                </a:lnTo>
                <a:lnTo>
                  <a:pt x="42" y="19"/>
                </a:lnTo>
                <a:lnTo>
                  <a:pt x="41" y="25"/>
                </a:lnTo>
                <a:lnTo>
                  <a:pt x="41" y="69"/>
                </a:lnTo>
                <a:lnTo>
                  <a:pt x="17" y="6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29" name="Freeform 305"/>
          <p:cNvSpPr>
            <a:spLocks noEditPoints="1"/>
          </p:cNvSpPr>
          <p:nvPr/>
        </p:nvSpPr>
        <p:spPr bwMode="auto">
          <a:xfrm>
            <a:off x="7732301" y="3574682"/>
            <a:ext cx="304899" cy="60700"/>
          </a:xfrm>
          <a:custGeom>
            <a:avLst/>
            <a:gdLst/>
            <a:ahLst/>
            <a:cxnLst>
              <a:cxn ang="0">
                <a:pos x="21" y="39"/>
              </a:cxn>
              <a:cxn ang="0">
                <a:pos x="17" y="39"/>
              </a:cxn>
              <a:cxn ang="0">
                <a:pos x="6" y="34"/>
              </a:cxn>
              <a:cxn ang="0">
                <a:pos x="0" y="23"/>
              </a:cxn>
              <a:cxn ang="0">
                <a:pos x="0" y="20"/>
              </a:cxn>
              <a:cxn ang="0">
                <a:pos x="2" y="12"/>
              </a:cxn>
              <a:cxn ang="0">
                <a:pos x="13" y="2"/>
              </a:cxn>
              <a:cxn ang="0">
                <a:pos x="21" y="0"/>
              </a:cxn>
              <a:cxn ang="0">
                <a:pos x="60" y="2"/>
              </a:cxn>
              <a:cxn ang="0">
                <a:pos x="64" y="10"/>
              </a:cxn>
              <a:cxn ang="0">
                <a:pos x="79" y="20"/>
              </a:cxn>
              <a:cxn ang="0">
                <a:pos x="107" y="22"/>
              </a:cxn>
              <a:cxn ang="0">
                <a:pos x="115" y="20"/>
              </a:cxn>
              <a:cxn ang="0">
                <a:pos x="130" y="10"/>
              </a:cxn>
              <a:cxn ang="0">
                <a:pos x="135" y="0"/>
              </a:cxn>
              <a:cxn ang="0">
                <a:pos x="175" y="0"/>
              </a:cxn>
              <a:cxn ang="0">
                <a:pos x="181" y="2"/>
              </a:cxn>
              <a:cxn ang="0">
                <a:pos x="192" y="12"/>
              </a:cxn>
              <a:cxn ang="0">
                <a:pos x="194" y="20"/>
              </a:cxn>
              <a:cxn ang="0">
                <a:pos x="194" y="23"/>
              </a:cxn>
              <a:cxn ang="0">
                <a:pos x="188" y="34"/>
              </a:cxn>
              <a:cxn ang="0">
                <a:pos x="179" y="39"/>
              </a:cxn>
              <a:cxn ang="0">
                <a:pos x="175" y="39"/>
              </a:cxn>
              <a:cxn ang="0">
                <a:pos x="21" y="6"/>
              </a:cxn>
              <a:cxn ang="0">
                <a:pos x="10" y="10"/>
              </a:cxn>
              <a:cxn ang="0">
                <a:pos x="6" y="20"/>
              </a:cxn>
              <a:cxn ang="0">
                <a:pos x="7" y="26"/>
              </a:cxn>
              <a:cxn ang="0">
                <a:pos x="15" y="33"/>
              </a:cxn>
              <a:cxn ang="0">
                <a:pos x="175" y="34"/>
              </a:cxn>
              <a:cxn ang="0">
                <a:pos x="180" y="33"/>
              </a:cxn>
              <a:cxn ang="0">
                <a:pos x="188" y="26"/>
              </a:cxn>
              <a:cxn ang="0">
                <a:pos x="188" y="20"/>
              </a:cxn>
              <a:cxn ang="0">
                <a:pos x="184" y="10"/>
              </a:cxn>
              <a:cxn ang="0">
                <a:pos x="175" y="6"/>
              </a:cxn>
              <a:cxn ang="0">
                <a:pos x="138" y="6"/>
              </a:cxn>
              <a:cxn ang="0">
                <a:pos x="126" y="20"/>
              </a:cxn>
              <a:cxn ang="0">
                <a:pos x="107" y="27"/>
              </a:cxn>
              <a:cxn ang="0">
                <a:pos x="88" y="27"/>
              </a:cxn>
              <a:cxn ang="0">
                <a:pos x="68" y="20"/>
              </a:cxn>
              <a:cxn ang="0">
                <a:pos x="56" y="6"/>
              </a:cxn>
            </a:cxnLst>
            <a:rect l="0" t="0" r="r" b="b"/>
            <a:pathLst>
              <a:path w="194" h="39">
                <a:moveTo>
                  <a:pt x="175" y="39"/>
                </a:moveTo>
                <a:lnTo>
                  <a:pt x="21" y="39"/>
                </a:lnTo>
                <a:lnTo>
                  <a:pt x="21" y="39"/>
                </a:lnTo>
                <a:lnTo>
                  <a:pt x="17" y="39"/>
                </a:lnTo>
                <a:lnTo>
                  <a:pt x="13" y="38"/>
                </a:lnTo>
                <a:lnTo>
                  <a:pt x="6" y="34"/>
                </a:lnTo>
                <a:lnTo>
                  <a:pt x="2" y="27"/>
                </a:lnTo>
                <a:lnTo>
                  <a:pt x="0" y="23"/>
                </a:lnTo>
                <a:lnTo>
                  <a:pt x="0" y="20"/>
                </a:lnTo>
                <a:lnTo>
                  <a:pt x="0" y="20"/>
                </a:lnTo>
                <a:lnTo>
                  <a:pt x="0" y="16"/>
                </a:lnTo>
                <a:lnTo>
                  <a:pt x="2" y="12"/>
                </a:lnTo>
                <a:lnTo>
                  <a:pt x="6" y="6"/>
                </a:lnTo>
                <a:lnTo>
                  <a:pt x="13" y="2"/>
                </a:lnTo>
                <a:lnTo>
                  <a:pt x="17" y="0"/>
                </a:lnTo>
                <a:lnTo>
                  <a:pt x="21" y="0"/>
                </a:lnTo>
                <a:lnTo>
                  <a:pt x="60" y="0"/>
                </a:lnTo>
                <a:lnTo>
                  <a:pt x="60" y="2"/>
                </a:lnTo>
                <a:lnTo>
                  <a:pt x="60" y="2"/>
                </a:lnTo>
                <a:lnTo>
                  <a:pt x="64" y="10"/>
                </a:lnTo>
                <a:lnTo>
                  <a:pt x="71" y="16"/>
                </a:lnTo>
                <a:lnTo>
                  <a:pt x="79" y="20"/>
                </a:lnTo>
                <a:lnTo>
                  <a:pt x="88" y="22"/>
                </a:lnTo>
                <a:lnTo>
                  <a:pt x="107" y="22"/>
                </a:lnTo>
                <a:lnTo>
                  <a:pt x="107" y="22"/>
                </a:lnTo>
                <a:lnTo>
                  <a:pt x="115" y="20"/>
                </a:lnTo>
                <a:lnTo>
                  <a:pt x="123" y="16"/>
                </a:lnTo>
                <a:lnTo>
                  <a:pt x="130" y="10"/>
                </a:lnTo>
                <a:lnTo>
                  <a:pt x="134" y="2"/>
                </a:lnTo>
                <a:lnTo>
                  <a:pt x="135" y="0"/>
                </a:lnTo>
                <a:lnTo>
                  <a:pt x="175" y="0"/>
                </a:lnTo>
                <a:lnTo>
                  <a:pt x="175" y="0"/>
                </a:lnTo>
                <a:lnTo>
                  <a:pt x="179" y="0"/>
                </a:lnTo>
                <a:lnTo>
                  <a:pt x="181" y="2"/>
                </a:lnTo>
                <a:lnTo>
                  <a:pt x="188" y="6"/>
                </a:lnTo>
                <a:lnTo>
                  <a:pt x="192" y="12"/>
                </a:lnTo>
                <a:lnTo>
                  <a:pt x="194" y="16"/>
                </a:lnTo>
                <a:lnTo>
                  <a:pt x="194" y="20"/>
                </a:lnTo>
                <a:lnTo>
                  <a:pt x="194" y="20"/>
                </a:lnTo>
                <a:lnTo>
                  <a:pt x="194" y="23"/>
                </a:lnTo>
                <a:lnTo>
                  <a:pt x="192" y="27"/>
                </a:lnTo>
                <a:lnTo>
                  <a:pt x="188" y="34"/>
                </a:lnTo>
                <a:lnTo>
                  <a:pt x="181" y="38"/>
                </a:lnTo>
                <a:lnTo>
                  <a:pt x="179" y="39"/>
                </a:lnTo>
                <a:lnTo>
                  <a:pt x="175" y="39"/>
                </a:lnTo>
                <a:lnTo>
                  <a:pt x="175" y="39"/>
                </a:lnTo>
                <a:close/>
                <a:moveTo>
                  <a:pt x="21" y="6"/>
                </a:moveTo>
                <a:lnTo>
                  <a:pt x="21" y="6"/>
                </a:lnTo>
                <a:lnTo>
                  <a:pt x="15" y="7"/>
                </a:lnTo>
                <a:lnTo>
                  <a:pt x="10" y="10"/>
                </a:lnTo>
                <a:lnTo>
                  <a:pt x="7" y="14"/>
                </a:lnTo>
                <a:lnTo>
                  <a:pt x="6" y="20"/>
                </a:lnTo>
                <a:lnTo>
                  <a:pt x="6" y="20"/>
                </a:lnTo>
                <a:lnTo>
                  <a:pt x="7" y="26"/>
                </a:lnTo>
                <a:lnTo>
                  <a:pt x="10" y="30"/>
                </a:lnTo>
                <a:lnTo>
                  <a:pt x="15" y="33"/>
                </a:lnTo>
                <a:lnTo>
                  <a:pt x="21" y="34"/>
                </a:lnTo>
                <a:lnTo>
                  <a:pt x="175" y="34"/>
                </a:lnTo>
                <a:lnTo>
                  <a:pt x="175" y="34"/>
                </a:lnTo>
                <a:lnTo>
                  <a:pt x="180" y="33"/>
                </a:lnTo>
                <a:lnTo>
                  <a:pt x="184" y="30"/>
                </a:lnTo>
                <a:lnTo>
                  <a:pt x="188" y="26"/>
                </a:lnTo>
                <a:lnTo>
                  <a:pt x="188" y="20"/>
                </a:lnTo>
                <a:lnTo>
                  <a:pt x="188" y="20"/>
                </a:lnTo>
                <a:lnTo>
                  <a:pt x="188" y="14"/>
                </a:lnTo>
                <a:lnTo>
                  <a:pt x="184" y="10"/>
                </a:lnTo>
                <a:lnTo>
                  <a:pt x="180" y="7"/>
                </a:lnTo>
                <a:lnTo>
                  <a:pt x="175" y="6"/>
                </a:lnTo>
                <a:lnTo>
                  <a:pt x="138" y="6"/>
                </a:lnTo>
                <a:lnTo>
                  <a:pt x="138" y="6"/>
                </a:lnTo>
                <a:lnTo>
                  <a:pt x="133" y="14"/>
                </a:lnTo>
                <a:lnTo>
                  <a:pt x="126" y="20"/>
                </a:lnTo>
                <a:lnTo>
                  <a:pt x="117" y="25"/>
                </a:lnTo>
                <a:lnTo>
                  <a:pt x="107" y="27"/>
                </a:lnTo>
                <a:lnTo>
                  <a:pt x="88" y="27"/>
                </a:lnTo>
                <a:lnTo>
                  <a:pt x="88" y="27"/>
                </a:lnTo>
                <a:lnTo>
                  <a:pt x="77" y="25"/>
                </a:lnTo>
                <a:lnTo>
                  <a:pt x="68" y="20"/>
                </a:lnTo>
                <a:lnTo>
                  <a:pt x="61" y="14"/>
                </a:lnTo>
                <a:lnTo>
                  <a:pt x="56" y="6"/>
                </a:lnTo>
                <a:lnTo>
                  <a:pt x="21"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30" name="Freeform 306"/>
          <p:cNvSpPr>
            <a:spLocks noEditPoints="1"/>
          </p:cNvSpPr>
          <p:nvPr/>
        </p:nvSpPr>
        <p:spPr bwMode="auto">
          <a:xfrm>
            <a:off x="7788591" y="3303871"/>
            <a:ext cx="197011" cy="270811"/>
          </a:xfrm>
          <a:custGeom>
            <a:avLst/>
            <a:gdLst/>
            <a:ahLst/>
            <a:cxnLst>
              <a:cxn ang="0">
                <a:pos x="54" y="173"/>
              </a:cxn>
              <a:cxn ang="0">
                <a:pos x="49" y="173"/>
              </a:cxn>
              <a:cxn ang="0">
                <a:pos x="39" y="169"/>
              </a:cxn>
              <a:cxn ang="0">
                <a:pos x="34" y="162"/>
              </a:cxn>
              <a:cxn ang="0">
                <a:pos x="30" y="154"/>
              </a:cxn>
              <a:cxn ang="0">
                <a:pos x="29" y="115"/>
              </a:cxn>
              <a:cxn ang="0">
                <a:pos x="15" y="115"/>
              </a:cxn>
              <a:cxn ang="0">
                <a:pos x="7" y="112"/>
              </a:cxn>
              <a:cxn ang="0">
                <a:pos x="2" y="107"/>
              </a:cxn>
              <a:cxn ang="0">
                <a:pos x="0" y="104"/>
              </a:cxn>
              <a:cxn ang="0">
                <a:pos x="0" y="96"/>
              </a:cxn>
              <a:cxn ang="0">
                <a:pos x="50" y="8"/>
              </a:cxn>
              <a:cxn ang="0">
                <a:pos x="53" y="6"/>
              </a:cxn>
              <a:cxn ang="0">
                <a:pos x="60" y="0"/>
              </a:cxn>
              <a:cxn ang="0">
                <a:pos x="64" y="0"/>
              </a:cxn>
              <a:cxn ang="0">
                <a:pos x="70" y="3"/>
              </a:cxn>
              <a:cxn ang="0">
                <a:pos x="77" y="8"/>
              </a:cxn>
              <a:cxn ang="0">
                <a:pos x="124" y="92"/>
              </a:cxn>
              <a:cxn ang="0">
                <a:pos x="127" y="100"/>
              </a:cxn>
              <a:cxn ang="0">
                <a:pos x="126" y="107"/>
              </a:cxn>
              <a:cxn ang="0">
                <a:pos x="123" y="111"/>
              </a:cxn>
              <a:cxn ang="0">
                <a:pos x="116" y="114"/>
              </a:cxn>
              <a:cxn ang="0">
                <a:pos x="97" y="115"/>
              </a:cxn>
              <a:cxn ang="0">
                <a:pos x="97" y="149"/>
              </a:cxn>
              <a:cxn ang="0">
                <a:pos x="96" y="158"/>
              </a:cxn>
              <a:cxn ang="0">
                <a:pos x="91" y="166"/>
              </a:cxn>
              <a:cxn ang="0">
                <a:pos x="83" y="172"/>
              </a:cxn>
              <a:cxn ang="0">
                <a:pos x="73" y="173"/>
              </a:cxn>
              <a:cxn ang="0">
                <a:pos x="64" y="11"/>
              </a:cxn>
              <a:cxn ang="0">
                <a:pos x="61" y="13"/>
              </a:cxn>
              <a:cxn ang="0">
                <a:pos x="11" y="98"/>
              </a:cxn>
              <a:cxn ang="0">
                <a:pos x="11" y="100"/>
              </a:cxn>
              <a:cxn ang="0">
                <a:pos x="11" y="102"/>
              </a:cxn>
              <a:cxn ang="0">
                <a:pos x="15" y="104"/>
              </a:cxn>
              <a:cxn ang="0">
                <a:pos x="39" y="149"/>
              </a:cxn>
              <a:cxn ang="0">
                <a:pos x="41" y="154"/>
              </a:cxn>
              <a:cxn ang="0">
                <a:pos x="49" y="161"/>
              </a:cxn>
              <a:cxn ang="0">
                <a:pos x="73" y="162"/>
              </a:cxn>
              <a:cxn ang="0">
                <a:pos x="79" y="161"/>
              </a:cxn>
              <a:cxn ang="0">
                <a:pos x="85" y="154"/>
              </a:cxn>
              <a:cxn ang="0">
                <a:pos x="87" y="104"/>
              </a:cxn>
              <a:cxn ang="0">
                <a:pos x="111" y="104"/>
              </a:cxn>
              <a:cxn ang="0">
                <a:pos x="116" y="102"/>
              </a:cxn>
              <a:cxn ang="0">
                <a:pos x="116" y="100"/>
              </a:cxn>
              <a:cxn ang="0">
                <a:pos x="68" y="14"/>
              </a:cxn>
              <a:cxn ang="0">
                <a:pos x="65" y="13"/>
              </a:cxn>
              <a:cxn ang="0">
                <a:pos x="64" y="11"/>
              </a:cxn>
            </a:cxnLst>
            <a:rect l="0" t="0" r="r" b="b"/>
            <a:pathLst>
              <a:path w="127" h="173">
                <a:moveTo>
                  <a:pt x="73" y="173"/>
                </a:moveTo>
                <a:lnTo>
                  <a:pt x="54" y="173"/>
                </a:lnTo>
                <a:lnTo>
                  <a:pt x="54" y="173"/>
                </a:lnTo>
                <a:lnTo>
                  <a:pt x="49" y="173"/>
                </a:lnTo>
                <a:lnTo>
                  <a:pt x="45" y="172"/>
                </a:lnTo>
                <a:lnTo>
                  <a:pt x="39" y="169"/>
                </a:lnTo>
                <a:lnTo>
                  <a:pt x="37" y="166"/>
                </a:lnTo>
                <a:lnTo>
                  <a:pt x="34" y="162"/>
                </a:lnTo>
                <a:lnTo>
                  <a:pt x="31" y="158"/>
                </a:lnTo>
                <a:lnTo>
                  <a:pt x="30" y="154"/>
                </a:lnTo>
                <a:lnTo>
                  <a:pt x="29" y="149"/>
                </a:lnTo>
                <a:lnTo>
                  <a:pt x="29" y="115"/>
                </a:lnTo>
                <a:lnTo>
                  <a:pt x="15" y="115"/>
                </a:lnTo>
                <a:lnTo>
                  <a:pt x="15" y="115"/>
                </a:lnTo>
                <a:lnTo>
                  <a:pt x="11" y="114"/>
                </a:lnTo>
                <a:lnTo>
                  <a:pt x="7" y="112"/>
                </a:lnTo>
                <a:lnTo>
                  <a:pt x="4" y="111"/>
                </a:lnTo>
                <a:lnTo>
                  <a:pt x="2" y="107"/>
                </a:lnTo>
                <a:lnTo>
                  <a:pt x="2" y="107"/>
                </a:lnTo>
                <a:lnTo>
                  <a:pt x="0" y="104"/>
                </a:lnTo>
                <a:lnTo>
                  <a:pt x="0" y="100"/>
                </a:lnTo>
                <a:lnTo>
                  <a:pt x="0" y="96"/>
                </a:lnTo>
                <a:lnTo>
                  <a:pt x="3" y="92"/>
                </a:lnTo>
                <a:lnTo>
                  <a:pt x="50" y="8"/>
                </a:lnTo>
                <a:lnTo>
                  <a:pt x="50" y="8"/>
                </a:lnTo>
                <a:lnTo>
                  <a:pt x="53" y="6"/>
                </a:lnTo>
                <a:lnTo>
                  <a:pt x="56" y="3"/>
                </a:lnTo>
                <a:lnTo>
                  <a:pt x="60" y="0"/>
                </a:lnTo>
                <a:lnTo>
                  <a:pt x="64" y="0"/>
                </a:lnTo>
                <a:lnTo>
                  <a:pt x="64" y="0"/>
                </a:lnTo>
                <a:lnTo>
                  <a:pt x="68" y="0"/>
                </a:lnTo>
                <a:lnTo>
                  <a:pt x="70" y="3"/>
                </a:lnTo>
                <a:lnTo>
                  <a:pt x="73" y="6"/>
                </a:lnTo>
                <a:lnTo>
                  <a:pt x="77" y="8"/>
                </a:lnTo>
                <a:lnTo>
                  <a:pt x="124" y="92"/>
                </a:lnTo>
                <a:lnTo>
                  <a:pt x="124" y="92"/>
                </a:lnTo>
                <a:lnTo>
                  <a:pt x="126" y="96"/>
                </a:lnTo>
                <a:lnTo>
                  <a:pt x="127" y="100"/>
                </a:lnTo>
                <a:lnTo>
                  <a:pt x="127" y="104"/>
                </a:lnTo>
                <a:lnTo>
                  <a:pt x="126" y="107"/>
                </a:lnTo>
                <a:lnTo>
                  <a:pt x="126" y="107"/>
                </a:lnTo>
                <a:lnTo>
                  <a:pt x="123" y="111"/>
                </a:lnTo>
                <a:lnTo>
                  <a:pt x="119" y="112"/>
                </a:lnTo>
                <a:lnTo>
                  <a:pt x="116" y="114"/>
                </a:lnTo>
                <a:lnTo>
                  <a:pt x="111" y="115"/>
                </a:lnTo>
                <a:lnTo>
                  <a:pt x="97" y="115"/>
                </a:lnTo>
                <a:lnTo>
                  <a:pt x="97" y="149"/>
                </a:lnTo>
                <a:lnTo>
                  <a:pt x="97" y="149"/>
                </a:lnTo>
                <a:lnTo>
                  <a:pt x="97" y="154"/>
                </a:lnTo>
                <a:lnTo>
                  <a:pt x="96" y="158"/>
                </a:lnTo>
                <a:lnTo>
                  <a:pt x="93" y="162"/>
                </a:lnTo>
                <a:lnTo>
                  <a:pt x="91" y="166"/>
                </a:lnTo>
                <a:lnTo>
                  <a:pt x="87" y="169"/>
                </a:lnTo>
                <a:lnTo>
                  <a:pt x="83" y="172"/>
                </a:lnTo>
                <a:lnTo>
                  <a:pt x="77" y="173"/>
                </a:lnTo>
                <a:lnTo>
                  <a:pt x="73" y="173"/>
                </a:lnTo>
                <a:lnTo>
                  <a:pt x="73" y="173"/>
                </a:lnTo>
                <a:close/>
                <a:moveTo>
                  <a:pt x="64" y="11"/>
                </a:moveTo>
                <a:lnTo>
                  <a:pt x="64" y="11"/>
                </a:lnTo>
                <a:lnTo>
                  <a:pt x="61" y="13"/>
                </a:lnTo>
                <a:lnTo>
                  <a:pt x="60" y="14"/>
                </a:lnTo>
                <a:lnTo>
                  <a:pt x="11" y="98"/>
                </a:lnTo>
                <a:lnTo>
                  <a:pt x="11" y="98"/>
                </a:lnTo>
                <a:lnTo>
                  <a:pt x="11" y="100"/>
                </a:lnTo>
                <a:lnTo>
                  <a:pt x="11" y="102"/>
                </a:lnTo>
                <a:lnTo>
                  <a:pt x="11" y="102"/>
                </a:lnTo>
                <a:lnTo>
                  <a:pt x="12" y="103"/>
                </a:lnTo>
                <a:lnTo>
                  <a:pt x="15" y="104"/>
                </a:lnTo>
                <a:lnTo>
                  <a:pt x="39" y="104"/>
                </a:lnTo>
                <a:lnTo>
                  <a:pt x="39" y="149"/>
                </a:lnTo>
                <a:lnTo>
                  <a:pt x="39" y="149"/>
                </a:lnTo>
                <a:lnTo>
                  <a:pt x="41" y="154"/>
                </a:lnTo>
                <a:lnTo>
                  <a:pt x="43" y="158"/>
                </a:lnTo>
                <a:lnTo>
                  <a:pt x="49" y="161"/>
                </a:lnTo>
                <a:lnTo>
                  <a:pt x="54" y="162"/>
                </a:lnTo>
                <a:lnTo>
                  <a:pt x="73" y="162"/>
                </a:lnTo>
                <a:lnTo>
                  <a:pt x="73" y="162"/>
                </a:lnTo>
                <a:lnTo>
                  <a:pt x="79" y="161"/>
                </a:lnTo>
                <a:lnTo>
                  <a:pt x="83" y="158"/>
                </a:lnTo>
                <a:lnTo>
                  <a:pt x="85" y="154"/>
                </a:lnTo>
                <a:lnTo>
                  <a:pt x="87" y="149"/>
                </a:lnTo>
                <a:lnTo>
                  <a:pt x="87" y="104"/>
                </a:lnTo>
                <a:lnTo>
                  <a:pt x="111" y="104"/>
                </a:lnTo>
                <a:lnTo>
                  <a:pt x="111" y="104"/>
                </a:lnTo>
                <a:lnTo>
                  <a:pt x="114" y="103"/>
                </a:lnTo>
                <a:lnTo>
                  <a:pt x="116" y="102"/>
                </a:lnTo>
                <a:lnTo>
                  <a:pt x="116" y="102"/>
                </a:lnTo>
                <a:lnTo>
                  <a:pt x="116" y="100"/>
                </a:lnTo>
                <a:lnTo>
                  <a:pt x="115" y="98"/>
                </a:lnTo>
                <a:lnTo>
                  <a:pt x="68" y="14"/>
                </a:lnTo>
                <a:lnTo>
                  <a:pt x="68" y="14"/>
                </a:lnTo>
                <a:lnTo>
                  <a:pt x="65" y="13"/>
                </a:lnTo>
                <a:lnTo>
                  <a:pt x="64" y="11"/>
                </a:lnTo>
                <a:lnTo>
                  <a:pt x="64"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31" name="Freeform 307"/>
          <p:cNvSpPr>
            <a:spLocks noEditPoints="1"/>
          </p:cNvSpPr>
          <p:nvPr/>
        </p:nvSpPr>
        <p:spPr bwMode="auto">
          <a:xfrm>
            <a:off x="6273483" y="3495306"/>
            <a:ext cx="173559" cy="158751"/>
          </a:xfrm>
          <a:custGeom>
            <a:avLst/>
            <a:gdLst/>
            <a:ahLst/>
            <a:cxnLst>
              <a:cxn ang="0">
                <a:pos x="81" y="102"/>
              </a:cxn>
              <a:cxn ang="0">
                <a:pos x="81" y="102"/>
              </a:cxn>
              <a:cxn ang="0">
                <a:pos x="81" y="102"/>
              </a:cxn>
              <a:cxn ang="0">
                <a:pos x="81" y="102"/>
              </a:cxn>
              <a:cxn ang="0">
                <a:pos x="76" y="102"/>
              </a:cxn>
              <a:cxn ang="0">
                <a:pos x="73" y="101"/>
              </a:cxn>
              <a:cxn ang="0">
                <a:pos x="71" y="98"/>
              </a:cxn>
              <a:cxn ang="0">
                <a:pos x="0" y="29"/>
              </a:cxn>
              <a:cxn ang="0">
                <a:pos x="18" y="12"/>
              </a:cxn>
              <a:cxn ang="0">
                <a:pos x="18" y="12"/>
              </a:cxn>
              <a:cxn ang="0">
                <a:pos x="23" y="8"/>
              </a:cxn>
              <a:cxn ang="0">
                <a:pos x="30" y="5"/>
              </a:cxn>
              <a:cxn ang="0">
                <a:pos x="41" y="1"/>
              </a:cxn>
              <a:cxn ang="0">
                <a:pos x="45" y="0"/>
              </a:cxn>
              <a:cxn ang="0">
                <a:pos x="107" y="62"/>
              </a:cxn>
              <a:cxn ang="0">
                <a:pos x="107" y="62"/>
              </a:cxn>
              <a:cxn ang="0">
                <a:pos x="110" y="67"/>
              </a:cxn>
              <a:cxn ang="0">
                <a:pos x="111" y="74"/>
              </a:cxn>
              <a:cxn ang="0">
                <a:pos x="110" y="78"/>
              </a:cxn>
              <a:cxn ang="0">
                <a:pos x="108" y="82"/>
              </a:cxn>
              <a:cxn ang="0">
                <a:pos x="104" y="87"/>
              </a:cxn>
              <a:cxn ang="0">
                <a:pos x="100" y="93"/>
              </a:cxn>
              <a:cxn ang="0">
                <a:pos x="100" y="93"/>
              </a:cxn>
              <a:cxn ang="0">
                <a:pos x="95" y="97"/>
              </a:cxn>
              <a:cxn ang="0">
                <a:pos x="91" y="99"/>
              </a:cxn>
              <a:cxn ang="0">
                <a:pos x="86" y="102"/>
              </a:cxn>
              <a:cxn ang="0">
                <a:pos x="81" y="102"/>
              </a:cxn>
              <a:cxn ang="0">
                <a:pos x="81" y="102"/>
              </a:cxn>
              <a:cxn ang="0">
                <a:pos x="79" y="91"/>
              </a:cxn>
              <a:cxn ang="0">
                <a:pos x="79" y="91"/>
              </a:cxn>
              <a:cxn ang="0">
                <a:pos x="81" y="91"/>
              </a:cxn>
              <a:cxn ang="0">
                <a:pos x="81" y="91"/>
              </a:cxn>
              <a:cxn ang="0">
                <a:pos x="87" y="90"/>
              </a:cxn>
              <a:cxn ang="0">
                <a:pos x="92" y="85"/>
              </a:cxn>
              <a:cxn ang="0">
                <a:pos x="92" y="85"/>
              </a:cxn>
              <a:cxn ang="0">
                <a:pos x="98" y="78"/>
              </a:cxn>
              <a:cxn ang="0">
                <a:pos x="100" y="74"/>
              </a:cxn>
              <a:cxn ang="0">
                <a:pos x="99" y="71"/>
              </a:cxn>
              <a:cxn ang="0">
                <a:pos x="99" y="70"/>
              </a:cxn>
              <a:cxn ang="0">
                <a:pos x="41" y="12"/>
              </a:cxn>
              <a:cxn ang="0">
                <a:pos x="41" y="12"/>
              </a:cxn>
              <a:cxn ang="0">
                <a:pos x="29" y="17"/>
              </a:cxn>
              <a:cxn ang="0">
                <a:pos x="25" y="18"/>
              </a:cxn>
              <a:cxn ang="0">
                <a:pos x="15" y="28"/>
              </a:cxn>
              <a:cxn ang="0">
                <a:pos x="79" y="91"/>
              </a:cxn>
              <a:cxn ang="0">
                <a:pos x="79" y="91"/>
              </a:cxn>
              <a:cxn ang="0">
                <a:pos x="79" y="91"/>
              </a:cxn>
              <a:cxn ang="0">
                <a:pos x="79" y="91"/>
              </a:cxn>
            </a:cxnLst>
            <a:rect l="0" t="0" r="r" b="b"/>
            <a:pathLst>
              <a:path w="111" h="102">
                <a:moveTo>
                  <a:pt x="81" y="102"/>
                </a:moveTo>
                <a:lnTo>
                  <a:pt x="81" y="102"/>
                </a:lnTo>
                <a:lnTo>
                  <a:pt x="81" y="102"/>
                </a:lnTo>
                <a:lnTo>
                  <a:pt x="81" y="102"/>
                </a:lnTo>
                <a:lnTo>
                  <a:pt x="76" y="102"/>
                </a:lnTo>
                <a:lnTo>
                  <a:pt x="73" y="101"/>
                </a:lnTo>
                <a:lnTo>
                  <a:pt x="71" y="98"/>
                </a:lnTo>
                <a:lnTo>
                  <a:pt x="0" y="29"/>
                </a:lnTo>
                <a:lnTo>
                  <a:pt x="18" y="12"/>
                </a:lnTo>
                <a:lnTo>
                  <a:pt x="18" y="12"/>
                </a:lnTo>
                <a:lnTo>
                  <a:pt x="23" y="8"/>
                </a:lnTo>
                <a:lnTo>
                  <a:pt x="30" y="5"/>
                </a:lnTo>
                <a:lnTo>
                  <a:pt x="41" y="1"/>
                </a:lnTo>
                <a:lnTo>
                  <a:pt x="45" y="0"/>
                </a:lnTo>
                <a:lnTo>
                  <a:pt x="107" y="62"/>
                </a:lnTo>
                <a:lnTo>
                  <a:pt x="107" y="62"/>
                </a:lnTo>
                <a:lnTo>
                  <a:pt x="110" y="67"/>
                </a:lnTo>
                <a:lnTo>
                  <a:pt x="111" y="74"/>
                </a:lnTo>
                <a:lnTo>
                  <a:pt x="110" y="78"/>
                </a:lnTo>
                <a:lnTo>
                  <a:pt x="108" y="82"/>
                </a:lnTo>
                <a:lnTo>
                  <a:pt x="104" y="87"/>
                </a:lnTo>
                <a:lnTo>
                  <a:pt x="100" y="93"/>
                </a:lnTo>
                <a:lnTo>
                  <a:pt x="100" y="93"/>
                </a:lnTo>
                <a:lnTo>
                  <a:pt x="95" y="97"/>
                </a:lnTo>
                <a:lnTo>
                  <a:pt x="91" y="99"/>
                </a:lnTo>
                <a:lnTo>
                  <a:pt x="86" y="102"/>
                </a:lnTo>
                <a:lnTo>
                  <a:pt x="81" y="102"/>
                </a:lnTo>
                <a:lnTo>
                  <a:pt x="81" y="102"/>
                </a:lnTo>
                <a:close/>
                <a:moveTo>
                  <a:pt x="79" y="91"/>
                </a:moveTo>
                <a:lnTo>
                  <a:pt x="79" y="91"/>
                </a:lnTo>
                <a:lnTo>
                  <a:pt x="81" y="91"/>
                </a:lnTo>
                <a:lnTo>
                  <a:pt x="81" y="91"/>
                </a:lnTo>
                <a:lnTo>
                  <a:pt x="87" y="90"/>
                </a:lnTo>
                <a:lnTo>
                  <a:pt x="92" y="85"/>
                </a:lnTo>
                <a:lnTo>
                  <a:pt x="92" y="85"/>
                </a:lnTo>
                <a:lnTo>
                  <a:pt x="98" y="78"/>
                </a:lnTo>
                <a:lnTo>
                  <a:pt x="100" y="74"/>
                </a:lnTo>
                <a:lnTo>
                  <a:pt x="99" y="71"/>
                </a:lnTo>
                <a:lnTo>
                  <a:pt x="99" y="70"/>
                </a:lnTo>
                <a:lnTo>
                  <a:pt x="41" y="12"/>
                </a:lnTo>
                <a:lnTo>
                  <a:pt x="41" y="12"/>
                </a:lnTo>
                <a:lnTo>
                  <a:pt x="29" y="17"/>
                </a:lnTo>
                <a:lnTo>
                  <a:pt x="25" y="18"/>
                </a:lnTo>
                <a:lnTo>
                  <a:pt x="15" y="28"/>
                </a:lnTo>
                <a:lnTo>
                  <a:pt x="79" y="91"/>
                </a:lnTo>
                <a:lnTo>
                  <a:pt x="79" y="91"/>
                </a:lnTo>
                <a:lnTo>
                  <a:pt x="79" y="91"/>
                </a:lnTo>
                <a:lnTo>
                  <a:pt x="79" y="9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32" name="Freeform 308"/>
          <p:cNvSpPr>
            <a:spLocks noEditPoints="1"/>
          </p:cNvSpPr>
          <p:nvPr/>
        </p:nvSpPr>
        <p:spPr bwMode="auto">
          <a:xfrm>
            <a:off x="6085854" y="3294534"/>
            <a:ext cx="173559" cy="168089"/>
          </a:xfrm>
          <a:custGeom>
            <a:avLst/>
            <a:gdLst/>
            <a:ahLst/>
            <a:cxnLst>
              <a:cxn ang="0">
                <a:pos x="88" y="108"/>
              </a:cxn>
              <a:cxn ang="0">
                <a:pos x="44" y="63"/>
              </a:cxn>
              <a:cxn ang="0">
                <a:pos x="25" y="55"/>
              </a:cxn>
              <a:cxn ang="0">
                <a:pos x="0" y="20"/>
              </a:cxn>
              <a:cxn ang="0">
                <a:pos x="21" y="0"/>
              </a:cxn>
              <a:cxn ang="0">
                <a:pos x="57" y="23"/>
              </a:cxn>
              <a:cxn ang="0">
                <a:pos x="65" y="41"/>
              </a:cxn>
              <a:cxn ang="0">
                <a:pos x="110" y="86"/>
              </a:cxn>
              <a:cxn ang="0">
                <a:pos x="107" y="90"/>
              </a:cxn>
              <a:cxn ang="0">
                <a:pos x="107" y="90"/>
              </a:cxn>
              <a:cxn ang="0">
                <a:pos x="100" y="97"/>
              </a:cxn>
              <a:cxn ang="0">
                <a:pos x="100" y="98"/>
              </a:cxn>
              <a:cxn ang="0">
                <a:pos x="88" y="108"/>
              </a:cxn>
              <a:cxn ang="0">
                <a:pos x="31" y="47"/>
              </a:cxn>
              <a:cxn ang="0">
                <a:pos x="49" y="55"/>
              </a:cxn>
              <a:cxn ang="0">
                <a:pos x="88" y="94"/>
              </a:cxn>
              <a:cxn ang="0">
                <a:pos x="93" y="89"/>
              </a:cxn>
              <a:cxn ang="0">
                <a:pos x="93" y="89"/>
              </a:cxn>
              <a:cxn ang="0">
                <a:pos x="95" y="87"/>
              </a:cxn>
              <a:cxn ang="0">
                <a:pos x="56" y="48"/>
              </a:cxn>
              <a:cxn ang="0">
                <a:pos x="48" y="29"/>
              </a:cxn>
              <a:cxn ang="0">
                <a:pos x="22" y="13"/>
              </a:cxn>
              <a:cxn ang="0">
                <a:pos x="15" y="21"/>
              </a:cxn>
              <a:cxn ang="0">
                <a:pos x="31" y="47"/>
              </a:cxn>
            </a:cxnLst>
            <a:rect l="0" t="0" r="r" b="b"/>
            <a:pathLst>
              <a:path w="110" h="108">
                <a:moveTo>
                  <a:pt x="88" y="108"/>
                </a:moveTo>
                <a:lnTo>
                  <a:pt x="44" y="63"/>
                </a:lnTo>
                <a:lnTo>
                  <a:pt x="25" y="55"/>
                </a:lnTo>
                <a:lnTo>
                  <a:pt x="0" y="20"/>
                </a:lnTo>
                <a:lnTo>
                  <a:pt x="21" y="0"/>
                </a:lnTo>
                <a:lnTo>
                  <a:pt x="57" y="23"/>
                </a:lnTo>
                <a:lnTo>
                  <a:pt x="65" y="41"/>
                </a:lnTo>
                <a:lnTo>
                  <a:pt x="110" y="86"/>
                </a:lnTo>
                <a:lnTo>
                  <a:pt x="107" y="90"/>
                </a:lnTo>
                <a:lnTo>
                  <a:pt x="107" y="90"/>
                </a:lnTo>
                <a:lnTo>
                  <a:pt x="100" y="97"/>
                </a:lnTo>
                <a:lnTo>
                  <a:pt x="100" y="98"/>
                </a:lnTo>
                <a:lnTo>
                  <a:pt x="88" y="108"/>
                </a:lnTo>
                <a:close/>
                <a:moveTo>
                  <a:pt x="31" y="47"/>
                </a:moveTo>
                <a:lnTo>
                  <a:pt x="49" y="55"/>
                </a:lnTo>
                <a:lnTo>
                  <a:pt x="88" y="94"/>
                </a:lnTo>
                <a:lnTo>
                  <a:pt x="93" y="89"/>
                </a:lnTo>
                <a:lnTo>
                  <a:pt x="93" y="89"/>
                </a:lnTo>
                <a:lnTo>
                  <a:pt x="95" y="87"/>
                </a:lnTo>
                <a:lnTo>
                  <a:pt x="56" y="48"/>
                </a:lnTo>
                <a:lnTo>
                  <a:pt x="48" y="29"/>
                </a:lnTo>
                <a:lnTo>
                  <a:pt x="22" y="13"/>
                </a:lnTo>
                <a:lnTo>
                  <a:pt x="15" y="21"/>
                </a:lnTo>
                <a:lnTo>
                  <a:pt x="31" y="47"/>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33" name="Freeform 309"/>
          <p:cNvSpPr>
            <a:spLocks noEditPoints="1"/>
          </p:cNvSpPr>
          <p:nvPr/>
        </p:nvSpPr>
        <p:spPr bwMode="auto">
          <a:xfrm>
            <a:off x="6109306" y="3317878"/>
            <a:ext cx="318969" cy="317503"/>
          </a:xfrm>
          <a:custGeom>
            <a:avLst/>
            <a:gdLst/>
            <a:ahLst/>
            <a:cxnLst>
              <a:cxn ang="0">
                <a:pos x="171" y="6"/>
              </a:cxn>
              <a:cxn ang="0">
                <a:pos x="154" y="19"/>
              </a:cxn>
              <a:cxn ang="0">
                <a:pos x="152" y="33"/>
              </a:cxn>
              <a:cxn ang="0">
                <a:pos x="163" y="59"/>
              </a:cxn>
              <a:cxn ang="0">
                <a:pos x="196" y="44"/>
              </a:cxn>
              <a:cxn ang="0">
                <a:pos x="179" y="64"/>
              </a:cxn>
              <a:cxn ang="0">
                <a:pos x="170" y="76"/>
              </a:cxn>
              <a:cxn ang="0">
                <a:pos x="160" y="94"/>
              </a:cxn>
              <a:cxn ang="0">
                <a:pos x="117" y="108"/>
              </a:cxn>
              <a:cxn ang="0">
                <a:pos x="35" y="192"/>
              </a:cxn>
              <a:cxn ang="0">
                <a:pos x="21" y="198"/>
              </a:cxn>
              <a:cxn ang="0">
                <a:pos x="11" y="192"/>
              </a:cxn>
              <a:cxn ang="0">
                <a:pos x="5" y="184"/>
              </a:cxn>
              <a:cxn ang="0">
                <a:pos x="8" y="171"/>
              </a:cxn>
              <a:cxn ang="0">
                <a:pos x="98" y="96"/>
              </a:cxn>
              <a:cxn ang="0">
                <a:pos x="105" y="88"/>
              </a:cxn>
              <a:cxn ang="0">
                <a:pos x="119" y="64"/>
              </a:cxn>
              <a:cxn ang="0">
                <a:pos x="128" y="32"/>
              </a:cxn>
              <a:cxn ang="0">
                <a:pos x="133" y="14"/>
              </a:cxn>
              <a:cxn ang="0">
                <a:pos x="154" y="6"/>
              </a:cxn>
              <a:cxn ang="0">
                <a:pos x="162" y="6"/>
              </a:cxn>
              <a:cxn ang="0">
                <a:pos x="23" y="192"/>
              </a:cxn>
              <a:cxn ang="0">
                <a:pos x="32" y="188"/>
              </a:cxn>
              <a:cxn ang="0">
                <a:pos x="36" y="173"/>
              </a:cxn>
              <a:cxn ang="0">
                <a:pos x="28" y="167"/>
              </a:cxn>
              <a:cxn ang="0">
                <a:pos x="17" y="167"/>
              </a:cxn>
              <a:cxn ang="0">
                <a:pos x="11" y="173"/>
              </a:cxn>
              <a:cxn ang="0">
                <a:pos x="13" y="188"/>
              </a:cxn>
              <a:cxn ang="0">
                <a:pos x="23" y="192"/>
              </a:cxn>
              <a:cxn ang="0">
                <a:pos x="154" y="0"/>
              </a:cxn>
              <a:cxn ang="0">
                <a:pos x="133" y="6"/>
              </a:cxn>
              <a:cxn ang="0">
                <a:pos x="125" y="18"/>
              </a:cxn>
              <a:cxn ang="0">
                <a:pos x="112" y="63"/>
              </a:cxn>
              <a:cxn ang="0">
                <a:pos x="94" y="92"/>
              </a:cxn>
              <a:cxn ang="0">
                <a:pos x="4" y="167"/>
              </a:cxn>
              <a:cxn ang="0">
                <a:pos x="0" y="184"/>
              </a:cxn>
              <a:cxn ang="0">
                <a:pos x="7" y="196"/>
              </a:cxn>
              <a:cxn ang="0">
                <a:pos x="17" y="202"/>
              </a:cxn>
              <a:cxn ang="0">
                <a:pos x="28" y="202"/>
              </a:cxn>
              <a:cxn ang="0">
                <a:pos x="116" y="115"/>
              </a:cxn>
              <a:cxn ang="0">
                <a:pos x="131" y="107"/>
              </a:cxn>
              <a:cxn ang="0">
                <a:pos x="175" y="98"/>
              </a:cxn>
              <a:cxn ang="0">
                <a:pos x="175" y="73"/>
              </a:cxn>
              <a:cxn ang="0">
                <a:pos x="194" y="56"/>
              </a:cxn>
              <a:cxn ang="0">
                <a:pos x="205" y="34"/>
              </a:cxn>
              <a:cxn ang="0">
                <a:pos x="159" y="23"/>
              </a:cxn>
              <a:cxn ang="0">
                <a:pos x="183" y="5"/>
              </a:cxn>
              <a:cxn ang="0">
                <a:pos x="162" y="0"/>
              </a:cxn>
              <a:cxn ang="0">
                <a:pos x="20" y="187"/>
              </a:cxn>
              <a:cxn ang="0">
                <a:pos x="16" y="181"/>
              </a:cxn>
              <a:cxn ang="0">
                <a:pos x="17" y="173"/>
              </a:cxn>
              <a:cxn ang="0">
                <a:pos x="23" y="171"/>
              </a:cxn>
              <a:cxn ang="0">
                <a:pos x="30" y="173"/>
              </a:cxn>
              <a:cxn ang="0">
                <a:pos x="31" y="179"/>
              </a:cxn>
              <a:cxn ang="0">
                <a:pos x="30" y="184"/>
              </a:cxn>
              <a:cxn ang="0">
                <a:pos x="23" y="187"/>
              </a:cxn>
            </a:cxnLst>
            <a:rect l="0" t="0" r="r" b="b"/>
            <a:pathLst>
              <a:path w="205" h="203">
                <a:moveTo>
                  <a:pt x="162" y="6"/>
                </a:moveTo>
                <a:lnTo>
                  <a:pt x="162" y="6"/>
                </a:lnTo>
                <a:lnTo>
                  <a:pt x="171" y="6"/>
                </a:lnTo>
                <a:lnTo>
                  <a:pt x="179" y="9"/>
                </a:lnTo>
                <a:lnTo>
                  <a:pt x="156" y="18"/>
                </a:lnTo>
                <a:lnTo>
                  <a:pt x="154" y="19"/>
                </a:lnTo>
                <a:lnTo>
                  <a:pt x="154" y="22"/>
                </a:lnTo>
                <a:lnTo>
                  <a:pt x="152" y="32"/>
                </a:lnTo>
                <a:lnTo>
                  <a:pt x="152" y="33"/>
                </a:lnTo>
                <a:lnTo>
                  <a:pt x="152" y="34"/>
                </a:lnTo>
                <a:lnTo>
                  <a:pt x="160" y="53"/>
                </a:lnTo>
                <a:lnTo>
                  <a:pt x="163" y="59"/>
                </a:lnTo>
                <a:lnTo>
                  <a:pt x="167" y="56"/>
                </a:lnTo>
                <a:lnTo>
                  <a:pt x="196" y="44"/>
                </a:lnTo>
                <a:lnTo>
                  <a:pt x="196" y="44"/>
                </a:lnTo>
                <a:lnTo>
                  <a:pt x="192" y="50"/>
                </a:lnTo>
                <a:lnTo>
                  <a:pt x="186" y="57"/>
                </a:lnTo>
                <a:lnTo>
                  <a:pt x="179" y="64"/>
                </a:lnTo>
                <a:lnTo>
                  <a:pt x="173" y="68"/>
                </a:lnTo>
                <a:lnTo>
                  <a:pt x="169" y="71"/>
                </a:lnTo>
                <a:lnTo>
                  <a:pt x="170" y="76"/>
                </a:lnTo>
                <a:lnTo>
                  <a:pt x="177" y="92"/>
                </a:lnTo>
                <a:lnTo>
                  <a:pt x="177" y="92"/>
                </a:lnTo>
                <a:lnTo>
                  <a:pt x="160" y="94"/>
                </a:lnTo>
                <a:lnTo>
                  <a:pt x="142" y="99"/>
                </a:lnTo>
                <a:lnTo>
                  <a:pt x="124" y="104"/>
                </a:lnTo>
                <a:lnTo>
                  <a:pt x="117" y="108"/>
                </a:lnTo>
                <a:lnTo>
                  <a:pt x="112" y="113"/>
                </a:lnTo>
                <a:lnTo>
                  <a:pt x="35" y="192"/>
                </a:lnTo>
                <a:lnTo>
                  <a:pt x="35" y="192"/>
                </a:lnTo>
                <a:lnTo>
                  <a:pt x="31" y="195"/>
                </a:lnTo>
                <a:lnTo>
                  <a:pt x="27" y="196"/>
                </a:lnTo>
                <a:lnTo>
                  <a:pt x="21" y="198"/>
                </a:lnTo>
                <a:lnTo>
                  <a:pt x="21" y="198"/>
                </a:lnTo>
                <a:lnTo>
                  <a:pt x="16" y="196"/>
                </a:lnTo>
                <a:lnTo>
                  <a:pt x="11" y="192"/>
                </a:lnTo>
                <a:lnTo>
                  <a:pt x="11" y="192"/>
                </a:lnTo>
                <a:lnTo>
                  <a:pt x="7" y="188"/>
                </a:lnTo>
                <a:lnTo>
                  <a:pt x="5" y="184"/>
                </a:lnTo>
                <a:lnTo>
                  <a:pt x="5" y="180"/>
                </a:lnTo>
                <a:lnTo>
                  <a:pt x="5" y="176"/>
                </a:lnTo>
                <a:lnTo>
                  <a:pt x="8" y="171"/>
                </a:lnTo>
                <a:lnTo>
                  <a:pt x="11" y="167"/>
                </a:lnTo>
                <a:lnTo>
                  <a:pt x="98" y="96"/>
                </a:lnTo>
                <a:lnTo>
                  <a:pt x="98" y="96"/>
                </a:lnTo>
                <a:lnTo>
                  <a:pt x="98" y="95"/>
                </a:lnTo>
                <a:lnTo>
                  <a:pt x="98" y="95"/>
                </a:lnTo>
                <a:lnTo>
                  <a:pt x="105" y="88"/>
                </a:lnTo>
                <a:lnTo>
                  <a:pt x="109" y="80"/>
                </a:lnTo>
                <a:lnTo>
                  <a:pt x="115" y="72"/>
                </a:lnTo>
                <a:lnTo>
                  <a:pt x="119" y="64"/>
                </a:lnTo>
                <a:lnTo>
                  <a:pt x="124" y="46"/>
                </a:lnTo>
                <a:lnTo>
                  <a:pt x="128" y="32"/>
                </a:lnTo>
                <a:lnTo>
                  <a:pt x="128" y="32"/>
                </a:lnTo>
                <a:lnTo>
                  <a:pt x="131" y="21"/>
                </a:lnTo>
                <a:lnTo>
                  <a:pt x="131" y="21"/>
                </a:lnTo>
                <a:lnTo>
                  <a:pt x="133" y="14"/>
                </a:lnTo>
                <a:lnTo>
                  <a:pt x="136" y="11"/>
                </a:lnTo>
                <a:lnTo>
                  <a:pt x="143" y="9"/>
                </a:lnTo>
                <a:lnTo>
                  <a:pt x="154" y="6"/>
                </a:lnTo>
                <a:lnTo>
                  <a:pt x="155" y="6"/>
                </a:lnTo>
                <a:lnTo>
                  <a:pt x="155" y="6"/>
                </a:lnTo>
                <a:lnTo>
                  <a:pt x="162" y="6"/>
                </a:lnTo>
                <a:lnTo>
                  <a:pt x="162" y="6"/>
                </a:lnTo>
                <a:close/>
                <a:moveTo>
                  <a:pt x="23" y="192"/>
                </a:moveTo>
                <a:lnTo>
                  <a:pt x="23" y="192"/>
                </a:lnTo>
                <a:lnTo>
                  <a:pt x="28" y="192"/>
                </a:lnTo>
                <a:lnTo>
                  <a:pt x="32" y="188"/>
                </a:lnTo>
                <a:lnTo>
                  <a:pt x="32" y="188"/>
                </a:lnTo>
                <a:lnTo>
                  <a:pt x="36" y="184"/>
                </a:lnTo>
                <a:lnTo>
                  <a:pt x="36" y="179"/>
                </a:lnTo>
                <a:lnTo>
                  <a:pt x="36" y="173"/>
                </a:lnTo>
                <a:lnTo>
                  <a:pt x="32" y="169"/>
                </a:lnTo>
                <a:lnTo>
                  <a:pt x="32" y="169"/>
                </a:lnTo>
                <a:lnTo>
                  <a:pt x="28" y="167"/>
                </a:lnTo>
                <a:lnTo>
                  <a:pt x="23" y="165"/>
                </a:lnTo>
                <a:lnTo>
                  <a:pt x="23" y="165"/>
                </a:lnTo>
                <a:lnTo>
                  <a:pt x="17" y="167"/>
                </a:lnTo>
                <a:lnTo>
                  <a:pt x="13" y="169"/>
                </a:lnTo>
                <a:lnTo>
                  <a:pt x="13" y="169"/>
                </a:lnTo>
                <a:lnTo>
                  <a:pt x="11" y="173"/>
                </a:lnTo>
                <a:lnTo>
                  <a:pt x="9" y="179"/>
                </a:lnTo>
                <a:lnTo>
                  <a:pt x="11" y="184"/>
                </a:lnTo>
                <a:lnTo>
                  <a:pt x="13" y="188"/>
                </a:lnTo>
                <a:lnTo>
                  <a:pt x="13" y="188"/>
                </a:lnTo>
                <a:lnTo>
                  <a:pt x="17" y="192"/>
                </a:lnTo>
                <a:lnTo>
                  <a:pt x="23" y="192"/>
                </a:lnTo>
                <a:close/>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close/>
                <a:moveTo>
                  <a:pt x="23" y="187"/>
                </a:moveTo>
                <a:lnTo>
                  <a:pt x="23" y="187"/>
                </a:lnTo>
                <a:lnTo>
                  <a:pt x="20" y="187"/>
                </a:lnTo>
                <a:lnTo>
                  <a:pt x="17" y="184"/>
                </a:lnTo>
                <a:lnTo>
                  <a:pt x="17" y="184"/>
                </a:lnTo>
                <a:lnTo>
                  <a:pt x="16" y="181"/>
                </a:lnTo>
                <a:lnTo>
                  <a:pt x="15" y="179"/>
                </a:lnTo>
                <a:lnTo>
                  <a:pt x="16" y="176"/>
                </a:lnTo>
                <a:lnTo>
                  <a:pt x="17" y="173"/>
                </a:lnTo>
                <a:lnTo>
                  <a:pt x="17" y="173"/>
                </a:lnTo>
                <a:lnTo>
                  <a:pt x="20" y="171"/>
                </a:lnTo>
                <a:lnTo>
                  <a:pt x="23" y="171"/>
                </a:lnTo>
                <a:lnTo>
                  <a:pt x="23" y="171"/>
                </a:lnTo>
                <a:lnTo>
                  <a:pt x="27" y="171"/>
                </a:lnTo>
                <a:lnTo>
                  <a:pt x="30" y="173"/>
                </a:lnTo>
                <a:lnTo>
                  <a:pt x="30" y="173"/>
                </a:lnTo>
                <a:lnTo>
                  <a:pt x="31" y="176"/>
                </a:lnTo>
                <a:lnTo>
                  <a:pt x="31" y="179"/>
                </a:lnTo>
                <a:lnTo>
                  <a:pt x="31" y="181"/>
                </a:lnTo>
                <a:lnTo>
                  <a:pt x="30" y="184"/>
                </a:lnTo>
                <a:lnTo>
                  <a:pt x="30" y="184"/>
                </a:lnTo>
                <a:lnTo>
                  <a:pt x="27" y="187"/>
                </a:lnTo>
                <a:lnTo>
                  <a:pt x="23" y="187"/>
                </a:lnTo>
                <a:lnTo>
                  <a:pt x="23" y="187"/>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34" name="Freeform 310"/>
          <p:cNvSpPr/>
          <p:nvPr/>
        </p:nvSpPr>
        <p:spPr bwMode="auto">
          <a:xfrm>
            <a:off x="6118687" y="3327217"/>
            <a:ext cx="295517" cy="298825"/>
          </a:xfrm>
          <a:custGeom>
            <a:avLst/>
            <a:gdLst/>
            <a:ahLst/>
            <a:cxnLst>
              <a:cxn ang="0">
                <a:pos x="157" y="0"/>
              </a:cxn>
              <a:cxn ang="0">
                <a:pos x="174" y="3"/>
              </a:cxn>
              <a:cxn ang="0">
                <a:pos x="149" y="13"/>
              </a:cxn>
              <a:cxn ang="0">
                <a:pos x="147" y="26"/>
              </a:cxn>
              <a:cxn ang="0">
                <a:pos x="147" y="28"/>
              </a:cxn>
              <a:cxn ang="0">
                <a:pos x="158" y="53"/>
              </a:cxn>
              <a:cxn ang="0">
                <a:pos x="191" y="38"/>
              </a:cxn>
              <a:cxn ang="0">
                <a:pos x="187" y="44"/>
              </a:cxn>
              <a:cxn ang="0">
                <a:pos x="174" y="58"/>
              </a:cxn>
              <a:cxn ang="0">
                <a:pos x="164" y="65"/>
              </a:cxn>
              <a:cxn ang="0">
                <a:pos x="172" y="86"/>
              </a:cxn>
              <a:cxn ang="0">
                <a:pos x="155" y="88"/>
              </a:cxn>
              <a:cxn ang="0">
                <a:pos x="119" y="98"/>
              </a:cxn>
              <a:cxn ang="0">
                <a:pos x="107" y="107"/>
              </a:cxn>
              <a:cxn ang="0">
                <a:pos x="30" y="186"/>
              </a:cxn>
              <a:cxn ang="0">
                <a:pos x="22" y="190"/>
              </a:cxn>
              <a:cxn ang="0">
                <a:pos x="16" y="192"/>
              </a:cxn>
              <a:cxn ang="0">
                <a:pos x="6" y="186"/>
              </a:cxn>
              <a:cxn ang="0">
                <a:pos x="2" y="182"/>
              </a:cxn>
              <a:cxn ang="0">
                <a:pos x="0" y="174"/>
              </a:cxn>
              <a:cxn ang="0">
                <a:pos x="3" y="165"/>
              </a:cxn>
              <a:cxn ang="0">
                <a:pos x="93" y="90"/>
              </a:cxn>
              <a:cxn ang="0">
                <a:pos x="93" y="89"/>
              </a:cxn>
              <a:cxn ang="0">
                <a:pos x="100" y="82"/>
              </a:cxn>
              <a:cxn ang="0">
                <a:pos x="110" y="66"/>
              </a:cxn>
              <a:cxn ang="0">
                <a:pos x="119" y="40"/>
              </a:cxn>
              <a:cxn ang="0">
                <a:pos x="123" y="26"/>
              </a:cxn>
              <a:cxn ang="0">
                <a:pos x="126" y="15"/>
              </a:cxn>
              <a:cxn ang="0">
                <a:pos x="131" y="5"/>
              </a:cxn>
              <a:cxn ang="0">
                <a:pos x="149" y="0"/>
              </a:cxn>
              <a:cxn ang="0">
                <a:pos x="150" y="0"/>
              </a:cxn>
              <a:cxn ang="0">
                <a:pos x="157" y="0"/>
              </a:cxn>
            </a:cxnLst>
            <a:rect l="0" t="0" r="r" b="b"/>
            <a:pathLst>
              <a:path w="191" h="192">
                <a:moveTo>
                  <a:pt x="157" y="0"/>
                </a:moveTo>
                <a:lnTo>
                  <a:pt x="157" y="0"/>
                </a:lnTo>
                <a:lnTo>
                  <a:pt x="166" y="0"/>
                </a:lnTo>
                <a:lnTo>
                  <a:pt x="174" y="3"/>
                </a:lnTo>
                <a:lnTo>
                  <a:pt x="151" y="12"/>
                </a:lnTo>
                <a:lnTo>
                  <a:pt x="149" y="13"/>
                </a:lnTo>
                <a:lnTo>
                  <a:pt x="149" y="16"/>
                </a:lnTo>
                <a:lnTo>
                  <a:pt x="147" y="26"/>
                </a:lnTo>
                <a:lnTo>
                  <a:pt x="147" y="27"/>
                </a:lnTo>
                <a:lnTo>
                  <a:pt x="147" y="28"/>
                </a:lnTo>
                <a:lnTo>
                  <a:pt x="155" y="47"/>
                </a:lnTo>
                <a:lnTo>
                  <a:pt x="158" y="53"/>
                </a:lnTo>
                <a:lnTo>
                  <a:pt x="162" y="50"/>
                </a:lnTo>
                <a:lnTo>
                  <a:pt x="191" y="38"/>
                </a:lnTo>
                <a:lnTo>
                  <a:pt x="191" y="38"/>
                </a:lnTo>
                <a:lnTo>
                  <a:pt x="187" y="44"/>
                </a:lnTo>
                <a:lnTo>
                  <a:pt x="181" y="51"/>
                </a:lnTo>
                <a:lnTo>
                  <a:pt x="174" y="58"/>
                </a:lnTo>
                <a:lnTo>
                  <a:pt x="168" y="62"/>
                </a:lnTo>
                <a:lnTo>
                  <a:pt x="164" y="65"/>
                </a:lnTo>
                <a:lnTo>
                  <a:pt x="165" y="70"/>
                </a:lnTo>
                <a:lnTo>
                  <a:pt x="172" y="86"/>
                </a:lnTo>
                <a:lnTo>
                  <a:pt x="172" y="86"/>
                </a:lnTo>
                <a:lnTo>
                  <a:pt x="155" y="88"/>
                </a:lnTo>
                <a:lnTo>
                  <a:pt x="137" y="93"/>
                </a:lnTo>
                <a:lnTo>
                  <a:pt x="119" y="98"/>
                </a:lnTo>
                <a:lnTo>
                  <a:pt x="112" y="102"/>
                </a:lnTo>
                <a:lnTo>
                  <a:pt x="107" y="107"/>
                </a:lnTo>
                <a:lnTo>
                  <a:pt x="30" y="186"/>
                </a:lnTo>
                <a:lnTo>
                  <a:pt x="30" y="186"/>
                </a:lnTo>
                <a:lnTo>
                  <a:pt x="26" y="189"/>
                </a:lnTo>
                <a:lnTo>
                  <a:pt x="22" y="190"/>
                </a:lnTo>
                <a:lnTo>
                  <a:pt x="16" y="192"/>
                </a:lnTo>
                <a:lnTo>
                  <a:pt x="16" y="192"/>
                </a:lnTo>
                <a:lnTo>
                  <a:pt x="11" y="190"/>
                </a:lnTo>
                <a:lnTo>
                  <a:pt x="6" y="186"/>
                </a:lnTo>
                <a:lnTo>
                  <a:pt x="6" y="186"/>
                </a:lnTo>
                <a:lnTo>
                  <a:pt x="2" y="182"/>
                </a:lnTo>
                <a:lnTo>
                  <a:pt x="0" y="178"/>
                </a:lnTo>
                <a:lnTo>
                  <a:pt x="0" y="174"/>
                </a:lnTo>
                <a:lnTo>
                  <a:pt x="0" y="170"/>
                </a:lnTo>
                <a:lnTo>
                  <a:pt x="3" y="165"/>
                </a:lnTo>
                <a:lnTo>
                  <a:pt x="6" y="161"/>
                </a:lnTo>
                <a:lnTo>
                  <a:pt x="93" y="90"/>
                </a:lnTo>
                <a:lnTo>
                  <a:pt x="93" y="90"/>
                </a:lnTo>
                <a:lnTo>
                  <a:pt x="93" y="89"/>
                </a:lnTo>
                <a:lnTo>
                  <a:pt x="93" y="89"/>
                </a:lnTo>
                <a:lnTo>
                  <a:pt x="100" y="82"/>
                </a:lnTo>
                <a:lnTo>
                  <a:pt x="104" y="74"/>
                </a:lnTo>
                <a:lnTo>
                  <a:pt x="110" y="66"/>
                </a:lnTo>
                <a:lnTo>
                  <a:pt x="114" y="58"/>
                </a:lnTo>
                <a:lnTo>
                  <a:pt x="119" y="40"/>
                </a:lnTo>
                <a:lnTo>
                  <a:pt x="123" y="26"/>
                </a:lnTo>
                <a:lnTo>
                  <a:pt x="123" y="26"/>
                </a:lnTo>
                <a:lnTo>
                  <a:pt x="126" y="15"/>
                </a:lnTo>
                <a:lnTo>
                  <a:pt x="126" y="15"/>
                </a:lnTo>
                <a:lnTo>
                  <a:pt x="128" y="8"/>
                </a:lnTo>
                <a:lnTo>
                  <a:pt x="131" y="5"/>
                </a:lnTo>
                <a:lnTo>
                  <a:pt x="138" y="3"/>
                </a:lnTo>
                <a:lnTo>
                  <a:pt x="149" y="0"/>
                </a:lnTo>
                <a:lnTo>
                  <a:pt x="150" y="0"/>
                </a:lnTo>
                <a:lnTo>
                  <a:pt x="150" y="0"/>
                </a:lnTo>
                <a:lnTo>
                  <a:pt x="157" y="0"/>
                </a:lnTo>
                <a:lnTo>
                  <a:pt x="157" y="0"/>
                </a:lnTo>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35" name="Freeform 311"/>
          <p:cNvSpPr/>
          <p:nvPr/>
        </p:nvSpPr>
        <p:spPr bwMode="auto">
          <a:xfrm>
            <a:off x="6123379" y="3574681"/>
            <a:ext cx="42219" cy="42024"/>
          </a:xfrm>
          <a:custGeom>
            <a:avLst/>
            <a:gdLst/>
            <a:ahLst/>
            <a:cxnLst>
              <a:cxn ang="0">
                <a:pos x="14" y="27"/>
              </a:cxn>
              <a:cxn ang="0">
                <a:pos x="14" y="27"/>
              </a:cxn>
              <a:cxn ang="0">
                <a:pos x="19" y="27"/>
              </a:cxn>
              <a:cxn ang="0">
                <a:pos x="23" y="23"/>
              </a:cxn>
              <a:cxn ang="0">
                <a:pos x="23" y="23"/>
              </a:cxn>
              <a:cxn ang="0">
                <a:pos x="27" y="19"/>
              </a:cxn>
              <a:cxn ang="0">
                <a:pos x="27" y="14"/>
              </a:cxn>
              <a:cxn ang="0">
                <a:pos x="27" y="8"/>
              </a:cxn>
              <a:cxn ang="0">
                <a:pos x="23" y="4"/>
              </a:cxn>
              <a:cxn ang="0">
                <a:pos x="23" y="4"/>
              </a:cxn>
              <a:cxn ang="0">
                <a:pos x="19" y="2"/>
              </a:cxn>
              <a:cxn ang="0">
                <a:pos x="14" y="0"/>
              </a:cxn>
              <a:cxn ang="0">
                <a:pos x="14" y="0"/>
              </a:cxn>
              <a:cxn ang="0">
                <a:pos x="8" y="2"/>
              </a:cxn>
              <a:cxn ang="0">
                <a:pos x="4" y="4"/>
              </a:cxn>
              <a:cxn ang="0">
                <a:pos x="4" y="4"/>
              </a:cxn>
              <a:cxn ang="0">
                <a:pos x="2" y="8"/>
              </a:cxn>
              <a:cxn ang="0">
                <a:pos x="0" y="14"/>
              </a:cxn>
              <a:cxn ang="0">
                <a:pos x="2" y="19"/>
              </a:cxn>
              <a:cxn ang="0">
                <a:pos x="4" y="23"/>
              </a:cxn>
              <a:cxn ang="0">
                <a:pos x="4" y="23"/>
              </a:cxn>
              <a:cxn ang="0">
                <a:pos x="8" y="27"/>
              </a:cxn>
              <a:cxn ang="0">
                <a:pos x="14" y="27"/>
              </a:cxn>
            </a:cxnLst>
            <a:rect l="0" t="0" r="r" b="b"/>
            <a:pathLst>
              <a:path w="27" h="27">
                <a:moveTo>
                  <a:pt x="14" y="27"/>
                </a:moveTo>
                <a:lnTo>
                  <a:pt x="14" y="27"/>
                </a:lnTo>
                <a:lnTo>
                  <a:pt x="19" y="27"/>
                </a:lnTo>
                <a:lnTo>
                  <a:pt x="23" y="23"/>
                </a:lnTo>
                <a:lnTo>
                  <a:pt x="23" y="23"/>
                </a:lnTo>
                <a:lnTo>
                  <a:pt x="27" y="19"/>
                </a:lnTo>
                <a:lnTo>
                  <a:pt x="27" y="14"/>
                </a:lnTo>
                <a:lnTo>
                  <a:pt x="27" y="8"/>
                </a:lnTo>
                <a:lnTo>
                  <a:pt x="23" y="4"/>
                </a:lnTo>
                <a:lnTo>
                  <a:pt x="23" y="4"/>
                </a:lnTo>
                <a:lnTo>
                  <a:pt x="19" y="2"/>
                </a:lnTo>
                <a:lnTo>
                  <a:pt x="14" y="0"/>
                </a:lnTo>
                <a:lnTo>
                  <a:pt x="14" y="0"/>
                </a:lnTo>
                <a:lnTo>
                  <a:pt x="8" y="2"/>
                </a:lnTo>
                <a:lnTo>
                  <a:pt x="4" y="4"/>
                </a:lnTo>
                <a:lnTo>
                  <a:pt x="4" y="4"/>
                </a:lnTo>
                <a:lnTo>
                  <a:pt x="2" y="8"/>
                </a:lnTo>
                <a:lnTo>
                  <a:pt x="0" y="14"/>
                </a:lnTo>
                <a:lnTo>
                  <a:pt x="2" y="19"/>
                </a:lnTo>
                <a:lnTo>
                  <a:pt x="4" y="23"/>
                </a:lnTo>
                <a:lnTo>
                  <a:pt x="4" y="23"/>
                </a:lnTo>
                <a:lnTo>
                  <a:pt x="8" y="27"/>
                </a:lnTo>
                <a:lnTo>
                  <a:pt x="14" y="27"/>
                </a:lnTo>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36" name="Freeform 312"/>
          <p:cNvSpPr/>
          <p:nvPr/>
        </p:nvSpPr>
        <p:spPr bwMode="auto">
          <a:xfrm>
            <a:off x="6109306" y="3317878"/>
            <a:ext cx="318969" cy="317503"/>
          </a:xfrm>
          <a:custGeom>
            <a:avLst/>
            <a:gdLst/>
            <a:ahLst/>
            <a:cxnLst>
              <a:cxn ang="0">
                <a:pos x="162" y="0"/>
              </a:cxn>
              <a:cxn ang="0">
                <a:pos x="162" y="0"/>
              </a:cxn>
              <a:cxn ang="0">
                <a:pos x="154" y="0"/>
              </a:cxn>
              <a:cxn ang="0">
                <a:pos x="154" y="0"/>
              </a:cxn>
              <a:cxn ang="0">
                <a:pos x="142" y="3"/>
              </a:cxn>
              <a:cxn ang="0">
                <a:pos x="133" y="6"/>
              </a:cxn>
              <a:cxn ang="0">
                <a:pos x="129" y="11"/>
              </a:cxn>
              <a:cxn ang="0">
                <a:pos x="125" y="18"/>
              </a:cxn>
              <a:cxn ang="0">
                <a:pos x="125" y="18"/>
              </a:cxn>
              <a:cxn ang="0">
                <a:pos x="121" y="33"/>
              </a:cxn>
              <a:cxn ang="0">
                <a:pos x="116" y="52"/>
              </a:cxn>
              <a:cxn ang="0">
                <a:pos x="112" y="63"/>
              </a:cxn>
              <a:cxn ang="0">
                <a:pos x="108" y="73"/>
              </a:cxn>
              <a:cxn ang="0">
                <a:pos x="102" y="83"/>
              </a:cxn>
              <a:cxn ang="0">
                <a:pos x="94" y="92"/>
              </a:cxn>
              <a:cxn ang="0">
                <a:pos x="7" y="163"/>
              </a:cxn>
              <a:cxn ang="0">
                <a:pos x="7" y="163"/>
              </a:cxn>
              <a:cxn ang="0">
                <a:pos x="4" y="167"/>
              </a:cxn>
              <a:cxn ang="0">
                <a:pos x="1" y="173"/>
              </a:cxn>
              <a:cxn ang="0">
                <a:pos x="0" y="179"/>
              </a:cxn>
              <a:cxn ang="0">
                <a:pos x="0" y="184"/>
              </a:cxn>
              <a:cxn ang="0">
                <a:pos x="3" y="190"/>
              </a:cxn>
              <a:cxn ang="0">
                <a:pos x="7" y="196"/>
              </a:cxn>
              <a:cxn ang="0">
                <a:pos x="7" y="196"/>
              </a:cxn>
              <a:cxn ang="0">
                <a:pos x="11" y="199"/>
              </a:cxn>
              <a:cxn ang="0">
                <a:pos x="15" y="200"/>
              </a:cxn>
              <a:cxn ang="0">
                <a:pos x="17" y="202"/>
              </a:cxn>
              <a:cxn ang="0">
                <a:pos x="21" y="203"/>
              </a:cxn>
              <a:cxn ang="0">
                <a:pos x="21" y="203"/>
              </a:cxn>
              <a:cxn ang="0">
                <a:pos x="28" y="202"/>
              </a:cxn>
              <a:cxn ang="0">
                <a:pos x="34" y="199"/>
              </a:cxn>
              <a:cxn ang="0">
                <a:pos x="39" y="196"/>
              </a:cxn>
              <a:cxn ang="0">
                <a:pos x="116" y="115"/>
              </a:cxn>
              <a:cxn ang="0">
                <a:pos x="116" y="115"/>
              </a:cxn>
              <a:cxn ang="0">
                <a:pos x="121" y="111"/>
              </a:cxn>
              <a:cxn ang="0">
                <a:pos x="131" y="107"/>
              </a:cxn>
              <a:cxn ang="0">
                <a:pos x="143" y="104"/>
              </a:cxn>
              <a:cxn ang="0">
                <a:pos x="155" y="102"/>
              </a:cxn>
              <a:cxn ang="0">
                <a:pos x="175" y="98"/>
              </a:cxn>
              <a:cxn ang="0">
                <a:pos x="185" y="96"/>
              </a:cxn>
              <a:cxn ang="0">
                <a:pos x="175" y="73"/>
              </a:cxn>
              <a:cxn ang="0">
                <a:pos x="175" y="73"/>
              </a:cxn>
              <a:cxn ang="0">
                <a:pos x="182" y="68"/>
              </a:cxn>
              <a:cxn ang="0">
                <a:pos x="189" y="63"/>
              </a:cxn>
              <a:cxn ang="0">
                <a:pos x="194" y="56"/>
              </a:cxn>
              <a:cxn ang="0">
                <a:pos x="198" y="49"/>
              </a:cxn>
              <a:cxn ang="0">
                <a:pos x="204" y="38"/>
              </a:cxn>
              <a:cxn ang="0">
                <a:pos x="205" y="34"/>
              </a:cxn>
              <a:cxn ang="0">
                <a:pos x="166" y="50"/>
              </a:cxn>
              <a:cxn ang="0">
                <a:pos x="158" y="33"/>
              </a:cxn>
              <a:cxn ang="0">
                <a:pos x="159" y="23"/>
              </a:cxn>
              <a:cxn ang="0">
                <a:pos x="192" y="9"/>
              </a:cxn>
              <a:cxn ang="0">
                <a:pos x="192" y="9"/>
              </a:cxn>
              <a:cxn ang="0">
                <a:pos x="183" y="5"/>
              </a:cxn>
              <a:cxn ang="0">
                <a:pos x="174" y="0"/>
              </a:cxn>
              <a:cxn ang="0">
                <a:pos x="162" y="0"/>
              </a:cxn>
              <a:cxn ang="0">
                <a:pos x="162" y="0"/>
              </a:cxn>
            </a:cxnLst>
            <a:rect l="0" t="0" r="r" b="b"/>
            <a:pathLst>
              <a:path w="205" h="203">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37" name="Freeform 313"/>
          <p:cNvSpPr/>
          <p:nvPr/>
        </p:nvSpPr>
        <p:spPr bwMode="auto">
          <a:xfrm>
            <a:off x="6132761" y="3584020"/>
            <a:ext cx="23455" cy="23347"/>
          </a:xfrm>
          <a:custGeom>
            <a:avLst/>
            <a:gdLst/>
            <a:ahLst/>
            <a:cxnLst>
              <a:cxn ang="0">
                <a:pos x="8" y="16"/>
              </a:cxn>
              <a:cxn ang="0">
                <a:pos x="8" y="16"/>
              </a:cxn>
              <a:cxn ang="0">
                <a:pos x="5" y="16"/>
              </a:cxn>
              <a:cxn ang="0">
                <a:pos x="2" y="13"/>
              </a:cxn>
              <a:cxn ang="0">
                <a:pos x="2" y="13"/>
              </a:cxn>
              <a:cxn ang="0">
                <a:pos x="1" y="10"/>
              </a:cxn>
              <a:cxn ang="0">
                <a:pos x="0" y="8"/>
              </a:cxn>
              <a:cxn ang="0">
                <a:pos x="1" y="5"/>
              </a:cxn>
              <a:cxn ang="0">
                <a:pos x="2" y="2"/>
              </a:cxn>
              <a:cxn ang="0">
                <a:pos x="2" y="2"/>
              </a:cxn>
              <a:cxn ang="0">
                <a:pos x="5" y="0"/>
              </a:cxn>
              <a:cxn ang="0">
                <a:pos x="8" y="0"/>
              </a:cxn>
              <a:cxn ang="0">
                <a:pos x="8" y="0"/>
              </a:cxn>
              <a:cxn ang="0">
                <a:pos x="12" y="0"/>
              </a:cxn>
              <a:cxn ang="0">
                <a:pos x="15" y="2"/>
              </a:cxn>
              <a:cxn ang="0">
                <a:pos x="15" y="2"/>
              </a:cxn>
              <a:cxn ang="0">
                <a:pos x="16" y="5"/>
              </a:cxn>
              <a:cxn ang="0">
                <a:pos x="16" y="8"/>
              </a:cxn>
              <a:cxn ang="0">
                <a:pos x="16" y="10"/>
              </a:cxn>
              <a:cxn ang="0">
                <a:pos x="15" y="13"/>
              </a:cxn>
              <a:cxn ang="0">
                <a:pos x="15" y="13"/>
              </a:cxn>
              <a:cxn ang="0">
                <a:pos x="12" y="16"/>
              </a:cxn>
              <a:cxn ang="0">
                <a:pos x="8" y="16"/>
              </a:cxn>
              <a:cxn ang="0">
                <a:pos x="8" y="16"/>
              </a:cxn>
            </a:cxnLst>
            <a:rect l="0" t="0" r="r" b="b"/>
            <a:pathLst>
              <a:path w="16" h="16">
                <a:moveTo>
                  <a:pt x="8" y="16"/>
                </a:moveTo>
                <a:lnTo>
                  <a:pt x="8" y="16"/>
                </a:lnTo>
                <a:lnTo>
                  <a:pt x="5" y="16"/>
                </a:lnTo>
                <a:lnTo>
                  <a:pt x="2" y="13"/>
                </a:lnTo>
                <a:lnTo>
                  <a:pt x="2" y="13"/>
                </a:lnTo>
                <a:lnTo>
                  <a:pt x="1" y="10"/>
                </a:lnTo>
                <a:lnTo>
                  <a:pt x="0" y="8"/>
                </a:lnTo>
                <a:lnTo>
                  <a:pt x="1" y="5"/>
                </a:lnTo>
                <a:lnTo>
                  <a:pt x="2" y="2"/>
                </a:lnTo>
                <a:lnTo>
                  <a:pt x="2" y="2"/>
                </a:lnTo>
                <a:lnTo>
                  <a:pt x="5" y="0"/>
                </a:lnTo>
                <a:lnTo>
                  <a:pt x="8" y="0"/>
                </a:lnTo>
                <a:lnTo>
                  <a:pt x="8" y="0"/>
                </a:lnTo>
                <a:lnTo>
                  <a:pt x="12" y="0"/>
                </a:lnTo>
                <a:lnTo>
                  <a:pt x="15" y="2"/>
                </a:lnTo>
                <a:lnTo>
                  <a:pt x="15" y="2"/>
                </a:lnTo>
                <a:lnTo>
                  <a:pt x="16" y="5"/>
                </a:lnTo>
                <a:lnTo>
                  <a:pt x="16" y="8"/>
                </a:lnTo>
                <a:lnTo>
                  <a:pt x="16" y="10"/>
                </a:lnTo>
                <a:lnTo>
                  <a:pt x="15" y="13"/>
                </a:lnTo>
                <a:lnTo>
                  <a:pt x="15" y="13"/>
                </a:lnTo>
                <a:lnTo>
                  <a:pt x="12" y="16"/>
                </a:lnTo>
                <a:lnTo>
                  <a:pt x="8" y="16"/>
                </a:lnTo>
                <a:lnTo>
                  <a:pt x="8" y="16"/>
                </a:lnTo>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38" name="Freeform 314"/>
          <p:cNvSpPr>
            <a:spLocks noEditPoints="1"/>
          </p:cNvSpPr>
          <p:nvPr/>
        </p:nvSpPr>
        <p:spPr bwMode="auto">
          <a:xfrm>
            <a:off x="8567252" y="3289863"/>
            <a:ext cx="187629" cy="140075"/>
          </a:xfrm>
          <a:custGeom>
            <a:avLst/>
            <a:gdLst/>
            <a:ahLst/>
            <a:cxnLst>
              <a:cxn ang="0">
                <a:pos x="54" y="5"/>
              </a:cxn>
              <a:cxn ang="0">
                <a:pos x="54" y="5"/>
              </a:cxn>
              <a:cxn ang="0">
                <a:pos x="67" y="7"/>
              </a:cxn>
              <a:cxn ang="0">
                <a:pos x="81" y="11"/>
              </a:cxn>
              <a:cxn ang="0">
                <a:pos x="93" y="17"/>
              </a:cxn>
              <a:cxn ang="0">
                <a:pos x="104" y="27"/>
              </a:cxn>
              <a:cxn ang="0">
                <a:pos x="112" y="35"/>
              </a:cxn>
              <a:cxn ang="0">
                <a:pos x="66" y="81"/>
              </a:cxn>
              <a:cxn ang="0">
                <a:pos x="8" y="23"/>
              </a:cxn>
              <a:cxn ang="0">
                <a:pos x="8" y="23"/>
              </a:cxn>
              <a:cxn ang="0">
                <a:pos x="17" y="15"/>
              </a:cxn>
              <a:cxn ang="0">
                <a:pos x="29" y="11"/>
              </a:cxn>
              <a:cxn ang="0">
                <a:pos x="40" y="7"/>
              </a:cxn>
              <a:cxn ang="0">
                <a:pos x="54" y="5"/>
              </a:cxn>
              <a:cxn ang="0">
                <a:pos x="54" y="0"/>
              </a:cxn>
              <a:cxn ang="0">
                <a:pos x="54" y="0"/>
              </a:cxn>
              <a:cxn ang="0">
                <a:pos x="39" y="1"/>
              </a:cxn>
              <a:cxn ang="0">
                <a:pos x="25" y="5"/>
              </a:cxn>
              <a:cxn ang="0">
                <a:pos x="12" y="12"/>
              </a:cxn>
              <a:cxn ang="0">
                <a:pos x="0" y="22"/>
              </a:cxn>
              <a:cxn ang="0">
                <a:pos x="66" y="88"/>
              </a:cxn>
              <a:cxn ang="0">
                <a:pos x="120" y="35"/>
              </a:cxn>
              <a:cxn ang="0">
                <a:pos x="108" y="23"/>
              </a:cxn>
              <a:cxn ang="0">
                <a:pos x="108" y="23"/>
              </a:cxn>
              <a:cxn ang="0">
                <a:pos x="96" y="13"/>
              </a:cxn>
              <a:cxn ang="0">
                <a:pos x="82" y="7"/>
              </a:cxn>
              <a:cxn ang="0">
                <a:pos x="67" y="1"/>
              </a:cxn>
              <a:cxn ang="0">
                <a:pos x="54" y="0"/>
              </a:cxn>
              <a:cxn ang="0">
                <a:pos x="54" y="0"/>
              </a:cxn>
            </a:cxnLst>
            <a:rect l="0" t="0" r="r" b="b"/>
            <a:pathLst>
              <a:path w="120" h="88">
                <a:moveTo>
                  <a:pt x="54" y="5"/>
                </a:moveTo>
                <a:lnTo>
                  <a:pt x="54" y="5"/>
                </a:lnTo>
                <a:lnTo>
                  <a:pt x="67" y="7"/>
                </a:lnTo>
                <a:lnTo>
                  <a:pt x="81" y="11"/>
                </a:lnTo>
                <a:lnTo>
                  <a:pt x="93" y="17"/>
                </a:lnTo>
                <a:lnTo>
                  <a:pt x="104" y="27"/>
                </a:lnTo>
                <a:lnTo>
                  <a:pt x="112" y="35"/>
                </a:lnTo>
                <a:lnTo>
                  <a:pt x="66" y="81"/>
                </a:lnTo>
                <a:lnTo>
                  <a:pt x="8" y="23"/>
                </a:lnTo>
                <a:lnTo>
                  <a:pt x="8" y="23"/>
                </a:lnTo>
                <a:lnTo>
                  <a:pt x="17" y="15"/>
                </a:lnTo>
                <a:lnTo>
                  <a:pt x="29" y="11"/>
                </a:lnTo>
                <a:lnTo>
                  <a:pt x="40" y="7"/>
                </a:lnTo>
                <a:lnTo>
                  <a:pt x="54" y="5"/>
                </a:lnTo>
                <a:close/>
                <a:moveTo>
                  <a:pt x="54" y="0"/>
                </a:moveTo>
                <a:lnTo>
                  <a:pt x="54" y="0"/>
                </a:lnTo>
                <a:lnTo>
                  <a:pt x="39" y="1"/>
                </a:lnTo>
                <a:lnTo>
                  <a:pt x="25" y="5"/>
                </a:lnTo>
                <a:lnTo>
                  <a:pt x="12" y="12"/>
                </a:lnTo>
                <a:lnTo>
                  <a:pt x="0" y="22"/>
                </a:lnTo>
                <a:lnTo>
                  <a:pt x="66" y="88"/>
                </a:lnTo>
                <a:lnTo>
                  <a:pt x="120" y="35"/>
                </a:lnTo>
                <a:lnTo>
                  <a:pt x="108" y="23"/>
                </a:lnTo>
                <a:lnTo>
                  <a:pt x="108" y="23"/>
                </a:lnTo>
                <a:lnTo>
                  <a:pt x="96" y="13"/>
                </a:lnTo>
                <a:lnTo>
                  <a:pt x="82" y="7"/>
                </a:lnTo>
                <a:lnTo>
                  <a:pt x="67" y="1"/>
                </a:lnTo>
                <a:lnTo>
                  <a:pt x="54" y="0"/>
                </a:lnTo>
                <a:lnTo>
                  <a:pt x="54"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41" name="Freeform 317"/>
          <p:cNvSpPr>
            <a:spLocks noEditPoints="1"/>
          </p:cNvSpPr>
          <p:nvPr/>
        </p:nvSpPr>
        <p:spPr bwMode="auto">
          <a:xfrm>
            <a:off x="8586015" y="3355232"/>
            <a:ext cx="300207" cy="298825"/>
          </a:xfrm>
          <a:custGeom>
            <a:avLst/>
            <a:gdLst/>
            <a:ahLst/>
            <a:cxnLst>
              <a:cxn ang="0">
                <a:pos x="115" y="15"/>
              </a:cxn>
              <a:cxn ang="0">
                <a:pos x="161" y="61"/>
              </a:cxn>
              <a:cxn ang="0">
                <a:pos x="161" y="61"/>
              </a:cxn>
              <a:cxn ang="0">
                <a:pos x="169" y="71"/>
              </a:cxn>
              <a:cxn ang="0">
                <a:pos x="175" y="82"/>
              </a:cxn>
              <a:cxn ang="0">
                <a:pos x="178" y="94"/>
              </a:cxn>
              <a:cxn ang="0">
                <a:pos x="179" y="108"/>
              </a:cxn>
              <a:cxn ang="0">
                <a:pos x="179" y="108"/>
              </a:cxn>
              <a:cxn ang="0">
                <a:pos x="178" y="121"/>
              </a:cxn>
              <a:cxn ang="0">
                <a:pos x="175" y="133"/>
              </a:cxn>
              <a:cxn ang="0">
                <a:pos x="169" y="144"/>
              </a:cxn>
              <a:cxn ang="0">
                <a:pos x="161" y="155"/>
              </a:cxn>
              <a:cxn ang="0">
                <a:pos x="155" y="160"/>
              </a:cxn>
              <a:cxn ang="0">
                <a:pos x="155" y="160"/>
              </a:cxn>
              <a:cxn ang="0">
                <a:pos x="144" y="169"/>
              </a:cxn>
              <a:cxn ang="0">
                <a:pos x="134" y="174"/>
              </a:cxn>
              <a:cxn ang="0">
                <a:pos x="121" y="178"/>
              </a:cxn>
              <a:cxn ang="0">
                <a:pos x="108" y="179"/>
              </a:cxn>
              <a:cxn ang="0">
                <a:pos x="108" y="179"/>
              </a:cxn>
              <a:cxn ang="0">
                <a:pos x="96" y="178"/>
              </a:cxn>
              <a:cxn ang="0">
                <a:pos x="82" y="174"/>
              </a:cxn>
              <a:cxn ang="0">
                <a:pos x="71" y="169"/>
              </a:cxn>
              <a:cxn ang="0">
                <a:pos x="62" y="160"/>
              </a:cxn>
              <a:cxn ang="0">
                <a:pos x="16" y="115"/>
              </a:cxn>
              <a:cxn ang="0">
                <a:pos x="115" y="15"/>
              </a:cxn>
              <a:cxn ang="0">
                <a:pos x="115" y="0"/>
              </a:cxn>
              <a:cxn ang="0">
                <a:pos x="0" y="115"/>
              </a:cxn>
              <a:cxn ang="0">
                <a:pos x="54" y="167"/>
              </a:cxn>
              <a:cxn ang="0">
                <a:pos x="54" y="167"/>
              </a:cxn>
              <a:cxn ang="0">
                <a:pos x="66" y="178"/>
              </a:cxn>
              <a:cxn ang="0">
                <a:pos x="80" y="185"/>
              </a:cxn>
              <a:cxn ang="0">
                <a:pos x="93" y="189"/>
              </a:cxn>
              <a:cxn ang="0">
                <a:pos x="108" y="190"/>
              </a:cxn>
              <a:cxn ang="0">
                <a:pos x="108" y="190"/>
              </a:cxn>
              <a:cxn ang="0">
                <a:pos x="123" y="189"/>
              </a:cxn>
              <a:cxn ang="0">
                <a:pos x="138" y="185"/>
              </a:cxn>
              <a:cxn ang="0">
                <a:pos x="151" y="178"/>
              </a:cxn>
              <a:cxn ang="0">
                <a:pos x="163" y="167"/>
              </a:cxn>
              <a:cxn ang="0">
                <a:pos x="169" y="162"/>
              </a:cxn>
              <a:cxn ang="0">
                <a:pos x="169" y="162"/>
              </a:cxn>
              <a:cxn ang="0">
                <a:pos x="178" y="150"/>
              </a:cxn>
              <a:cxn ang="0">
                <a:pos x="185" y="136"/>
              </a:cxn>
              <a:cxn ang="0">
                <a:pos x="189" y="123"/>
              </a:cxn>
              <a:cxn ang="0">
                <a:pos x="190" y="108"/>
              </a:cxn>
              <a:cxn ang="0">
                <a:pos x="189" y="93"/>
              </a:cxn>
              <a:cxn ang="0">
                <a:pos x="185" y="79"/>
              </a:cxn>
              <a:cxn ang="0">
                <a:pos x="178" y="66"/>
              </a:cxn>
              <a:cxn ang="0">
                <a:pos x="169" y="54"/>
              </a:cxn>
              <a:cxn ang="0">
                <a:pos x="115" y="0"/>
              </a:cxn>
              <a:cxn ang="0">
                <a:pos x="115" y="0"/>
              </a:cxn>
            </a:cxnLst>
            <a:rect l="0" t="0" r="r" b="b"/>
            <a:pathLst>
              <a:path w="190" h="190">
                <a:moveTo>
                  <a:pt x="115" y="15"/>
                </a:moveTo>
                <a:lnTo>
                  <a:pt x="161" y="61"/>
                </a:lnTo>
                <a:lnTo>
                  <a:pt x="161" y="61"/>
                </a:lnTo>
                <a:lnTo>
                  <a:pt x="169" y="71"/>
                </a:lnTo>
                <a:lnTo>
                  <a:pt x="175" y="82"/>
                </a:lnTo>
                <a:lnTo>
                  <a:pt x="178" y="94"/>
                </a:lnTo>
                <a:lnTo>
                  <a:pt x="179" y="108"/>
                </a:lnTo>
                <a:lnTo>
                  <a:pt x="179" y="108"/>
                </a:lnTo>
                <a:lnTo>
                  <a:pt x="178" y="121"/>
                </a:lnTo>
                <a:lnTo>
                  <a:pt x="175" y="133"/>
                </a:lnTo>
                <a:lnTo>
                  <a:pt x="169" y="144"/>
                </a:lnTo>
                <a:lnTo>
                  <a:pt x="161" y="155"/>
                </a:lnTo>
                <a:lnTo>
                  <a:pt x="155" y="160"/>
                </a:lnTo>
                <a:lnTo>
                  <a:pt x="155" y="160"/>
                </a:lnTo>
                <a:lnTo>
                  <a:pt x="144" y="169"/>
                </a:lnTo>
                <a:lnTo>
                  <a:pt x="134" y="174"/>
                </a:lnTo>
                <a:lnTo>
                  <a:pt x="121" y="178"/>
                </a:lnTo>
                <a:lnTo>
                  <a:pt x="108" y="179"/>
                </a:lnTo>
                <a:lnTo>
                  <a:pt x="108" y="179"/>
                </a:lnTo>
                <a:lnTo>
                  <a:pt x="96" y="178"/>
                </a:lnTo>
                <a:lnTo>
                  <a:pt x="82" y="174"/>
                </a:lnTo>
                <a:lnTo>
                  <a:pt x="71" y="169"/>
                </a:lnTo>
                <a:lnTo>
                  <a:pt x="62" y="160"/>
                </a:lnTo>
                <a:lnTo>
                  <a:pt x="16" y="115"/>
                </a:lnTo>
                <a:lnTo>
                  <a:pt x="115" y="15"/>
                </a:lnTo>
                <a:close/>
                <a:moveTo>
                  <a:pt x="115" y="0"/>
                </a:moveTo>
                <a:lnTo>
                  <a:pt x="0" y="115"/>
                </a:lnTo>
                <a:lnTo>
                  <a:pt x="54" y="167"/>
                </a:lnTo>
                <a:lnTo>
                  <a:pt x="54" y="167"/>
                </a:lnTo>
                <a:lnTo>
                  <a:pt x="66" y="178"/>
                </a:lnTo>
                <a:lnTo>
                  <a:pt x="80" y="185"/>
                </a:lnTo>
                <a:lnTo>
                  <a:pt x="93" y="189"/>
                </a:lnTo>
                <a:lnTo>
                  <a:pt x="108" y="190"/>
                </a:lnTo>
                <a:lnTo>
                  <a:pt x="108" y="190"/>
                </a:lnTo>
                <a:lnTo>
                  <a:pt x="123" y="189"/>
                </a:lnTo>
                <a:lnTo>
                  <a:pt x="138" y="185"/>
                </a:lnTo>
                <a:lnTo>
                  <a:pt x="151" y="178"/>
                </a:lnTo>
                <a:lnTo>
                  <a:pt x="163" y="167"/>
                </a:lnTo>
                <a:lnTo>
                  <a:pt x="169" y="162"/>
                </a:lnTo>
                <a:lnTo>
                  <a:pt x="169" y="162"/>
                </a:lnTo>
                <a:lnTo>
                  <a:pt x="178" y="150"/>
                </a:lnTo>
                <a:lnTo>
                  <a:pt x="185" y="136"/>
                </a:lnTo>
                <a:lnTo>
                  <a:pt x="189" y="123"/>
                </a:lnTo>
                <a:lnTo>
                  <a:pt x="190" y="108"/>
                </a:lnTo>
                <a:lnTo>
                  <a:pt x="189" y="93"/>
                </a:lnTo>
                <a:lnTo>
                  <a:pt x="185" y="79"/>
                </a:lnTo>
                <a:lnTo>
                  <a:pt x="178" y="66"/>
                </a:lnTo>
                <a:lnTo>
                  <a:pt x="169" y="54"/>
                </a:lnTo>
                <a:lnTo>
                  <a:pt x="115" y="0"/>
                </a:lnTo>
                <a:lnTo>
                  <a:pt x="115"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44" name="Freeform 320"/>
          <p:cNvSpPr>
            <a:spLocks noEditPoints="1"/>
          </p:cNvSpPr>
          <p:nvPr/>
        </p:nvSpPr>
        <p:spPr bwMode="auto">
          <a:xfrm>
            <a:off x="8525038" y="3336554"/>
            <a:ext cx="136033" cy="186767"/>
          </a:xfrm>
          <a:custGeom>
            <a:avLst/>
            <a:gdLst/>
            <a:ahLst/>
            <a:cxnLst>
              <a:cxn ang="0">
                <a:pos x="22" y="8"/>
              </a:cxn>
              <a:cxn ang="0">
                <a:pos x="80" y="66"/>
              </a:cxn>
              <a:cxn ang="0">
                <a:pos x="34" y="112"/>
              </a:cxn>
              <a:cxn ang="0">
                <a:pos x="26" y="104"/>
              </a:cxn>
              <a:cxn ang="0">
                <a:pos x="26" y="104"/>
              </a:cxn>
              <a:cxn ang="0">
                <a:pos x="18" y="93"/>
              </a:cxn>
              <a:cxn ang="0">
                <a:pos x="11" y="81"/>
              </a:cxn>
              <a:cxn ang="0">
                <a:pos x="7" y="68"/>
              </a:cxn>
              <a:cxn ang="0">
                <a:pos x="6" y="56"/>
              </a:cxn>
              <a:cxn ang="0">
                <a:pos x="6" y="43"/>
              </a:cxn>
              <a:cxn ang="0">
                <a:pos x="9" y="31"/>
              </a:cxn>
              <a:cxn ang="0">
                <a:pos x="14" y="19"/>
              </a:cxn>
              <a:cxn ang="0">
                <a:pos x="22" y="8"/>
              </a:cxn>
              <a:cxn ang="0">
                <a:pos x="22" y="0"/>
              </a:cxn>
              <a:cxn ang="0">
                <a:pos x="22" y="0"/>
              </a:cxn>
              <a:cxn ang="0">
                <a:pos x="13" y="12"/>
              </a:cxn>
              <a:cxn ang="0">
                <a:pos x="6" y="25"/>
              </a:cxn>
              <a:cxn ang="0">
                <a:pos x="2" y="39"/>
              </a:cxn>
              <a:cxn ang="0">
                <a:pos x="0" y="54"/>
              </a:cxn>
              <a:cxn ang="0">
                <a:pos x="2" y="68"/>
              </a:cxn>
              <a:cxn ang="0">
                <a:pos x="6" y="82"/>
              </a:cxn>
              <a:cxn ang="0">
                <a:pos x="13" y="95"/>
              </a:cxn>
              <a:cxn ang="0">
                <a:pos x="22" y="108"/>
              </a:cxn>
              <a:cxn ang="0">
                <a:pos x="34" y="118"/>
              </a:cxn>
              <a:cxn ang="0">
                <a:pos x="88" y="66"/>
              </a:cxn>
              <a:cxn ang="0">
                <a:pos x="22" y="0"/>
              </a:cxn>
              <a:cxn ang="0">
                <a:pos x="22" y="0"/>
              </a:cxn>
            </a:cxnLst>
            <a:rect l="0" t="0" r="r" b="b"/>
            <a:pathLst>
              <a:path w="88" h="118">
                <a:moveTo>
                  <a:pt x="22" y="8"/>
                </a:moveTo>
                <a:lnTo>
                  <a:pt x="80" y="66"/>
                </a:lnTo>
                <a:lnTo>
                  <a:pt x="34" y="112"/>
                </a:lnTo>
                <a:lnTo>
                  <a:pt x="26" y="104"/>
                </a:lnTo>
                <a:lnTo>
                  <a:pt x="26" y="104"/>
                </a:lnTo>
                <a:lnTo>
                  <a:pt x="18" y="93"/>
                </a:lnTo>
                <a:lnTo>
                  <a:pt x="11" y="81"/>
                </a:lnTo>
                <a:lnTo>
                  <a:pt x="7" y="68"/>
                </a:lnTo>
                <a:lnTo>
                  <a:pt x="6" y="56"/>
                </a:lnTo>
                <a:lnTo>
                  <a:pt x="6" y="43"/>
                </a:lnTo>
                <a:lnTo>
                  <a:pt x="9" y="31"/>
                </a:lnTo>
                <a:lnTo>
                  <a:pt x="14" y="19"/>
                </a:lnTo>
                <a:lnTo>
                  <a:pt x="22" y="8"/>
                </a:lnTo>
                <a:close/>
                <a:moveTo>
                  <a:pt x="22" y="0"/>
                </a:moveTo>
                <a:lnTo>
                  <a:pt x="22" y="0"/>
                </a:lnTo>
                <a:lnTo>
                  <a:pt x="13" y="12"/>
                </a:lnTo>
                <a:lnTo>
                  <a:pt x="6" y="25"/>
                </a:lnTo>
                <a:lnTo>
                  <a:pt x="2" y="39"/>
                </a:lnTo>
                <a:lnTo>
                  <a:pt x="0" y="54"/>
                </a:lnTo>
                <a:lnTo>
                  <a:pt x="2" y="68"/>
                </a:lnTo>
                <a:lnTo>
                  <a:pt x="6" y="82"/>
                </a:lnTo>
                <a:lnTo>
                  <a:pt x="13" y="95"/>
                </a:lnTo>
                <a:lnTo>
                  <a:pt x="22" y="108"/>
                </a:lnTo>
                <a:lnTo>
                  <a:pt x="34" y="118"/>
                </a:lnTo>
                <a:lnTo>
                  <a:pt x="88" y="66"/>
                </a:lnTo>
                <a:lnTo>
                  <a:pt x="22" y="0"/>
                </a:lnTo>
                <a:lnTo>
                  <a:pt x="22"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47" name="Freeform 323"/>
          <p:cNvSpPr>
            <a:spLocks noEditPoints="1"/>
          </p:cNvSpPr>
          <p:nvPr/>
        </p:nvSpPr>
        <p:spPr bwMode="auto">
          <a:xfrm>
            <a:off x="2023676" y="3448614"/>
            <a:ext cx="375259" cy="163421"/>
          </a:xfrm>
          <a:custGeom>
            <a:avLst/>
            <a:gdLst/>
            <a:ahLst/>
            <a:cxnLst>
              <a:cxn ang="0">
                <a:pos x="225" y="104"/>
              </a:cxn>
              <a:cxn ang="0">
                <a:pos x="15" y="104"/>
              </a:cxn>
              <a:cxn ang="0">
                <a:pos x="15" y="104"/>
              </a:cxn>
              <a:cxn ang="0">
                <a:pos x="9" y="103"/>
              </a:cxn>
              <a:cxn ang="0">
                <a:pos x="4" y="100"/>
              </a:cxn>
              <a:cxn ang="0">
                <a:pos x="1" y="95"/>
              </a:cxn>
              <a:cxn ang="0">
                <a:pos x="0" y="88"/>
              </a:cxn>
              <a:cxn ang="0">
                <a:pos x="0" y="0"/>
              </a:cxn>
              <a:cxn ang="0">
                <a:pos x="240" y="0"/>
              </a:cxn>
              <a:cxn ang="0">
                <a:pos x="240" y="88"/>
              </a:cxn>
              <a:cxn ang="0">
                <a:pos x="240" y="88"/>
              </a:cxn>
              <a:cxn ang="0">
                <a:pos x="239" y="95"/>
              </a:cxn>
              <a:cxn ang="0">
                <a:pos x="236" y="100"/>
              </a:cxn>
              <a:cxn ang="0">
                <a:pos x="231" y="103"/>
              </a:cxn>
              <a:cxn ang="0">
                <a:pos x="225" y="104"/>
              </a:cxn>
              <a:cxn ang="0">
                <a:pos x="225" y="104"/>
              </a:cxn>
              <a:cxn ang="0">
                <a:pos x="5" y="6"/>
              </a:cxn>
              <a:cxn ang="0">
                <a:pos x="5" y="88"/>
              </a:cxn>
              <a:cxn ang="0">
                <a:pos x="5" y="88"/>
              </a:cxn>
              <a:cxn ang="0">
                <a:pos x="7" y="93"/>
              </a:cxn>
              <a:cxn ang="0">
                <a:pos x="8" y="96"/>
              </a:cxn>
              <a:cxn ang="0">
                <a:pos x="11" y="99"/>
              </a:cxn>
              <a:cxn ang="0">
                <a:pos x="15" y="99"/>
              </a:cxn>
              <a:cxn ang="0">
                <a:pos x="225" y="99"/>
              </a:cxn>
              <a:cxn ang="0">
                <a:pos x="225" y="99"/>
              </a:cxn>
              <a:cxn ang="0">
                <a:pos x="229" y="99"/>
              </a:cxn>
              <a:cxn ang="0">
                <a:pos x="232" y="96"/>
              </a:cxn>
              <a:cxn ang="0">
                <a:pos x="233" y="93"/>
              </a:cxn>
              <a:cxn ang="0">
                <a:pos x="235" y="88"/>
              </a:cxn>
              <a:cxn ang="0">
                <a:pos x="235" y="6"/>
              </a:cxn>
              <a:cxn ang="0">
                <a:pos x="5" y="6"/>
              </a:cxn>
            </a:cxnLst>
            <a:rect l="0" t="0" r="r" b="b"/>
            <a:pathLst>
              <a:path w="240" h="104">
                <a:moveTo>
                  <a:pt x="225" y="104"/>
                </a:moveTo>
                <a:lnTo>
                  <a:pt x="15" y="104"/>
                </a:lnTo>
                <a:lnTo>
                  <a:pt x="15" y="104"/>
                </a:lnTo>
                <a:lnTo>
                  <a:pt x="9" y="103"/>
                </a:lnTo>
                <a:lnTo>
                  <a:pt x="4" y="100"/>
                </a:lnTo>
                <a:lnTo>
                  <a:pt x="1" y="95"/>
                </a:lnTo>
                <a:lnTo>
                  <a:pt x="0" y="88"/>
                </a:lnTo>
                <a:lnTo>
                  <a:pt x="0" y="0"/>
                </a:lnTo>
                <a:lnTo>
                  <a:pt x="240" y="0"/>
                </a:lnTo>
                <a:lnTo>
                  <a:pt x="240" y="88"/>
                </a:lnTo>
                <a:lnTo>
                  <a:pt x="240" y="88"/>
                </a:lnTo>
                <a:lnTo>
                  <a:pt x="239" y="95"/>
                </a:lnTo>
                <a:lnTo>
                  <a:pt x="236" y="100"/>
                </a:lnTo>
                <a:lnTo>
                  <a:pt x="231" y="103"/>
                </a:lnTo>
                <a:lnTo>
                  <a:pt x="225" y="104"/>
                </a:lnTo>
                <a:lnTo>
                  <a:pt x="225" y="104"/>
                </a:lnTo>
                <a:close/>
                <a:moveTo>
                  <a:pt x="5" y="6"/>
                </a:moveTo>
                <a:lnTo>
                  <a:pt x="5" y="88"/>
                </a:lnTo>
                <a:lnTo>
                  <a:pt x="5" y="88"/>
                </a:lnTo>
                <a:lnTo>
                  <a:pt x="7" y="93"/>
                </a:lnTo>
                <a:lnTo>
                  <a:pt x="8" y="96"/>
                </a:lnTo>
                <a:lnTo>
                  <a:pt x="11" y="99"/>
                </a:lnTo>
                <a:lnTo>
                  <a:pt x="15" y="99"/>
                </a:lnTo>
                <a:lnTo>
                  <a:pt x="225" y="99"/>
                </a:lnTo>
                <a:lnTo>
                  <a:pt x="225" y="99"/>
                </a:lnTo>
                <a:lnTo>
                  <a:pt x="229" y="99"/>
                </a:lnTo>
                <a:lnTo>
                  <a:pt x="232" y="96"/>
                </a:lnTo>
                <a:lnTo>
                  <a:pt x="233" y="93"/>
                </a:lnTo>
                <a:lnTo>
                  <a:pt x="235" y="88"/>
                </a:lnTo>
                <a:lnTo>
                  <a:pt x="235" y="6"/>
                </a:lnTo>
                <a:lnTo>
                  <a:pt x="5"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48" name="Freeform 324"/>
          <p:cNvSpPr>
            <a:spLocks noEditPoints="1"/>
          </p:cNvSpPr>
          <p:nvPr/>
        </p:nvSpPr>
        <p:spPr bwMode="auto">
          <a:xfrm>
            <a:off x="2230069" y="3518652"/>
            <a:ext cx="126651" cy="51363"/>
          </a:xfrm>
          <a:custGeom>
            <a:avLst/>
            <a:gdLst/>
            <a:ahLst/>
            <a:cxnLst>
              <a:cxn ang="0">
                <a:pos x="76" y="33"/>
              </a:cxn>
              <a:cxn ang="0">
                <a:pos x="6" y="33"/>
              </a:cxn>
              <a:cxn ang="0">
                <a:pos x="6" y="33"/>
              </a:cxn>
              <a:cxn ang="0">
                <a:pos x="3" y="31"/>
              </a:cxn>
              <a:cxn ang="0">
                <a:pos x="2" y="31"/>
              </a:cxn>
              <a:cxn ang="0">
                <a:pos x="0" y="28"/>
              </a:cxn>
              <a:cxn ang="0">
                <a:pos x="0" y="26"/>
              </a:cxn>
              <a:cxn ang="0">
                <a:pos x="0" y="7"/>
              </a:cxn>
              <a:cxn ang="0">
                <a:pos x="0" y="7"/>
              </a:cxn>
              <a:cxn ang="0">
                <a:pos x="0" y="4"/>
              </a:cxn>
              <a:cxn ang="0">
                <a:pos x="2" y="1"/>
              </a:cxn>
              <a:cxn ang="0">
                <a:pos x="3" y="0"/>
              </a:cxn>
              <a:cxn ang="0">
                <a:pos x="6" y="0"/>
              </a:cxn>
              <a:cxn ang="0">
                <a:pos x="76" y="0"/>
              </a:cxn>
              <a:cxn ang="0">
                <a:pos x="76" y="0"/>
              </a:cxn>
              <a:cxn ang="0">
                <a:pos x="77" y="0"/>
              </a:cxn>
              <a:cxn ang="0">
                <a:pos x="80" y="1"/>
              </a:cxn>
              <a:cxn ang="0">
                <a:pos x="81" y="4"/>
              </a:cxn>
              <a:cxn ang="0">
                <a:pos x="81" y="7"/>
              </a:cxn>
              <a:cxn ang="0">
                <a:pos x="81" y="26"/>
              </a:cxn>
              <a:cxn ang="0">
                <a:pos x="81" y="26"/>
              </a:cxn>
              <a:cxn ang="0">
                <a:pos x="81" y="28"/>
              </a:cxn>
              <a:cxn ang="0">
                <a:pos x="80" y="31"/>
              </a:cxn>
              <a:cxn ang="0">
                <a:pos x="77" y="31"/>
              </a:cxn>
              <a:cxn ang="0">
                <a:pos x="76" y="33"/>
              </a:cxn>
              <a:cxn ang="0">
                <a:pos x="76" y="33"/>
              </a:cxn>
              <a:cxn ang="0">
                <a:pos x="6" y="6"/>
              </a:cxn>
              <a:cxn ang="0">
                <a:pos x="6" y="6"/>
              </a:cxn>
              <a:cxn ang="0">
                <a:pos x="6" y="7"/>
              </a:cxn>
              <a:cxn ang="0">
                <a:pos x="6" y="26"/>
              </a:cxn>
              <a:cxn ang="0">
                <a:pos x="6" y="26"/>
              </a:cxn>
              <a:cxn ang="0">
                <a:pos x="6" y="27"/>
              </a:cxn>
              <a:cxn ang="0">
                <a:pos x="76" y="27"/>
              </a:cxn>
              <a:cxn ang="0">
                <a:pos x="76" y="27"/>
              </a:cxn>
              <a:cxn ang="0">
                <a:pos x="76" y="26"/>
              </a:cxn>
              <a:cxn ang="0">
                <a:pos x="76" y="7"/>
              </a:cxn>
              <a:cxn ang="0">
                <a:pos x="76" y="7"/>
              </a:cxn>
              <a:cxn ang="0">
                <a:pos x="76" y="6"/>
              </a:cxn>
              <a:cxn ang="0">
                <a:pos x="6" y="6"/>
              </a:cxn>
            </a:cxnLst>
            <a:rect l="0" t="0" r="r" b="b"/>
            <a:pathLst>
              <a:path w="81" h="33">
                <a:moveTo>
                  <a:pt x="76" y="33"/>
                </a:moveTo>
                <a:lnTo>
                  <a:pt x="6" y="33"/>
                </a:lnTo>
                <a:lnTo>
                  <a:pt x="6" y="33"/>
                </a:lnTo>
                <a:lnTo>
                  <a:pt x="3" y="31"/>
                </a:lnTo>
                <a:lnTo>
                  <a:pt x="2" y="31"/>
                </a:lnTo>
                <a:lnTo>
                  <a:pt x="0" y="28"/>
                </a:lnTo>
                <a:lnTo>
                  <a:pt x="0" y="26"/>
                </a:lnTo>
                <a:lnTo>
                  <a:pt x="0" y="7"/>
                </a:lnTo>
                <a:lnTo>
                  <a:pt x="0" y="7"/>
                </a:lnTo>
                <a:lnTo>
                  <a:pt x="0" y="4"/>
                </a:lnTo>
                <a:lnTo>
                  <a:pt x="2" y="1"/>
                </a:lnTo>
                <a:lnTo>
                  <a:pt x="3" y="0"/>
                </a:lnTo>
                <a:lnTo>
                  <a:pt x="6" y="0"/>
                </a:lnTo>
                <a:lnTo>
                  <a:pt x="76" y="0"/>
                </a:lnTo>
                <a:lnTo>
                  <a:pt x="76" y="0"/>
                </a:lnTo>
                <a:lnTo>
                  <a:pt x="77" y="0"/>
                </a:lnTo>
                <a:lnTo>
                  <a:pt x="80" y="1"/>
                </a:lnTo>
                <a:lnTo>
                  <a:pt x="81" y="4"/>
                </a:lnTo>
                <a:lnTo>
                  <a:pt x="81" y="7"/>
                </a:lnTo>
                <a:lnTo>
                  <a:pt x="81" y="26"/>
                </a:lnTo>
                <a:lnTo>
                  <a:pt x="81" y="26"/>
                </a:lnTo>
                <a:lnTo>
                  <a:pt x="81" y="28"/>
                </a:lnTo>
                <a:lnTo>
                  <a:pt x="80" y="31"/>
                </a:lnTo>
                <a:lnTo>
                  <a:pt x="77" y="31"/>
                </a:lnTo>
                <a:lnTo>
                  <a:pt x="76" y="33"/>
                </a:lnTo>
                <a:lnTo>
                  <a:pt x="76" y="33"/>
                </a:lnTo>
                <a:close/>
                <a:moveTo>
                  <a:pt x="6" y="6"/>
                </a:moveTo>
                <a:lnTo>
                  <a:pt x="6" y="6"/>
                </a:lnTo>
                <a:lnTo>
                  <a:pt x="6" y="7"/>
                </a:lnTo>
                <a:lnTo>
                  <a:pt x="6" y="26"/>
                </a:lnTo>
                <a:lnTo>
                  <a:pt x="6" y="26"/>
                </a:lnTo>
                <a:lnTo>
                  <a:pt x="6" y="27"/>
                </a:lnTo>
                <a:lnTo>
                  <a:pt x="76" y="27"/>
                </a:lnTo>
                <a:lnTo>
                  <a:pt x="76" y="27"/>
                </a:lnTo>
                <a:lnTo>
                  <a:pt x="76" y="26"/>
                </a:lnTo>
                <a:lnTo>
                  <a:pt x="76" y="7"/>
                </a:lnTo>
                <a:lnTo>
                  <a:pt x="76" y="7"/>
                </a:lnTo>
                <a:lnTo>
                  <a:pt x="76" y="6"/>
                </a:lnTo>
                <a:lnTo>
                  <a:pt x="6"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49" name="Freeform 325"/>
          <p:cNvSpPr>
            <a:spLocks noEditPoints="1"/>
          </p:cNvSpPr>
          <p:nvPr/>
        </p:nvSpPr>
        <p:spPr bwMode="auto">
          <a:xfrm>
            <a:off x="2023676" y="3350563"/>
            <a:ext cx="375259" cy="70039"/>
          </a:xfrm>
          <a:custGeom>
            <a:avLst/>
            <a:gdLst/>
            <a:ahLst/>
            <a:cxnLst>
              <a:cxn ang="0">
                <a:pos x="240" y="45"/>
              </a:cxn>
              <a:cxn ang="0">
                <a:pos x="0" y="45"/>
              </a:cxn>
              <a:cxn ang="0">
                <a:pos x="0" y="15"/>
              </a:cxn>
              <a:cxn ang="0">
                <a:pos x="0" y="15"/>
              </a:cxn>
              <a:cxn ang="0">
                <a:pos x="1" y="10"/>
              </a:cxn>
              <a:cxn ang="0">
                <a:pos x="4" y="4"/>
              </a:cxn>
              <a:cxn ang="0">
                <a:pos x="9" y="0"/>
              </a:cxn>
              <a:cxn ang="0">
                <a:pos x="15" y="0"/>
              </a:cxn>
              <a:cxn ang="0">
                <a:pos x="225" y="0"/>
              </a:cxn>
              <a:cxn ang="0">
                <a:pos x="225" y="0"/>
              </a:cxn>
              <a:cxn ang="0">
                <a:pos x="231" y="0"/>
              </a:cxn>
              <a:cxn ang="0">
                <a:pos x="236" y="4"/>
              </a:cxn>
              <a:cxn ang="0">
                <a:pos x="239" y="10"/>
              </a:cxn>
              <a:cxn ang="0">
                <a:pos x="240" y="15"/>
              </a:cxn>
              <a:cxn ang="0">
                <a:pos x="240" y="45"/>
              </a:cxn>
              <a:cxn ang="0">
                <a:pos x="5" y="39"/>
              </a:cxn>
              <a:cxn ang="0">
                <a:pos x="235" y="39"/>
              </a:cxn>
              <a:cxn ang="0">
                <a:pos x="235" y="15"/>
              </a:cxn>
              <a:cxn ang="0">
                <a:pos x="235" y="15"/>
              </a:cxn>
              <a:cxn ang="0">
                <a:pos x="233" y="11"/>
              </a:cxn>
              <a:cxn ang="0">
                <a:pos x="232" y="8"/>
              </a:cxn>
              <a:cxn ang="0">
                <a:pos x="229" y="5"/>
              </a:cxn>
              <a:cxn ang="0">
                <a:pos x="225" y="5"/>
              </a:cxn>
              <a:cxn ang="0">
                <a:pos x="15" y="5"/>
              </a:cxn>
              <a:cxn ang="0">
                <a:pos x="15" y="5"/>
              </a:cxn>
              <a:cxn ang="0">
                <a:pos x="11" y="5"/>
              </a:cxn>
              <a:cxn ang="0">
                <a:pos x="8" y="8"/>
              </a:cxn>
              <a:cxn ang="0">
                <a:pos x="7" y="11"/>
              </a:cxn>
              <a:cxn ang="0">
                <a:pos x="5" y="15"/>
              </a:cxn>
              <a:cxn ang="0">
                <a:pos x="5" y="39"/>
              </a:cxn>
            </a:cxnLst>
            <a:rect l="0" t="0" r="r" b="b"/>
            <a:pathLst>
              <a:path w="240" h="45">
                <a:moveTo>
                  <a:pt x="240" y="45"/>
                </a:moveTo>
                <a:lnTo>
                  <a:pt x="0" y="45"/>
                </a:lnTo>
                <a:lnTo>
                  <a:pt x="0" y="15"/>
                </a:lnTo>
                <a:lnTo>
                  <a:pt x="0" y="15"/>
                </a:lnTo>
                <a:lnTo>
                  <a:pt x="1" y="10"/>
                </a:lnTo>
                <a:lnTo>
                  <a:pt x="4" y="4"/>
                </a:lnTo>
                <a:lnTo>
                  <a:pt x="9" y="0"/>
                </a:lnTo>
                <a:lnTo>
                  <a:pt x="15" y="0"/>
                </a:lnTo>
                <a:lnTo>
                  <a:pt x="225" y="0"/>
                </a:lnTo>
                <a:lnTo>
                  <a:pt x="225" y="0"/>
                </a:lnTo>
                <a:lnTo>
                  <a:pt x="231" y="0"/>
                </a:lnTo>
                <a:lnTo>
                  <a:pt x="236" y="4"/>
                </a:lnTo>
                <a:lnTo>
                  <a:pt x="239" y="10"/>
                </a:lnTo>
                <a:lnTo>
                  <a:pt x="240" y="15"/>
                </a:lnTo>
                <a:lnTo>
                  <a:pt x="240" y="45"/>
                </a:lnTo>
                <a:close/>
                <a:moveTo>
                  <a:pt x="5" y="39"/>
                </a:moveTo>
                <a:lnTo>
                  <a:pt x="235" y="39"/>
                </a:lnTo>
                <a:lnTo>
                  <a:pt x="235" y="15"/>
                </a:lnTo>
                <a:lnTo>
                  <a:pt x="235" y="15"/>
                </a:lnTo>
                <a:lnTo>
                  <a:pt x="233" y="11"/>
                </a:lnTo>
                <a:lnTo>
                  <a:pt x="232" y="8"/>
                </a:lnTo>
                <a:lnTo>
                  <a:pt x="229" y="5"/>
                </a:lnTo>
                <a:lnTo>
                  <a:pt x="225" y="5"/>
                </a:lnTo>
                <a:lnTo>
                  <a:pt x="15" y="5"/>
                </a:lnTo>
                <a:lnTo>
                  <a:pt x="15" y="5"/>
                </a:lnTo>
                <a:lnTo>
                  <a:pt x="11" y="5"/>
                </a:lnTo>
                <a:lnTo>
                  <a:pt x="8" y="8"/>
                </a:lnTo>
                <a:lnTo>
                  <a:pt x="7" y="11"/>
                </a:lnTo>
                <a:lnTo>
                  <a:pt x="5" y="15"/>
                </a:lnTo>
                <a:lnTo>
                  <a:pt x="5" y="3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50" name="Freeform 326"/>
          <p:cNvSpPr>
            <a:spLocks noEditPoints="1"/>
          </p:cNvSpPr>
          <p:nvPr/>
        </p:nvSpPr>
        <p:spPr bwMode="auto">
          <a:xfrm>
            <a:off x="2000222" y="4125644"/>
            <a:ext cx="417476" cy="326841"/>
          </a:xfrm>
          <a:custGeom>
            <a:avLst/>
            <a:gdLst/>
            <a:ahLst/>
            <a:cxnLst>
              <a:cxn ang="0">
                <a:pos x="80" y="212"/>
              </a:cxn>
              <a:cxn ang="0">
                <a:pos x="68" y="205"/>
              </a:cxn>
              <a:cxn ang="0">
                <a:pos x="54" y="108"/>
              </a:cxn>
              <a:cxn ang="0">
                <a:pos x="45" y="110"/>
              </a:cxn>
              <a:cxn ang="0">
                <a:pos x="4" y="77"/>
              </a:cxn>
              <a:cxn ang="0">
                <a:pos x="0" y="67"/>
              </a:cxn>
              <a:cxn ang="0">
                <a:pos x="3" y="59"/>
              </a:cxn>
              <a:cxn ang="0">
                <a:pos x="61" y="0"/>
              </a:cxn>
              <a:cxn ang="0">
                <a:pos x="96" y="0"/>
              </a:cxn>
              <a:cxn ang="0">
                <a:pos x="110" y="4"/>
              </a:cxn>
              <a:cxn ang="0">
                <a:pos x="110" y="10"/>
              </a:cxn>
              <a:cxn ang="0">
                <a:pos x="116" y="21"/>
              </a:cxn>
              <a:cxn ang="0">
                <a:pos x="129" y="27"/>
              </a:cxn>
              <a:cxn ang="0">
                <a:pos x="139" y="27"/>
              </a:cxn>
              <a:cxn ang="0">
                <a:pos x="153" y="21"/>
              </a:cxn>
              <a:cxn ang="0">
                <a:pos x="158" y="10"/>
              </a:cxn>
              <a:cxn ang="0">
                <a:pos x="161" y="1"/>
              </a:cxn>
              <a:cxn ang="0">
                <a:pos x="172" y="0"/>
              </a:cxn>
              <a:cxn ang="0">
                <a:pos x="207" y="0"/>
              </a:cxn>
              <a:cxn ang="0">
                <a:pos x="265" y="59"/>
              </a:cxn>
              <a:cxn ang="0">
                <a:pos x="268" y="67"/>
              </a:cxn>
              <a:cxn ang="0">
                <a:pos x="233" y="108"/>
              </a:cxn>
              <a:cxn ang="0">
                <a:pos x="223" y="112"/>
              </a:cxn>
              <a:cxn ang="0">
                <a:pos x="219" y="110"/>
              </a:cxn>
              <a:cxn ang="0">
                <a:pos x="202" y="200"/>
              </a:cxn>
              <a:cxn ang="0">
                <a:pos x="197" y="209"/>
              </a:cxn>
              <a:cxn ang="0">
                <a:pos x="189" y="212"/>
              </a:cxn>
              <a:cxn ang="0">
                <a:pos x="73" y="79"/>
              </a:cxn>
              <a:cxn ang="0">
                <a:pos x="77" y="87"/>
              </a:cxn>
              <a:cxn ang="0">
                <a:pos x="79" y="201"/>
              </a:cxn>
              <a:cxn ang="0">
                <a:pos x="189" y="201"/>
              </a:cxn>
              <a:cxn ang="0">
                <a:pos x="191" y="87"/>
              </a:cxn>
              <a:cxn ang="0">
                <a:pos x="193" y="81"/>
              </a:cxn>
              <a:cxn ang="0">
                <a:pos x="199" y="79"/>
              </a:cxn>
              <a:cxn ang="0">
                <a:pos x="222" y="100"/>
              </a:cxn>
              <a:cxn ang="0">
                <a:pos x="224" y="100"/>
              </a:cxn>
              <a:cxn ang="0">
                <a:pos x="257" y="67"/>
              </a:cxn>
              <a:cxn ang="0">
                <a:pos x="207" y="13"/>
              </a:cxn>
              <a:cxn ang="0">
                <a:pos x="172" y="10"/>
              </a:cxn>
              <a:cxn ang="0">
                <a:pos x="169" y="10"/>
              </a:cxn>
              <a:cxn ang="0">
                <a:pos x="162" y="27"/>
              </a:cxn>
              <a:cxn ang="0">
                <a:pos x="148" y="36"/>
              </a:cxn>
              <a:cxn ang="0">
                <a:pos x="134" y="39"/>
              </a:cxn>
              <a:cxn ang="0">
                <a:pos x="115" y="33"/>
              </a:cxn>
              <a:cxn ang="0">
                <a:pos x="103" y="21"/>
              </a:cxn>
              <a:cxn ang="0">
                <a:pos x="99" y="10"/>
              </a:cxn>
              <a:cxn ang="0">
                <a:pos x="66" y="10"/>
              </a:cxn>
              <a:cxn ang="0">
                <a:pos x="11" y="66"/>
              </a:cxn>
              <a:cxn ang="0">
                <a:pos x="11" y="69"/>
              </a:cxn>
              <a:cxn ang="0">
                <a:pos x="45" y="101"/>
              </a:cxn>
              <a:cxn ang="0">
                <a:pos x="64" y="82"/>
              </a:cxn>
              <a:cxn ang="0">
                <a:pos x="71" y="79"/>
              </a:cxn>
            </a:cxnLst>
            <a:rect l="0" t="0" r="r" b="b"/>
            <a:pathLst>
              <a:path w="268" h="212">
                <a:moveTo>
                  <a:pt x="189" y="212"/>
                </a:moveTo>
                <a:lnTo>
                  <a:pt x="80" y="212"/>
                </a:lnTo>
                <a:lnTo>
                  <a:pt x="80" y="212"/>
                </a:lnTo>
                <a:lnTo>
                  <a:pt x="75" y="212"/>
                </a:lnTo>
                <a:lnTo>
                  <a:pt x="71" y="209"/>
                </a:lnTo>
                <a:lnTo>
                  <a:pt x="68" y="205"/>
                </a:lnTo>
                <a:lnTo>
                  <a:pt x="66" y="200"/>
                </a:lnTo>
                <a:lnTo>
                  <a:pt x="66" y="94"/>
                </a:lnTo>
                <a:lnTo>
                  <a:pt x="54" y="108"/>
                </a:lnTo>
                <a:lnTo>
                  <a:pt x="54" y="108"/>
                </a:lnTo>
                <a:lnTo>
                  <a:pt x="50" y="110"/>
                </a:lnTo>
                <a:lnTo>
                  <a:pt x="45" y="110"/>
                </a:lnTo>
                <a:lnTo>
                  <a:pt x="41" y="110"/>
                </a:lnTo>
                <a:lnTo>
                  <a:pt x="37" y="108"/>
                </a:lnTo>
                <a:lnTo>
                  <a:pt x="4" y="77"/>
                </a:lnTo>
                <a:lnTo>
                  <a:pt x="4" y="77"/>
                </a:lnTo>
                <a:lnTo>
                  <a:pt x="2" y="73"/>
                </a:lnTo>
                <a:lnTo>
                  <a:pt x="0" y="67"/>
                </a:lnTo>
                <a:lnTo>
                  <a:pt x="0" y="67"/>
                </a:lnTo>
                <a:lnTo>
                  <a:pt x="0" y="63"/>
                </a:lnTo>
                <a:lnTo>
                  <a:pt x="3" y="59"/>
                </a:lnTo>
                <a:lnTo>
                  <a:pt x="54" y="6"/>
                </a:lnTo>
                <a:lnTo>
                  <a:pt x="54" y="6"/>
                </a:lnTo>
                <a:lnTo>
                  <a:pt x="61" y="0"/>
                </a:lnTo>
                <a:lnTo>
                  <a:pt x="65" y="0"/>
                </a:lnTo>
                <a:lnTo>
                  <a:pt x="96" y="0"/>
                </a:lnTo>
                <a:lnTo>
                  <a:pt x="96" y="0"/>
                </a:lnTo>
                <a:lnTo>
                  <a:pt x="104" y="0"/>
                </a:lnTo>
                <a:lnTo>
                  <a:pt x="107" y="1"/>
                </a:lnTo>
                <a:lnTo>
                  <a:pt x="110" y="4"/>
                </a:lnTo>
                <a:lnTo>
                  <a:pt x="110" y="5"/>
                </a:lnTo>
                <a:lnTo>
                  <a:pt x="110" y="5"/>
                </a:lnTo>
                <a:lnTo>
                  <a:pt x="110" y="10"/>
                </a:lnTo>
                <a:lnTo>
                  <a:pt x="111" y="15"/>
                </a:lnTo>
                <a:lnTo>
                  <a:pt x="114" y="19"/>
                </a:lnTo>
                <a:lnTo>
                  <a:pt x="116" y="21"/>
                </a:lnTo>
                <a:lnTo>
                  <a:pt x="119" y="24"/>
                </a:lnTo>
                <a:lnTo>
                  <a:pt x="125" y="27"/>
                </a:lnTo>
                <a:lnTo>
                  <a:pt x="129" y="27"/>
                </a:lnTo>
                <a:lnTo>
                  <a:pt x="134" y="28"/>
                </a:lnTo>
                <a:lnTo>
                  <a:pt x="134" y="28"/>
                </a:lnTo>
                <a:lnTo>
                  <a:pt x="139" y="27"/>
                </a:lnTo>
                <a:lnTo>
                  <a:pt x="145" y="27"/>
                </a:lnTo>
                <a:lnTo>
                  <a:pt x="149" y="24"/>
                </a:lnTo>
                <a:lnTo>
                  <a:pt x="153" y="21"/>
                </a:lnTo>
                <a:lnTo>
                  <a:pt x="156" y="19"/>
                </a:lnTo>
                <a:lnTo>
                  <a:pt x="157" y="15"/>
                </a:lnTo>
                <a:lnTo>
                  <a:pt x="158" y="10"/>
                </a:lnTo>
                <a:lnTo>
                  <a:pt x="160" y="5"/>
                </a:lnTo>
                <a:lnTo>
                  <a:pt x="160" y="4"/>
                </a:lnTo>
                <a:lnTo>
                  <a:pt x="161" y="1"/>
                </a:lnTo>
                <a:lnTo>
                  <a:pt x="161" y="1"/>
                </a:lnTo>
                <a:lnTo>
                  <a:pt x="164" y="0"/>
                </a:lnTo>
                <a:lnTo>
                  <a:pt x="172" y="0"/>
                </a:lnTo>
                <a:lnTo>
                  <a:pt x="204" y="0"/>
                </a:lnTo>
                <a:lnTo>
                  <a:pt x="204" y="0"/>
                </a:lnTo>
                <a:lnTo>
                  <a:pt x="207" y="0"/>
                </a:lnTo>
                <a:lnTo>
                  <a:pt x="214" y="6"/>
                </a:lnTo>
                <a:lnTo>
                  <a:pt x="265" y="59"/>
                </a:lnTo>
                <a:lnTo>
                  <a:pt x="265" y="59"/>
                </a:lnTo>
                <a:lnTo>
                  <a:pt x="268" y="63"/>
                </a:lnTo>
                <a:lnTo>
                  <a:pt x="268" y="67"/>
                </a:lnTo>
                <a:lnTo>
                  <a:pt x="268" y="67"/>
                </a:lnTo>
                <a:lnTo>
                  <a:pt x="268" y="73"/>
                </a:lnTo>
                <a:lnTo>
                  <a:pt x="265" y="77"/>
                </a:lnTo>
                <a:lnTo>
                  <a:pt x="233" y="108"/>
                </a:lnTo>
                <a:lnTo>
                  <a:pt x="233" y="108"/>
                </a:lnTo>
                <a:lnTo>
                  <a:pt x="229" y="110"/>
                </a:lnTo>
                <a:lnTo>
                  <a:pt x="223" y="112"/>
                </a:lnTo>
                <a:lnTo>
                  <a:pt x="223" y="112"/>
                </a:lnTo>
                <a:lnTo>
                  <a:pt x="223" y="112"/>
                </a:lnTo>
                <a:lnTo>
                  <a:pt x="219" y="110"/>
                </a:lnTo>
                <a:lnTo>
                  <a:pt x="215" y="108"/>
                </a:lnTo>
                <a:lnTo>
                  <a:pt x="202" y="94"/>
                </a:lnTo>
                <a:lnTo>
                  <a:pt x="202" y="200"/>
                </a:lnTo>
                <a:lnTo>
                  <a:pt x="202" y="200"/>
                </a:lnTo>
                <a:lnTo>
                  <a:pt x="200" y="205"/>
                </a:lnTo>
                <a:lnTo>
                  <a:pt x="197" y="209"/>
                </a:lnTo>
                <a:lnTo>
                  <a:pt x="193" y="212"/>
                </a:lnTo>
                <a:lnTo>
                  <a:pt x="189" y="212"/>
                </a:lnTo>
                <a:lnTo>
                  <a:pt x="189" y="212"/>
                </a:lnTo>
                <a:close/>
                <a:moveTo>
                  <a:pt x="71" y="79"/>
                </a:moveTo>
                <a:lnTo>
                  <a:pt x="71" y="79"/>
                </a:lnTo>
                <a:lnTo>
                  <a:pt x="73" y="79"/>
                </a:lnTo>
                <a:lnTo>
                  <a:pt x="76" y="81"/>
                </a:lnTo>
                <a:lnTo>
                  <a:pt x="77" y="83"/>
                </a:lnTo>
                <a:lnTo>
                  <a:pt x="77" y="87"/>
                </a:lnTo>
                <a:lnTo>
                  <a:pt x="77" y="200"/>
                </a:lnTo>
                <a:lnTo>
                  <a:pt x="77" y="200"/>
                </a:lnTo>
                <a:lnTo>
                  <a:pt x="79" y="201"/>
                </a:lnTo>
                <a:lnTo>
                  <a:pt x="80" y="201"/>
                </a:lnTo>
                <a:lnTo>
                  <a:pt x="189" y="201"/>
                </a:lnTo>
                <a:lnTo>
                  <a:pt x="189" y="201"/>
                </a:lnTo>
                <a:lnTo>
                  <a:pt x="191" y="201"/>
                </a:lnTo>
                <a:lnTo>
                  <a:pt x="191" y="200"/>
                </a:lnTo>
                <a:lnTo>
                  <a:pt x="191" y="87"/>
                </a:lnTo>
                <a:lnTo>
                  <a:pt x="191" y="87"/>
                </a:lnTo>
                <a:lnTo>
                  <a:pt x="191" y="83"/>
                </a:lnTo>
                <a:lnTo>
                  <a:pt x="193" y="81"/>
                </a:lnTo>
                <a:lnTo>
                  <a:pt x="196" y="79"/>
                </a:lnTo>
                <a:lnTo>
                  <a:pt x="199" y="79"/>
                </a:lnTo>
                <a:lnTo>
                  <a:pt x="199" y="79"/>
                </a:lnTo>
                <a:lnTo>
                  <a:pt x="202" y="79"/>
                </a:lnTo>
                <a:lnTo>
                  <a:pt x="206" y="82"/>
                </a:lnTo>
                <a:lnTo>
                  <a:pt x="222" y="100"/>
                </a:lnTo>
                <a:lnTo>
                  <a:pt x="222" y="100"/>
                </a:lnTo>
                <a:lnTo>
                  <a:pt x="223" y="101"/>
                </a:lnTo>
                <a:lnTo>
                  <a:pt x="224" y="100"/>
                </a:lnTo>
                <a:lnTo>
                  <a:pt x="257" y="69"/>
                </a:lnTo>
                <a:lnTo>
                  <a:pt x="257" y="69"/>
                </a:lnTo>
                <a:lnTo>
                  <a:pt x="257" y="67"/>
                </a:lnTo>
                <a:lnTo>
                  <a:pt x="257" y="67"/>
                </a:lnTo>
                <a:lnTo>
                  <a:pt x="257" y="66"/>
                </a:lnTo>
                <a:lnTo>
                  <a:pt x="207" y="13"/>
                </a:lnTo>
                <a:lnTo>
                  <a:pt x="207" y="13"/>
                </a:lnTo>
                <a:lnTo>
                  <a:pt x="203" y="10"/>
                </a:lnTo>
                <a:lnTo>
                  <a:pt x="172" y="10"/>
                </a:lnTo>
                <a:lnTo>
                  <a:pt x="172" y="10"/>
                </a:lnTo>
                <a:lnTo>
                  <a:pt x="169" y="10"/>
                </a:lnTo>
                <a:lnTo>
                  <a:pt x="169" y="10"/>
                </a:lnTo>
                <a:lnTo>
                  <a:pt x="168" y="16"/>
                </a:lnTo>
                <a:lnTo>
                  <a:pt x="166" y="21"/>
                </a:lnTo>
                <a:lnTo>
                  <a:pt x="162" y="27"/>
                </a:lnTo>
                <a:lnTo>
                  <a:pt x="158" y="31"/>
                </a:lnTo>
                <a:lnTo>
                  <a:pt x="153" y="33"/>
                </a:lnTo>
                <a:lnTo>
                  <a:pt x="148" y="36"/>
                </a:lnTo>
                <a:lnTo>
                  <a:pt x="141" y="37"/>
                </a:lnTo>
                <a:lnTo>
                  <a:pt x="134" y="39"/>
                </a:lnTo>
                <a:lnTo>
                  <a:pt x="134" y="39"/>
                </a:lnTo>
                <a:lnTo>
                  <a:pt x="127" y="37"/>
                </a:lnTo>
                <a:lnTo>
                  <a:pt x="121" y="36"/>
                </a:lnTo>
                <a:lnTo>
                  <a:pt x="115" y="33"/>
                </a:lnTo>
                <a:lnTo>
                  <a:pt x="110" y="31"/>
                </a:lnTo>
                <a:lnTo>
                  <a:pt x="106" y="27"/>
                </a:lnTo>
                <a:lnTo>
                  <a:pt x="103" y="21"/>
                </a:lnTo>
                <a:lnTo>
                  <a:pt x="100" y="16"/>
                </a:lnTo>
                <a:lnTo>
                  <a:pt x="99" y="10"/>
                </a:lnTo>
                <a:lnTo>
                  <a:pt x="99" y="10"/>
                </a:lnTo>
                <a:lnTo>
                  <a:pt x="96" y="10"/>
                </a:lnTo>
                <a:lnTo>
                  <a:pt x="66" y="10"/>
                </a:lnTo>
                <a:lnTo>
                  <a:pt x="66" y="10"/>
                </a:lnTo>
                <a:lnTo>
                  <a:pt x="62" y="13"/>
                </a:lnTo>
                <a:lnTo>
                  <a:pt x="11" y="66"/>
                </a:lnTo>
                <a:lnTo>
                  <a:pt x="11" y="66"/>
                </a:lnTo>
                <a:lnTo>
                  <a:pt x="11" y="67"/>
                </a:lnTo>
                <a:lnTo>
                  <a:pt x="11" y="67"/>
                </a:lnTo>
                <a:lnTo>
                  <a:pt x="11" y="69"/>
                </a:lnTo>
                <a:lnTo>
                  <a:pt x="44" y="100"/>
                </a:lnTo>
                <a:lnTo>
                  <a:pt x="44" y="100"/>
                </a:lnTo>
                <a:lnTo>
                  <a:pt x="45" y="101"/>
                </a:lnTo>
                <a:lnTo>
                  <a:pt x="46" y="100"/>
                </a:lnTo>
                <a:lnTo>
                  <a:pt x="64" y="82"/>
                </a:lnTo>
                <a:lnTo>
                  <a:pt x="64" y="82"/>
                </a:lnTo>
                <a:lnTo>
                  <a:pt x="66" y="79"/>
                </a:lnTo>
                <a:lnTo>
                  <a:pt x="71" y="79"/>
                </a:lnTo>
                <a:lnTo>
                  <a:pt x="71" y="7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51" name="Freeform 327"/>
          <p:cNvSpPr>
            <a:spLocks noEditPoints="1"/>
          </p:cNvSpPr>
          <p:nvPr/>
        </p:nvSpPr>
        <p:spPr bwMode="auto">
          <a:xfrm>
            <a:off x="2863316" y="4116304"/>
            <a:ext cx="347115" cy="345517"/>
          </a:xfrm>
          <a:custGeom>
            <a:avLst/>
            <a:gdLst/>
            <a:ahLst/>
            <a:cxnLst>
              <a:cxn ang="0">
                <a:pos x="90" y="222"/>
              </a:cxn>
              <a:cxn ang="0">
                <a:pos x="51" y="208"/>
              </a:cxn>
              <a:cxn ang="0">
                <a:pos x="36" y="214"/>
              </a:cxn>
              <a:cxn ang="0">
                <a:pos x="14" y="208"/>
              </a:cxn>
              <a:cxn ang="0">
                <a:pos x="0" y="180"/>
              </a:cxn>
              <a:cxn ang="0">
                <a:pos x="8" y="96"/>
              </a:cxn>
              <a:cxn ang="0">
                <a:pos x="29" y="85"/>
              </a:cxn>
              <a:cxn ang="0">
                <a:pos x="43" y="88"/>
              </a:cxn>
              <a:cxn ang="0">
                <a:pos x="50" y="89"/>
              </a:cxn>
              <a:cxn ang="0">
                <a:pos x="74" y="70"/>
              </a:cxn>
              <a:cxn ang="0">
                <a:pos x="95" y="42"/>
              </a:cxn>
              <a:cxn ang="0">
                <a:pos x="106" y="22"/>
              </a:cxn>
              <a:cxn ang="0">
                <a:pos x="118" y="4"/>
              </a:cxn>
              <a:cxn ang="0">
                <a:pos x="136" y="0"/>
              </a:cxn>
              <a:cxn ang="0">
                <a:pos x="149" y="12"/>
              </a:cxn>
              <a:cxn ang="0">
                <a:pos x="144" y="52"/>
              </a:cxn>
              <a:cxn ang="0">
                <a:pos x="132" y="76"/>
              </a:cxn>
              <a:cxn ang="0">
                <a:pos x="144" y="80"/>
              </a:cxn>
              <a:cxn ang="0">
                <a:pos x="202" y="80"/>
              </a:cxn>
              <a:cxn ang="0">
                <a:pos x="218" y="92"/>
              </a:cxn>
              <a:cxn ang="0">
                <a:pos x="217" y="112"/>
              </a:cxn>
              <a:cxn ang="0">
                <a:pos x="212" y="134"/>
              </a:cxn>
              <a:cxn ang="0">
                <a:pos x="195" y="156"/>
              </a:cxn>
              <a:cxn ang="0">
                <a:pos x="199" y="172"/>
              </a:cxn>
              <a:cxn ang="0">
                <a:pos x="179" y="189"/>
              </a:cxn>
              <a:cxn ang="0">
                <a:pos x="182" y="204"/>
              </a:cxn>
              <a:cxn ang="0">
                <a:pos x="168" y="220"/>
              </a:cxn>
              <a:cxn ang="0">
                <a:pos x="140" y="223"/>
              </a:cxn>
              <a:cxn ang="0">
                <a:pos x="56" y="199"/>
              </a:cxn>
              <a:cxn ang="0">
                <a:pos x="91" y="211"/>
              </a:cxn>
              <a:cxn ang="0">
                <a:pos x="140" y="212"/>
              </a:cxn>
              <a:cxn ang="0">
                <a:pos x="167" y="208"/>
              </a:cxn>
              <a:cxn ang="0">
                <a:pos x="167" y="192"/>
              </a:cxn>
              <a:cxn ang="0">
                <a:pos x="178" y="179"/>
              </a:cxn>
              <a:cxn ang="0">
                <a:pos x="189" y="168"/>
              </a:cxn>
              <a:cxn ang="0">
                <a:pos x="178" y="145"/>
              </a:cxn>
              <a:cxn ang="0">
                <a:pos x="201" y="138"/>
              </a:cxn>
              <a:cxn ang="0">
                <a:pos x="194" y="123"/>
              </a:cxn>
              <a:cxn ang="0">
                <a:pos x="203" y="111"/>
              </a:cxn>
              <a:cxn ang="0">
                <a:pos x="209" y="96"/>
              </a:cxn>
              <a:cxn ang="0">
                <a:pos x="155" y="89"/>
              </a:cxn>
              <a:cxn ang="0">
                <a:pos x="132" y="91"/>
              </a:cxn>
              <a:cxn ang="0">
                <a:pos x="121" y="75"/>
              </a:cxn>
              <a:cxn ang="0">
                <a:pos x="131" y="56"/>
              </a:cxn>
              <a:cxn ang="0">
                <a:pos x="141" y="22"/>
              </a:cxn>
              <a:cxn ang="0">
                <a:pos x="132" y="11"/>
              </a:cxn>
              <a:cxn ang="0">
                <a:pos x="117" y="23"/>
              </a:cxn>
              <a:cxn ang="0">
                <a:pos x="112" y="35"/>
              </a:cxn>
              <a:cxn ang="0">
                <a:pos x="101" y="56"/>
              </a:cxn>
              <a:cxn ang="0">
                <a:pos x="72" y="87"/>
              </a:cxn>
              <a:cxn ang="0">
                <a:pos x="47" y="100"/>
              </a:cxn>
              <a:cxn ang="0">
                <a:pos x="37" y="97"/>
              </a:cxn>
              <a:cxn ang="0">
                <a:pos x="20" y="100"/>
              </a:cxn>
              <a:cxn ang="0">
                <a:pos x="10" y="118"/>
              </a:cxn>
              <a:cxn ang="0">
                <a:pos x="16" y="196"/>
              </a:cxn>
              <a:cxn ang="0">
                <a:pos x="29" y="203"/>
              </a:cxn>
              <a:cxn ang="0">
                <a:pos x="36" y="201"/>
              </a:cxn>
            </a:cxnLst>
            <a:rect l="0" t="0" r="r" b="b"/>
            <a:pathLst>
              <a:path w="221" h="223">
                <a:moveTo>
                  <a:pt x="120" y="223"/>
                </a:moveTo>
                <a:lnTo>
                  <a:pt x="120" y="223"/>
                </a:lnTo>
                <a:lnTo>
                  <a:pt x="104" y="223"/>
                </a:lnTo>
                <a:lnTo>
                  <a:pt x="90" y="222"/>
                </a:lnTo>
                <a:lnTo>
                  <a:pt x="90" y="222"/>
                </a:lnTo>
                <a:lnTo>
                  <a:pt x="79" y="219"/>
                </a:lnTo>
                <a:lnTo>
                  <a:pt x="70" y="215"/>
                </a:lnTo>
                <a:lnTo>
                  <a:pt x="70" y="215"/>
                </a:lnTo>
                <a:lnTo>
                  <a:pt x="56" y="210"/>
                </a:lnTo>
                <a:lnTo>
                  <a:pt x="51" y="208"/>
                </a:lnTo>
                <a:lnTo>
                  <a:pt x="44" y="210"/>
                </a:lnTo>
                <a:lnTo>
                  <a:pt x="44" y="210"/>
                </a:lnTo>
                <a:lnTo>
                  <a:pt x="40" y="211"/>
                </a:lnTo>
                <a:lnTo>
                  <a:pt x="40" y="211"/>
                </a:lnTo>
                <a:lnTo>
                  <a:pt x="36" y="214"/>
                </a:lnTo>
                <a:lnTo>
                  <a:pt x="29" y="214"/>
                </a:lnTo>
                <a:lnTo>
                  <a:pt x="29" y="214"/>
                </a:lnTo>
                <a:lnTo>
                  <a:pt x="29" y="214"/>
                </a:lnTo>
                <a:lnTo>
                  <a:pt x="21" y="212"/>
                </a:lnTo>
                <a:lnTo>
                  <a:pt x="14" y="208"/>
                </a:lnTo>
                <a:lnTo>
                  <a:pt x="14" y="208"/>
                </a:lnTo>
                <a:lnTo>
                  <a:pt x="8" y="203"/>
                </a:lnTo>
                <a:lnTo>
                  <a:pt x="4" y="196"/>
                </a:lnTo>
                <a:lnTo>
                  <a:pt x="0" y="188"/>
                </a:lnTo>
                <a:lnTo>
                  <a:pt x="0" y="180"/>
                </a:lnTo>
                <a:lnTo>
                  <a:pt x="0" y="118"/>
                </a:lnTo>
                <a:lnTo>
                  <a:pt x="0" y="118"/>
                </a:lnTo>
                <a:lnTo>
                  <a:pt x="0" y="110"/>
                </a:lnTo>
                <a:lnTo>
                  <a:pt x="4" y="103"/>
                </a:lnTo>
                <a:lnTo>
                  <a:pt x="8" y="96"/>
                </a:lnTo>
                <a:lnTo>
                  <a:pt x="13" y="91"/>
                </a:lnTo>
                <a:lnTo>
                  <a:pt x="13" y="91"/>
                </a:lnTo>
                <a:lnTo>
                  <a:pt x="18" y="88"/>
                </a:lnTo>
                <a:lnTo>
                  <a:pt x="24" y="87"/>
                </a:lnTo>
                <a:lnTo>
                  <a:pt x="29" y="85"/>
                </a:lnTo>
                <a:lnTo>
                  <a:pt x="33" y="85"/>
                </a:lnTo>
                <a:lnTo>
                  <a:pt x="33" y="85"/>
                </a:lnTo>
                <a:lnTo>
                  <a:pt x="39" y="85"/>
                </a:lnTo>
                <a:lnTo>
                  <a:pt x="43" y="88"/>
                </a:lnTo>
                <a:lnTo>
                  <a:pt x="43" y="88"/>
                </a:lnTo>
                <a:lnTo>
                  <a:pt x="44" y="89"/>
                </a:lnTo>
                <a:lnTo>
                  <a:pt x="44" y="89"/>
                </a:lnTo>
                <a:lnTo>
                  <a:pt x="47" y="89"/>
                </a:lnTo>
                <a:lnTo>
                  <a:pt x="47" y="89"/>
                </a:lnTo>
                <a:lnTo>
                  <a:pt x="50" y="89"/>
                </a:lnTo>
                <a:lnTo>
                  <a:pt x="54" y="88"/>
                </a:lnTo>
                <a:lnTo>
                  <a:pt x="60" y="83"/>
                </a:lnTo>
                <a:lnTo>
                  <a:pt x="72" y="72"/>
                </a:lnTo>
                <a:lnTo>
                  <a:pt x="74" y="70"/>
                </a:lnTo>
                <a:lnTo>
                  <a:pt x="74" y="70"/>
                </a:lnTo>
                <a:lnTo>
                  <a:pt x="83" y="61"/>
                </a:lnTo>
                <a:lnTo>
                  <a:pt x="91" y="49"/>
                </a:lnTo>
                <a:lnTo>
                  <a:pt x="91" y="49"/>
                </a:lnTo>
                <a:lnTo>
                  <a:pt x="95" y="42"/>
                </a:lnTo>
                <a:lnTo>
                  <a:pt x="95" y="42"/>
                </a:lnTo>
                <a:lnTo>
                  <a:pt x="99" y="37"/>
                </a:lnTo>
                <a:lnTo>
                  <a:pt x="101" y="31"/>
                </a:lnTo>
                <a:lnTo>
                  <a:pt x="101" y="31"/>
                </a:lnTo>
                <a:lnTo>
                  <a:pt x="106" y="22"/>
                </a:lnTo>
                <a:lnTo>
                  <a:pt x="106" y="22"/>
                </a:lnTo>
                <a:lnTo>
                  <a:pt x="108" y="18"/>
                </a:lnTo>
                <a:lnTo>
                  <a:pt x="108" y="18"/>
                </a:lnTo>
                <a:lnTo>
                  <a:pt x="112" y="11"/>
                </a:lnTo>
                <a:lnTo>
                  <a:pt x="114" y="7"/>
                </a:lnTo>
                <a:lnTo>
                  <a:pt x="118" y="4"/>
                </a:lnTo>
                <a:lnTo>
                  <a:pt x="118" y="4"/>
                </a:lnTo>
                <a:lnTo>
                  <a:pt x="124" y="2"/>
                </a:lnTo>
                <a:lnTo>
                  <a:pt x="131" y="0"/>
                </a:lnTo>
                <a:lnTo>
                  <a:pt x="131" y="0"/>
                </a:lnTo>
                <a:lnTo>
                  <a:pt x="136" y="0"/>
                </a:lnTo>
                <a:lnTo>
                  <a:pt x="140" y="2"/>
                </a:lnTo>
                <a:lnTo>
                  <a:pt x="144" y="4"/>
                </a:lnTo>
                <a:lnTo>
                  <a:pt x="147" y="8"/>
                </a:lnTo>
                <a:lnTo>
                  <a:pt x="147" y="8"/>
                </a:lnTo>
                <a:lnTo>
                  <a:pt x="149" y="12"/>
                </a:lnTo>
                <a:lnTo>
                  <a:pt x="152" y="18"/>
                </a:lnTo>
                <a:lnTo>
                  <a:pt x="152" y="23"/>
                </a:lnTo>
                <a:lnTo>
                  <a:pt x="152" y="29"/>
                </a:lnTo>
                <a:lnTo>
                  <a:pt x="149" y="41"/>
                </a:lnTo>
                <a:lnTo>
                  <a:pt x="144" y="52"/>
                </a:lnTo>
                <a:lnTo>
                  <a:pt x="144" y="52"/>
                </a:lnTo>
                <a:lnTo>
                  <a:pt x="139" y="61"/>
                </a:lnTo>
                <a:lnTo>
                  <a:pt x="139" y="61"/>
                </a:lnTo>
                <a:lnTo>
                  <a:pt x="135" y="69"/>
                </a:lnTo>
                <a:lnTo>
                  <a:pt x="132" y="76"/>
                </a:lnTo>
                <a:lnTo>
                  <a:pt x="132" y="76"/>
                </a:lnTo>
                <a:lnTo>
                  <a:pt x="132" y="80"/>
                </a:lnTo>
                <a:lnTo>
                  <a:pt x="133" y="80"/>
                </a:lnTo>
                <a:lnTo>
                  <a:pt x="133" y="80"/>
                </a:lnTo>
                <a:lnTo>
                  <a:pt x="144" y="80"/>
                </a:lnTo>
                <a:lnTo>
                  <a:pt x="144" y="80"/>
                </a:lnTo>
                <a:lnTo>
                  <a:pt x="155" y="79"/>
                </a:lnTo>
                <a:lnTo>
                  <a:pt x="198" y="79"/>
                </a:lnTo>
                <a:lnTo>
                  <a:pt x="198" y="79"/>
                </a:lnTo>
                <a:lnTo>
                  <a:pt x="202" y="80"/>
                </a:lnTo>
                <a:lnTo>
                  <a:pt x="207" y="80"/>
                </a:lnTo>
                <a:lnTo>
                  <a:pt x="210" y="83"/>
                </a:lnTo>
                <a:lnTo>
                  <a:pt x="214" y="85"/>
                </a:lnTo>
                <a:lnTo>
                  <a:pt x="217" y="88"/>
                </a:lnTo>
                <a:lnTo>
                  <a:pt x="218" y="92"/>
                </a:lnTo>
                <a:lnTo>
                  <a:pt x="220" y="96"/>
                </a:lnTo>
                <a:lnTo>
                  <a:pt x="221" y="100"/>
                </a:lnTo>
                <a:lnTo>
                  <a:pt x="221" y="100"/>
                </a:lnTo>
                <a:lnTo>
                  <a:pt x="220" y="107"/>
                </a:lnTo>
                <a:lnTo>
                  <a:pt x="217" y="112"/>
                </a:lnTo>
                <a:lnTo>
                  <a:pt x="213" y="118"/>
                </a:lnTo>
                <a:lnTo>
                  <a:pt x="207" y="120"/>
                </a:lnTo>
                <a:lnTo>
                  <a:pt x="207" y="120"/>
                </a:lnTo>
                <a:lnTo>
                  <a:pt x="210" y="127"/>
                </a:lnTo>
                <a:lnTo>
                  <a:pt x="212" y="134"/>
                </a:lnTo>
                <a:lnTo>
                  <a:pt x="212" y="134"/>
                </a:lnTo>
                <a:lnTo>
                  <a:pt x="210" y="141"/>
                </a:lnTo>
                <a:lnTo>
                  <a:pt x="207" y="147"/>
                </a:lnTo>
                <a:lnTo>
                  <a:pt x="202" y="153"/>
                </a:lnTo>
                <a:lnTo>
                  <a:pt x="195" y="156"/>
                </a:lnTo>
                <a:lnTo>
                  <a:pt x="195" y="156"/>
                </a:lnTo>
                <a:lnTo>
                  <a:pt x="198" y="161"/>
                </a:lnTo>
                <a:lnTo>
                  <a:pt x="199" y="168"/>
                </a:lnTo>
                <a:lnTo>
                  <a:pt x="199" y="168"/>
                </a:lnTo>
                <a:lnTo>
                  <a:pt x="199" y="172"/>
                </a:lnTo>
                <a:lnTo>
                  <a:pt x="198" y="176"/>
                </a:lnTo>
                <a:lnTo>
                  <a:pt x="194" y="183"/>
                </a:lnTo>
                <a:lnTo>
                  <a:pt x="187" y="187"/>
                </a:lnTo>
                <a:lnTo>
                  <a:pt x="183" y="188"/>
                </a:lnTo>
                <a:lnTo>
                  <a:pt x="179" y="189"/>
                </a:lnTo>
                <a:lnTo>
                  <a:pt x="179" y="189"/>
                </a:lnTo>
                <a:lnTo>
                  <a:pt x="180" y="195"/>
                </a:lnTo>
                <a:lnTo>
                  <a:pt x="182" y="200"/>
                </a:lnTo>
                <a:lnTo>
                  <a:pt x="182" y="200"/>
                </a:lnTo>
                <a:lnTo>
                  <a:pt x="182" y="204"/>
                </a:lnTo>
                <a:lnTo>
                  <a:pt x="180" y="208"/>
                </a:lnTo>
                <a:lnTo>
                  <a:pt x="178" y="212"/>
                </a:lnTo>
                <a:lnTo>
                  <a:pt x="175" y="216"/>
                </a:lnTo>
                <a:lnTo>
                  <a:pt x="172" y="219"/>
                </a:lnTo>
                <a:lnTo>
                  <a:pt x="168" y="220"/>
                </a:lnTo>
                <a:lnTo>
                  <a:pt x="164" y="222"/>
                </a:lnTo>
                <a:lnTo>
                  <a:pt x="160" y="222"/>
                </a:lnTo>
                <a:lnTo>
                  <a:pt x="160" y="222"/>
                </a:lnTo>
                <a:lnTo>
                  <a:pt x="140" y="223"/>
                </a:lnTo>
                <a:lnTo>
                  <a:pt x="140" y="223"/>
                </a:lnTo>
                <a:lnTo>
                  <a:pt x="120" y="223"/>
                </a:lnTo>
                <a:lnTo>
                  <a:pt x="120" y="223"/>
                </a:lnTo>
                <a:close/>
                <a:moveTo>
                  <a:pt x="51" y="197"/>
                </a:moveTo>
                <a:lnTo>
                  <a:pt x="51" y="197"/>
                </a:lnTo>
                <a:lnTo>
                  <a:pt x="56" y="199"/>
                </a:lnTo>
                <a:lnTo>
                  <a:pt x="63" y="200"/>
                </a:lnTo>
                <a:lnTo>
                  <a:pt x="74" y="204"/>
                </a:lnTo>
                <a:lnTo>
                  <a:pt x="74" y="204"/>
                </a:lnTo>
                <a:lnTo>
                  <a:pt x="83" y="208"/>
                </a:lnTo>
                <a:lnTo>
                  <a:pt x="91" y="211"/>
                </a:lnTo>
                <a:lnTo>
                  <a:pt x="91" y="211"/>
                </a:lnTo>
                <a:lnTo>
                  <a:pt x="105" y="212"/>
                </a:lnTo>
                <a:lnTo>
                  <a:pt x="120" y="212"/>
                </a:lnTo>
                <a:lnTo>
                  <a:pt x="120" y="212"/>
                </a:lnTo>
                <a:lnTo>
                  <a:pt x="140" y="212"/>
                </a:lnTo>
                <a:lnTo>
                  <a:pt x="140" y="212"/>
                </a:lnTo>
                <a:lnTo>
                  <a:pt x="160" y="211"/>
                </a:lnTo>
                <a:lnTo>
                  <a:pt x="160" y="211"/>
                </a:lnTo>
                <a:lnTo>
                  <a:pt x="164" y="211"/>
                </a:lnTo>
                <a:lnTo>
                  <a:pt x="167" y="208"/>
                </a:lnTo>
                <a:lnTo>
                  <a:pt x="170" y="204"/>
                </a:lnTo>
                <a:lnTo>
                  <a:pt x="171" y="200"/>
                </a:lnTo>
                <a:lnTo>
                  <a:pt x="171" y="200"/>
                </a:lnTo>
                <a:lnTo>
                  <a:pt x="170" y="196"/>
                </a:lnTo>
                <a:lnTo>
                  <a:pt x="167" y="192"/>
                </a:lnTo>
                <a:lnTo>
                  <a:pt x="164" y="191"/>
                </a:lnTo>
                <a:lnTo>
                  <a:pt x="160" y="189"/>
                </a:lnTo>
                <a:lnTo>
                  <a:pt x="160" y="179"/>
                </a:lnTo>
                <a:lnTo>
                  <a:pt x="178" y="179"/>
                </a:lnTo>
                <a:lnTo>
                  <a:pt x="178" y="179"/>
                </a:lnTo>
                <a:lnTo>
                  <a:pt x="182" y="177"/>
                </a:lnTo>
                <a:lnTo>
                  <a:pt x="186" y="174"/>
                </a:lnTo>
                <a:lnTo>
                  <a:pt x="187" y="172"/>
                </a:lnTo>
                <a:lnTo>
                  <a:pt x="189" y="168"/>
                </a:lnTo>
                <a:lnTo>
                  <a:pt x="189" y="168"/>
                </a:lnTo>
                <a:lnTo>
                  <a:pt x="187" y="162"/>
                </a:lnTo>
                <a:lnTo>
                  <a:pt x="186" y="160"/>
                </a:lnTo>
                <a:lnTo>
                  <a:pt x="182" y="157"/>
                </a:lnTo>
                <a:lnTo>
                  <a:pt x="178" y="156"/>
                </a:lnTo>
                <a:lnTo>
                  <a:pt x="178" y="145"/>
                </a:lnTo>
                <a:lnTo>
                  <a:pt x="190" y="145"/>
                </a:lnTo>
                <a:lnTo>
                  <a:pt x="190" y="145"/>
                </a:lnTo>
                <a:lnTo>
                  <a:pt x="194" y="145"/>
                </a:lnTo>
                <a:lnTo>
                  <a:pt x="198" y="142"/>
                </a:lnTo>
                <a:lnTo>
                  <a:pt x="201" y="138"/>
                </a:lnTo>
                <a:lnTo>
                  <a:pt x="201" y="134"/>
                </a:lnTo>
                <a:lnTo>
                  <a:pt x="201" y="134"/>
                </a:lnTo>
                <a:lnTo>
                  <a:pt x="201" y="130"/>
                </a:lnTo>
                <a:lnTo>
                  <a:pt x="198" y="126"/>
                </a:lnTo>
                <a:lnTo>
                  <a:pt x="194" y="123"/>
                </a:lnTo>
                <a:lnTo>
                  <a:pt x="190" y="123"/>
                </a:lnTo>
                <a:lnTo>
                  <a:pt x="190" y="112"/>
                </a:lnTo>
                <a:lnTo>
                  <a:pt x="198" y="112"/>
                </a:lnTo>
                <a:lnTo>
                  <a:pt x="198" y="112"/>
                </a:lnTo>
                <a:lnTo>
                  <a:pt x="203" y="111"/>
                </a:lnTo>
                <a:lnTo>
                  <a:pt x="206" y="108"/>
                </a:lnTo>
                <a:lnTo>
                  <a:pt x="209" y="106"/>
                </a:lnTo>
                <a:lnTo>
                  <a:pt x="210" y="100"/>
                </a:lnTo>
                <a:lnTo>
                  <a:pt x="210" y="100"/>
                </a:lnTo>
                <a:lnTo>
                  <a:pt x="209" y="96"/>
                </a:lnTo>
                <a:lnTo>
                  <a:pt x="206" y="93"/>
                </a:lnTo>
                <a:lnTo>
                  <a:pt x="203" y="91"/>
                </a:lnTo>
                <a:lnTo>
                  <a:pt x="198" y="89"/>
                </a:lnTo>
                <a:lnTo>
                  <a:pt x="155" y="89"/>
                </a:lnTo>
                <a:lnTo>
                  <a:pt x="155" y="89"/>
                </a:lnTo>
                <a:lnTo>
                  <a:pt x="144" y="91"/>
                </a:lnTo>
                <a:lnTo>
                  <a:pt x="144" y="91"/>
                </a:lnTo>
                <a:lnTo>
                  <a:pt x="133" y="91"/>
                </a:lnTo>
                <a:lnTo>
                  <a:pt x="132" y="91"/>
                </a:lnTo>
                <a:lnTo>
                  <a:pt x="132" y="91"/>
                </a:lnTo>
                <a:lnTo>
                  <a:pt x="126" y="89"/>
                </a:lnTo>
                <a:lnTo>
                  <a:pt x="124" y="87"/>
                </a:lnTo>
                <a:lnTo>
                  <a:pt x="124" y="87"/>
                </a:lnTo>
                <a:lnTo>
                  <a:pt x="121" y="81"/>
                </a:lnTo>
                <a:lnTo>
                  <a:pt x="121" y="75"/>
                </a:lnTo>
                <a:lnTo>
                  <a:pt x="121" y="75"/>
                </a:lnTo>
                <a:lnTo>
                  <a:pt x="122" y="69"/>
                </a:lnTo>
                <a:lnTo>
                  <a:pt x="124" y="64"/>
                </a:lnTo>
                <a:lnTo>
                  <a:pt x="131" y="56"/>
                </a:lnTo>
                <a:lnTo>
                  <a:pt x="131" y="56"/>
                </a:lnTo>
                <a:lnTo>
                  <a:pt x="135" y="46"/>
                </a:lnTo>
                <a:lnTo>
                  <a:pt x="135" y="46"/>
                </a:lnTo>
                <a:lnTo>
                  <a:pt x="139" y="38"/>
                </a:lnTo>
                <a:lnTo>
                  <a:pt x="141" y="30"/>
                </a:lnTo>
                <a:lnTo>
                  <a:pt x="141" y="22"/>
                </a:lnTo>
                <a:lnTo>
                  <a:pt x="140" y="18"/>
                </a:lnTo>
                <a:lnTo>
                  <a:pt x="139" y="15"/>
                </a:lnTo>
                <a:lnTo>
                  <a:pt x="139" y="15"/>
                </a:lnTo>
                <a:lnTo>
                  <a:pt x="136" y="12"/>
                </a:lnTo>
                <a:lnTo>
                  <a:pt x="132" y="11"/>
                </a:lnTo>
                <a:lnTo>
                  <a:pt x="128" y="11"/>
                </a:lnTo>
                <a:lnTo>
                  <a:pt x="124" y="14"/>
                </a:lnTo>
                <a:lnTo>
                  <a:pt x="124" y="14"/>
                </a:lnTo>
                <a:lnTo>
                  <a:pt x="120" y="18"/>
                </a:lnTo>
                <a:lnTo>
                  <a:pt x="117" y="23"/>
                </a:lnTo>
                <a:lnTo>
                  <a:pt x="117" y="23"/>
                </a:lnTo>
                <a:lnTo>
                  <a:pt x="116" y="27"/>
                </a:lnTo>
                <a:lnTo>
                  <a:pt x="116" y="27"/>
                </a:lnTo>
                <a:lnTo>
                  <a:pt x="112" y="35"/>
                </a:lnTo>
                <a:lnTo>
                  <a:pt x="112" y="35"/>
                </a:lnTo>
                <a:lnTo>
                  <a:pt x="109" y="42"/>
                </a:lnTo>
                <a:lnTo>
                  <a:pt x="105" y="49"/>
                </a:lnTo>
                <a:lnTo>
                  <a:pt x="105" y="49"/>
                </a:lnTo>
                <a:lnTo>
                  <a:pt x="101" y="56"/>
                </a:lnTo>
                <a:lnTo>
                  <a:pt x="101" y="56"/>
                </a:lnTo>
                <a:lnTo>
                  <a:pt x="91" y="68"/>
                </a:lnTo>
                <a:lnTo>
                  <a:pt x="82" y="79"/>
                </a:lnTo>
                <a:lnTo>
                  <a:pt x="81" y="80"/>
                </a:lnTo>
                <a:lnTo>
                  <a:pt x="81" y="80"/>
                </a:lnTo>
                <a:lnTo>
                  <a:pt x="72" y="87"/>
                </a:lnTo>
                <a:lnTo>
                  <a:pt x="63" y="93"/>
                </a:lnTo>
                <a:lnTo>
                  <a:pt x="55" y="99"/>
                </a:lnTo>
                <a:lnTo>
                  <a:pt x="51" y="100"/>
                </a:lnTo>
                <a:lnTo>
                  <a:pt x="47" y="100"/>
                </a:lnTo>
                <a:lnTo>
                  <a:pt x="47" y="100"/>
                </a:lnTo>
                <a:lnTo>
                  <a:pt x="43" y="100"/>
                </a:lnTo>
                <a:lnTo>
                  <a:pt x="40" y="99"/>
                </a:lnTo>
                <a:lnTo>
                  <a:pt x="40" y="99"/>
                </a:lnTo>
                <a:lnTo>
                  <a:pt x="37" y="97"/>
                </a:lnTo>
                <a:lnTo>
                  <a:pt x="37" y="97"/>
                </a:lnTo>
                <a:lnTo>
                  <a:pt x="33" y="96"/>
                </a:lnTo>
                <a:lnTo>
                  <a:pt x="33" y="96"/>
                </a:lnTo>
                <a:lnTo>
                  <a:pt x="33" y="96"/>
                </a:lnTo>
                <a:lnTo>
                  <a:pt x="27" y="97"/>
                </a:lnTo>
                <a:lnTo>
                  <a:pt x="20" y="100"/>
                </a:lnTo>
                <a:lnTo>
                  <a:pt x="20" y="100"/>
                </a:lnTo>
                <a:lnTo>
                  <a:pt x="16" y="104"/>
                </a:lnTo>
                <a:lnTo>
                  <a:pt x="13" y="108"/>
                </a:lnTo>
                <a:lnTo>
                  <a:pt x="10" y="112"/>
                </a:lnTo>
                <a:lnTo>
                  <a:pt x="10" y="118"/>
                </a:lnTo>
                <a:lnTo>
                  <a:pt x="10" y="180"/>
                </a:lnTo>
                <a:lnTo>
                  <a:pt x="10" y="180"/>
                </a:lnTo>
                <a:lnTo>
                  <a:pt x="10" y="185"/>
                </a:lnTo>
                <a:lnTo>
                  <a:pt x="13" y="191"/>
                </a:lnTo>
                <a:lnTo>
                  <a:pt x="16" y="196"/>
                </a:lnTo>
                <a:lnTo>
                  <a:pt x="20" y="200"/>
                </a:lnTo>
                <a:lnTo>
                  <a:pt x="20" y="200"/>
                </a:lnTo>
                <a:lnTo>
                  <a:pt x="24" y="201"/>
                </a:lnTo>
                <a:lnTo>
                  <a:pt x="29" y="203"/>
                </a:lnTo>
                <a:lnTo>
                  <a:pt x="29" y="203"/>
                </a:lnTo>
                <a:lnTo>
                  <a:pt x="29" y="203"/>
                </a:lnTo>
                <a:lnTo>
                  <a:pt x="29" y="203"/>
                </a:lnTo>
                <a:lnTo>
                  <a:pt x="32" y="203"/>
                </a:lnTo>
                <a:lnTo>
                  <a:pt x="36" y="201"/>
                </a:lnTo>
                <a:lnTo>
                  <a:pt x="36" y="201"/>
                </a:lnTo>
                <a:lnTo>
                  <a:pt x="41" y="199"/>
                </a:lnTo>
                <a:lnTo>
                  <a:pt x="41" y="199"/>
                </a:lnTo>
                <a:lnTo>
                  <a:pt x="51" y="197"/>
                </a:lnTo>
                <a:lnTo>
                  <a:pt x="51" y="197"/>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52" name="Freeform 328"/>
          <p:cNvSpPr/>
          <p:nvPr/>
        </p:nvSpPr>
        <p:spPr bwMode="auto">
          <a:xfrm>
            <a:off x="5246211" y="5082820"/>
            <a:ext cx="412784" cy="9339"/>
          </a:xfrm>
          <a:custGeom>
            <a:avLst/>
            <a:gdLst/>
            <a:ahLst/>
            <a:cxnLst>
              <a:cxn ang="0">
                <a:pos x="260" y="5"/>
              </a:cxn>
              <a:cxn ang="0">
                <a:pos x="2" y="5"/>
              </a:cxn>
              <a:cxn ang="0">
                <a:pos x="2" y="5"/>
              </a:cxn>
              <a:cxn ang="0">
                <a:pos x="1" y="4"/>
              </a:cxn>
              <a:cxn ang="0">
                <a:pos x="0" y="2"/>
              </a:cxn>
              <a:cxn ang="0">
                <a:pos x="0" y="2"/>
              </a:cxn>
              <a:cxn ang="0">
                <a:pos x="1" y="0"/>
              </a:cxn>
              <a:cxn ang="0">
                <a:pos x="2" y="0"/>
              </a:cxn>
              <a:cxn ang="0">
                <a:pos x="260" y="0"/>
              </a:cxn>
              <a:cxn ang="0">
                <a:pos x="260" y="0"/>
              </a:cxn>
              <a:cxn ang="0">
                <a:pos x="262" y="0"/>
              </a:cxn>
              <a:cxn ang="0">
                <a:pos x="263" y="2"/>
              </a:cxn>
              <a:cxn ang="0">
                <a:pos x="263" y="2"/>
              </a:cxn>
              <a:cxn ang="0">
                <a:pos x="262" y="4"/>
              </a:cxn>
              <a:cxn ang="0">
                <a:pos x="260" y="5"/>
              </a:cxn>
              <a:cxn ang="0">
                <a:pos x="260" y="5"/>
              </a:cxn>
            </a:cxnLst>
            <a:rect l="0" t="0" r="r" b="b"/>
            <a:pathLst>
              <a:path w="263" h="5">
                <a:moveTo>
                  <a:pt x="260" y="5"/>
                </a:moveTo>
                <a:lnTo>
                  <a:pt x="2" y="5"/>
                </a:lnTo>
                <a:lnTo>
                  <a:pt x="2" y="5"/>
                </a:lnTo>
                <a:lnTo>
                  <a:pt x="1" y="4"/>
                </a:lnTo>
                <a:lnTo>
                  <a:pt x="0" y="2"/>
                </a:lnTo>
                <a:lnTo>
                  <a:pt x="0" y="2"/>
                </a:lnTo>
                <a:lnTo>
                  <a:pt x="1" y="0"/>
                </a:lnTo>
                <a:lnTo>
                  <a:pt x="2" y="0"/>
                </a:lnTo>
                <a:lnTo>
                  <a:pt x="260" y="0"/>
                </a:lnTo>
                <a:lnTo>
                  <a:pt x="260" y="0"/>
                </a:lnTo>
                <a:lnTo>
                  <a:pt x="262" y="0"/>
                </a:lnTo>
                <a:lnTo>
                  <a:pt x="263" y="2"/>
                </a:lnTo>
                <a:lnTo>
                  <a:pt x="263" y="2"/>
                </a:lnTo>
                <a:lnTo>
                  <a:pt x="262" y="4"/>
                </a:lnTo>
                <a:lnTo>
                  <a:pt x="260" y="5"/>
                </a:lnTo>
                <a:lnTo>
                  <a:pt x="260"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53" name="Freeform 329"/>
          <p:cNvSpPr/>
          <p:nvPr/>
        </p:nvSpPr>
        <p:spPr bwMode="auto">
          <a:xfrm>
            <a:off x="5551109" y="4994104"/>
            <a:ext cx="107888" cy="98053"/>
          </a:xfrm>
          <a:custGeom>
            <a:avLst/>
            <a:gdLst/>
            <a:ahLst/>
            <a:cxnLst>
              <a:cxn ang="0">
                <a:pos x="66" y="63"/>
              </a:cxn>
              <a:cxn ang="0">
                <a:pos x="66" y="63"/>
              </a:cxn>
              <a:cxn ang="0">
                <a:pos x="63" y="62"/>
              </a:cxn>
              <a:cxn ang="0">
                <a:pos x="0" y="5"/>
              </a:cxn>
              <a:cxn ang="0">
                <a:pos x="0" y="5"/>
              </a:cxn>
              <a:cxn ang="0">
                <a:pos x="0" y="2"/>
              </a:cxn>
              <a:cxn ang="0">
                <a:pos x="0" y="1"/>
              </a:cxn>
              <a:cxn ang="0">
                <a:pos x="0" y="1"/>
              </a:cxn>
              <a:cxn ang="0">
                <a:pos x="3" y="0"/>
              </a:cxn>
              <a:cxn ang="0">
                <a:pos x="4" y="1"/>
              </a:cxn>
              <a:cxn ang="0">
                <a:pos x="68" y="58"/>
              </a:cxn>
              <a:cxn ang="0">
                <a:pos x="68" y="58"/>
              </a:cxn>
              <a:cxn ang="0">
                <a:pos x="69" y="60"/>
              </a:cxn>
              <a:cxn ang="0">
                <a:pos x="68" y="62"/>
              </a:cxn>
              <a:cxn ang="0">
                <a:pos x="68" y="62"/>
              </a:cxn>
              <a:cxn ang="0">
                <a:pos x="66" y="63"/>
              </a:cxn>
              <a:cxn ang="0">
                <a:pos x="66" y="63"/>
              </a:cxn>
            </a:cxnLst>
            <a:rect l="0" t="0" r="r" b="b"/>
            <a:pathLst>
              <a:path w="69" h="63">
                <a:moveTo>
                  <a:pt x="66" y="63"/>
                </a:moveTo>
                <a:lnTo>
                  <a:pt x="66" y="63"/>
                </a:lnTo>
                <a:lnTo>
                  <a:pt x="63" y="62"/>
                </a:lnTo>
                <a:lnTo>
                  <a:pt x="0" y="5"/>
                </a:lnTo>
                <a:lnTo>
                  <a:pt x="0" y="5"/>
                </a:lnTo>
                <a:lnTo>
                  <a:pt x="0" y="2"/>
                </a:lnTo>
                <a:lnTo>
                  <a:pt x="0" y="1"/>
                </a:lnTo>
                <a:lnTo>
                  <a:pt x="0" y="1"/>
                </a:lnTo>
                <a:lnTo>
                  <a:pt x="3" y="0"/>
                </a:lnTo>
                <a:lnTo>
                  <a:pt x="4" y="1"/>
                </a:lnTo>
                <a:lnTo>
                  <a:pt x="68" y="58"/>
                </a:lnTo>
                <a:lnTo>
                  <a:pt x="68" y="58"/>
                </a:lnTo>
                <a:lnTo>
                  <a:pt x="69" y="60"/>
                </a:lnTo>
                <a:lnTo>
                  <a:pt x="68" y="62"/>
                </a:lnTo>
                <a:lnTo>
                  <a:pt x="68" y="62"/>
                </a:lnTo>
                <a:lnTo>
                  <a:pt x="66" y="63"/>
                </a:lnTo>
                <a:lnTo>
                  <a:pt x="66" y="6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54" name="Freeform 330"/>
          <p:cNvSpPr/>
          <p:nvPr/>
        </p:nvSpPr>
        <p:spPr bwMode="auto">
          <a:xfrm>
            <a:off x="5551109" y="5082820"/>
            <a:ext cx="107888" cy="98053"/>
          </a:xfrm>
          <a:custGeom>
            <a:avLst/>
            <a:gdLst/>
            <a:ahLst/>
            <a:cxnLst>
              <a:cxn ang="0">
                <a:pos x="3" y="63"/>
              </a:cxn>
              <a:cxn ang="0">
                <a:pos x="3" y="63"/>
              </a:cxn>
              <a:cxn ang="0">
                <a:pos x="0" y="62"/>
              </a:cxn>
              <a:cxn ang="0">
                <a:pos x="0" y="62"/>
              </a:cxn>
              <a:cxn ang="0">
                <a:pos x="0" y="59"/>
              </a:cxn>
              <a:cxn ang="0">
                <a:pos x="0" y="58"/>
              </a:cxn>
              <a:cxn ang="0">
                <a:pos x="63" y="0"/>
              </a:cxn>
              <a:cxn ang="0">
                <a:pos x="63" y="0"/>
              </a:cxn>
              <a:cxn ang="0">
                <a:pos x="66" y="0"/>
              </a:cxn>
              <a:cxn ang="0">
                <a:pos x="68" y="0"/>
              </a:cxn>
              <a:cxn ang="0">
                <a:pos x="68" y="0"/>
              </a:cxn>
              <a:cxn ang="0">
                <a:pos x="69" y="2"/>
              </a:cxn>
              <a:cxn ang="0">
                <a:pos x="68" y="4"/>
              </a:cxn>
              <a:cxn ang="0">
                <a:pos x="4" y="62"/>
              </a:cxn>
              <a:cxn ang="0">
                <a:pos x="4" y="62"/>
              </a:cxn>
              <a:cxn ang="0">
                <a:pos x="3" y="63"/>
              </a:cxn>
              <a:cxn ang="0">
                <a:pos x="3" y="63"/>
              </a:cxn>
            </a:cxnLst>
            <a:rect l="0" t="0" r="r" b="b"/>
            <a:pathLst>
              <a:path w="69" h="63">
                <a:moveTo>
                  <a:pt x="3" y="63"/>
                </a:moveTo>
                <a:lnTo>
                  <a:pt x="3" y="63"/>
                </a:lnTo>
                <a:lnTo>
                  <a:pt x="0" y="62"/>
                </a:lnTo>
                <a:lnTo>
                  <a:pt x="0" y="62"/>
                </a:lnTo>
                <a:lnTo>
                  <a:pt x="0" y="59"/>
                </a:lnTo>
                <a:lnTo>
                  <a:pt x="0" y="58"/>
                </a:lnTo>
                <a:lnTo>
                  <a:pt x="63" y="0"/>
                </a:lnTo>
                <a:lnTo>
                  <a:pt x="63" y="0"/>
                </a:lnTo>
                <a:lnTo>
                  <a:pt x="66" y="0"/>
                </a:lnTo>
                <a:lnTo>
                  <a:pt x="68" y="0"/>
                </a:lnTo>
                <a:lnTo>
                  <a:pt x="68" y="0"/>
                </a:lnTo>
                <a:lnTo>
                  <a:pt x="69" y="2"/>
                </a:lnTo>
                <a:lnTo>
                  <a:pt x="68" y="4"/>
                </a:lnTo>
                <a:lnTo>
                  <a:pt x="4" y="62"/>
                </a:lnTo>
                <a:lnTo>
                  <a:pt x="4" y="62"/>
                </a:lnTo>
                <a:lnTo>
                  <a:pt x="3" y="63"/>
                </a:lnTo>
                <a:lnTo>
                  <a:pt x="3" y="6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55" name="Freeform 331"/>
          <p:cNvSpPr/>
          <p:nvPr/>
        </p:nvSpPr>
        <p:spPr bwMode="auto">
          <a:xfrm>
            <a:off x="4434713" y="5082820"/>
            <a:ext cx="408095" cy="9339"/>
          </a:xfrm>
          <a:custGeom>
            <a:avLst/>
            <a:gdLst/>
            <a:ahLst/>
            <a:cxnLst>
              <a:cxn ang="0">
                <a:pos x="259" y="5"/>
              </a:cxn>
              <a:cxn ang="0">
                <a:pos x="3" y="5"/>
              </a:cxn>
              <a:cxn ang="0">
                <a:pos x="3" y="5"/>
              </a:cxn>
              <a:cxn ang="0">
                <a:pos x="0" y="4"/>
              </a:cxn>
              <a:cxn ang="0">
                <a:pos x="0" y="2"/>
              </a:cxn>
              <a:cxn ang="0">
                <a:pos x="0" y="2"/>
              </a:cxn>
              <a:cxn ang="0">
                <a:pos x="0" y="0"/>
              </a:cxn>
              <a:cxn ang="0">
                <a:pos x="3" y="0"/>
              </a:cxn>
              <a:cxn ang="0">
                <a:pos x="259" y="0"/>
              </a:cxn>
              <a:cxn ang="0">
                <a:pos x="259" y="0"/>
              </a:cxn>
              <a:cxn ang="0">
                <a:pos x="262" y="0"/>
              </a:cxn>
              <a:cxn ang="0">
                <a:pos x="262" y="2"/>
              </a:cxn>
              <a:cxn ang="0">
                <a:pos x="262" y="2"/>
              </a:cxn>
              <a:cxn ang="0">
                <a:pos x="262" y="4"/>
              </a:cxn>
              <a:cxn ang="0">
                <a:pos x="259" y="5"/>
              </a:cxn>
              <a:cxn ang="0">
                <a:pos x="259" y="5"/>
              </a:cxn>
            </a:cxnLst>
            <a:rect l="0" t="0" r="r" b="b"/>
            <a:pathLst>
              <a:path w="262" h="5">
                <a:moveTo>
                  <a:pt x="259" y="5"/>
                </a:moveTo>
                <a:lnTo>
                  <a:pt x="3" y="5"/>
                </a:lnTo>
                <a:lnTo>
                  <a:pt x="3" y="5"/>
                </a:lnTo>
                <a:lnTo>
                  <a:pt x="0" y="4"/>
                </a:lnTo>
                <a:lnTo>
                  <a:pt x="0" y="2"/>
                </a:lnTo>
                <a:lnTo>
                  <a:pt x="0" y="2"/>
                </a:lnTo>
                <a:lnTo>
                  <a:pt x="0" y="0"/>
                </a:lnTo>
                <a:lnTo>
                  <a:pt x="3" y="0"/>
                </a:lnTo>
                <a:lnTo>
                  <a:pt x="259" y="0"/>
                </a:lnTo>
                <a:lnTo>
                  <a:pt x="259" y="0"/>
                </a:lnTo>
                <a:lnTo>
                  <a:pt x="262" y="0"/>
                </a:lnTo>
                <a:lnTo>
                  <a:pt x="262" y="2"/>
                </a:lnTo>
                <a:lnTo>
                  <a:pt x="262" y="2"/>
                </a:lnTo>
                <a:lnTo>
                  <a:pt x="262" y="4"/>
                </a:lnTo>
                <a:lnTo>
                  <a:pt x="259" y="5"/>
                </a:lnTo>
                <a:lnTo>
                  <a:pt x="259" y="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56" name="Freeform 332"/>
          <p:cNvSpPr/>
          <p:nvPr/>
        </p:nvSpPr>
        <p:spPr bwMode="auto">
          <a:xfrm>
            <a:off x="4434712" y="4994104"/>
            <a:ext cx="107888" cy="98053"/>
          </a:xfrm>
          <a:custGeom>
            <a:avLst/>
            <a:gdLst/>
            <a:ahLst/>
            <a:cxnLst>
              <a:cxn ang="0">
                <a:pos x="3" y="63"/>
              </a:cxn>
              <a:cxn ang="0">
                <a:pos x="3" y="63"/>
              </a:cxn>
              <a:cxn ang="0">
                <a:pos x="0" y="62"/>
              </a:cxn>
              <a:cxn ang="0">
                <a:pos x="0" y="62"/>
              </a:cxn>
              <a:cxn ang="0">
                <a:pos x="0" y="60"/>
              </a:cxn>
              <a:cxn ang="0">
                <a:pos x="0" y="58"/>
              </a:cxn>
              <a:cxn ang="0">
                <a:pos x="65" y="1"/>
              </a:cxn>
              <a:cxn ang="0">
                <a:pos x="65" y="1"/>
              </a:cxn>
              <a:cxn ang="0">
                <a:pos x="66" y="0"/>
              </a:cxn>
              <a:cxn ang="0">
                <a:pos x="68" y="1"/>
              </a:cxn>
              <a:cxn ang="0">
                <a:pos x="68" y="1"/>
              </a:cxn>
              <a:cxn ang="0">
                <a:pos x="69" y="2"/>
              </a:cxn>
              <a:cxn ang="0">
                <a:pos x="68" y="5"/>
              </a:cxn>
              <a:cxn ang="0">
                <a:pos x="4" y="62"/>
              </a:cxn>
              <a:cxn ang="0">
                <a:pos x="4" y="62"/>
              </a:cxn>
              <a:cxn ang="0">
                <a:pos x="3" y="63"/>
              </a:cxn>
              <a:cxn ang="0">
                <a:pos x="3" y="63"/>
              </a:cxn>
            </a:cxnLst>
            <a:rect l="0" t="0" r="r" b="b"/>
            <a:pathLst>
              <a:path w="69" h="63">
                <a:moveTo>
                  <a:pt x="3" y="63"/>
                </a:moveTo>
                <a:lnTo>
                  <a:pt x="3" y="63"/>
                </a:lnTo>
                <a:lnTo>
                  <a:pt x="0" y="62"/>
                </a:lnTo>
                <a:lnTo>
                  <a:pt x="0" y="62"/>
                </a:lnTo>
                <a:lnTo>
                  <a:pt x="0" y="60"/>
                </a:lnTo>
                <a:lnTo>
                  <a:pt x="0" y="58"/>
                </a:lnTo>
                <a:lnTo>
                  <a:pt x="65" y="1"/>
                </a:lnTo>
                <a:lnTo>
                  <a:pt x="65" y="1"/>
                </a:lnTo>
                <a:lnTo>
                  <a:pt x="66" y="0"/>
                </a:lnTo>
                <a:lnTo>
                  <a:pt x="68" y="1"/>
                </a:lnTo>
                <a:lnTo>
                  <a:pt x="68" y="1"/>
                </a:lnTo>
                <a:lnTo>
                  <a:pt x="69" y="2"/>
                </a:lnTo>
                <a:lnTo>
                  <a:pt x="68" y="5"/>
                </a:lnTo>
                <a:lnTo>
                  <a:pt x="4" y="62"/>
                </a:lnTo>
                <a:lnTo>
                  <a:pt x="4" y="62"/>
                </a:lnTo>
                <a:lnTo>
                  <a:pt x="3" y="63"/>
                </a:lnTo>
                <a:lnTo>
                  <a:pt x="3" y="6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57" name="Freeform 333"/>
          <p:cNvSpPr/>
          <p:nvPr/>
        </p:nvSpPr>
        <p:spPr bwMode="auto">
          <a:xfrm>
            <a:off x="4434712" y="5082820"/>
            <a:ext cx="107888" cy="98053"/>
          </a:xfrm>
          <a:custGeom>
            <a:avLst/>
            <a:gdLst/>
            <a:ahLst/>
            <a:cxnLst>
              <a:cxn ang="0">
                <a:pos x="66" y="63"/>
              </a:cxn>
              <a:cxn ang="0">
                <a:pos x="66" y="63"/>
              </a:cxn>
              <a:cxn ang="0">
                <a:pos x="65" y="62"/>
              </a:cxn>
              <a:cxn ang="0">
                <a:pos x="0" y="4"/>
              </a:cxn>
              <a:cxn ang="0">
                <a:pos x="0" y="4"/>
              </a:cxn>
              <a:cxn ang="0">
                <a:pos x="0" y="2"/>
              </a:cxn>
              <a:cxn ang="0">
                <a:pos x="0" y="0"/>
              </a:cxn>
              <a:cxn ang="0">
                <a:pos x="0" y="0"/>
              </a:cxn>
              <a:cxn ang="0">
                <a:pos x="3" y="0"/>
              </a:cxn>
              <a:cxn ang="0">
                <a:pos x="4" y="0"/>
              </a:cxn>
              <a:cxn ang="0">
                <a:pos x="68" y="58"/>
              </a:cxn>
              <a:cxn ang="0">
                <a:pos x="68" y="58"/>
              </a:cxn>
              <a:cxn ang="0">
                <a:pos x="69" y="59"/>
              </a:cxn>
              <a:cxn ang="0">
                <a:pos x="68" y="62"/>
              </a:cxn>
              <a:cxn ang="0">
                <a:pos x="68" y="62"/>
              </a:cxn>
              <a:cxn ang="0">
                <a:pos x="66" y="63"/>
              </a:cxn>
              <a:cxn ang="0">
                <a:pos x="66" y="63"/>
              </a:cxn>
            </a:cxnLst>
            <a:rect l="0" t="0" r="r" b="b"/>
            <a:pathLst>
              <a:path w="69" h="63">
                <a:moveTo>
                  <a:pt x="66" y="63"/>
                </a:moveTo>
                <a:lnTo>
                  <a:pt x="66" y="63"/>
                </a:lnTo>
                <a:lnTo>
                  <a:pt x="65" y="62"/>
                </a:lnTo>
                <a:lnTo>
                  <a:pt x="0" y="4"/>
                </a:lnTo>
                <a:lnTo>
                  <a:pt x="0" y="4"/>
                </a:lnTo>
                <a:lnTo>
                  <a:pt x="0" y="2"/>
                </a:lnTo>
                <a:lnTo>
                  <a:pt x="0" y="0"/>
                </a:lnTo>
                <a:lnTo>
                  <a:pt x="0" y="0"/>
                </a:lnTo>
                <a:lnTo>
                  <a:pt x="3" y="0"/>
                </a:lnTo>
                <a:lnTo>
                  <a:pt x="4" y="0"/>
                </a:lnTo>
                <a:lnTo>
                  <a:pt x="68" y="58"/>
                </a:lnTo>
                <a:lnTo>
                  <a:pt x="68" y="58"/>
                </a:lnTo>
                <a:lnTo>
                  <a:pt x="69" y="59"/>
                </a:lnTo>
                <a:lnTo>
                  <a:pt x="68" y="62"/>
                </a:lnTo>
                <a:lnTo>
                  <a:pt x="68" y="62"/>
                </a:lnTo>
                <a:lnTo>
                  <a:pt x="66" y="63"/>
                </a:lnTo>
                <a:lnTo>
                  <a:pt x="66" y="6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58" name="Freeform 334"/>
          <p:cNvSpPr/>
          <p:nvPr/>
        </p:nvSpPr>
        <p:spPr bwMode="auto">
          <a:xfrm>
            <a:off x="6958329" y="4891383"/>
            <a:ext cx="225155" cy="200775"/>
          </a:xfrm>
          <a:custGeom>
            <a:avLst/>
            <a:gdLst/>
            <a:ahLst/>
            <a:cxnLst>
              <a:cxn ang="0">
                <a:pos x="3" y="129"/>
              </a:cxn>
              <a:cxn ang="0">
                <a:pos x="3" y="129"/>
              </a:cxn>
              <a:cxn ang="0">
                <a:pos x="0" y="128"/>
              </a:cxn>
              <a:cxn ang="0">
                <a:pos x="0" y="128"/>
              </a:cxn>
              <a:cxn ang="0">
                <a:pos x="0" y="126"/>
              </a:cxn>
              <a:cxn ang="0">
                <a:pos x="0" y="124"/>
              </a:cxn>
              <a:cxn ang="0">
                <a:pos x="138" y="0"/>
              </a:cxn>
              <a:cxn ang="0">
                <a:pos x="138" y="0"/>
              </a:cxn>
              <a:cxn ang="0">
                <a:pos x="140"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6"/>
                </a:lnTo>
                <a:lnTo>
                  <a:pt x="0" y="124"/>
                </a:lnTo>
                <a:lnTo>
                  <a:pt x="138" y="0"/>
                </a:lnTo>
                <a:lnTo>
                  <a:pt x="138" y="0"/>
                </a:lnTo>
                <a:lnTo>
                  <a:pt x="140" y="0"/>
                </a:lnTo>
                <a:lnTo>
                  <a:pt x="142" y="0"/>
                </a:lnTo>
                <a:lnTo>
                  <a:pt x="142" y="0"/>
                </a:lnTo>
                <a:lnTo>
                  <a:pt x="142" y="2"/>
                </a:lnTo>
                <a:lnTo>
                  <a:pt x="142" y="4"/>
                </a:lnTo>
                <a:lnTo>
                  <a:pt x="4" y="128"/>
                </a:lnTo>
                <a:lnTo>
                  <a:pt x="4" y="128"/>
                </a:lnTo>
                <a:lnTo>
                  <a:pt x="3" y="129"/>
                </a:lnTo>
                <a:lnTo>
                  <a:pt x="3" y="12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59" name="Freeform 335"/>
          <p:cNvSpPr/>
          <p:nvPr/>
        </p:nvSpPr>
        <p:spPr bwMode="auto">
          <a:xfrm>
            <a:off x="6958329" y="5082821"/>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5"/>
              </a:cxn>
              <a:cxn ang="0">
                <a:pos x="142" y="125"/>
              </a:cxn>
              <a:cxn ang="0">
                <a:pos x="142" y="127"/>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5"/>
                </a:lnTo>
                <a:lnTo>
                  <a:pt x="142" y="125"/>
                </a:lnTo>
                <a:lnTo>
                  <a:pt x="142" y="127"/>
                </a:lnTo>
                <a:lnTo>
                  <a:pt x="142" y="128"/>
                </a:lnTo>
                <a:lnTo>
                  <a:pt x="142" y="128"/>
                </a:lnTo>
                <a:lnTo>
                  <a:pt x="139" y="129"/>
                </a:lnTo>
                <a:lnTo>
                  <a:pt x="139" y="12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60" name="Freeform 336"/>
          <p:cNvSpPr/>
          <p:nvPr/>
        </p:nvSpPr>
        <p:spPr bwMode="auto">
          <a:xfrm>
            <a:off x="6151524" y="4891383"/>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4"/>
              </a:cxn>
              <a:cxn ang="0">
                <a:pos x="142" y="124"/>
              </a:cxn>
              <a:cxn ang="0">
                <a:pos x="142" y="126"/>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4"/>
                </a:lnTo>
                <a:lnTo>
                  <a:pt x="142" y="124"/>
                </a:lnTo>
                <a:lnTo>
                  <a:pt x="142" y="126"/>
                </a:lnTo>
                <a:lnTo>
                  <a:pt x="142" y="128"/>
                </a:lnTo>
                <a:lnTo>
                  <a:pt x="142" y="128"/>
                </a:lnTo>
                <a:lnTo>
                  <a:pt x="139" y="129"/>
                </a:lnTo>
                <a:lnTo>
                  <a:pt x="139" y="12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61" name="Freeform 337"/>
          <p:cNvSpPr/>
          <p:nvPr/>
        </p:nvSpPr>
        <p:spPr bwMode="auto">
          <a:xfrm>
            <a:off x="6151524" y="5082821"/>
            <a:ext cx="225155" cy="200775"/>
          </a:xfrm>
          <a:custGeom>
            <a:avLst/>
            <a:gdLst/>
            <a:ahLst/>
            <a:cxnLst>
              <a:cxn ang="0">
                <a:pos x="3" y="129"/>
              </a:cxn>
              <a:cxn ang="0">
                <a:pos x="3" y="129"/>
              </a:cxn>
              <a:cxn ang="0">
                <a:pos x="0" y="128"/>
              </a:cxn>
              <a:cxn ang="0">
                <a:pos x="0" y="128"/>
              </a:cxn>
              <a:cxn ang="0">
                <a:pos x="0" y="127"/>
              </a:cxn>
              <a:cxn ang="0">
                <a:pos x="0" y="125"/>
              </a:cxn>
              <a:cxn ang="0">
                <a:pos x="138" y="0"/>
              </a:cxn>
              <a:cxn ang="0">
                <a:pos x="138" y="0"/>
              </a:cxn>
              <a:cxn ang="0">
                <a:pos x="141"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7"/>
                </a:lnTo>
                <a:lnTo>
                  <a:pt x="0" y="125"/>
                </a:lnTo>
                <a:lnTo>
                  <a:pt x="138" y="0"/>
                </a:lnTo>
                <a:lnTo>
                  <a:pt x="138" y="0"/>
                </a:lnTo>
                <a:lnTo>
                  <a:pt x="141" y="0"/>
                </a:lnTo>
                <a:lnTo>
                  <a:pt x="142" y="0"/>
                </a:lnTo>
                <a:lnTo>
                  <a:pt x="142" y="0"/>
                </a:lnTo>
                <a:lnTo>
                  <a:pt x="142" y="2"/>
                </a:lnTo>
                <a:lnTo>
                  <a:pt x="142" y="4"/>
                </a:lnTo>
                <a:lnTo>
                  <a:pt x="4" y="128"/>
                </a:lnTo>
                <a:lnTo>
                  <a:pt x="4" y="128"/>
                </a:lnTo>
                <a:lnTo>
                  <a:pt x="3" y="129"/>
                </a:lnTo>
                <a:lnTo>
                  <a:pt x="3" y="12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62" name="Freeform 338"/>
          <p:cNvSpPr/>
          <p:nvPr/>
        </p:nvSpPr>
        <p:spPr bwMode="auto">
          <a:xfrm>
            <a:off x="8581325" y="4886717"/>
            <a:ext cx="234536" cy="210113"/>
          </a:xfrm>
          <a:custGeom>
            <a:avLst/>
            <a:gdLst/>
            <a:ahLst/>
            <a:cxnLst>
              <a:cxn ang="0">
                <a:pos x="6" y="135"/>
              </a:cxn>
              <a:cxn ang="0">
                <a:pos x="6" y="135"/>
              </a:cxn>
              <a:cxn ang="0">
                <a:pos x="4" y="135"/>
              </a:cxn>
              <a:cxn ang="0">
                <a:pos x="2" y="134"/>
              </a:cxn>
              <a:cxn ang="0">
                <a:pos x="2" y="134"/>
              </a:cxn>
              <a:cxn ang="0">
                <a:pos x="0" y="131"/>
              </a:cxn>
              <a:cxn ang="0">
                <a:pos x="0" y="129"/>
              </a:cxn>
              <a:cxn ang="0">
                <a:pos x="2" y="127"/>
              </a:cxn>
              <a:cxn ang="0">
                <a:pos x="3" y="125"/>
              </a:cxn>
              <a:cxn ang="0">
                <a:pos x="139" y="1"/>
              </a:cxn>
              <a:cxn ang="0">
                <a:pos x="139" y="1"/>
              </a:cxn>
              <a:cxn ang="0">
                <a:pos x="142" y="0"/>
              </a:cxn>
              <a:cxn ang="0">
                <a:pos x="143" y="0"/>
              </a:cxn>
              <a:cxn ang="0">
                <a:pos x="146" y="0"/>
              </a:cxn>
              <a:cxn ang="0">
                <a:pos x="147" y="1"/>
              </a:cxn>
              <a:cxn ang="0">
                <a:pos x="147" y="1"/>
              </a:cxn>
              <a:cxn ang="0">
                <a:pos x="149" y="3"/>
              </a:cxn>
              <a:cxn ang="0">
                <a:pos x="149" y="5"/>
              </a:cxn>
              <a:cxn ang="0">
                <a:pos x="149" y="7"/>
              </a:cxn>
              <a:cxn ang="0">
                <a:pos x="147" y="9"/>
              </a:cxn>
              <a:cxn ang="0">
                <a:pos x="10" y="134"/>
              </a:cxn>
              <a:cxn ang="0">
                <a:pos x="10" y="134"/>
              </a:cxn>
              <a:cxn ang="0">
                <a:pos x="6" y="135"/>
              </a:cxn>
              <a:cxn ang="0">
                <a:pos x="6" y="135"/>
              </a:cxn>
            </a:cxnLst>
            <a:rect l="0" t="0" r="r" b="b"/>
            <a:pathLst>
              <a:path w="149" h="135">
                <a:moveTo>
                  <a:pt x="6" y="135"/>
                </a:moveTo>
                <a:lnTo>
                  <a:pt x="6" y="135"/>
                </a:lnTo>
                <a:lnTo>
                  <a:pt x="4" y="135"/>
                </a:lnTo>
                <a:lnTo>
                  <a:pt x="2" y="134"/>
                </a:lnTo>
                <a:lnTo>
                  <a:pt x="2" y="134"/>
                </a:lnTo>
                <a:lnTo>
                  <a:pt x="0" y="131"/>
                </a:lnTo>
                <a:lnTo>
                  <a:pt x="0" y="129"/>
                </a:lnTo>
                <a:lnTo>
                  <a:pt x="2" y="127"/>
                </a:lnTo>
                <a:lnTo>
                  <a:pt x="3" y="125"/>
                </a:lnTo>
                <a:lnTo>
                  <a:pt x="139" y="1"/>
                </a:lnTo>
                <a:lnTo>
                  <a:pt x="139" y="1"/>
                </a:lnTo>
                <a:lnTo>
                  <a:pt x="142" y="0"/>
                </a:lnTo>
                <a:lnTo>
                  <a:pt x="143" y="0"/>
                </a:lnTo>
                <a:lnTo>
                  <a:pt x="146" y="0"/>
                </a:lnTo>
                <a:lnTo>
                  <a:pt x="147" y="1"/>
                </a:lnTo>
                <a:lnTo>
                  <a:pt x="147" y="1"/>
                </a:lnTo>
                <a:lnTo>
                  <a:pt x="149" y="3"/>
                </a:lnTo>
                <a:lnTo>
                  <a:pt x="149" y="5"/>
                </a:lnTo>
                <a:lnTo>
                  <a:pt x="149" y="7"/>
                </a:lnTo>
                <a:lnTo>
                  <a:pt x="147" y="9"/>
                </a:lnTo>
                <a:lnTo>
                  <a:pt x="10" y="134"/>
                </a:lnTo>
                <a:lnTo>
                  <a:pt x="10" y="134"/>
                </a:lnTo>
                <a:lnTo>
                  <a:pt x="6" y="135"/>
                </a:lnTo>
                <a:lnTo>
                  <a:pt x="6" y="13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63" name="Freeform 339"/>
          <p:cNvSpPr/>
          <p:nvPr/>
        </p:nvSpPr>
        <p:spPr bwMode="auto">
          <a:xfrm>
            <a:off x="8581325" y="5078150"/>
            <a:ext cx="234536" cy="210113"/>
          </a:xfrm>
          <a:custGeom>
            <a:avLst/>
            <a:gdLst/>
            <a:ahLst/>
            <a:cxnLst>
              <a:cxn ang="0">
                <a:pos x="143" y="135"/>
              </a:cxn>
              <a:cxn ang="0">
                <a:pos x="143" y="135"/>
              </a:cxn>
              <a:cxn ang="0">
                <a:pos x="139" y="134"/>
              </a:cxn>
              <a:cxn ang="0">
                <a:pos x="3" y="10"/>
              </a:cxn>
              <a:cxn ang="0">
                <a:pos x="3" y="10"/>
              </a:cxn>
              <a:cxn ang="0">
                <a:pos x="2" y="8"/>
              </a:cxn>
              <a:cxn ang="0">
                <a:pos x="0" y="5"/>
              </a:cxn>
              <a:cxn ang="0">
                <a:pos x="0" y="4"/>
              </a:cxn>
              <a:cxn ang="0">
                <a:pos x="2" y="1"/>
              </a:cxn>
              <a:cxn ang="0">
                <a:pos x="2" y="1"/>
              </a:cxn>
              <a:cxn ang="0">
                <a:pos x="4" y="0"/>
              </a:cxn>
              <a:cxn ang="0">
                <a:pos x="6" y="0"/>
              </a:cxn>
              <a:cxn ang="0">
                <a:pos x="8" y="0"/>
              </a:cxn>
              <a:cxn ang="0">
                <a:pos x="10" y="1"/>
              </a:cxn>
              <a:cxn ang="0">
                <a:pos x="147" y="126"/>
              </a:cxn>
              <a:cxn ang="0">
                <a:pos x="147" y="126"/>
              </a:cxn>
              <a:cxn ang="0">
                <a:pos x="149" y="127"/>
              </a:cxn>
              <a:cxn ang="0">
                <a:pos x="149" y="130"/>
              </a:cxn>
              <a:cxn ang="0">
                <a:pos x="149" y="131"/>
              </a:cxn>
              <a:cxn ang="0">
                <a:pos x="147" y="134"/>
              </a:cxn>
              <a:cxn ang="0">
                <a:pos x="147" y="134"/>
              </a:cxn>
              <a:cxn ang="0">
                <a:pos x="146" y="135"/>
              </a:cxn>
              <a:cxn ang="0">
                <a:pos x="143" y="135"/>
              </a:cxn>
              <a:cxn ang="0">
                <a:pos x="143" y="135"/>
              </a:cxn>
            </a:cxnLst>
            <a:rect l="0" t="0" r="r" b="b"/>
            <a:pathLst>
              <a:path w="149" h="135">
                <a:moveTo>
                  <a:pt x="143" y="135"/>
                </a:moveTo>
                <a:lnTo>
                  <a:pt x="143" y="135"/>
                </a:lnTo>
                <a:lnTo>
                  <a:pt x="139" y="134"/>
                </a:lnTo>
                <a:lnTo>
                  <a:pt x="3" y="10"/>
                </a:lnTo>
                <a:lnTo>
                  <a:pt x="3" y="10"/>
                </a:lnTo>
                <a:lnTo>
                  <a:pt x="2" y="8"/>
                </a:lnTo>
                <a:lnTo>
                  <a:pt x="0" y="5"/>
                </a:lnTo>
                <a:lnTo>
                  <a:pt x="0" y="4"/>
                </a:lnTo>
                <a:lnTo>
                  <a:pt x="2" y="1"/>
                </a:lnTo>
                <a:lnTo>
                  <a:pt x="2" y="1"/>
                </a:lnTo>
                <a:lnTo>
                  <a:pt x="4" y="0"/>
                </a:lnTo>
                <a:lnTo>
                  <a:pt x="6" y="0"/>
                </a:lnTo>
                <a:lnTo>
                  <a:pt x="8" y="0"/>
                </a:lnTo>
                <a:lnTo>
                  <a:pt x="10" y="1"/>
                </a:lnTo>
                <a:lnTo>
                  <a:pt x="147" y="126"/>
                </a:lnTo>
                <a:lnTo>
                  <a:pt x="147" y="126"/>
                </a:lnTo>
                <a:lnTo>
                  <a:pt x="149" y="127"/>
                </a:lnTo>
                <a:lnTo>
                  <a:pt x="149" y="130"/>
                </a:lnTo>
                <a:lnTo>
                  <a:pt x="149" y="131"/>
                </a:lnTo>
                <a:lnTo>
                  <a:pt x="147" y="134"/>
                </a:lnTo>
                <a:lnTo>
                  <a:pt x="147" y="134"/>
                </a:lnTo>
                <a:lnTo>
                  <a:pt x="146" y="135"/>
                </a:lnTo>
                <a:lnTo>
                  <a:pt x="143" y="135"/>
                </a:lnTo>
                <a:lnTo>
                  <a:pt x="143" y="13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64" name="Freeform 340"/>
          <p:cNvSpPr/>
          <p:nvPr/>
        </p:nvSpPr>
        <p:spPr bwMode="auto">
          <a:xfrm>
            <a:off x="7760447" y="4886717"/>
            <a:ext cx="234536" cy="210113"/>
          </a:xfrm>
          <a:custGeom>
            <a:avLst/>
            <a:gdLst/>
            <a:ahLst/>
            <a:cxnLst>
              <a:cxn ang="0">
                <a:pos x="143" y="135"/>
              </a:cxn>
              <a:cxn ang="0">
                <a:pos x="143" y="135"/>
              </a:cxn>
              <a:cxn ang="0">
                <a:pos x="139" y="134"/>
              </a:cxn>
              <a:cxn ang="0">
                <a:pos x="1" y="9"/>
              </a:cxn>
              <a:cxn ang="0">
                <a:pos x="1" y="9"/>
              </a:cxn>
              <a:cxn ang="0">
                <a:pos x="0" y="7"/>
              </a:cxn>
              <a:cxn ang="0">
                <a:pos x="0" y="5"/>
              </a:cxn>
              <a:cxn ang="0">
                <a:pos x="0" y="3"/>
              </a:cxn>
              <a:cxn ang="0">
                <a:pos x="1" y="1"/>
              </a:cxn>
              <a:cxn ang="0">
                <a:pos x="1" y="1"/>
              </a:cxn>
              <a:cxn ang="0">
                <a:pos x="3" y="0"/>
              </a:cxn>
              <a:cxn ang="0">
                <a:pos x="5" y="0"/>
              </a:cxn>
              <a:cxn ang="0">
                <a:pos x="7" y="0"/>
              </a:cxn>
              <a:cxn ang="0">
                <a:pos x="8" y="1"/>
              </a:cxn>
              <a:cxn ang="0">
                <a:pos x="146" y="125"/>
              </a:cxn>
              <a:cxn ang="0">
                <a:pos x="146" y="125"/>
              </a:cxn>
              <a:cxn ang="0">
                <a:pos x="147" y="127"/>
              </a:cxn>
              <a:cxn ang="0">
                <a:pos x="149" y="129"/>
              </a:cxn>
              <a:cxn ang="0">
                <a:pos x="147" y="131"/>
              </a:cxn>
              <a:cxn ang="0">
                <a:pos x="147" y="134"/>
              </a:cxn>
              <a:cxn ang="0">
                <a:pos x="147" y="134"/>
              </a:cxn>
              <a:cxn ang="0">
                <a:pos x="144" y="135"/>
              </a:cxn>
              <a:cxn ang="0">
                <a:pos x="143" y="135"/>
              </a:cxn>
              <a:cxn ang="0">
                <a:pos x="143" y="135"/>
              </a:cxn>
            </a:cxnLst>
            <a:rect l="0" t="0" r="r" b="b"/>
            <a:pathLst>
              <a:path w="149" h="135">
                <a:moveTo>
                  <a:pt x="143" y="135"/>
                </a:moveTo>
                <a:lnTo>
                  <a:pt x="143" y="135"/>
                </a:lnTo>
                <a:lnTo>
                  <a:pt x="139" y="134"/>
                </a:lnTo>
                <a:lnTo>
                  <a:pt x="1" y="9"/>
                </a:lnTo>
                <a:lnTo>
                  <a:pt x="1" y="9"/>
                </a:lnTo>
                <a:lnTo>
                  <a:pt x="0" y="7"/>
                </a:lnTo>
                <a:lnTo>
                  <a:pt x="0" y="5"/>
                </a:lnTo>
                <a:lnTo>
                  <a:pt x="0" y="3"/>
                </a:lnTo>
                <a:lnTo>
                  <a:pt x="1" y="1"/>
                </a:lnTo>
                <a:lnTo>
                  <a:pt x="1" y="1"/>
                </a:lnTo>
                <a:lnTo>
                  <a:pt x="3" y="0"/>
                </a:lnTo>
                <a:lnTo>
                  <a:pt x="5" y="0"/>
                </a:lnTo>
                <a:lnTo>
                  <a:pt x="7" y="0"/>
                </a:lnTo>
                <a:lnTo>
                  <a:pt x="8" y="1"/>
                </a:lnTo>
                <a:lnTo>
                  <a:pt x="146" y="125"/>
                </a:lnTo>
                <a:lnTo>
                  <a:pt x="146" y="125"/>
                </a:lnTo>
                <a:lnTo>
                  <a:pt x="147" y="127"/>
                </a:lnTo>
                <a:lnTo>
                  <a:pt x="149" y="129"/>
                </a:lnTo>
                <a:lnTo>
                  <a:pt x="147" y="131"/>
                </a:lnTo>
                <a:lnTo>
                  <a:pt x="147" y="134"/>
                </a:lnTo>
                <a:lnTo>
                  <a:pt x="147" y="134"/>
                </a:lnTo>
                <a:lnTo>
                  <a:pt x="144" y="135"/>
                </a:lnTo>
                <a:lnTo>
                  <a:pt x="143" y="135"/>
                </a:lnTo>
                <a:lnTo>
                  <a:pt x="143" y="13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65" name="Freeform 341"/>
          <p:cNvSpPr/>
          <p:nvPr/>
        </p:nvSpPr>
        <p:spPr bwMode="auto">
          <a:xfrm>
            <a:off x="7760447" y="5078150"/>
            <a:ext cx="234536" cy="210113"/>
          </a:xfrm>
          <a:custGeom>
            <a:avLst/>
            <a:gdLst/>
            <a:ahLst/>
            <a:cxnLst>
              <a:cxn ang="0">
                <a:pos x="5" y="135"/>
              </a:cxn>
              <a:cxn ang="0">
                <a:pos x="5" y="135"/>
              </a:cxn>
              <a:cxn ang="0">
                <a:pos x="3" y="135"/>
              </a:cxn>
              <a:cxn ang="0">
                <a:pos x="1" y="134"/>
              </a:cxn>
              <a:cxn ang="0">
                <a:pos x="1" y="134"/>
              </a:cxn>
              <a:cxn ang="0">
                <a:pos x="0" y="131"/>
              </a:cxn>
              <a:cxn ang="0">
                <a:pos x="0" y="130"/>
              </a:cxn>
              <a:cxn ang="0">
                <a:pos x="0" y="127"/>
              </a:cxn>
              <a:cxn ang="0">
                <a:pos x="1" y="126"/>
              </a:cxn>
              <a:cxn ang="0">
                <a:pos x="139" y="1"/>
              </a:cxn>
              <a:cxn ang="0">
                <a:pos x="139" y="1"/>
              </a:cxn>
              <a:cxn ang="0">
                <a:pos x="140" y="0"/>
              </a:cxn>
              <a:cxn ang="0">
                <a:pos x="143" y="0"/>
              </a:cxn>
              <a:cxn ang="0">
                <a:pos x="144" y="0"/>
              </a:cxn>
              <a:cxn ang="0">
                <a:pos x="147" y="1"/>
              </a:cxn>
              <a:cxn ang="0">
                <a:pos x="147" y="1"/>
              </a:cxn>
              <a:cxn ang="0">
                <a:pos x="147" y="4"/>
              </a:cxn>
              <a:cxn ang="0">
                <a:pos x="149" y="5"/>
              </a:cxn>
              <a:cxn ang="0">
                <a:pos x="147" y="8"/>
              </a:cxn>
              <a:cxn ang="0">
                <a:pos x="146" y="10"/>
              </a:cxn>
              <a:cxn ang="0">
                <a:pos x="8" y="134"/>
              </a:cxn>
              <a:cxn ang="0">
                <a:pos x="8" y="134"/>
              </a:cxn>
              <a:cxn ang="0">
                <a:pos x="5" y="135"/>
              </a:cxn>
              <a:cxn ang="0">
                <a:pos x="5" y="135"/>
              </a:cxn>
            </a:cxnLst>
            <a:rect l="0" t="0" r="r" b="b"/>
            <a:pathLst>
              <a:path w="149" h="135">
                <a:moveTo>
                  <a:pt x="5" y="135"/>
                </a:moveTo>
                <a:lnTo>
                  <a:pt x="5" y="135"/>
                </a:lnTo>
                <a:lnTo>
                  <a:pt x="3" y="135"/>
                </a:lnTo>
                <a:lnTo>
                  <a:pt x="1" y="134"/>
                </a:lnTo>
                <a:lnTo>
                  <a:pt x="1" y="134"/>
                </a:lnTo>
                <a:lnTo>
                  <a:pt x="0" y="131"/>
                </a:lnTo>
                <a:lnTo>
                  <a:pt x="0" y="130"/>
                </a:lnTo>
                <a:lnTo>
                  <a:pt x="0" y="127"/>
                </a:lnTo>
                <a:lnTo>
                  <a:pt x="1" y="126"/>
                </a:lnTo>
                <a:lnTo>
                  <a:pt x="139" y="1"/>
                </a:lnTo>
                <a:lnTo>
                  <a:pt x="139" y="1"/>
                </a:lnTo>
                <a:lnTo>
                  <a:pt x="140" y="0"/>
                </a:lnTo>
                <a:lnTo>
                  <a:pt x="143" y="0"/>
                </a:lnTo>
                <a:lnTo>
                  <a:pt x="144" y="0"/>
                </a:lnTo>
                <a:lnTo>
                  <a:pt x="147" y="1"/>
                </a:lnTo>
                <a:lnTo>
                  <a:pt x="147" y="1"/>
                </a:lnTo>
                <a:lnTo>
                  <a:pt x="147" y="4"/>
                </a:lnTo>
                <a:lnTo>
                  <a:pt x="149" y="5"/>
                </a:lnTo>
                <a:lnTo>
                  <a:pt x="147" y="8"/>
                </a:lnTo>
                <a:lnTo>
                  <a:pt x="146" y="10"/>
                </a:lnTo>
                <a:lnTo>
                  <a:pt x="8" y="134"/>
                </a:lnTo>
                <a:lnTo>
                  <a:pt x="8" y="134"/>
                </a:lnTo>
                <a:lnTo>
                  <a:pt x="5" y="135"/>
                </a:lnTo>
                <a:lnTo>
                  <a:pt x="5" y="13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66" name="Freeform 342"/>
          <p:cNvSpPr/>
          <p:nvPr/>
        </p:nvSpPr>
        <p:spPr bwMode="auto">
          <a:xfrm>
            <a:off x="11137777" y="4148990"/>
            <a:ext cx="84433" cy="84045"/>
          </a:xfrm>
          <a:custGeom>
            <a:avLst/>
            <a:gdLst/>
            <a:ahLst/>
            <a:cxnLst>
              <a:cxn ang="0">
                <a:pos x="54" y="54"/>
              </a:cxn>
              <a:cxn ang="0">
                <a:pos x="0" y="54"/>
              </a:cxn>
              <a:cxn ang="0">
                <a:pos x="0" y="0"/>
              </a:cxn>
              <a:cxn ang="0">
                <a:pos x="9" y="0"/>
              </a:cxn>
              <a:cxn ang="0">
                <a:pos x="9" y="44"/>
              </a:cxn>
              <a:cxn ang="0">
                <a:pos x="54" y="44"/>
              </a:cxn>
              <a:cxn ang="0">
                <a:pos x="54" y="54"/>
              </a:cxn>
            </a:cxnLst>
            <a:rect l="0" t="0" r="r" b="b"/>
            <a:pathLst>
              <a:path w="54" h="54">
                <a:moveTo>
                  <a:pt x="54" y="54"/>
                </a:moveTo>
                <a:lnTo>
                  <a:pt x="0" y="54"/>
                </a:lnTo>
                <a:lnTo>
                  <a:pt x="0" y="0"/>
                </a:lnTo>
                <a:lnTo>
                  <a:pt x="9" y="0"/>
                </a:lnTo>
                <a:lnTo>
                  <a:pt x="9" y="44"/>
                </a:lnTo>
                <a:lnTo>
                  <a:pt x="54" y="44"/>
                </a:lnTo>
                <a:lnTo>
                  <a:pt x="54" y="5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67" name="Freeform 343"/>
          <p:cNvSpPr>
            <a:spLocks noEditPoints="1"/>
          </p:cNvSpPr>
          <p:nvPr/>
        </p:nvSpPr>
        <p:spPr bwMode="auto">
          <a:xfrm>
            <a:off x="10987673" y="4139651"/>
            <a:ext cx="243919" cy="336179"/>
          </a:xfrm>
          <a:custGeom>
            <a:avLst/>
            <a:gdLst/>
            <a:ahLst/>
            <a:cxnLst>
              <a:cxn ang="0">
                <a:pos x="155" y="218"/>
              </a:cxn>
              <a:cxn ang="0">
                <a:pos x="0" y="218"/>
              </a:cxn>
              <a:cxn ang="0">
                <a:pos x="0" y="0"/>
              </a:cxn>
              <a:cxn ang="0">
                <a:pos x="104" y="0"/>
              </a:cxn>
              <a:cxn ang="0">
                <a:pos x="155" y="51"/>
              </a:cxn>
              <a:cxn ang="0">
                <a:pos x="155" y="218"/>
              </a:cxn>
              <a:cxn ang="0">
                <a:pos x="10" y="208"/>
              </a:cxn>
              <a:cxn ang="0">
                <a:pos x="146" y="208"/>
              </a:cxn>
              <a:cxn ang="0">
                <a:pos x="146" y="55"/>
              </a:cxn>
              <a:cxn ang="0">
                <a:pos x="100" y="10"/>
              </a:cxn>
              <a:cxn ang="0">
                <a:pos x="10" y="10"/>
              </a:cxn>
              <a:cxn ang="0">
                <a:pos x="10" y="208"/>
              </a:cxn>
            </a:cxnLst>
            <a:rect l="0" t="0" r="r" b="b"/>
            <a:pathLst>
              <a:path w="155" h="218">
                <a:moveTo>
                  <a:pt x="155" y="218"/>
                </a:moveTo>
                <a:lnTo>
                  <a:pt x="0" y="218"/>
                </a:lnTo>
                <a:lnTo>
                  <a:pt x="0" y="0"/>
                </a:lnTo>
                <a:lnTo>
                  <a:pt x="104" y="0"/>
                </a:lnTo>
                <a:lnTo>
                  <a:pt x="155" y="51"/>
                </a:lnTo>
                <a:lnTo>
                  <a:pt x="155" y="218"/>
                </a:lnTo>
                <a:close/>
                <a:moveTo>
                  <a:pt x="10" y="208"/>
                </a:moveTo>
                <a:lnTo>
                  <a:pt x="146" y="208"/>
                </a:lnTo>
                <a:lnTo>
                  <a:pt x="146" y="55"/>
                </a:lnTo>
                <a:lnTo>
                  <a:pt x="100" y="10"/>
                </a:lnTo>
                <a:lnTo>
                  <a:pt x="10" y="10"/>
                </a:lnTo>
                <a:lnTo>
                  <a:pt x="10" y="20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68" name="Freeform 344"/>
          <p:cNvSpPr/>
          <p:nvPr/>
        </p:nvSpPr>
        <p:spPr bwMode="auto">
          <a:xfrm>
            <a:off x="11189373" y="4092960"/>
            <a:ext cx="84433" cy="84045"/>
          </a:xfrm>
          <a:custGeom>
            <a:avLst/>
            <a:gdLst/>
            <a:ahLst/>
            <a:cxnLst>
              <a:cxn ang="0">
                <a:pos x="54" y="54"/>
              </a:cxn>
              <a:cxn ang="0">
                <a:pos x="0" y="54"/>
              </a:cxn>
              <a:cxn ang="0">
                <a:pos x="0" y="0"/>
              </a:cxn>
              <a:cxn ang="0">
                <a:pos x="10" y="0"/>
              </a:cxn>
              <a:cxn ang="0">
                <a:pos x="10" y="44"/>
              </a:cxn>
              <a:cxn ang="0">
                <a:pos x="54" y="44"/>
              </a:cxn>
              <a:cxn ang="0">
                <a:pos x="54" y="54"/>
              </a:cxn>
            </a:cxnLst>
            <a:rect l="0" t="0" r="r" b="b"/>
            <a:pathLst>
              <a:path w="54" h="54">
                <a:moveTo>
                  <a:pt x="54" y="54"/>
                </a:moveTo>
                <a:lnTo>
                  <a:pt x="0" y="54"/>
                </a:lnTo>
                <a:lnTo>
                  <a:pt x="0" y="0"/>
                </a:lnTo>
                <a:lnTo>
                  <a:pt x="10" y="0"/>
                </a:lnTo>
                <a:lnTo>
                  <a:pt x="10" y="44"/>
                </a:lnTo>
                <a:lnTo>
                  <a:pt x="54" y="44"/>
                </a:lnTo>
                <a:lnTo>
                  <a:pt x="54" y="5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69" name="Freeform 345"/>
          <p:cNvSpPr/>
          <p:nvPr/>
        </p:nvSpPr>
        <p:spPr bwMode="auto">
          <a:xfrm>
            <a:off x="11039270" y="4083622"/>
            <a:ext cx="243919" cy="340849"/>
          </a:xfrm>
          <a:custGeom>
            <a:avLst/>
            <a:gdLst/>
            <a:ahLst/>
            <a:cxnLst>
              <a:cxn ang="0">
                <a:pos x="156" y="218"/>
              </a:cxn>
              <a:cxn ang="0">
                <a:pos x="118" y="218"/>
              </a:cxn>
              <a:cxn ang="0">
                <a:pos x="118" y="208"/>
              </a:cxn>
              <a:cxn ang="0">
                <a:pos x="146" y="208"/>
              </a:cxn>
              <a:cxn ang="0">
                <a:pos x="146" y="56"/>
              </a:cxn>
              <a:cxn ang="0">
                <a:pos x="100" y="10"/>
              </a:cxn>
              <a:cxn ang="0">
                <a:pos x="10" y="10"/>
              </a:cxn>
              <a:cxn ang="0">
                <a:pos x="10" y="40"/>
              </a:cxn>
              <a:cxn ang="0">
                <a:pos x="0" y="40"/>
              </a:cxn>
              <a:cxn ang="0">
                <a:pos x="0" y="0"/>
              </a:cxn>
              <a:cxn ang="0">
                <a:pos x="104" y="0"/>
              </a:cxn>
              <a:cxn ang="0">
                <a:pos x="156" y="52"/>
              </a:cxn>
              <a:cxn ang="0">
                <a:pos x="156" y="218"/>
              </a:cxn>
            </a:cxnLst>
            <a:rect l="0" t="0" r="r" b="b"/>
            <a:pathLst>
              <a:path w="156" h="218">
                <a:moveTo>
                  <a:pt x="156" y="218"/>
                </a:moveTo>
                <a:lnTo>
                  <a:pt x="118" y="218"/>
                </a:lnTo>
                <a:lnTo>
                  <a:pt x="118" y="208"/>
                </a:lnTo>
                <a:lnTo>
                  <a:pt x="146" y="208"/>
                </a:lnTo>
                <a:lnTo>
                  <a:pt x="146" y="56"/>
                </a:lnTo>
                <a:lnTo>
                  <a:pt x="100" y="10"/>
                </a:lnTo>
                <a:lnTo>
                  <a:pt x="10" y="10"/>
                </a:lnTo>
                <a:lnTo>
                  <a:pt x="10" y="40"/>
                </a:lnTo>
                <a:lnTo>
                  <a:pt x="0" y="40"/>
                </a:lnTo>
                <a:lnTo>
                  <a:pt x="0" y="0"/>
                </a:lnTo>
                <a:lnTo>
                  <a:pt x="104" y="0"/>
                </a:lnTo>
                <a:lnTo>
                  <a:pt x="156" y="52"/>
                </a:lnTo>
                <a:lnTo>
                  <a:pt x="156" y="21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70" name="Freeform 346"/>
          <p:cNvSpPr>
            <a:spLocks noEditPoints="1"/>
          </p:cNvSpPr>
          <p:nvPr/>
        </p:nvSpPr>
        <p:spPr bwMode="auto">
          <a:xfrm>
            <a:off x="10373185" y="4092961"/>
            <a:ext cx="126651" cy="112060"/>
          </a:xfrm>
          <a:custGeom>
            <a:avLst/>
            <a:gdLst/>
            <a:ahLst/>
            <a:cxnLst>
              <a:cxn ang="0">
                <a:pos x="68" y="72"/>
              </a:cxn>
              <a:cxn ang="0">
                <a:pos x="64" y="67"/>
              </a:cxn>
              <a:cxn ang="0">
                <a:pos x="64" y="67"/>
              </a:cxn>
              <a:cxn ang="0">
                <a:pos x="53" y="52"/>
              </a:cxn>
              <a:cxn ang="0">
                <a:pos x="38" y="38"/>
              </a:cxn>
              <a:cxn ang="0">
                <a:pos x="23" y="29"/>
              </a:cxn>
              <a:cxn ang="0">
                <a:pos x="6" y="21"/>
              </a:cxn>
              <a:cxn ang="0">
                <a:pos x="0" y="19"/>
              </a:cxn>
              <a:cxn ang="0">
                <a:pos x="3" y="14"/>
              </a:cxn>
              <a:cxn ang="0">
                <a:pos x="3" y="14"/>
              </a:cxn>
              <a:cxn ang="0">
                <a:pos x="8" y="9"/>
              </a:cxn>
              <a:cxn ang="0">
                <a:pos x="12" y="4"/>
              </a:cxn>
              <a:cxn ang="0">
                <a:pos x="19" y="2"/>
              </a:cxn>
              <a:cxn ang="0">
                <a:pos x="26" y="0"/>
              </a:cxn>
              <a:cxn ang="0">
                <a:pos x="26" y="0"/>
              </a:cxn>
              <a:cxn ang="0">
                <a:pos x="33" y="2"/>
              </a:cxn>
              <a:cxn ang="0">
                <a:pos x="41" y="4"/>
              </a:cxn>
              <a:cxn ang="0">
                <a:pos x="49" y="9"/>
              </a:cxn>
              <a:cxn ang="0">
                <a:pos x="57" y="15"/>
              </a:cxn>
              <a:cxn ang="0">
                <a:pos x="57" y="15"/>
              </a:cxn>
              <a:cxn ang="0">
                <a:pos x="66" y="23"/>
              </a:cxn>
              <a:cxn ang="0">
                <a:pos x="73" y="30"/>
              </a:cxn>
              <a:cxn ang="0">
                <a:pos x="77" y="37"/>
              </a:cxn>
              <a:cxn ang="0">
                <a:pos x="78" y="44"/>
              </a:cxn>
              <a:cxn ang="0">
                <a:pos x="80" y="49"/>
              </a:cxn>
              <a:cxn ang="0">
                <a:pos x="77" y="56"/>
              </a:cxn>
              <a:cxn ang="0">
                <a:pos x="74" y="61"/>
              </a:cxn>
              <a:cxn ang="0">
                <a:pos x="70" y="68"/>
              </a:cxn>
              <a:cxn ang="0">
                <a:pos x="68" y="72"/>
              </a:cxn>
              <a:cxn ang="0">
                <a:pos x="14" y="15"/>
              </a:cxn>
              <a:cxn ang="0">
                <a:pos x="14" y="15"/>
              </a:cxn>
              <a:cxn ang="0">
                <a:pos x="30" y="22"/>
              </a:cxn>
              <a:cxn ang="0">
                <a:pos x="43" y="33"/>
              </a:cxn>
              <a:cxn ang="0">
                <a:pos x="57" y="44"/>
              </a:cxn>
              <a:cxn ang="0">
                <a:pos x="68" y="57"/>
              </a:cxn>
              <a:cxn ang="0">
                <a:pos x="68" y="57"/>
              </a:cxn>
              <a:cxn ang="0">
                <a:pos x="70" y="50"/>
              </a:cxn>
              <a:cxn ang="0">
                <a:pos x="72" y="48"/>
              </a:cxn>
              <a:cxn ang="0">
                <a:pos x="70" y="44"/>
              </a:cxn>
              <a:cxn ang="0">
                <a:pos x="69" y="38"/>
              </a:cxn>
              <a:cxn ang="0">
                <a:pos x="65" y="34"/>
              </a:cxn>
              <a:cxn ang="0">
                <a:pos x="60" y="27"/>
              </a:cxn>
              <a:cxn ang="0">
                <a:pos x="53" y="22"/>
              </a:cxn>
              <a:cxn ang="0">
                <a:pos x="53" y="22"/>
              </a:cxn>
              <a:cxn ang="0">
                <a:pos x="45" y="17"/>
              </a:cxn>
              <a:cxn ang="0">
                <a:pos x="38" y="13"/>
              </a:cxn>
              <a:cxn ang="0">
                <a:pos x="31" y="10"/>
              </a:cxn>
              <a:cxn ang="0">
                <a:pos x="26" y="9"/>
              </a:cxn>
              <a:cxn ang="0">
                <a:pos x="26" y="9"/>
              </a:cxn>
              <a:cxn ang="0">
                <a:pos x="23" y="9"/>
              </a:cxn>
              <a:cxn ang="0">
                <a:pos x="19" y="10"/>
              </a:cxn>
              <a:cxn ang="0">
                <a:pos x="14" y="15"/>
              </a:cxn>
              <a:cxn ang="0">
                <a:pos x="14" y="15"/>
              </a:cxn>
            </a:cxnLst>
            <a:rect l="0" t="0" r="r" b="b"/>
            <a:pathLst>
              <a:path w="80" h="72">
                <a:moveTo>
                  <a:pt x="68" y="72"/>
                </a:moveTo>
                <a:lnTo>
                  <a:pt x="64" y="67"/>
                </a:lnTo>
                <a:lnTo>
                  <a:pt x="64" y="67"/>
                </a:lnTo>
                <a:lnTo>
                  <a:pt x="53" y="52"/>
                </a:lnTo>
                <a:lnTo>
                  <a:pt x="38" y="38"/>
                </a:lnTo>
                <a:lnTo>
                  <a:pt x="23" y="29"/>
                </a:lnTo>
                <a:lnTo>
                  <a:pt x="6" y="21"/>
                </a:lnTo>
                <a:lnTo>
                  <a:pt x="0" y="19"/>
                </a:lnTo>
                <a:lnTo>
                  <a:pt x="3" y="14"/>
                </a:lnTo>
                <a:lnTo>
                  <a:pt x="3" y="14"/>
                </a:lnTo>
                <a:lnTo>
                  <a:pt x="8" y="9"/>
                </a:lnTo>
                <a:lnTo>
                  <a:pt x="12" y="4"/>
                </a:lnTo>
                <a:lnTo>
                  <a:pt x="19" y="2"/>
                </a:lnTo>
                <a:lnTo>
                  <a:pt x="26" y="0"/>
                </a:lnTo>
                <a:lnTo>
                  <a:pt x="26" y="0"/>
                </a:lnTo>
                <a:lnTo>
                  <a:pt x="33" y="2"/>
                </a:lnTo>
                <a:lnTo>
                  <a:pt x="41" y="4"/>
                </a:lnTo>
                <a:lnTo>
                  <a:pt x="49" y="9"/>
                </a:lnTo>
                <a:lnTo>
                  <a:pt x="57" y="15"/>
                </a:lnTo>
                <a:lnTo>
                  <a:pt x="57" y="15"/>
                </a:lnTo>
                <a:lnTo>
                  <a:pt x="66" y="23"/>
                </a:lnTo>
                <a:lnTo>
                  <a:pt x="73" y="30"/>
                </a:lnTo>
                <a:lnTo>
                  <a:pt x="77" y="37"/>
                </a:lnTo>
                <a:lnTo>
                  <a:pt x="78" y="44"/>
                </a:lnTo>
                <a:lnTo>
                  <a:pt x="80" y="49"/>
                </a:lnTo>
                <a:lnTo>
                  <a:pt x="77" y="56"/>
                </a:lnTo>
                <a:lnTo>
                  <a:pt x="74" y="61"/>
                </a:lnTo>
                <a:lnTo>
                  <a:pt x="70" y="68"/>
                </a:lnTo>
                <a:lnTo>
                  <a:pt x="68" y="72"/>
                </a:lnTo>
                <a:close/>
                <a:moveTo>
                  <a:pt x="14" y="15"/>
                </a:moveTo>
                <a:lnTo>
                  <a:pt x="14" y="15"/>
                </a:lnTo>
                <a:lnTo>
                  <a:pt x="30" y="22"/>
                </a:lnTo>
                <a:lnTo>
                  <a:pt x="43" y="33"/>
                </a:lnTo>
                <a:lnTo>
                  <a:pt x="57" y="44"/>
                </a:lnTo>
                <a:lnTo>
                  <a:pt x="68" y="57"/>
                </a:lnTo>
                <a:lnTo>
                  <a:pt x="68" y="57"/>
                </a:lnTo>
                <a:lnTo>
                  <a:pt x="70" y="50"/>
                </a:lnTo>
                <a:lnTo>
                  <a:pt x="72" y="48"/>
                </a:lnTo>
                <a:lnTo>
                  <a:pt x="70" y="44"/>
                </a:lnTo>
                <a:lnTo>
                  <a:pt x="69" y="38"/>
                </a:lnTo>
                <a:lnTo>
                  <a:pt x="65" y="34"/>
                </a:lnTo>
                <a:lnTo>
                  <a:pt x="60" y="27"/>
                </a:lnTo>
                <a:lnTo>
                  <a:pt x="53" y="22"/>
                </a:lnTo>
                <a:lnTo>
                  <a:pt x="53" y="22"/>
                </a:lnTo>
                <a:lnTo>
                  <a:pt x="45" y="17"/>
                </a:lnTo>
                <a:lnTo>
                  <a:pt x="38" y="13"/>
                </a:lnTo>
                <a:lnTo>
                  <a:pt x="31" y="10"/>
                </a:lnTo>
                <a:lnTo>
                  <a:pt x="26" y="9"/>
                </a:lnTo>
                <a:lnTo>
                  <a:pt x="26" y="9"/>
                </a:lnTo>
                <a:lnTo>
                  <a:pt x="23" y="9"/>
                </a:lnTo>
                <a:lnTo>
                  <a:pt x="19" y="10"/>
                </a:lnTo>
                <a:lnTo>
                  <a:pt x="14" y="15"/>
                </a:lnTo>
                <a:lnTo>
                  <a:pt x="14" y="1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71" name="Freeform 347"/>
          <p:cNvSpPr>
            <a:spLocks noEditPoints="1"/>
          </p:cNvSpPr>
          <p:nvPr/>
        </p:nvSpPr>
        <p:spPr bwMode="auto">
          <a:xfrm>
            <a:off x="10133959" y="4092961"/>
            <a:ext cx="126651" cy="112060"/>
          </a:xfrm>
          <a:custGeom>
            <a:avLst/>
            <a:gdLst/>
            <a:ahLst/>
            <a:cxnLst>
              <a:cxn ang="0">
                <a:pos x="12" y="72"/>
              </a:cxn>
              <a:cxn ang="0">
                <a:pos x="8" y="68"/>
              </a:cxn>
              <a:cxn ang="0">
                <a:pos x="8" y="68"/>
              </a:cxn>
              <a:cxn ang="0">
                <a:pos x="4" y="61"/>
              </a:cxn>
              <a:cxn ang="0">
                <a:pos x="1" y="56"/>
              </a:cxn>
              <a:cxn ang="0">
                <a:pos x="0" y="49"/>
              </a:cxn>
              <a:cxn ang="0">
                <a:pos x="0" y="44"/>
              </a:cxn>
              <a:cxn ang="0">
                <a:pos x="2" y="37"/>
              </a:cxn>
              <a:cxn ang="0">
                <a:pos x="6" y="30"/>
              </a:cxn>
              <a:cxn ang="0">
                <a:pos x="13" y="23"/>
              </a:cxn>
              <a:cxn ang="0">
                <a:pos x="21" y="15"/>
              </a:cxn>
              <a:cxn ang="0">
                <a:pos x="21" y="15"/>
              </a:cxn>
              <a:cxn ang="0">
                <a:pos x="31" y="9"/>
              </a:cxn>
              <a:cxn ang="0">
                <a:pos x="39" y="4"/>
              </a:cxn>
              <a:cxn ang="0">
                <a:pos x="47" y="2"/>
              </a:cxn>
              <a:cxn ang="0">
                <a:pos x="54" y="0"/>
              </a:cxn>
              <a:cxn ang="0">
                <a:pos x="54" y="0"/>
              </a:cxn>
              <a:cxn ang="0">
                <a:pos x="60" y="2"/>
              </a:cxn>
              <a:cxn ang="0">
                <a:pos x="66" y="4"/>
              </a:cxn>
              <a:cxn ang="0">
                <a:pos x="71" y="9"/>
              </a:cxn>
              <a:cxn ang="0">
                <a:pos x="75" y="14"/>
              </a:cxn>
              <a:cxn ang="0">
                <a:pos x="79" y="19"/>
              </a:cxn>
              <a:cxn ang="0">
                <a:pos x="74" y="21"/>
              </a:cxn>
              <a:cxn ang="0">
                <a:pos x="74" y="21"/>
              </a:cxn>
              <a:cxn ang="0">
                <a:pos x="56" y="29"/>
              </a:cxn>
              <a:cxn ang="0">
                <a:pos x="40" y="38"/>
              </a:cxn>
              <a:cxn ang="0">
                <a:pos x="27" y="52"/>
              </a:cxn>
              <a:cxn ang="0">
                <a:pos x="14" y="67"/>
              </a:cxn>
              <a:cxn ang="0">
                <a:pos x="12" y="72"/>
              </a:cxn>
              <a:cxn ang="0">
                <a:pos x="54" y="9"/>
              </a:cxn>
              <a:cxn ang="0">
                <a:pos x="54" y="9"/>
              </a:cxn>
              <a:cxn ang="0">
                <a:pos x="48" y="10"/>
              </a:cxn>
              <a:cxn ang="0">
                <a:pos x="41" y="13"/>
              </a:cxn>
              <a:cxn ang="0">
                <a:pos x="35" y="17"/>
              </a:cxn>
              <a:cxn ang="0">
                <a:pos x="27" y="22"/>
              </a:cxn>
              <a:cxn ang="0">
                <a:pos x="27" y="22"/>
              </a:cxn>
              <a:cxn ang="0">
                <a:pos x="20" y="27"/>
              </a:cxn>
              <a:cxn ang="0">
                <a:pos x="14" y="34"/>
              </a:cxn>
              <a:cxn ang="0">
                <a:pos x="10" y="38"/>
              </a:cxn>
              <a:cxn ang="0">
                <a:pos x="9" y="44"/>
              </a:cxn>
              <a:cxn ang="0">
                <a:pos x="8" y="48"/>
              </a:cxn>
              <a:cxn ang="0">
                <a:pos x="9" y="50"/>
              </a:cxn>
              <a:cxn ang="0">
                <a:pos x="12" y="57"/>
              </a:cxn>
              <a:cxn ang="0">
                <a:pos x="12" y="57"/>
              </a:cxn>
              <a:cxn ang="0">
                <a:pos x="23" y="44"/>
              </a:cxn>
              <a:cxn ang="0">
                <a:pos x="36" y="33"/>
              </a:cxn>
              <a:cxn ang="0">
                <a:pos x="50" y="22"/>
              </a:cxn>
              <a:cxn ang="0">
                <a:pos x="66" y="15"/>
              </a:cxn>
              <a:cxn ang="0">
                <a:pos x="66" y="15"/>
              </a:cxn>
              <a:cxn ang="0">
                <a:pos x="59" y="10"/>
              </a:cxn>
              <a:cxn ang="0">
                <a:pos x="56" y="9"/>
              </a:cxn>
              <a:cxn ang="0">
                <a:pos x="54" y="9"/>
              </a:cxn>
              <a:cxn ang="0">
                <a:pos x="54" y="9"/>
              </a:cxn>
            </a:cxnLst>
            <a:rect l="0" t="0" r="r" b="b"/>
            <a:pathLst>
              <a:path w="79" h="72">
                <a:moveTo>
                  <a:pt x="12" y="72"/>
                </a:moveTo>
                <a:lnTo>
                  <a:pt x="8" y="68"/>
                </a:lnTo>
                <a:lnTo>
                  <a:pt x="8" y="68"/>
                </a:lnTo>
                <a:lnTo>
                  <a:pt x="4" y="61"/>
                </a:lnTo>
                <a:lnTo>
                  <a:pt x="1" y="56"/>
                </a:lnTo>
                <a:lnTo>
                  <a:pt x="0" y="49"/>
                </a:lnTo>
                <a:lnTo>
                  <a:pt x="0" y="44"/>
                </a:lnTo>
                <a:lnTo>
                  <a:pt x="2" y="37"/>
                </a:lnTo>
                <a:lnTo>
                  <a:pt x="6" y="30"/>
                </a:lnTo>
                <a:lnTo>
                  <a:pt x="13" y="23"/>
                </a:lnTo>
                <a:lnTo>
                  <a:pt x="21" y="15"/>
                </a:lnTo>
                <a:lnTo>
                  <a:pt x="21" y="15"/>
                </a:lnTo>
                <a:lnTo>
                  <a:pt x="31" y="9"/>
                </a:lnTo>
                <a:lnTo>
                  <a:pt x="39" y="4"/>
                </a:lnTo>
                <a:lnTo>
                  <a:pt x="47" y="2"/>
                </a:lnTo>
                <a:lnTo>
                  <a:pt x="54" y="0"/>
                </a:lnTo>
                <a:lnTo>
                  <a:pt x="54" y="0"/>
                </a:lnTo>
                <a:lnTo>
                  <a:pt x="60" y="2"/>
                </a:lnTo>
                <a:lnTo>
                  <a:pt x="66" y="4"/>
                </a:lnTo>
                <a:lnTo>
                  <a:pt x="71" y="9"/>
                </a:lnTo>
                <a:lnTo>
                  <a:pt x="75" y="14"/>
                </a:lnTo>
                <a:lnTo>
                  <a:pt x="79" y="19"/>
                </a:lnTo>
                <a:lnTo>
                  <a:pt x="74" y="21"/>
                </a:lnTo>
                <a:lnTo>
                  <a:pt x="74" y="21"/>
                </a:lnTo>
                <a:lnTo>
                  <a:pt x="56" y="29"/>
                </a:lnTo>
                <a:lnTo>
                  <a:pt x="40" y="38"/>
                </a:lnTo>
                <a:lnTo>
                  <a:pt x="27" y="52"/>
                </a:lnTo>
                <a:lnTo>
                  <a:pt x="14" y="67"/>
                </a:lnTo>
                <a:lnTo>
                  <a:pt x="12" y="72"/>
                </a:lnTo>
                <a:close/>
                <a:moveTo>
                  <a:pt x="54" y="9"/>
                </a:moveTo>
                <a:lnTo>
                  <a:pt x="54" y="9"/>
                </a:lnTo>
                <a:lnTo>
                  <a:pt x="48" y="10"/>
                </a:lnTo>
                <a:lnTo>
                  <a:pt x="41" y="13"/>
                </a:lnTo>
                <a:lnTo>
                  <a:pt x="35" y="17"/>
                </a:lnTo>
                <a:lnTo>
                  <a:pt x="27" y="22"/>
                </a:lnTo>
                <a:lnTo>
                  <a:pt x="27" y="22"/>
                </a:lnTo>
                <a:lnTo>
                  <a:pt x="20" y="27"/>
                </a:lnTo>
                <a:lnTo>
                  <a:pt x="14" y="34"/>
                </a:lnTo>
                <a:lnTo>
                  <a:pt x="10" y="38"/>
                </a:lnTo>
                <a:lnTo>
                  <a:pt x="9" y="44"/>
                </a:lnTo>
                <a:lnTo>
                  <a:pt x="8" y="48"/>
                </a:lnTo>
                <a:lnTo>
                  <a:pt x="9" y="50"/>
                </a:lnTo>
                <a:lnTo>
                  <a:pt x="12" y="57"/>
                </a:lnTo>
                <a:lnTo>
                  <a:pt x="12" y="57"/>
                </a:lnTo>
                <a:lnTo>
                  <a:pt x="23" y="44"/>
                </a:lnTo>
                <a:lnTo>
                  <a:pt x="36" y="33"/>
                </a:lnTo>
                <a:lnTo>
                  <a:pt x="50" y="22"/>
                </a:lnTo>
                <a:lnTo>
                  <a:pt x="66" y="15"/>
                </a:lnTo>
                <a:lnTo>
                  <a:pt x="66" y="15"/>
                </a:lnTo>
                <a:lnTo>
                  <a:pt x="59" y="10"/>
                </a:lnTo>
                <a:lnTo>
                  <a:pt x="56" y="9"/>
                </a:lnTo>
                <a:lnTo>
                  <a:pt x="54" y="9"/>
                </a:lnTo>
                <a:lnTo>
                  <a:pt x="54" y="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72" name="Freeform 348"/>
          <p:cNvSpPr/>
          <p:nvPr/>
        </p:nvSpPr>
        <p:spPr bwMode="auto">
          <a:xfrm>
            <a:off x="10171485" y="4419800"/>
            <a:ext cx="46907" cy="51363"/>
          </a:xfrm>
          <a:custGeom>
            <a:avLst/>
            <a:gdLst/>
            <a:ahLst/>
            <a:cxnLst>
              <a:cxn ang="0">
                <a:pos x="5" y="31"/>
              </a:cxn>
              <a:cxn ang="0">
                <a:pos x="0" y="26"/>
              </a:cxn>
              <a:cxn ang="0">
                <a:pos x="25" y="0"/>
              </a:cxn>
              <a:cxn ang="0">
                <a:pos x="31" y="7"/>
              </a:cxn>
              <a:cxn ang="0">
                <a:pos x="5" y="31"/>
              </a:cxn>
            </a:cxnLst>
            <a:rect l="0" t="0" r="r" b="b"/>
            <a:pathLst>
              <a:path w="31" h="31">
                <a:moveTo>
                  <a:pt x="5" y="31"/>
                </a:moveTo>
                <a:lnTo>
                  <a:pt x="0" y="26"/>
                </a:lnTo>
                <a:lnTo>
                  <a:pt x="25" y="0"/>
                </a:lnTo>
                <a:lnTo>
                  <a:pt x="31" y="7"/>
                </a:lnTo>
                <a:lnTo>
                  <a:pt x="5" y="3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73" name="Freeform 349"/>
          <p:cNvSpPr/>
          <p:nvPr/>
        </p:nvSpPr>
        <p:spPr bwMode="auto">
          <a:xfrm>
            <a:off x="10410711" y="4419800"/>
            <a:ext cx="51600" cy="51363"/>
          </a:xfrm>
          <a:custGeom>
            <a:avLst/>
            <a:gdLst/>
            <a:ahLst/>
            <a:cxnLst>
              <a:cxn ang="0">
                <a:pos x="26" y="33"/>
              </a:cxn>
              <a:cxn ang="0">
                <a:pos x="0" y="7"/>
              </a:cxn>
              <a:cxn ang="0">
                <a:pos x="6" y="0"/>
              </a:cxn>
              <a:cxn ang="0">
                <a:pos x="33" y="27"/>
              </a:cxn>
              <a:cxn ang="0">
                <a:pos x="26" y="33"/>
              </a:cxn>
            </a:cxnLst>
            <a:rect l="0" t="0" r="r" b="b"/>
            <a:pathLst>
              <a:path w="33" h="33">
                <a:moveTo>
                  <a:pt x="26" y="33"/>
                </a:moveTo>
                <a:lnTo>
                  <a:pt x="0" y="7"/>
                </a:lnTo>
                <a:lnTo>
                  <a:pt x="6" y="0"/>
                </a:lnTo>
                <a:lnTo>
                  <a:pt x="33" y="27"/>
                </a:lnTo>
                <a:lnTo>
                  <a:pt x="26" y="3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74" name="Freeform 350"/>
          <p:cNvSpPr>
            <a:spLocks noEditPoints="1"/>
          </p:cNvSpPr>
          <p:nvPr/>
        </p:nvSpPr>
        <p:spPr bwMode="auto">
          <a:xfrm>
            <a:off x="10138648" y="4120975"/>
            <a:ext cx="356496" cy="350188"/>
          </a:xfrm>
          <a:custGeom>
            <a:avLst/>
            <a:gdLst/>
            <a:ahLst/>
            <a:cxnLst>
              <a:cxn ang="0">
                <a:pos x="102" y="227"/>
              </a:cxn>
              <a:cxn ang="0">
                <a:pos x="69" y="219"/>
              </a:cxn>
              <a:cxn ang="0">
                <a:pos x="41" y="201"/>
              </a:cxn>
              <a:cxn ang="0">
                <a:pos x="19" y="177"/>
              </a:cxn>
              <a:cxn ang="0">
                <a:pos x="6" y="147"/>
              </a:cxn>
              <a:cxn ang="0">
                <a:pos x="0" y="113"/>
              </a:cxn>
              <a:cxn ang="0">
                <a:pos x="2" y="90"/>
              </a:cxn>
              <a:cxn ang="0">
                <a:pos x="14" y="59"/>
              </a:cxn>
              <a:cxn ang="0">
                <a:pos x="33" y="34"/>
              </a:cxn>
              <a:cxn ang="0">
                <a:pos x="60" y="13"/>
              </a:cxn>
              <a:cxn ang="0">
                <a:pos x="91" y="3"/>
              </a:cxn>
              <a:cxn ang="0">
                <a:pos x="114" y="0"/>
              </a:cxn>
              <a:cxn ang="0">
                <a:pos x="147" y="5"/>
              </a:cxn>
              <a:cxn ang="0">
                <a:pos x="177" y="19"/>
              </a:cxn>
              <a:cxn ang="0">
                <a:pos x="201" y="42"/>
              </a:cxn>
              <a:cxn ang="0">
                <a:pos x="218" y="69"/>
              </a:cxn>
              <a:cxn ang="0">
                <a:pos x="227" y="103"/>
              </a:cxn>
              <a:cxn ang="0">
                <a:pos x="227" y="126"/>
              </a:cxn>
              <a:cxn ang="0">
                <a:pos x="218" y="158"/>
              </a:cxn>
              <a:cxn ang="0">
                <a:pos x="201" y="186"/>
              </a:cxn>
              <a:cxn ang="0">
                <a:pos x="177" y="208"/>
              </a:cxn>
              <a:cxn ang="0">
                <a:pos x="147" y="223"/>
              </a:cxn>
              <a:cxn ang="0">
                <a:pos x="114" y="227"/>
              </a:cxn>
              <a:cxn ang="0">
                <a:pos x="114" y="8"/>
              </a:cxn>
              <a:cxn ang="0">
                <a:pos x="83" y="13"/>
              </a:cxn>
              <a:cxn ang="0">
                <a:pos x="54" y="26"/>
              </a:cxn>
              <a:cxn ang="0">
                <a:pos x="33" y="46"/>
              </a:cxn>
              <a:cxn ang="0">
                <a:pos x="17" y="73"/>
              </a:cxn>
              <a:cxn ang="0">
                <a:pos x="8" y="103"/>
              </a:cxn>
              <a:cxn ang="0">
                <a:pos x="8" y="124"/>
              </a:cxn>
              <a:cxn ang="0">
                <a:pos x="17" y="154"/>
              </a:cxn>
              <a:cxn ang="0">
                <a:pos x="33" y="181"/>
              </a:cxn>
              <a:cxn ang="0">
                <a:pos x="54" y="201"/>
              </a:cxn>
              <a:cxn ang="0">
                <a:pos x="83" y="215"/>
              </a:cxn>
              <a:cxn ang="0">
                <a:pos x="114" y="219"/>
              </a:cxn>
              <a:cxn ang="0">
                <a:pos x="135" y="217"/>
              </a:cxn>
              <a:cxn ang="0">
                <a:pos x="164" y="207"/>
              </a:cxn>
              <a:cxn ang="0">
                <a:pos x="188" y="188"/>
              </a:cxn>
              <a:cxn ang="0">
                <a:pos x="207" y="163"/>
              </a:cxn>
              <a:cxn ang="0">
                <a:pos x="216" y="135"/>
              </a:cxn>
              <a:cxn ang="0">
                <a:pos x="219" y="113"/>
              </a:cxn>
              <a:cxn ang="0">
                <a:pos x="214" y="82"/>
              </a:cxn>
              <a:cxn ang="0">
                <a:pos x="201" y="55"/>
              </a:cxn>
              <a:cxn ang="0">
                <a:pos x="181" y="32"/>
              </a:cxn>
              <a:cxn ang="0">
                <a:pos x="154" y="16"/>
              </a:cxn>
              <a:cxn ang="0">
                <a:pos x="125" y="8"/>
              </a:cxn>
            </a:cxnLst>
            <a:rect l="0" t="0" r="r" b="b"/>
            <a:pathLst>
              <a:path w="227" h="227">
                <a:moveTo>
                  <a:pt x="114" y="227"/>
                </a:moveTo>
                <a:lnTo>
                  <a:pt x="114" y="227"/>
                </a:lnTo>
                <a:lnTo>
                  <a:pt x="102" y="227"/>
                </a:lnTo>
                <a:lnTo>
                  <a:pt x="91" y="225"/>
                </a:lnTo>
                <a:lnTo>
                  <a:pt x="80" y="223"/>
                </a:lnTo>
                <a:lnTo>
                  <a:pt x="69" y="219"/>
                </a:lnTo>
                <a:lnTo>
                  <a:pt x="60" y="213"/>
                </a:lnTo>
                <a:lnTo>
                  <a:pt x="50" y="208"/>
                </a:lnTo>
                <a:lnTo>
                  <a:pt x="41" y="201"/>
                </a:lnTo>
                <a:lnTo>
                  <a:pt x="33" y="194"/>
                </a:lnTo>
                <a:lnTo>
                  <a:pt x="26" y="186"/>
                </a:lnTo>
                <a:lnTo>
                  <a:pt x="19" y="177"/>
                </a:lnTo>
                <a:lnTo>
                  <a:pt x="14" y="167"/>
                </a:lnTo>
                <a:lnTo>
                  <a:pt x="8" y="158"/>
                </a:lnTo>
                <a:lnTo>
                  <a:pt x="6" y="147"/>
                </a:lnTo>
                <a:lnTo>
                  <a:pt x="2" y="136"/>
                </a:lnTo>
                <a:lnTo>
                  <a:pt x="0" y="126"/>
                </a:lnTo>
                <a:lnTo>
                  <a:pt x="0" y="113"/>
                </a:lnTo>
                <a:lnTo>
                  <a:pt x="0" y="113"/>
                </a:lnTo>
                <a:lnTo>
                  <a:pt x="0" y="103"/>
                </a:lnTo>
                <a:lnTo>
                  <a:pt x="2" y="90"/>
                </a:lnTo>
                <a:lnTo>
                  <a:pt x="6" y="80"/>
                </a:lnTo>
                <a:lnTo>
                  <a:pt x="8" y="69"/>
                </a:lnTo>
                <a:lnTo>
                  <a:pt x="14" y="59"/>
                </a:lnTo>
                <a:lnTo>
                  <a:pt x="19" y="50"/>
                </a:lnTo>
                <a:lnTo>
                  <a:pt x="26" y="42"/>
                </a:lnTo>
                <a:lnTo>
                  <a:pt x="33" y="34"/>
                </a:lnTo>
                <a:lnTo>
                  <a:pt x="41" y="26"/>
                </a:lnTo>
                <a:lnTo>
                  <a:pt x="50" y="19"/>
                </a:lnTo>
                <a:lnTo>
                  <a:pt x="60" y="13"/>
                </a:lnTo>
                <a:lnTo>
                  <a:pt x="69" y="9"/>
                </a:lnTo>
                <a:lnTo>
                  <a:pt x="80" y="5"/>
                </a:lnTo>
                <a:lnTo>
                  <a:pt x="91" y="3"/>
                </a:lnTo>
                <a:lnTo>
                  <a:pt x="102" y="0"/>
                </a:lnTo>
                <a:lnTo>
                  <a:pt x="114" y="0"/>
                </a:lnTo>
                <a:lnTo>
                  <a:pt x="114" y="0"/>
                </a:lnTo>
                <a:lnTo>
                  <a:pt x="126" y="0"/>
                </a:lnTo>
                <a:lnTo>
                  <a:pt x="137" y="3"/>
                </a:lnTo>
                <a:lnTo>
                  <a:pt x="147" y="5"/>
                </a:lnTo>
                <a:lnTo>
                  <a:pt x="158" y="9"/>
                </a:lnTo>
                <a:lnTo>
                  <a:pt x="168" y="13"/>
                </a:lnTo>
                <a:lnTo>
                  <a:pt x="177" y="19"/>
                </a:lnTo>
                <a:lnTo>
                  <a:pt x="185" y="26"/>
                </a:lnTo>
                <a:lnTo>
                  <a:pt x="193" y="34"/>
                </a:lnTo>
                <a:lnTo>
                  <a:pt x="201" y="42"/>
                </a:lnTo>
                <a:lnTo>
                  <a:pt x="208" y="50"/>
                </a:lnTo>
                <a:lnTo>
                  <a:pt x="214" y="59"/>
                </a:lnTo>
                <a:lnTo>
                  <a:pt x="218" y="69"/>
                </a:lnTo>
                <a:lnTo>
                  <a:pt x="222" y="80"/>
                </a:lnTo>
                <a:lnTo>
                  <a:pt x="224" y="90"/>
                </a:lnTo>
                <a:lnTo>
                  <a:pt x="227" y="103"/>
                </a:lnTo>
                <a:lnTo>
                  <a:pt x="227" y="113"/>
                </a:lnTo>
                <a:lnTo>
                  <a:pt x="227" y="113"/>
                </a:lnTo>
                <a:lnTo>
                  <a:pt x="227" y="126"/>
                </a:lnTo>
                <a:lnTo>
                  <a:pt x="224" y="136"/>
                </a:lnTo>
                <a:lnTo>
                  <a:pt x="222" y="147"/>
                </a:lnTo>
                <a:lnTo>
                  <a:pt x="218" y="158"/>
                </a:lnTo>
                <a:lnTo>
                  <a:pt x="214" y="167"/>
                </a:lnTo>
                <a:lnTo>
                  <a:pt x="208" y="177"/>
                </a:lnTo>
                <a:lnTo>
                  <a:pt x="201" y="186"/>
                </a:lnTo>
                <a:lnTo>
                  <a:pt x="193" y="194"/>
                </a:lnTo>
                <a:lnTo>
                  <a:pt x="185" y="201"/>
                </a:lnTo>
                <a:lnTo>
                  <a:pt x="177" y="208"/>
                </a:lnTo>
                <a:lnTo>
                  <a:pt x="168" y="213"/>
                </a:lnTo>
                <a:lnTo>
                  <a:pt x="158" y="219"/>
                </a:lnTo>
                <a:lnTo>
                  <a:pt x="147" y="223"/>
                </a:lnTo>
                <a:lnTo>
                  <a:pt x="137" y="225"/>
                </a:lnTo>
                <a:lnTo>
                  <a:pt x="126" y="227"/>
                </a:lnTo>
                <a:lnTo>
                  <a:pt x="114" y="227"/>
                </a:lnTo>
                <a:lnTo>
                  <a:pt x="114" y="227"/>
                </a:lnTo>
                <a:close/>
                <a:moveTo>
                  <a:pt x="114" y="8"/>
                </a:moveTo>
                <a:lnTo>
                  <a:pt x="114" y="8"/>
                </a:lnTo>
                <a:lnTo>
                  <a:pt x="103" y="8"/>
                </a:lnTo>
                <a:lnTo>
                  <a:pt x="92" y="11"/>
                </a:lnTo>
                <a:lnTo>
                  <a:pt x="83" y="13"/>
                </a:lnTo>
                <a:lnTo>
                  <a:pt x="73" y="16"/>
                </a:lnTo>
                <a:lnTo>
                  <a:pt x="64" y="20"/>
                </a:lnTo>
                <a:lnTo>
                  <a:pt x="54" y="26"/>
                </a:lnTo>
                <a:lnTo>
                  <a:pt x="46" y="32"/>
                </a:lnTo>
                <a:lnTo>
                  <a:pt x="39" y="39"/>
                </a:lnTo>
                <a:lnTo>
                  <a:pt x="33" y="46"/>
                </a:lnTo>
                <a:lnTo>
                  <a:pt x="26" y="55"/>
                </a:lnTo>
                <a:lnTo>
                  <a:pt x="21" y="63"/>
                </a:lnTo>
                <a:lnTo>
                  <a:pt x="17" y="73"/>
                </a:lnTo>
                <a:lnTo>
                  <a:pt x="12" y="82"/>
                </a:lnTo>
                <a:lnTo>
                  <a:pt x="10" y="92"/>
                </a:lnTo>
                <a:lnTo>
                  <a:pt x="8" y="103"/>
                </a:lnTo>
                <a:lnTo>
                  <a:pt x="8" y="113"/>
                </a:lnTo>
                <a:lnTo>
                  <a:pt x="8" y="113"/>
                </a:lnTo>
                <a:lnTo>
                  <a:pt x="8" y="124"/>
                </a:lnTo>
                <a:lnTo>
                  <a:pt x="10" y="135"/>
                </a:lnTo>
                <a:lnTo>
                  <a:pt x="12" y="144"/>
                </a:lnTo>
                <a:lnTo>
                  <a:pt x="17" y="154"/>
                </a:lnTo>
                <a:lnTo>
                  <a:pt x="21" y="163"/>
                </a:lnTo>
                <a:lnTo>
                  <a:pt x="26" y="173"/>
                </a:lnTo>
                <a:lnTo>
                  <a:pt x="33" y="181"/>
                </a:lnTo>
                <a:lnTo>
                  <a:pt x="39" y="188"/>
                </a:lnTo>
                <a:lnTo>
                  <a:pt x="46" y="194"/>
                </a:lnTo>
                <a:lnTo>
                  <a:pt x="54" y="201"/>
                </a:lnTo>
                <a:lnTo>
                  <a:pt x="64" y="207"/>
                </a:lnTo>
                <a:lnTo>
                  <a:pt x="73" y="211"/>
                </a:lnTo>
                <a:lnTo>
                  <a:pt x="83" y="215"/>
                </a:lnTo>
                <a:lnTo>
                  <a:pt x="92" y="217"/>
                </a:lnTo>
                <a:lnTo>
                  <a:pt x="103" y="219"/>
                </a:lnTo>
                <a:lnTo>
                  <a:pt x="114" y="219"/>
                </a:lnTo>
                <a:lnTo>
                  <a:pt x="114" y="219"/>
                </a:lnTo>
                <a:lnTo>
                  <a:pt x="125" y="219"/>
                </a:lnTo>
                <a:lnTo>
                  <a:pt x="135" y="217"/>
                </a:lnTo>
                <a:lnTo>
                  <a:pt x="145" y="215"/>
                </a:lnTo>
                <a:lnTo>
                  <a:pt x="154" y="211"/>
                </a:lnTo>
                <a:lnTo>
                  <a:pt x="164" y="207"/>
                </a:lnTo>
                <a:lnTo>
                  <a:pt x="173" y="201"/>
                </a:lnTo>
                <a:lnTo>
                  <a:pt x="181" y="194"/>
                </a:lnTo>
                <a:lnTo>
                  <a:pt x="188" y="188"/>
                </a:lnTo>
                <a:lnTo>
                  <a:pt x="195" y="181"/>
                </a:lnTo>
                <a:lnTo>
                  <a:pt x="201" y="173"/>
                </a:lnTo>
                <a:lnTo>
                  <a:pt x="207" y="163"/>
                </a:lnTo>
                <a:lnTo>
                  <a:pt x="211" y="154"/>
                </a:lnTo>
                <a:lnTo>
                  <a:pt x="214" y="144"/>
                </a:lnTo>
                <a:lnTo>
                  <a:pt x="216" y="135"/>
                </a:lnTo>
                <a:lnTo>
                  <a:pt x="219" y="124"/>
                </a:lnTo>
                <a:lnTo>
                  <a:pt x="219" y="113"/>
                </a:lnTo>
                <a:lnTo>
                  <a:pt x="219" y="113"/>
                </a:lnTo>
                <a:lnTo>
                  <a:pt x="219" y="103"/>
                </a:lnTo>
                <a:lnTo>
                  <a:pt x="216" y="92"/>
                </a:lnTo>
                <a:lnTo>
                  <a:pt x="214" y="82"/>
                </a:lnTo>
                <a:lnTo>
                  <a:pt x="211" y="73"/>
                </a:lnTo>
                <a:lnTo>
                  <a:pt x="207" y="63"/>
                </a:lnTo>
                <a:lnTo>
                  <a:pt x="201" y="55"/>
                </a:lnTo>
                <a:lnTo>
                  <a:pt x="195" y="46"/>
                </a:lnTo>
                <a:lnTo>
                  <a:pt x="188" y="39"/>
                </a:lnTo>
                <a:lnTo>
                  <a:pt x="181" y="32"/>
                </a:lnTo>
                <a:lnTo>
                  <a:pt x="173" y="26"/>
                </a:lnTo>
                <a:lnTo>
                  <a:pt x="164" y="20"/>
                </a:lnTo>
                <a:lnTo>
                  <a:pt x="154" y="16"/>
                </a:lnTo>
                <a:lnTo>
                  <a:pt x="145" y="13"/>
                </a:lnTo>
                <a:lnTo>
                  <a:pt x="135" y="11"/>
                </a:lnTo>
                <a:lnTo>
                  <a:pt x="125" y="8"/>
                </a:lnTo>
                <a:lnTo>
                  <a:pt x="114" y="8"/>
                </a:lnTo>
                <a:lnTo>
                  <a:pt x="114" y="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75" name="Freeform 351"/>
          <p:cNvSpPr/>
          <p:nvPr/>
        </p:nvSpPr>
        <p:spPr bwMode="auto">
          <a:xfrm>
            <a:off x="10213701" y="4172333"/>
            <a:ext cx="112577" cy="140075"/>
          </a:xfrm>
          <a:custGeom>
            <a:avLst/>
            <a:gdLst/>
            <a:ahLst/>
            <a:cxnLst>
              <a:cxn ang="0">
                <a:pos x="71" y="89"/>
              </a:cxn>
              <a:cxn ang="0">
                <a:pos x="0" y="89"/>
              </a:cxn>
              <a:cxn ang="0">
                <a:pos x="0" y="81"/>
              </a:cxn>
              <a:cxn ang="0">
                <a:pos x="63" y="81"/>
              </a:cxn>
              <a:cxn ang="0">
                <a:pos x="63" y="0"/>
              </a:cxn>
              <a:cxn ang="0">
                <a:pos x="71" y="0"/>
              </a:cxn>
              <a:cxn ang="0">
                <a:pos x="71" y="89"/>
              </a:cxn>
            </a:cxnLst>
            <a:rect l="0" t="0" r="r" b="b"/>
            <a:pathLst>
              <a:path w="71" h="89">
                <a:moveTo>
                  <a:pt x="71" y="89"/>
                </a:moveTo>
                <a:lnTo>
                  <a:pt x="0" y="89"/>
                </a:lnTo>
                <a:lnTo>
                  <a:pt x="0" y="81"/>
                </a:lnTo>
                <a:lnTo>
                  <a:pt x="63" y="81"/>
                </a:lnTo>
                <a:lnTo>
                  <a:pt x="63" y="0"/>
                </a:lnTo>
                <a:lnTo>
                  <a:pt x="71" y="0"/>
                </a:lnTo>
                <a:lnTo>
                  <a:pt x="71" y="8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76" name="Freeform 352"/>
          <p:cNvSpPr/>
          <p:nvPr/>
        </p:nvSpPr>
        <p:spPr bwMode="auto">
          <a:xfrm>
            <a:off x="9341224" y="4125643"/>
            <a:ext cx="347115" cy="345517"/>
          </a:xfrm>
          <a:custGeom>
            <a:avLst/>
            <a:gdLst/>
            <a:ahLst/>
            <a:cxnLst>
              <a:cxn ang="0">
                <a:pos x="112" y="222"/>
              </a:cxn>
              <a:cxn ang="0">
                <a:pos x="89" y="220"/>
              </a:cxn>
              <a:cxn ang="0">
                <a:pos x="69" y="213"/>
              </a:cxn>
              <a:cxn ang="0">
                <a:pos x="50" y="204"/>
              </a:cxn>
              <a:cxn ang="0">
                <a:pos x="34" y="190"/>
              </a:cxn>
              <a:cxn ang="0">
                <a:pos x="19" y="173"/>
              </a:cxn>
              <a:cxn ang="0">
                <a:pos x="9" y="154"/>
              </a:cxn>
              <a:cxn ang="0">
                <a:pos x="3" y="133"/>
              </a:cxn>
              <a:cxn ang="0">
                <a:pos x="0" y="110"/>
              </a:cxn>
              <a:cxn ang="0">
                <a:pos x="8" y="110"/>
              </a:cxn>
              <a:cxn ang="0">
                <a:pos x="11" y="132"/>
              </a:cxn>
              <a:cxn ang="0">
                <a:pos x="16" y="151"/>
              </a:cxn>
              <a:cxn ang="0">
                <a:pos x="26" y="168"/>
              </a:cxn>
              <a:cxn ang="0">
                <a:pos x="39" y="183"/>
              </a:cxn>
              <a:cxn ang="0">
                <a:pos x="54" y="197"/>
              </a:cxn>
              <a:cxn ang="0">
                <a:pos x="71" y="206"/>
              </a:cxn>
              <a:cxn ang="0">
                <a:pos x="90" y="212"/>
              </a:cxn>
              <a:cxn ang="0">
                <a:pos x="112" y="214"/>
              </a:cxn>
              <a:cxn ang="0">
                <a:pos x="121" y="213"/>
              </a:cxn>
              <a:cxn ang="0">
                <a:pos x="142" y="209"/>
              </a:cxn>
              <a:cxn ang="0">
                <a:pos x="161" y="202"/>
              </a:cxn>
              <a:cxn ang="0">
                <a:pos x="177" y="190"/>
              </a:cxn>
              <a:cxn ang="0">
                <a:pos x="192" y="177"/>
              </a:cxn>
              <a:cxn ang="0">
                <a:pos x="202" y="160"/>
              </a:cxn>
              <a:cxn ang="0">
                <a:pos x="211" y="141"/>
              </a:cxn>
              <a:cxn ang="0">
                <a:pos x="215" y="121"/>
              </a:cxn>
              <a:cxn ang="0">
                <a:pos x="215" y="110"/>
              </a:cxn>
              <a:cxn ang="0">
                <a:pos x="212" y="90"/>
              </a:cxn>
              <a:cxn ang="0">
                <a:pos x="207" y="71"/>
              </a:cxn>
              <a:cxn ang="0">
                <a:pos x="197" y="54"/>
              </a:cxn>
              <a:cxn ang="0">
                <a:pos x="185" y="37"/>
              </a:cxn>
              <a:cxn ang="0">
                <a:pos x="169" y="25"/>
              </a:cxn>
              <a:cxn ang="0">
                <a:pos x="151" y="16"/>
              </a:cxn>
              <a:cxn ang="0">
                <a:pos x="132" y="10"/>
              </a:cxn>
              <a:cxn ang="0">
                <a:pos x="112" y="8"/>
              </a:cxn>
              <a:cxn ang="0">
                <a:pos x="112" y="0"/>
              </a:cxn>
              <a:cxn ang="0">
                <a:pos x="134" y="2"/>
              </a:cxn>
              <a:cxn ang="0">
                <a:pos x="155" y="9"/>
              </a:cxn>
              <a:cxn ang="0">
                <a:pos x="174" y="19"/>
              </a:cxn>
              <a:cxn ang="0">
                <a:pos x="190" y="32"/>
              </a:cxn>
              <a:cxn ang="0">
                <a:pos x="204" y="48"/>
              </a:cxn>
              <a:cxn ang="0">
                <a:pos x="213" y="67"/>
              </a:cxn>
              <a:cxn ang="0">
                <a:pos x="220" y="89"/>
              </a:cxn>
              <a:cxn ang="0">
                <a:pos x="223" y="110"/>
              </a:cxn>
              <a:cxn ang="0">
                <a:pos x="221" y="123"/>
              </a:cxn>
              <a:cxn ang="0">
                <a:pos x="217" y="144"/>
              </a:cxn>
              <a:cxn ang="0">
                <a:pos x="209" y="164"/>
              </a:cxn>
              <a:cxn ang="0">
                <a:pos x="197" y="182"/>
              </a:cxn>
              <a:cxn ang="0">
                <a:pos x="182" y="197"/>
              </a:cxn>
              <a:cxn ang="0">
                <a:pos x="165" y="209"/>
              </a:cxn>
              <a:cxn ang="0">
                <a:pos x="144" y="217"/>
              </a:cxn>
              <a:cxn ang="0">
                <a:pos x="123" y="221"/>
              </a:cxn>
              <a:cxn ang="0">
                <a:pos x="112" y="222"/>
              </a:cxn>
            </a:cxnLst>
            <a:rect l="0" t="0" r="r" b="b"/>
            <a:pathLst>
              <a:path w="223" h="222">
                <a:moveTo>
                  <a:pt x="112" y="222"/>
                </a:moveTo>
                <a:lnTo>
                  <a:pt x="112" y="222"/>
                </a:lnTo>
                <a:lnTo>
                  <a:pt x="100" y="221"/>
                </a:lnTo>
                <a:lnTo>
                  <a:pt x="89" y="220"/>
                </a:lnTo>
                <a:lnTo>
                  <a:pt x="78" y="217"/>
                </a:lnTo>
                <a:lnTo>
                  <a:pt x="69" y="213"/>
                </a:lnTo>
                <a:lnTo>
                  <a:pt x="58" y="209"/>
                </a:lnTo>
                <a:lnTo>
                  <a:pt x="50" y="204"/>
                </a:lnTo>
                <a:lnTo>
                  <a:pt x="40" y="197"/>
                </a:lnTo>
                <a:lnTo>
                  <a:pt x="34" y="190"/>
                </a:lnTo>
                <a:lnTo>
                  <a:pt x="26" y="182"/>
                </a:lnTo>
                <a:lnTo>
                  <a:pt x="19" y="173"/>
                </a:lnTo>
                <a:lnTo>
                  <a:pt x="13" y="164"/>
                </a:lnTo>
                <a:lnTo>
                  <a:pt x="9" y="154"/>
                </a:lnTo>
                <a:lnTo>
                  <a:pt x="5" y="144"/>
                </a:lnTo>
                <a:lnTo>
                  <a:pt x="3" y="133"/>
                </a:lnTo>
                <a:lnTo>
                  <a:pt x="1" y="123"/>
                </a:lnTo>
                <a:lnTo>
                  <a:pt x="0" y="110"/>
                </a:lnTo>
                <a:lnTo>
                  <a:pt x="8" y="110"/>
                </a:lnTo>
                <a:lnTo>
                  <a:pt x="8" y="110"/>
                </a:lnTo>
                <a:lnTo>
                  <a:pt x="9" y="121"/>
                </a:lnTo>
                <a:lnTo>
                  <a:pt x="11" y="132"/>
                </a:lnTo>
                <a:lnTo>
                  <a:pt x="13" y="141"/>
                </a:lnTo>
                <a:lnTo>
                  <a:pt x="16" y="151"/>
                </a:lnTo>
                <a:lnTo>
                  <a:pt x="20" y="160"/>
                </a:lnTo>
                <a:lnTo>
                  <a:pt x="26" y="168"/>
                </a:lnTo>
                <a:lnTo>
                  <a:pt x="32" y="177"/>
                </a:lnTo>
                <a:lnTo>
                  <a:pt x="39" y="183"/>
                </a:lnTo>
                <a:lnTo>
                  <a:pt x="46" y="190"/>
                </a:lnTo>
                <a:lnTo>
                  <a:pt x="54" y="197"/>
                </a:lnTo>
                <a:lnTo>
                  <a:pt x="62" y="202"/>
                </a:lnTo>
                <a:lnTo>
                  <a:pt x="71" y="206"/>
                </a:lnTo>
                <a:lnTo>
                  <a:pt x="81" y="209"/>
                </a:lnTo>
                <a:lnTo>
                  <a:pt x="90" y="212"/>
                </a:lnTo>
                <a:lnTo>
                  <a:pt x="101" y="213"/>
                </a:lnTo>
                <a:lnTo>
                  <a:pt x="112" y="214"/>
                </a:lnTo>
                <a:lnTo>
                  <a:pt x="112" y="214"/>
                </a:lnTo>
                <a:lnTo>
                  <a:pt x="121" y="213"/>
                </a:lnTo>
                <a:lnTo>
                  <a:pt x="132" y="212"/>
                </a:lnTo>
                <a:lnTo>
                  <a:pt x="142" y="209"/>
                </a:lnTo>
                <a:lnTo>
                  <a:pt x="151" y="206"/>
                </a:lnTo>
                <a:lnTo>
                  <a:pt x="161" y="202"/>
                </a:lnTo>
                <a:lnTo>
                  <a:pt x="169" y="197"/>
                </a:lnTo>
                <a:lnTo>
                  <a:pt x="177" y="190"/>
                </a:lnTo>
                <a:lnTo>
                  <a:pt x="185" y="183"/>
                </a:lnTo>
                <a:lnTo>
                  <a:pt x="192" y="177"/>
                </a:lnTo>
                <a:lnTo>
                  <a:pt x="197" y="168"/>
                </a:lnTo>
                <a:lnTo>
                  <a:pt x="202" y="160"/>
                </a:lnTo>
                <a:lnTo>
                  <a:pt x="207" y="151"/>
                </a:lnTo>
                <a:lnTo>
                  <a:pt x="211" y="141"/>
                </a:lnTo>
                <a:lnTo>
                  <a:pt x="212" y="132"/>
                </a:lnTo>
                <a:lnTo>
                  <a:pt x="215" y="121"/>
                </a:lnTo>
                <a:lnTo>
                  <a:pt x="215" y="110"/>
                </a:lnTo>
                <a:lnTo>
                  <a:pt x="215" y="110"/>
                </a:lnTo>
                <a:lnTo>
                  <a:pt x="215" y="101"/>
                </a:lnTo>
                <a:lnTo>
                  <a:pt x="212" y="90"/>
                </a:lnTo>
                <a:lnTo>
                  <a:pt x="211" y="81"/>
                </a:lnTo>
                <a:lnTo>
                  <a:pt x="207" y="71"/>
                </a:lnTo>
                <a:lnTo>
                  <a:pt x="202" y="62"/>
                </a:lnTo>
                <a:lnTo>
                  <a:pt x="197" y="54"/>
                </a:lnTo>
                <a:lnTo>
                  <a:pt x="192" y="46"/>
                </a:lnTo>
                <a:lnTo>
                  <a:pt x="185" y="37"/>
                </a:lnTo>
                <a:lnTo>
                  <a:pt x="177" y="31"/>
                </a:lnTo>
                <a:lnTo>
                  <a:pt x="169" y="25"/>
                </a:lnTo>
                <a:lnTo>
                  <a:pt x="161" y="20"/>
                </a:lnTo>
                <a:lnTo>
                  <a:pt x="151" y="16"/>
                </a:lnTo>
                <a:lnTo>
                  <a:pt x="142" y="12"/>
                </a:lnTo>
                <a:lnTo>
                  <a:pt x="132" y="10"/>
                </a:lnTo>
                <a:lnTo>
                  <a:pt x="121" y="8"/>
                </a:lnTo>
                <a:lnTo>
                  <a:pt x="112" y="8"/>
                </a:lnTo>
                <a:lnTo>
                  <a:pt x="112" y="0"/>
                </a:lnTo>
                <a:lnTo>
                  <a:pt x="112" y="0"/>
                </a:lnTo>
                <a:lnTo>
                  <a:pt x="123" y="1"/>
                </a:lnTo>
                <a:lnTo>
                  <a:pt x="134" y="2"/>
                </a:lnTo>
                <a:lnTo>
                  <a:pt x="144" y="5"/>
                </a:lnTo>
                <a:lnTo>
                  <a:pt x="155" y="9"/>
                </a:lnTo>
                <a:lnTo>
                  <a:pt x="165" y="13"/>
                </a:lnTo>
                <a:lnTo>
                  <a:pt x="174" y="19"/>
                </a:lnTo>
                <a:lnTo>
                  <a:pt x="182" y="25"/>
                </a:lnTo>
                <a:lnTo>
                  <a:pt x="190" y="32"/>
                </a:lnTo>
                <a:lnTo>
                  <a:pt x="197" y="40"/>
                </a:lnTo>
                <a:lnTo>
                  <a:pt x="204" y="48"/>
                </a:lnTo>
                <a:lnTo>
                  <a:pt x="209" y="58"/>
                </a:lnTo>
                <a:lnTo>
                  <a:pt x="213" y="67"/>
                </a:lnTo>
                <a:lnTo>
                  <a:pt x="217" y="78"/>
                </a:lnTo>
                <a:lnTo>
                  <a:pt x="220" y="89"/>
                </a:lnTo>
                <a:lnTo>
                  <a:pt x="221" y="100"/>
                </a:lnTo>
                <a:lnTo>
                  <a:pt x="223" y="110"/>
                </a:lnTo>
                <a:lnTo>
                  <a:pt x="223" y="110"/>
                </a:lnTo>
                <a:lnTo>
                  <a:pt x="221" y="123"/>
                </a:lnTo>
                <a:lnTo>
                  <a:pt x="220" y="133"/>
                </a:lnTo>
                <a:lnTo>
                  <a:pt x="217" y="144"/>
                </a:lnTo>
                <a:lnTo>
                  <a:pt x="213" y="154"/>
                </a:lnTo>
                <a:lnTo>
                  <a:pt x="209" y="164"/>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2"/>
                </a:lnTo>
                <a:lnTo>
                  <a:pt x="112" y="22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77" name="Freeform 353"/>
          <p:cNvSpPr/>
          <p:nvPr/>
        </p:nvSpPr>
        <p:spPr bwMode="auto">
          <a:xfrm>
            <a:off x="9439729" y="4083622"/>
            <a:ext cx="75052" cy="93383"/>
          </a:xfrm>
          <a:custGeom>
            <a:avLst/>
            <a:gdLst/>
            <a:ahLst/>
            <a:cxnLst>
              <a:cxn ang="0">
                <a:pos x="50" y="58"/>
              </a:cxn>
              <a:cxn ang="0">
                <a:pos x="0" y="30"/>
              </a:cxn>
              <a:cxn ang="0">
                <a:pos x="50" y="0"/>
              </a:cxn>
              <a:cxn ang="0">
                <a:pos x="50" y="58"/>
              </a:cxn>
            </a:cxnLst>
            <a:rect l="0" t="0" r="r" b="b"/>
            <a:pathLst>
              <a:path w="50" h="58">
                <a:moveTo>
                  <a:pt x="50" y="58"/>
                </a:moveTo>
                <a:lnTo>
                  <a:pt x="0" y="30"/>
                </a:lnTo>
                <a:lnTo>
                  <a:pt x="50" y="0"/>
                </a:lnTo>
                <a:lnTo>
                  <a:pt x="50" y="5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78" name="Freeform 354"/>
          <p:cNvSpPr/>
          <p:nvPr/>
        </p:nvSpPr>
        <p:spPr bwMode="auto">
          <a:xfrm>
            <a:off x="9500710" y="4219026"/>
            <a:ext cx="89125" cy="168089"/>
          </a:xfrm>
          <a:custGeom>
            <a:avLst/>
            <a:gdLst/>
            <a:ahLst/>
            <a:cxnLst>
              <a:cxn ang="0">
                <a:pos x="51" y="108"/>
              </a:cxn>
              <a:cxn ang="0">
                <a:pos x="0" y="58"/>
              </a:cxn>
              <a:cxn ang="0">
                <a:pos x="0" y="0"/>
              </a:cxn>
              <a:cxn ang="0">
                <a:pos x="8" y="0"/>
              </a:cxn>
              <a:cxn ang="0">
                <a:pos x="8" y="56"/>
              </a:cxn>
              <a:cxn ang="0">
                <a:pos x="56" y="103"/>
              </a:cxn>
              <a:cxn ang="0">
                <a:pos x="51" y="108"/>
              </a:cxn>
            </a:cxnLst>
            <a:rect l="0" t="0" r="r" b="b"/>
            <a:pathLst>
              <a:path w="56" h="108">
                <a:moveTo>
                  <a:pt x="51" y="108"/>
                </a:moveTo>
                <a:lnTo>
                  <a:pt x="0" y="58"/>
                </a:lnTo>
                <a:lnTo>
                  <a:pt x="0" y="0"/>
                </a:lnTo>
                <a:lnTo>
                  <a:pt x="8" y="0"/>
                </a:lnTo>
                <a:lnTo>
                  <a:pt x="8" y="56"/>
                </a:lnTo>
                <a:lnTo>
                  <a:pt x="56" y="103"/>
                </a:lnTo>
                <a:lnTo>
                  <a:pt x="51" y="10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79" name="Freeform 355"/>
          <p:cNvSpPr>
            <a:spLocks noEditPoints="1"/>
          </p:cNvSpPr>
          <p:nvPr/>
        </p:nvSpPr>
        <p:spPr bwMode="auto">
          <a:xfrm>
            <a:off x="8510963" y="4083622"/>
            <a:ext cx="384640" cy="387541"/>
          </a:xfrm>
          <a:custGeom>
            <a:avLst/>
            <a:gdLst/>
            <a:ahLst/>
            <a:cxnLst>
              <a:cxn ang="0">
                <a:pos x="111" y="247"/>
              </a:cxn>
              <a:cxn ang="0">
                <a:pos x="76" y="239"/>
              </a:cxn>
              <a:cxn ang="0">
                <a:pos x="45" y="220"/>
              </a:cxn>
              <a:cxn ang="0">
                <a:pos x="27" y="203"/>
              </a:cxn>
              <a:cxn ang="0">
                <a:pos x="9" y="172"/>
              </a:cxn>
              <a:cxn ang="0">
                <a:pos x="0" y="137"/>
              </a:cxn>
              <a:cxn ang="0">
                <a:pos x="0" y="112"/>
              </a:cxn>
              <a:cxn ang="0">
                <a:pos x="9" y="77"/>
              </a:cxn>
              <a:cxn ang="0">
                <a:pos x="27" y="46"/>
              </a:cxn>
              <a:cxn ang="0">
                <a:pos x="45" y="29"/>
              </a:cxn>
              <a:cxn ang="0">
                <a:pos x="76" y="10"/>
              </a:cxn>
              <a:cxn ang="0">
                <a:pos x="111" y="0"/>
              </a:cxn>
              <a:cxn ang="0">
                <a:pos x="136" y="0"/>
              </a:cxn>
              <a:cxn ang="0">
                <a:pos x="171" y="10"/>
              </a:cxn>
              <a:cxn ang="0">
                <a:pos x="202" y="29"/>
              </a:cxn>
              <a:cxn ang="0">
                <a:pos x="219" y="46"/>
              </a:cxn>
              <a:cxn ang="0">
                <a:pos x="238" y="77"/>
              </a:cxn>
              <a:cxn ang="0">
                <a:pos x="247" y="112"/>
              </a:cxn>
              <a:cxn ang="0">
                <a:pos x="247" y="137"/>
              </a:cxn>
              <a:cxn ang="0">
                <a:pos x="238" y="172"/>
              </a:cxn>
              <a:cxn ang="0">
                <a:pos x="219" y="203"/>
              </a:cxn>
              <a:cxn ang="0">
                <a:pos x="202" y="220"/>
              </a:cxn>
              <a:cxn ang="0">
                <a:pos x="171" y="239"/>
              </a:cxn>
              <a:cxn ang="0">
                <a:pos x="136" y="247"/>
              </a:cxn>
              <a:cxn ang="0">
                <a:pos x="123" y="8"/>
              </a:cxn>
              <a:cxn ang="0">
                <a:pos x="101" y="11"/>
              </a:cxn>
              <a:cxn ang="0">
                <a:pos x="69" y="22"/>
              </a:cxn>
              <a:cxn ang="0">
                <a:pos x="42" y="42"/>
              </a:cxn>
              <a:cxn ang="0">
                <a:pos x="27" y="60"/>
              </a:cxn>
              <a:cxn ang="0">
                <a:pos x="13" y="91"/>
              </a:cxn>
              <a:cxn ang="0">
                <a:pos x="8" y="125"/>
              </a:cxn>
              <a:cxn ang="0">
                <a:pos x="11" y="146"/>
              </a:cxn>
              <a:cxn ang="0">
                <a:pos x="22" y="179"/>
              </a:cxn>
              <a:cxn ang="0">
                <a:pos x="42" y="206"/>
              </a:cxn>
              <a:cxn ang="0">
                <a:pos x="59" y="220"/>
              </a:cxn>
              <a:cxn ang="0">
                <a:pos x="90" y="234"/>
              </a:cxn>
              <a:cxn ang="0">
                <a:pos x="123" y="239"/>
              </a:cxn>
              <a:cxn ang="0">
                <a:pos x="146" y="237"/>
              </a:cxn>
              <a:cxn ang="0">
                <a:pos x="178" y="226"/>
              </a:cxn>
              <a:cxn ang="0">
                <a:pos x="205" y="206"/>
              </a:cxn>
              <a:cxn ang="0">
                <a:pos x="219" y="188"/>
              </a:cxn>
              <a:cxn ang="0">
                <a:pos x="234" y="158"/>
              </a:cxn>
              <a:cxn ang="0">
                <a:pos x="239" y="125"/>
              </a:cxn>
              <a:cxn ang="0">
                <a:pos x="236" y="102"/>
              </a:cxn>
              <a:cxn ang="0">
                <a:pos x="225" y="71"/>
              </a:cxn>
              <a:cxn ang="0">
                <a:pos x="205" y="42"/>
              </a:cxn>
              <a:cxn ang="0">
                <a:pos x="188" y="29"/>
              </a:cxn>
              <a:cxn ang="0">
                <a:pos x="157" y="14"/>
              </a:cxn>
              <a:cxn ang="0">
                <a:pos x="123" y="8"/>
              </a:cxn>
            </a:cxnLst>
            <a:rect l="0" t="0" r="r" b="b"/>
            <a:pathLst>
              <a:path w="247" h="249">
                <a:moveTo>
                  <a:pt x="123" y="249"/>
                </a:moveTo>
                <a:lnTo>
                  <a:pt x="123" y="249"/>
                </a:lnTo>
                <a:lnTo>
                  <a:pt x="111" y="247"/>
                </a:lnTo>
                <a:lnTo>
                  <a:pt x="99" y="246"/>
                </a:lnTo>
                <a:lnTo>
                  <a:pt x="88" y="243"/>
                </a:lnTo>
                <a:lnTo>
                  <a:pt x="76" y="239"/>
                </a:lnTo>
                <a:lnTo>
                  <a:pt x="65" y="234"/>
                </a:lnTo>
                <a:lnTo>
                  <a:pt x="55" y="227"/>
                </a:lnTo>
                <a:lnTo>
                  <a:pt x="45" y="220"/>
                </a:lnTo>
                <a:lnTo>
                  <a:pt x="36" y="212"/>
                </a:lnTo>
                <a:lnTo>
                  <a:pt x="36" y="212"/>
                </a:lnTo>
                <a:lnTo>
                  <a:pt x="27" y="203"/>
                </a:lnTo>
                <a:lnTo>
                  <a:pt x="20" y="193"/>
                </a:lnTo>
                <a:lnTo>
                  <a:pt x="13" y="183"/>
                </a:lnTo>
                <a:lnTo>
                  <a:pt x="9" y="172"/>
                </a:lnTo>
                <a:lnTo>
                  <a:pt x="5" y="160"/>
                </a:lnTo>
                <a:lnTo>
                  <a:pt x="1" y="149"/>
                </a:lnTo>
                <a:lnTo>
                  <a:pt x="0" y="137"/>
                </a:lnTo>
                <a:lnTo>
                  <a:pt x="0" y="125"/>
                </a:lnTo>
                <a:lnTo>
                  <a:pt x="0" y="125"/>
                </a:lnTo>
                <a:lnTo>
                  <a:pt x="0" y="112"/>
                </a:lnTo>
                <a:lnTo>
                  <a:pt x="1" y="100"/>
                </a:lnTo>
                <a:lnTo>
                  <a:pt x="5" y="88"/>
                </a:lnTo>
                <a:lnTo>
                  <a:pt x="9" y="77"/>
                </a:lnTo>
                <a:lnTo>
                  <a:pt x="13" y="65"/>
                </a:lnTo>
                <a:lnTo>
                  <a:pt x="20" y="56"/>
                </a:lnTo>
                <a:lnTo>
                  <a:pt x="27" y="46"/>
                </a:lnTo>
                <a:lnTo>
                  <a:pt x="36" y="37"/>
                </a:lnTo>
                <a:lnTo>
                  <a:pt x="36" y="37"/>
                </a:lnTo>
                <a:lnTo>
                  <a:pt x="45" y="29"/>
                </a:lnTo>
                <a:lnTo>
                  <a:pt x="55" y="21"/>
                </a:lnTo>
                <a:lnTo>
                  <a:pt x="65" y="15"/>
                </a:lnTo>
                <a:lnTo>
                  <a:pt x="76" y="10"/>
                </a:lnTo>
                <a:lnTo>
                  <a:pt x="88" y="6"/>
                </a:lnTo>
                <a:lnTo>
                  <a:pt x="99" y="3"/>
                </a:lnTo>
                <a:lnTo>
                  <a:pt x="111" y="0"/>
                </a:lnTo>
                <a:lnTo>
                  <a:pt x="123" y="0"/>
                </a:lnTo>
                <a:lnTo>
                  <a:pt x="123" y="0"/>
                </a:lnTo>
                <a:lnTo>
                  <a:pt x="136" y="0"/>
                </a:lnTo>
                <a:lnTo>
                  <a:pt x="147" y="3"/>
                </a:lnTo>
                <a:lnTo>
                  <a:pt x="159" y="6"/>
                </a:lnTo>
                <a:lnTo>
                  <a:pt x="171" y="10"/>
                </a:lnTo>
                <a:lnTo>
                  <a:pt x="182" y="15"/>
                </a:lnTo>
                <a:lnTo>
                  <a:pt x="192" y="21"/>
                </a:lnTo>
                <a:lnTo>
                  <a:pt x="202" y="29"/>
                </a:lnTo>
                <a:lnTo>
                  <a:pt x="211" y="37"/>
                </a:lnTo>
                <a:lnTo>
                  <a:pt x="211" y="37"/>
                </a:lnTo>
                <a:lnTo>
                  <a:pt x="219" y="46"/>
                </a:lnTo>
                <a:lnTo>
                  <a:pt x="227" y="56"/>
                </a:lnTo>
                <a:lnTo>
                  <a:pt x="232" y="65"/>
                </a:lnTo>
                <a:lnTo>
                  <a:pt x="238" y="77"/>
                </a:lnTo>
                <a:lnTo>
                  <a:pt x="242" y="88"/>
                </a:lnTo>
                <a:lnTo>
                  <a:pt x="244" y="100"/>
                </a:lnTo>
                <a:lnTo>
                  <a:pt x="247" y="112"/>
                </a:lnTo>
                <a:lnTo>
                  <a:pt x="247" y="125"/>
                </a:lnTo>
                <a:lnTo>
                  <a:pt x="247" y="125"/>
                </a:lnTo>
                <a:lnTo>
                  <a:pt x="247" y="137"/>
                </a:lnTo>
                <a:lnTo>
                  <a:pt x="244" y="149"/>
                </a:lnTo>
                <a:lnTo>
                  <a:pt x="242" y="160"/>
                </a:lnTo>
                <a:lnTo>
                  <a:pt x="238" y="172"/>
                </a:lnTo>
                <a:lnTo>
                  <a:pt x="232" y="183"/>
                </a:lnTo>
                <a:lnTo>
                  <a:pt x="227" y="193"/>
                </a:lnTo>
                <a:lnTo>
                  <a:pt x="219" y="203"/>
                </a:lnTo>
                <a:lnTo>
                  <a:pt x="211" y="212"/>
                </a:lnTo>
                <a:lnTo>
                  <a:pt x="211" y="212"/>
                </a:lnTo>
                <a:lnTo>
                  <a:pt x="202" y="220"/>
                </a:lnTo>
                <a:lnTo>
                  <a:pt x="192" y="227"/>
                </a:lnTo>
                <a:lnTo>
                  <a:pt x="182" y="234"/>
                </a:lnTo>
                <a:lnTo>
                  <a:pt x="171" y="239"/>
                </a:lnTo>
                <a:lnTo>
                  <a:pt x="159" y="243"/>
                </a:lnTo>
                <a:lnTo>
                  <a:pt x="147" y="246"/>
                </a:lnTo>
                <a:lnTo>
                  <a:pt x="136" y="247"/>
                </a:lnTo>
                <a:lnTo>
                  <a:pt x="123" y="249"/>
                </a:lnTo>
                <a:lnTo>
                  <a:pt x="123" y="249"/>
                </a:lnTo>
                <a:close/>
                <a:moveTo>
                  <a:pt x="123" y="8"/>
                </a:moveTo>
                <a:lnTo>
                  <a:pt x="123" y="8"/>
                </a:lnTo>
                <a:lnTo>
                  <a:pt x="112" y="10"/>
                </a:lnTo>
                <a:lnTo>
                  <a:pt x="101" y="11"/>
                </a:lnTo>
                <a:lnTo>
                  <a:pt x="90" y="14"/>
                </a:lnTo>
                <a:lnTo>
                  <a:pt x="80" y="18"/>
                </a:lnTo>
                <a:lnTo>
                  <a:pt x="69" y="22"/>
                </a:lnTo>
                <a:lnTo>
                  <a:pt x="59" y="29"/>
                </a:lnTo>
                <a:lnTo>
                  <a:pt x="50" y="35"/>
                </a:lnTo>
                <a:lnTo>
                  <a:pt x="42" y="42"/>
                </a:lnTo>
                <a:lnTo>
                  <a:pt x="42" y="42"/>
                </a:lnTo>
                <a:lnTo>
                  <a:pt x="34" y="52"/>
                </a:lnTo>
                <a:lnTo>
                  <a:pt x="27" y="60"/>
                </a:lnTo>
                <a:lnTo>
                  <a:pt x="22" y="71"/>
                </a:lnTo>
                <a:lnTo>
                  <a:pt x="18" y="80"/>
                </a:lnTo>
                <a:lnTo>
                  <a:pt x="13" y="91"/>
                </a:lnTo>
                <a:lnTo>
                  <a:pt x="11" y="102"/>
                </a:lnTo>
                <a:lnTo>
                  <a:pt x="9" y="112"/>
                </a:lnTo>
                <a:lnTo>
                  <a:pt x="8" y="125"/>
                </a:lnTo>
                <a:lnTo>
                  <a:pt x="8" y="125"/>
                </a:lnTo>
                <a:lnTo>
                  <a:pt x="9" y="135"/>
                </a:lnTo>
                <a:lnTo>
                  <a:pt x="11" y="146"/>
                </a:lnTo>
                <a:lnTo>
                  <a:pt x="13" y="158"/>
                </a:lnTo>
                <a:lnTo>
                  <a:pt x="18" y="168"/>
                </a:lnTo>
                <a:lnTo>
                  <a:pt x="22" y="179"/>
                </a:lnTo>
                <a:lnTo>
                  <a:pt x="27" y="188"/>
                </a:lnTo>
                <a:lnTo>
                  <a:pt x="34" y="198"/>
                </a:lnTo>
                <a:lnTo>
                  <a:pt x="42" y="206"/>
                </a:lnTo>
                <a:lnTo>
                  <a:pt x="42" y="206"/>
                </a:lnTo>
                <a:lnTo>
                  <a:pt x="50" y="214"/>
                </a:lnTo>
                <a:lnTo>
                  <a:pt x="59" y="220"/>
                </a:lnTo>
                <a:lnTo>
                  <a:pt x="69" y="226"/>
                </a:lnTo>
                <a:lnTo>
                  <a:pt x="80" y="231"/>
                </a:lnTo>
                <a:lnTo>
                  <a:pt x="90" y="234"/>
                </a:lnTo>
                <a:lnTo>
                  <a:pt x="101" y="237"/>
                </a:lnTo>
                <a:lnTo>
                  <a:pt x="112" y="239"/>
                </a:lnTo>
                <a:lnTo>
                  <a:pt x="123" y="239"/>
                </a:lnTo>
                <a:lnTo>
                  <a:pt x="123" y="239"/>
                </a:lnTo>
                <a:lnTo>
                  <a:pt x="135" y="239"/>
                </a:lnTo>
                <a:lnTo>
                  <a:pt x="146" y="237"/>
                </a:lnTo>
                <a:lnTo>
                  <a:pt x="157" y="234"/>
                </a:lnTo>
                <a:lnTo>
                  <a:pt x="167" y="231"/>
                </a:lnTo>
                <a:lnTo>
                  <a:pt x="178" y="226"/>
                </a:lnTo>
                <a:lnTo>
                  <a:pt x="188" y="220"/>
                </a:lnTo>
                <a:lnTo>
                  <a:pt x="196" y="214"/>
                </a:lnTo>
                <a:lnTo>
                  <a:pt x="205" y="206"/>
                </a:lnTo>
                <a:lnTo>
                  <a:pt x="205" y="206"/>
                </a:lnTo>
                <a:lnTo>
                  <a:pt x="212" y="198"/>
                </a:lnTo>
                <a:lnTo>
                  <a:pt x="219" y="188"/>
                </a:lnTo>
                <a:lnTo>
                  <a:pt x="225" y="179"/>
                </a:lnTo>
                <a:lnTo>
                  <a:pt x="229" y="168"/>
                </a:lnTo>
                <a:lnTo>
                  <a:pt x="234" y="158"/>
                </a:lnTo>
                <a:lnTo>
                  <a:pt x="236" y="146"/>
                </a:lnTo>
                <a:lnTo>
                  <a:pt x="238" y="135"/>
                </a:lnTo>
                <a:lnTo>
                  <a:pt x="239" y="125"/>
                </a:lnTo>
                <a:lnTo>
                  <a:pt x="239" y="125"/>
                </a:lnTo>
                <a:lnTo>
                  <a:pt x="238" y="112"/>
                </a:lnTo>
                <a:lnTo>
                  <a:pt x="236" y="102"/>
                </a:lnTo>
                <a:lnTo>
                  <a:pt x="234" y="91"/>
                </a:lnTo>
                <a:lnTo>
                  <a:pt x="229" y="80"/>
                </a:lnTo>
                <a:lnTo>
                  <a:pt x="225" y="71"/>
                </a:lnTo>
                <a:lnTo>
                  <a:pt x="219" y="60"/>
                </a:lnTo>
                <a:lnTo>
                  <a:pt x="212" y="52"/>
                </a:lnTo>
                <a:lnTo>
                  <a:pt x="205" y="42"/>
                </a:lnTo>
                <a:lnTo>
                  <a:pt x="205" y="42"/>
                </a:lnTo>
                <a:lnTo>
                  <a:pt x="196" y="35"/>
                </a:lnTo>
                <a:lnTo>
                  <a:pt x="188" y="29"/>
                </a:lnTo>
                <a:lnTo>
                  <a:pt x="178" y="22"/>
                </a:lnTo>
                <a:lnTo>
                  <a:pt x="167" y="18"/>
                </a:lnTo>
                <a:lnTo>
                  <a:pt x="157" y="14"/>
                </a:lnTo>
                <a:lnTo>
                  <a:pt x="146" y="11"/>
                </a:lnTo>
                <a:lnTo>
                  <a:pt x="135" y="10"/>
                </a:lnTo>
                <a:lnTo>
                  <a:pt x="123" y="8"/>
                </a:lnTo>
                <a:lnTo>
                  <a:pt x="123" y="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80" name="Freeform 356"/>
          <p:cNvSpPr/>
          <p:nvPr/>
        </p:nvSpPr>
        <p:spPr bwMode="auto">
          <a:xfrm>
            <a:off x="8567253" y="4144319"/>
            <a:ext cx="272063" cy="270811"/>
          </a:xfrm>
          <a:custGeom>
            <a:avLst/>
            <a:gdLst/>
            <a:ahLst/>
            <a:cxnLst>
              <a:cxn ang="0">
                <a:pos x="169" y="175"/>
              </a:cxn>
              <a:cxn ang="0">
                <a:pos x="0" y="5"/>
              </a:cxn>
              <a:cxn ang="0">
                <a:pos x="6" y="0"/>
              </a:cxn>
              <a:cxn ang="0">
                <a:pos x="175" y="169"/>
              </a:cxn>
              <a:cxn ang="0">
                <a:pos x="169" y="175"/>
              </a:cxn>
            </a:cxnLst>
            <a:rect l="0" t="0" r="r" b="b"/>
            <a:pathLst>
              <a:path w="175" h="175">
                <a:moveTo>
                  <a:pt x="169" y="175"/>
                </a:moveTo>
                <a:lnTo>
                  <a:pt x="0" y="5"/>
                </a:lnTo>
                <a:lnTo>
                  <a:pt x="6" y="0"/>
                </a:lnTo>
                <a:lnTo>
                  <a:pt x="175" y="169"/>
                </a:lnTo>
                <a:lnTo>
                  <a:pt x="169" y="17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81" name="Freeform 357"/>
          <p:cNvSpPr>
            <a:spLocks noEditPoints="1"/>
          </p:cNvSpPr>
          <p:nvPr/>
        </p:nvSpPr>
        <p:spPr bwMode="auto">
          <a:xfrm>
            <a:off x="3651361" y="4172334"/>
            <a:ext cx="375259" cy="228789"/>
          </a:xfrm>
          <a:custGeom>
            <a:avLst/>
            <a:gdLst/>
            <a:ahLst/>
            <a:cxnLst>
              <a:cxn ang="0">
                <a:pos x="120" y="147"/>
              </a:cxn>
              <a:cxn ang="0">
                <a:pos x="97" y="145"/>
              </a:cxn>
              <a:cxn ang="0">
                <a:pos x="76" y="136"/>
              </a:cxn>
              <a:cxn ang="0">
                <a:pos x="56" y="126"/>
              </a:cxn>
              <a:cxn ang="0">
                <a:pos x="23" y="100"/>
              </a:cxn>
              <a:cxn ang="0">
                <a:pos x="2" y="76"/>
              </a:cxn>
              <a:cxn ang="0">
                <a:pos x="2" y="72"/>
              </a:cxn>
              <a:cxn ang="0">
                <a:pos x="12" y="59"/>
              </a:cxn>
              <a:cxn ang="0">
                <a:pos x="38" y="35"/>
              </a:cxn>
              <a:cxn ang="0">
                <a:pos x="65" y="16"/>
              </a:cxn>
              <a:cxn ang="0">
                <a:pos x="85" y="7"/>
              </a:cxn>
              <a:cxn ang="0">
                <a:pos x="108" y="1"/>
              </a:cxn>
              <a:cxn ang="0">
                <a:pos x="120" y="0"/>
              </a:cxn>
              <a:cxn ang="0">
                <a:pos x="145" y="4"/>
              </a:cxn>
              <a:cxn ang="0">
                <a:pos x="166" y="11"/>
              </a:cxn>
              <a:cxn ang="0">
                <a:pos x="187" y="22"/>
              </a:cxn>
              <a:cxn ang="0">
                <a:pos x="218" y="47"/>
              </a:cxn>
              <a:cxn ang="0">
                <a:pos x="239" y="72"/>
              </a:cxn>
              <a:cxn ang="0">
                <a:pos x="239" y="76"/>
              </a:cxn>
              <a:cxn ang="0">
                <a:pos x="230" y="88"/>
              </a:cxn>
              <a:cxn ang="0">
                <a:pos x="204" y="112"/>
              </a:cxn>
              <a:cxn ang="0">
                <a:pos x="177" y="131"/>
              </a:cxn>
              <a:cxn ang="0">
                <a:pos x="155" y="141"/>
              </a:cxn>
              <a:cxn ang="0">
                <a:pos x="133" y="146"/>
              </a:cxn>
              <a:cxn ang="0">
                <a:pos x="120" y="147"/>
              </a:cxn>
              <a:cxn ang="0">
                <a:pos x="10" y="74"/>
              </a:cxn>
              <a:cxn ang="0">
                <a:pos x="34" y="100"/>
              </a:cxn>
              <a:cxn ang="0">
                <a:pos x="64" y="122"/>
              </a:cxn>
              <a:cxn ang="0">
                <a:pos x="91" y="135"/>
              </a:cxn>
              <a:cxn ang="0">
                <a:pos x="111" y="139"/>
              </a:cxn>
              <a:cxn ang="0">
                <a:pos x="120" y="139"/>
              </a:cxn>
              <a:cxn ang="0">
                <a:pos x="141" y="138"/>
              </a:cxn>
              <a:cxn ang="0">
                <a:pos x="160" y="131"/>
              </a:cxn>
              <a:cxn ang="0">
                <a:pos x="193" y="111"/>
              </a:cxn>
              <a:cxn ang="0">
                <a:pos x="219" y="89"/>
              </a:cxn>
              <a:cxn ang="0">
                <a:pos x="232" y="74"/>
              </a:cxn>
              <a:cxn ang="0">
                <a:pos x="207" y="47"/>
              </a:cxn>
              <a:cxn ang="0">
                <a:pos x="177" y="26"/>
              </a:cxn>
              <a:cxn ang="0">
                <a:pos x="150" y="14"/>
              </a:cxn>
              <a:cxn ang="0">
                <a:pos x="131" y="8"/>
              </a:cxn>
              <a:cxn ang="0">
                <a:pos x="120" y="8"/>
              </a:cxn>
              <a:cxn ang="0">
                <a:pos x="100" y="11"/>
              </a:cxn>
              <a:cxn ang="0">
                <a:pos x="81" y="16"/>
              </a:cxn>
              <a:cxn ang="0">
                <a:pos x="47" y="37"/>
              </a:cxn>
              <a:cxn ang="0">
                <a:pos x="23" y="58"/>
              </a:cxn>
              <a:cxn ang="0">
                <a:pos x="10" y="74"/>
              </a:cxn>
            </a:cxnLst>
            <a:rect l="0" t="0" r="r" b="b"/>
            <a:pathLst>
              <a:path w="241" h="147">
                <a:moveTo>
                  <a:pt x="120" y="147"/>
                </a:moveTo>
                <a:lnTo>
                  <a:pt x="120" y="147"/>
                </a:lnTo>
                <a:lnTo>
                  <a:pt x="108" y="146"/>
                </a:lnTo>
                <a:lnTo>
                  <a:pt x="97" y="145"/>
                </a:lnTo>
                <a:lnTo>
                  <a:pt x="85" y="141"/>
                </a:lnTo>
                <a:lnTo>
                  <a:pt x="76" y="136"/>
                </a:lnTo>
                <a:lnTo>
                  <a:pt x="65" y="131"/>
                </a:lnTo>
                <a:lnTo>
                  <a:pt x="56" y="126"/>
                </a:lnTo>
                <a:lnTo>
                  <a:pt x="38" y="112"/>
                </a:lnTo>
                <a:lnTo>
                  <a:pt x="23" y="100"/>
                </a:lnTo>
                <a:lnTo>
                  <a:pt x="12" y="88"/>
                </a:lnTo>
                <a:lnTo>
                  <a:pt x="2" y="76"/>
                </a:lnTo>
                <a:lnTo>
                  <a:pt x="0" y="74"/>
                </a:lnTo>
                <a:lnTo>
                  <a:pt x="2" y="72"/>
                </a:lnTo>
                <a:lnTo>
                  <a:pt x="2" y="72"/>
                </a:lnTo>
                <a:lnTo>
                  <a:pt x="12" y="59"/>
                </a:lnTo>
                <a:lnTo>
                  <a:pt x="23" y="47"/>
                </a:lnTo>
                <a:lnTo>
                  <a:pt x="38" y="35"/>
                </a:lnTo>
                <a:lnTo>
                  <a:pt x="56" y="22"/>
                </a:lnTo>
                <a:lnTo>
                  <a:pt x="65" y="16"/>
                </a:lnTo>
                <a:lnTo>
                  <a:pt x="76" y="11"/>
                </a:lnTo>
                <a:lnTo>
                  <a:pt x="85" y="7"/>
                </a:lnTo>
                <a:lnTo>
                  <a:pt x="97" y="4"/>
                </a:lnTo>
                <a:lnTo>
                  <a:pt x="108" y="1"/>
                </a:lnTo>
                <a:lnTo>
                  <a:pt x="120" y="0"/>
                </a:lnTo>
                <a:lnTo>
                  <a:pt x="120" y="0"/>
                </a:lnTo>
                <a:lnTo>
                  <a:pt x="133" y="1"/>
                </a:lnTo>
                <a:lnTo>
                  <a:pt x="145" y="4"/>
                </a:lnTo>
                <a:lnTo>
                  <a:pt x="155" y="7"/>
                </a:lnTo>
                <a:lnTo>
                  <a:pt x="166" y="11"/>
                </a:lnTo>
                <a:lnTo>
                  <a:pt x="177" y="16"/>
                </a:lnTo>
                <a:lnTo>
                  <a:pt x="187" y="22"/>
                </a:lnTo>
                <a:lnTo>
                  <a:pt x="204" y="35"/>
                </a:lnTo>
                <a:lnTo>
                  <a:pt x="218" y="47"/>
                </a:lnTo>
                <a:lnTo>
                  <a:pt x="230" y="59"/>
                </a:lnTo>
                <a:lnTo>
                  <a:pt x="239" y="72"/>
                </a:lnTo>
                <a:lnTo>
                  <a:pt x="241" y="74"/>
                </a:lnTo>
                <a:lnTo>
                  <a:pt x="239" y="76"/>
                </a:lnTo>
                <a:lnTo>
                  <a:pt x="239" y="76"/>
                </a:lnTo>
                <a:lnTo>
                  <a:pt x="230" y="88"/>
                </a:lnTo>
                <a:lnTo>
                  <a:pt x="218" y="100"/>
                </a:lnTo>
                <a:lnTo>
                  <a:pt x="204" y="112"/>
                </a:lnTo>
                <a:lnTo>
                  <a:pt x="187" y="126"/>
                </a:lnTo>
                <a:lnTo>
                  <a:pt x="177" y="131"/>
                </a:lnTo>
                <a:lnTo>
                  <a:pt x="166" y="136"/>
                </a:lnTo>
                <a:lnTo>
                  <a:pt x="155" y="141"/>
                </a:lnTo>
                <a:lnTo>
                  <a:pt x="145" y="145"/>
                </a:lnTo>
                <a:lnTo>
                  <a:pt x="133" y="146"/>
                </a:lnTo>
                <a:lnTo>
                  <a:pt x="120" y="147"/>
                </a:lnTo>
                <a:lnTo>
                  <a:pt x="120" y="147"/>
                </a:lnTo>
                <a:close/>
                <a:moveTo>
                  <a:pt x="10" y="74"/>
                </a:moveTo>
                <a:lnTo>
                  <a:pt x="10" y="74"/>
                </a:lnTo>
                <a:lnTo>
                  <a:pt x="23" y="89"/>
                </a:lnTo>
                <a:lnTo>
                  <a:pt x="34" y="100"/>
                </a:lnTo>
                <a:lnTo>
                  <a:pt x="49" y="111"/>
                </a:lnTo>
                <a:lnTo>
                  <a:pt x="64" y="122"/>
                </a:lnTo>
                <a:lnTo>
                  <a:pt x="81" y="131"/>
                </a:lnTo>
                <a:lnTo>
                  <a:pt x="91" y="135"/>
                </a:lnTo>
                <a:lnTo>
                  <a:pt x="100" y="138"/>
                </a:lnTo>
                <a:lnTo>
                  <a:pt x="111" y="139"/>
                </a:lnTo>
                <a:lnTo>
                  <a:pt x="120" y="139"/>
                </a:lnTo>
                <a:lnTo>
                  <a:pt x="120" y="139"/>
                </a:lnTo>
                <a:lnTo>
                  <a:pt x="131" y="139"/>
                </a:lnTo>
                <a:lnTo>
                  <a:pt x="141" y="138"/>
                </a:lnTo>
                <a:lnTo>
                  <a:pt x="150" y="135"/>
                </a:lnTo>
                <a:lnTo>
                  <a:pt x="160" y="131"/>
                </a:lnTo>
                <a:lnTo>
                  <a:pt x="177" y="122"/>
                </a:lnTo>
                <a:lnTo>
                  <a:pt x="193" y="111"/>
                </a:lnTo>
                <a:lnTo>
                  <a:pt x="207" y="100"/>
                </a:lnTo>
                <a:lnTo>
                  <a:pt x="219" y="89"/>
                </a:lnTo>
                <a:lnTo>
                  <a:pt x="232" y="74"/>
                </a:lnTo>
                <a:lnTo>
                  <a:pt x="232" y="74"/>
                </a:lnTo>
                <a:lnTo>
                  <a:pt x="219" y="58"/>
                </a:lnTo>
                <a:lnTo>
                  <a:pt x="207" y="47"/>
                </a:lnTo>
                <a:lnTo>
                  <a:pt x="193" y="37"/>
                </a:lnTo>
                <a:lnTo>
                  <a:pt x="177" y="26"/>
                </a:lnTo>
                <a:lnTo>
                  <a:pt x="160" y="16"/>
                </a:lnTo>
                <a:lnTo>
                  <a:pt x="150" y="14"/>
                </a:lnTo>
                <a:lnTo>
                  <a:pt x="141" y="11"/>
                </a:lnTo>
                <a:lnTo>
                  <a:pt x="131" y="8"/>
                </a:lnTo>
                <a:lnTo>
                  <a:pt x="120" y="8"/>
                </a:lnTo>
                <a:lnTo>
                  <a:pt x="120" y="8"/>
                </a:lnTo>
                <a:lnTo>
                  <a:pt x="111" y="8"/>
                </a:lnTo>
                <a:lnTo>
                  <a:pt x="100" y="11"/>
                </a:lnTo>
                <a:lnTo>
                  <a:pt x="91" y="14"/>
                </a:lnTo>
                <a:lnTo>
                  <a:pt x="81" y="16"/>
                </a:lnTo>
                <a:lnTo>
                  <a:pt x="64" y="26"/>
                </a:lnTo>
                <a:lnTo>
                  <a:pt x="47" y="37"/>
                </a:lnTo>
                <a:lnTo>
                  <a:pt x="34" y="47"/>
                </a:lnTo>
                <a:lnTo>
                  <a:pt x="23" y="58"/>
                </a:lnTo>
                <a:lnTo>
                  <a:pt x="10" y="74"/>
                </a:lnTo>
                <a:lnTo>
                  <a:pt x="10" y="7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82" name="Freeform 358"/>
          <p:cNvSpPr>
            <a:spLocks noEditPoints="1"/>
          </p:cNvSpPr>
          <p:nvPr/>
        </p:nvSpPr>
        <p:spPr bwMode="auto">
          <a:xfrm>
            <a:off x="3754559" y="4205020"/>
            <a:ext cx="173559" cy="168089"/>
          </a:xfrm>
          <a:custGeom>
            <a:avLst/>
            <a:gdLst/>
            <a:ahLst/>
            <a:cxnLst>
              <a:cxn ang="0">
                <a:pos x="54" y="109"/>
              </a:cxn>
              <a:cxn ang="0">
                <a:pos x="34" y="105"/>
              </a:cxn>
              <a:cxn ang="0">
                <a:pos x="17" y="93"/>
              </a:cxn>
              <a:cxn ang="0">
                <a:pos x="4" y="76"/>
              </a:cxn>
              <a:cxn ang="0">
                <a:pos x="0" y="55"/>
              </a:cxn>
              <a:cxn ang="0">
                <a:pos x="2" y="43"/>
              </a:cxn>
              <a:cxn ang="0">
                <a:pos x="10" y="24"/>
              </a:cxn>
              <a:cxn ang="0">
                <a:pos x="25" y="9"/>
              </a:cxn>
              <a:cxn ang="0">
                <a:pos x="44" y="1"/>
              </a:cxn>
              <a:cxn ang="0">
                <a:pos x="54" y="0"/>
              </a:cxn>
              <a:cxn ang="0">
                <a:pos x="76" y="4"/>
              </a:cxn>
              <a:cxn ang="0">
                <a:pos x="94" y="16"/>
              </a:cxn>
              <a:cxn ang="0">
                <a:pos x="106" y="34"/>
              </a:cxn>
              <a:cxn ang="0">
                <a:pos x="110" y="55"/>
              </a:cxn>
              <a:cxn ang="0">
                <a:pos x="108" y="66"/>
              </a:cxn>
              <a:cxn ang="0">
                <a:pos x="100" y="85"/>
              </a:cxn>
              <a:cxn ang="0">
                <a:pos x="85" y="100"/>
              </a:cxn>
              <a:cxn ang="0">
                <a:pos x="65" y="108"/>
              </a:cxn>
              <a:cxn ang="0">
                <a:pos x="54" y="109"/>
              </a:cxn>
              <a:cxn ang="0">
                <a:pos x="54" y="8"/>
              </a:cxn>
              <a:cxn ang="0">
                <a:pos x="37" y="11"/>
              </a:cxn>
              <a:cxn ang="0">
                <a:pos x="22" y="22"/>
              </a:cxn>
              <a:cxn ang="0">
                <a:pos x="11" y="36"/>
              </a:cxn>
              <a:cxn ang="0">
                <a:pos x="7" y="55"/>
              </a:cxn>
              <a:cxn ang="0">
                <a:pos x="8" y="65"/>
              </a:cxn>
              <a:cxn ang="0">
                <a:pos x="15" y="81"/>
              </a:cxn>
              <a:cxn ang="0">
                <a:pos x="29" y="95"/>
              </a:cxn>
              <a:cxn ang="0">
                <a:pos x="45" y="101"/>
              </a:cxn>
              <a:cxn ang="0">
                <a:pos x="54" y="103"/>
              </a:cxn>
              <a:cxn ang="0">
                <a:pos x="73" y="99"/>
              </a:cxn>
              <a:cxn ang="0">
                <a:pos x="88" y="88"/>
              </a:cxn>
              <a:cxn ang="0">
                <a:pos x="99" y="73"/>
              </a:cxn>
              <a:cxn ang="0">
                <a:pos x="102" y="55"/>
              </a:cxn>
              <a:cxn ang="0">
                <a:pos x="102" y="46"/>
              </a:cxn>
              <a:cxn ang="0">
                <a:pos x="94" y="28"/>
              </a:cxn>
              <a:cxn ang="0">
                <a:pos x="81" y="16"/>
              </a:cxn>
              <a:cxn ang="0">
                <a:pos x="64" y="8"/>
              </a:cxn>
              <a:cxn ang="0">
                <a:pos x="54" y="8"/>
              </a:cxn>
            </a:cxnLst>
            <a:rect l="0" t="0" r="r" b="b"/>
            <a:pathLst>
              <a:path w="110" h="109">
                <a:moveTo>
                  <a:pt x="54" y="109"/>
                </a:moveTo>
                <a:lnTo>
                  <a:pt x="54" y="109"/>
                </a:lnTo>
                <a:lnTo>
                  <a:pt x="44" y="108"/>
                </a:lnTo>
                <a:lnTo>
                  <a:pt x="34" y="105"/>
                </a:lnTo>
                <a:lnTo>
                  <a:pt x="25" y="100"/>
                </a:lnTo>
                <a:lnTo>
                  <a:pt x="17" y="93"/>
                </a:lnTo>
                <a:lnTo>
                  <a:pt x="10" y="85"/>
                </a:lnTo>
                <a:lnTo>
                  <a:pt x="4" y="76"/>
                </a:lnTo>
                <a:lnTo>
                  <a:pt x="2" y="66"/>
                </a:lnTo>
                <a:lnTo>
                  <a:pt x="0" y="55"/>
                </a:lnTo>
                <a:lnTo>
                  <a:pt x="0" y="55"/>
                </a:lnTo>
                <a:lnTo>
                  <a:pt x="2" y="43"/>
                </a:lnTo>
                <a:lnTo>
                  <a:pt x="4" y="34"/>
                </a:lnTo>
                <a:lnTo>
                  <a:pt x="10" y="24"/>
                </a:lnTo>
                <a:lnTo>
                  <a:pt x="17" y="16"/>
                </a:lnTo>
                <a:lnTo>
                  <a:pt x="25" y="9"/>
                </a:lnTo>
                <a:lnTo>
                  <a:pt x="34" y="4"/>
                </a:lnTo>
                <a:lnTo>
                  <a:pt x="44" y="1"/>
                </a:lnTo>
                <a:lnTo>
                  <a:pt x="54" y="0"/>
                </a:lnTo>
                <a:lnTo>
                  <a:pt x="54" y="0"/>
                </a:lnTo>
                <a:lnTo>
                  <a:pt x="65" y="1"/>
                </a:lnTo>
                <a:lnTo>
                  <a:pt x="76" y="4"/>
                </a:lnTo>
                <a:lnTo>
                  <a:pt x="85" y="9"/>
                </a:lnTo>
                <a:lnTo>
                  <a:pt x="94" y="16"/>
                </a:lnTo>
                <a:lnTo>
                  <a:pt x="100" y="24"/>
                </a:lnTo>
                <a:lnTo>
                  <a:pt x="106" y="34"/>
                </a:lnTo>
                <a:lnTo>
                  <a:pt x="108" y="43"/>
                </a:lnTo>
                <a:lnTo>
                  <a:pt x="110" y="55"/>
                </a:lnTo>
                <a:lnTo>
                  <a:pt x="110" y="55"/>
                </a:lnTo>
                <a:lnTo>
                  <a:pt x="108" y="66"/>
                </a:lnTo>
                <a:lnTo>
                  <a:pt x="106" y="76"/>
                </a:lnTo>
                <a:lnTo>
                  <a:pt x="100" y="85"/>
                </a:lnTo>
                <a:lnTo>
                  <a:pt x="94" y="93"/>
                </a:lnTo>
                <a:lnTo>
                  <a:pt x="85" y="100"/>
                </a:lnTo>
                <a:lnTo>
                  <a:pt x="76" y="105"/>
                </a:lnTo>
                <a:lnTo>
                  <a:pt x="65" y="108"/>
                </a:lnTo>
                <a:lnTo>
                  <a:pt x="54" y="109"/>
                </a:lnTo>
                <a:lnTo>
                  <a:pt x="54" y="109"/>
                </a:lnTo>
                <a:close/>
                <a:moveTo>
                  <a:pt x="54" y="8"/>
                </a:moveTo>
                <a:lnTo>
                  <a:pt x="54" y="8"/>
                </a:lnTo>
                <a:lnTo>
                  <a:pt x="45" y="8"/>
                </a:lnTo>
                <a:lnTo>
                  <a:pt x="37" y="11"/>
                </a:lnTo>
                <a:lnTo>
                  <a:pt x="29" y="16"/>
                </a:lnTo>
                <a:lnTo>
                  <a:pt x="22" y="22"/>
                </a:lnTo>
                <a:lnTo>
                  <a:pt x="15" y="28"/>
                </a:lnTo>
                <a:lnTo>
                  <a:pt x="11" y="36"/>
                </a:lnTo>
                <a:lnTo>
                  <a:pt x="8" y="46"/>
                </a:lnTo>
                <a:lnTo>
                  <a:pt x="7" y="55"/>
                </a:lnTo>
                <a:lnTo>
                  <a:pt x="7" y="55"/>
                </a:lnTo>
                <a:lnTo>
                  <a:pt x="8" y="65"/>
                </a:lnTo>
                <a:lnTo>
                  <a:pt x="11" y="73"/>
                </a:lnTo>
                <a:lnTo>
                  <a:pt x="15" y="81"/>
                </a:lnTo>
                <a:lnTo>
                  <a:pt x="22" y="88"/>
                </a:lnTo>
                <a:lnTo>
                  <a:pt x="29" y="95"/>
                </a:lnTo>
                <a:lnTo>
                  <a:pt x="37" y="99"/>
                </a:lnTo>
                <a:lnTo>
                  <a:pt x="45" y="101"/>
                </a:lnTo>
                <a:lnTo>
                  <a:pt x="54" y="103"/>
                </a:lnTo>
                <a:lnTo>
                  <a:pt x="54" y="103"/>
                </a:lnTo>
                <a:lnTo>
                  <a:pt x="64" y="101"/>
                </a:lnTo>
                <a:lnTo>
                  <a:pt x="73" y="99"/>
                </a:lnTo>
                <a:lnTo>
                  <a:pt x="81" y="95"/>
                </a:lnTo>
                <a:lnTo>
                  <a:pt x="88" y="88"/>
                </a:lnTo>
                <a:lnTo>
                  <a:pt x="94" y="81"/>
                </a:lnTo>
                <a:lnTo>
                  <a:pt x="99" y="73"/>
                </a:lnTo>
                <a:lnTo>
                  <a:pt x="102" y="65"/>
                </a:lnTo>
                <a:lnTo>
                  <a:pt x="102" y="55"/>
                </a:lnTo>
                <a:lnTo>
                  <a:pt x="102" y="55"/>
                </a:lnTo>
                <a:lnTo>
                  <a:pt x="102" y="46"/>
                </a:lnTo>
                <a:lnTo>
                  <a:pt x="99" y="36"/>
                </a:lnTo>
                <a:lnTo>
                  <a:pt x="94" y="28"/>
                </a:lnTo>
                <a:lnTo>
                  <a:pt x="88" y="22"/>
                </a:lnTo>
                <a:lnTo>
                  <a:pt x="81" y="16"/>
                </a:lnTo>
                <a:lnTo>
                  <a:pt x="73" y="11"/>
                </a:lnTo>
                <a:lnTo>
                  <a:pt x="64" y="8"/>
                </a:lnTo>
                <a:lnTo>
                  <a:pt x="54" y="8"/>
                </a:lnTo>
                <a:lnTo>
                  <a:pt x="54" y="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83" name="Freeform 359"/>
          <p:cNvSpPr/>
          <p:nvPr/>
        </p:nvSpPr>
        <p:spPr bwMode="auto">
          <a:xfrm>
            <a:off x="4495694" y="4270387"/>
            <a:ext cx="295517" cy="200775"/>
          </a:xfrm>
          <a:custGeom>
            <a:avLst/>
            <a:gdLst/>
            <a:ahLst/>
            <a:cxnLst>
              <a:cxn ang="0">
                <a:pos x="189" y="129"/>
              </a:cxn>
              <a:cxn ang="0">
                <a:pos x="0" y="129"/>
              </a:cxn>
              <a:cxn ang="0">
                <a:pos x="0" y="0"/>
              </a:cxn>
              <a:cxn ang="0">
                <a:pos x="10" y="0"/>
              </a:cxn>
              <a:cxn ang="0">
                <a:pos x="10" y="120"/>
              </a:cxn>
              <a:cxn ang="0">
                <a:pos x="181" y="120"/>
              </a:cxn>
              <a:cxn ang="0">
                <a:pos x="181" y="0"/>
              </a:cxn>
              <a:cxn ang="0">
                <a:pos x="189" y="0"/>
              </a:cxn>
              <a:cxn ang="0">
                <a:pos x="189" y="129"/>
              </a:cxn>
            </a:cxnLst>
            <a:rect l="0" t="0" r="r" b="b"/>
            <a:pathLst>
              <a:path w="189" h="129">
                <a:moveTo>
                  <a:pt x="189" y="129"/>
                </a:moveTo>
                <a:lnTo>
                  <a:pt x="0" y="129"/>
                </a:lnTo>
                <a:lnTo>
                  <a:pt x="0" y="0"/>
                </a:lnTo>
                <a:lnTo>
                  <a:pt x="10" y="0"/>
                </a:lnTo>
                <a:lnTo>
                  <a:pt x="10" y="120"/>
                </a:lnTo>
                <a:lnTo>
                  <a:pt x="181" y="120"/>
                </a:lnTo>
                <a:lnTo>
                  <a:pt x="181" y="0"/>
                </a:lnTo>
                <a:lnTo>
                  <a:pt x="189" y="0"/>
                </a:lnTo>
                <a:lnTo>
                  <a:pt x="189" y="12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84" name="Freeform 360"/>
          <p:cNvSpPr/>
          <p:nvPr/>
        </p:nvSpPr>
        <p:spPr bwMode="auto">
          <a:xfrm>
            <a:off x="4448787" y="4083622"/>
            <a:ext cx="389332" cy="200775"/>
          </a:xfrm>
          <a:custGeom>
            <a:avLst/>
            <a:gdLst/>
            <a:ahLst/>
            <a:cxnLst>
              <a:cxn ang="0">
                <a:pos x="6" y="128"/>
              </a:cxn>
              <a:cxn ang="0">
                <a:pos x="0" y="123"/>
              </a:cxn>
              <a:cxn ang="0">
                <a:pos x="124" y="0"/>
              </a:cxn>
              <a:cxn ang="0">
                <a:pos x="248" y="123"/>
              </a:cxn>
              <a:cxn ang="0">
                <a:pos x="243" y="128"/>
              </a:cxn>
              <a:cxn ang="0">
                <a:pos x="124" y="12"/>
              </a:cxn>
              <a:cxn ang="0">
                <a:pos x="6" y="128"/>
              </a:cxn>
            </a:cxnLst>
            <a:rect l="0" t="0" r="r" b="b"/>
            <a:pathLst>
              <a:path w="248" h="128">
                <a:moveTo>
                  <a:pt x="6" y="128"/>
                </a:moveTo>
                <a:lnTo>
                  <a:pt x="0" y="123"/>
                </a:lnTo>
                <a:lnTo>
                  <a:pt x="124" y="0"/>
                </a:lnTo>
                <a:lnTo>
                  <a:pt x="248" y="123"/>
                </a:lnTo>
                <a:lnTo>
                  <a:pt x="243" y="128"/>
                </a:lnTo>
                <a:lnTo>
                  <a:pt x="124" y="12"/>
                </a:lnTo>
                <a:lnTo>
                  <a:pt x="6" y="12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85" name="Freeform 361"/>
          <p:cNvSpPr/>
          <p:nvPr/>
        </p:nvSpPr>
        <p:spPr bwMode="auto">
          <a:xfrm>
            <a:off x="4584816" y="4289064"/>
            <a:ext cx="117269" cy="172760"/>
          </a:xfrm>
          <a:custGeom>
            <a:avLst/>
            <a:gdLst/>
            <a:ahLst/>
            <a:cxnLst>
              <a:cxn ang="0">
                <a:pos x="76" y="113"/>
              </a:cxn>
              <a:cxn ang="0">
                <a:pos x="67" y="113"/>
              </a:cxn>
              <a:cxn ang="0">
                <a:pos x="67" y="19"/>
              </a:cxn>
              <a:cxn ang="0">
                <a:pos x="67" y="19"/>
              </a:cxn>
              <a:cxn ang="0">
                <a:pos x="67" y="15"/>
              </a:cxn>
              <a:cxn ang="0">
                <a:pos x="65" y="12"/>
              </a:cxn>
              <a:cxn ang="0">
                <a:pos x="61" y="9"/>
              </a:cxn>
              <a:cxn ang="0">
                <a:pos x="57" y="8"/>
              </a:cxn>
              <a:cxn ang="0">
                <a:pos x="19" y="8"/>
              </a:cxn>
              <a:cxn ang="0">
                <a:pos x="19" y="8"/>
              </a:cxn>
              <a:cxn ang="0">
                <a:pos x="15" y="9"/>
              </a:cxn>
              <a:cxn ang="0">
                <a:pos x="11" y="12"/>
              </a:cxn>
              <a:cxn ang="0">
                <a:pos x="9" y="15"/>
              </a:cxn>
              <a:cxn ang="0">
                <a:pos x="8" y="19"/>
              </a:cxn>
              <a:cxn ang="0">
                <a:pos x="8" y="113"/>
              </a:cxn>
              <a:cxn ang="0">
                <a:pos x="0" y="113"/>
              </a:cxn>
              <a:cxn ang="0">
                <a:pos x="0" y="19"/>
              </a:cxn>
              <a:cxn ang="0">
                <a:pos x="0" y="19"/>
              </a:cxn>
              <a:cxn ang="0">
                <a:pos x="1" y="12"/>
              </a:cxn>
              <a:cxn ang="0">
                <a:pos x="5" y="5"/>
              </a:cxn>
              <a:cxn ang="0">
                <a:pos x="11" y="1"/>
              </a:cxn>
              <a:cxn ang="0">
                <a:pos x="19" y="0"/>
              </a:cxn>
              <a:cxn ang="0">
                <a:pos x="57" y="0"/>
              </a:cxn>
              <a:cxn ang="0">
                <a:pos x="57" y="0"/>
              </a:cxn>
              <a:cxn ang="0">
                <a:pos x="65" y="1"/>
              </a:cxn>
              <a:cxn ang="0">
                <a:pos x="70" y="5"/>
              </a:cxn>
              <a:cxn ang="0">
                <a:pos x="74" y="12"/>
              </a:cxn>
              <a:cxn ang="0">
                <a:pos x="76" y="19"/>
              </a:cxn>
              <a:cxn ang="0">
                <a:pos x="76" y="113"/>
              </a:cxn>
            </a:cxnLst>
            <a:rect l="0" t="0" r="r" b="b"/>
            <a:pathLst>
              <a:path w="76" h="113">
                <a:moveTo>
                  <a:pt x="76" y="113"/>
                </a:moveTo>
                <a:lnTo>
                  <a:pt x="67" y="113"/>
                </a:lnTo>
                <a:lnTo>
                  <a:pt x="67" y="19"/>
                </a:lnTo>
                <a:lnTo>
                  <a:pt x="67" y="19"/>
                </a:lnTo>
                <a:lnTo>
                  <a:pt x="67" y="15"/>
                </a:lnTo>
                <a:lnTo>
                  <a:pt x="65" y="12"/>
                </a:lnTo>
                <a:lnTo>
                  <a:pt x="61" y="9"/>
                </a:lnTo>
                <a:lnTo>
                  <a:pt x="57" y="8"/>
                </a:lnTo>
                <a:lnTo>
                  <a:pt x="19" y="8"/>
                </a:lnTo>
                <a:lnTo>
                  <a:pt x="19" y="8"/>
                </a:lnTo>
                <a:lnTo>
                  <a:pt x="15" y="9"/>
                </a:lnTo>
                <a:lnTo>
                  <a:pt x="11" y="12"/>
                </a:lnTo>
                <a:lnTo>
                  <a:pt x="9" y="15"/>
                </a:lnTo>
                <a:lnTo>
                  <a:pt x="8" y="19"/>
                </a:lnTo>
                <a:lnTo>
                  <a:pt x="8" y="113"/>
                </a:lnTo>
                <a:lnTo>
                  <a:pt x="0" y="113"/>
                </a:lnTo>
                <a:lnTo>
                  <a:pt x="0" y="19"/>
                </a:lnTo>
                <a:lnTo>
                  <a:pt x="0" y="19"/>
                </a:lnTo>
                <a:lnTo>
                  <a:pt x="1" y="12"/>
                </a:lnTo>
                <a:lnTo>
                  <a:pt x="5" y="5"/>
                </a:lnTo>
                <a:lnTo>
                  <a:pt x="11" y="1"/>
                </a:lnTo>
                <a:lnTo>
                  <a:pt x="19" y="0"/>
                </a:lnTo>
                <a:lnTo>
                  <a:pt x="57" y="0"/>
                </a:lnTo>
                <a:lnTo>
                  <a:pt x="57" y="0"/>
                </a:lnTo>
                <a:lnTo>
                  <a:pt x="65" y="1"/>
                </a:lnTo>
                <a:lnTo>
                  <a:pt x="70" y="5"/>
                </a:lnTo>
                <a:lnTo>
                  <a:pt x="74" y="12"/>
                </a:lnTo>
                <a:lnTo>
                  <a:pt x="76" y="19"/>
                </a:lnTo>
                <a:lnTo>
                  <a:pt x="76" y="11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86" name="Freeform 362"/>
          <p:cNvSpPr/>
          <p:nvPr/>
        </p:nvSpPr>
        <p:spPr bwMode="auto">
          <a:xfrm>
            <a:off x="5410389" y="4335756"/>
            <a:ext cx="65671" cy="65368"/>
          </a:xfrm>
          <a:custGeom>
            <a:avLst/>
            <a:gdLst/>
            <a:ahLst/>
            <a:cxnLst>
              <a:cxn ang="0">
                <a:pos x="37" y="44"/>
              </a:cxn>
              <a:cxn ang="0">
                <a:pos x="0" y="5"/>
              </a:cxn>
              <a:cxn ang="0">
                <a:pos x="5" y="0"/>
              </a:cxn>
              <a:cxn ang="0">
                <a:pos x="44" y="38"/>
              </a:cxn>
              <a:cxn ang="0">
                <a:pos x="37" y="44"/>
              </a:cxn>
            </a:cxnLst>
            <a:rect l="0" t="0" r="r" b="b"/>
            <a:pathLst>
              <a:path w="44" h="44">
                <a:moveTo>
                  <a:pt x="37" y="44"/>
                </a:moveTo>
                <a:lnTo>
                  <a:pt x="0" y="5"/>
                </a:lnTo>
                <a:lnTo>
                  <a:pt x="5" y="0"/>
                </a:lnTo>
                <a:lnTo>
                  <a:pt x="44" y="38"/>
                </a:lnTo>
                <a:lnTo>
                  <a:pt x="37" y="4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87" name="Freeform 363"/>
          <p:cNvSpPr>
            <a:spLocks noEditPoints="1"/>
          </p:cNvSpPr>
          <p:nvPr/>
        </p:nvSpPr>
        <p:spPr bwMode="auto">
          <a:xfrm>
            <a:off x="5344718" y="4191011"/>
            <a:ext cx="60981" cy="56029"/>
          </a:xfrm>
          <a:custGeom>
            <a:avLst/>
            <a:gdLst/>
            <a:ahLst/>
            <a:cxnLst>
              <a:cxn ang="0">
                <a:pos x="19" y="35"/>
              </a:cxn>
              <a:cxn ang="0">
                <a:pos x="19" y="35"/>
              </a:cxn>
              <a:cxn ang="0">
                <a:pos x="11" y="34"/>
              </a:cxn>
              <a:cxn ang="0">
                <a:pos x="6" y="31"/>
              </a:cxn>
              <a:cxn ang="0">
                <a:pos x="2" y="25"/>
              </a:cxn>
              <a:cxn ang="0">
                <a:pos x="0" y="18"/>
              </a:cxn>
              <a:cxn ang="0">
                <a:pos x="0" y="18"/>
              </a:cxn>
              <a:cxn ang="0">
                <a:pos x="2" y="11"/>
              </a:cxn>
              <a:cxn ang="0">
                <a:pos x="6" y="6"/>
              </a:cxn>
              <a:cxn ang="0">
                <a:pos x="11" y="2"/>
              </a:cxn>
              <a:cxn ang="0">
                <a:pos x="19" y="0"/>
              </a:cxn>
              <a:cxn ang="0">
                <a:pos x="19" y="0"/>
              </a:cxn>
              <a:cxn ang="0">
                <a:pos x="26" y="2"/>
              </a:cxn>
              <a:cxn ang="0">
                <a:pos x="31" y="6"/>
              </a:cxn>
              <a:cxn ang="0">
                <a:pos x="35" y="11"/>
              </a:cxn>
              <a:cxn ang="0">
                <a:pos x="37" y="18"/>
              </a:cxn>
              <a:cxn ang="0">
                <a:pos x="37" y="18"/>
              </a:cxn>
              <a:cxn ang="0">
                <a:pos x="35" y="25"/>
              </a:cxn>
              <a:cxn ang="0">
                <a:pos x="31" y="31"/>
              </a:cxn>
              <a:cxn ang="0">
                <a:pos x="26" y="34"/>
              </a:cxn>
              <a:cxn ang="0">
                <a:pos x="19" y="35"/>
              </a:cxn>
              <a:cxn ang="0">
                <a:pos x="19" y="35"/>
              </a:cxn>
              <a:cxn ang="0">
                <a:pos x="19" y="8"/>
              </a:cxn>
              <a:cxn ang="0">
                <a:pos x="19" y="8"/>
              </a:cxn>
              <a:cxn ang="0">
                <a:pos x="15" y="10"/>
              </a:cxn>
              <a:cxn ang="0">
                <a:pos x="13" y="11"/>
              </a:cxn>
              <a:cxn ang="0">
                <a:pos x="10" y="14"/>
              </a:cxn>
              <a:cxn ang="0">
                <a:pos x="10" y="18"/>
              </a:cxn>
              <a:cxn ang="0">
                <a:pos x="10" y="18"/>
              </a:cxn>
              <a:cxn ang="0">
                <a:pos x="10" y="22"/>
              </a:cxn>
              <a:cxn ang="0">
                <a:pos x="13" y="25"/>
              </a:cxn>
              <a:cxn ang="0">
                <a:pos x="15" y="26"/>
              </a:cxn>
              <a:cxn ang="0">
                <a:pos x="19" y="27"/>
              </a:cxn>
              <a:cxn ang="0">
                <a:pos x="19" y="27"/>
              </a:cxn>
              <a:cxn ang="0">
                <a:pos x="22" y="26"/>
              </a:cxn>
              <a:cxn ang="0">
                <a:pos x="26" y="25"/>
              </a:cxn>
              <a:cxn ang="0">
                <a:pos x="27" y="22"/>
              </a:cxn>
              <a:cxn ang="0">
                <a:pos x="29" y="18"/>
              </a:cxn>
              <a:cxn ang="0">
                <a:pos x="29" y="18"/>
              </a:cxn>
              <a:cxn ang="0">
                <a:pos x="27" y="14"/>
              </a:cxn>
              <a:cxn ang="0">
                <a:pos x="26" y="11"/>
              </a:cxn>
              <a:cxn ang="0">
                <a:pos x="22" y="10"/>
              </a:cxn>
              <a:cxn ang="0">
                <a:pos x="19" y="8"/>
              </a:cxn>
              <a:cxn ang="0">
                <a:pos x="19" y="8"/>
              </a:cxn>
            </a:cxnLst>
            <a:rect l="0" t="0" r="r" b="b"/>
            <a:pathLst>
              <a:path w="37" h="35">
                <a:moveTo>
                  <a:pt x="19" y="35"/>
                </a:moveTo>
                <a:lnTo>
                  <a:pt x="19" y="35"/>
                </a:lnTo>
                <a:lnTo>
                  <a:pt x="11" y="34"/>
                </a:lnTo>
                <a:lnTo>
                  <a:pt x="6" y="31"/>
                </a:lnTo>
                <a:lnTo>
                  <a:pt x="2" y="25"/>
                </a:lnTo>
                <a:lnTo>
                  <a:pt x="0" y="18"/>
                </a:lnTo>
                <a:lnTo>
                  <a:pt x="0" y="18"/>
                </a:lnTo>
                <a:lnTo>
                  <a:pt x="2" y="11"/>
                </a:lnTo>
                <a:lnTo>
                  <a:pt x="6" y="6"/>
                </a:lnTo>
                <a:lnTo>
                  <a:pt x="11" y="2"/>
                </a:lnTo>
                <a:lnTo>
                  <a:pt x="19" y="0"/>
                </a:lnTo>
                <a:lnTo>
                  <a:pt x="19" y="0"/>
                </a:lnTo>
                <a:lnTo>
                  <a:pt x="26" y="2"/>
                </a:lnTo>
                <a:lnTo>
                  <a:pt x="31" y="6"/>
                </a:lnTo>
                <a:lnTo>
                  <a:pt x="35" y="11"/>
                </a:lnTo>
                <a:lnTo>
                  <a:pt x="37" y="18"/>
                </a:lnTo>
                <a:lnTo>
                  <a:pt x="37" y="18"/>
                </a:lnTo>
                <a:lnTo>
                  <a:pt x="35" y="25"/>
                </a:lnTo>
                <a:lnTo>
                  <a:pt x="31" y="31"/>
                </a:lnTo>
                <a:lnTo>
                  <a:pt x="26" y="34"/>
                </a:lnTo>
                <a:lnTo>
                  <a:pt x="19" y="35"/>
                </a:lnTo>
                <a:lnTo>
                  <a:pt x="19" y="35"/>
                </a:lnTo>
                <a:close/>
                <a:moveTo>
                  <a:pt x="19" y="8"/>
                </a:moveTo>
                <a:lnTo>
                  <a:pt x="19" y="8"/>
                </a:lnTo>
                <a:lnTo>
                  <a:pt x="15" y="10"/>
                </a:lnTo>
                <a:lnTo>
                  <a:pt x="13" y="11"/>
                </a:lnTo>
                <a:lnTo>
                  <a:pt x="10" y="14"/>
                </a:lnTo>
                <a:lnTo>
                  <a:pt x="10" y="18"/>
                </a:lnTo>
                <a:lnTo>
                  <a:pt x="10" y="18"/>
                </a:lnTo>
                <a:lnTo>
                  <a:pt x="10" y="22"/>
                </a:lnTo>
                <a:lnTo>
                  <a:pt x="13" y="25"/>
                </a:lnTo>
                <a:lnTo>
                  <a:pt x="15" y="26"/>
                </a:lnTo>
                <a:lnTo>
                  <a:pt x="19" y="27"/>
                </a:lnTo>
                <a:lnTo>
                  <a:pt x="19" y="27"/>
                </a:lnTo>
                <a:lnTo>
                  <a:pt x="22" y="26"/>
                </a:lnTo>
                <a:lnTo>
                  <a:pt x="26" y="25"/>
                </a:lnTo>
                <a:lnTo>
                  <a:pt x="27" y="22"/>
                </a:lnTo>
                <a:lnTo>
                  <a:pt x="29" y="18"/>
                </a:lnTo>
                <a:lnTo>
                  <a:pt x="29" y="18"/>
                </a:lnTo>
                <a:lnTo>
                  <a:pt x="27" y="14"/>
                </a:lnTo>
                <a:lnTo>
                  <a:pt x="26" y="11"/>
                </a:lnTo>
                <a:lnTo>
                  <a:pt x="22" y="10"/>
                </a:lnTo>
                <a:lnTo>
                  <a:pt x="19" y="8"/>
                </a:lnTo>
                <a:lnTo>
                  <a:pt x="19" y="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88" name="Rectangle 364"/>
          <p:cNvSpPr>
            <a:spLocks noChangeArrowheads="1"/>
          </p:cNvSpPr>
          <p:nvPr/>
        </p:nvSpPr>
        <p:spPr bwMode="auto">
          <a:xfrm>
            <a:off x="5649614" y="4382448"/>
            <a:ext cx="14073" cy="37353"/>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389" name="Rectangle 365"/>
          <p:cNvSpPr>
            <a:spLocks noChangeArrowheads="1"/>
          </p:cNvSpPr>
          <p:nvPr/>
        </p:nvSpPr>
        <p:spPr bwMode="auto">
          <a:xfrm>
            <a:off x="5264974" y="4396453"/>
            <a:ext cx="14073" cy="2334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390" name="Freeform 366"/>
          <p:cNvSpPr>
            <a:spLocks noEditPoints="1"/>
          </p:cNvSpPr>
          <p:nvPr/>
        </p:nvSpPr>
        <p:spPr bwMode="auto">
          <a:xfrm>
            <a:off x="5264974" y="4162995"/>
            <a:ext cx="398713" cy="252135"/>
          </a:xfrm>
          <a:custGeom>
            <a:avLst/>
            <a:gdLst/>
            <a:ahLst/>
            <a:cxnLst>
              <a:cxn ang="0">
                <a:pos x="0" y="162"/>
              </a:cxn>
              <a:cxn ang="0">
                <a:pos x="0" y="0"/>
              </a:cxn>
              <a:cxn ang="0">
                <a:pos x="255" y="0"/>
              </a:cxn>
              <a:cxn ang="0">
                <a:pos x="255" y="153"/>
              </a:cxn>
              <a:cxn ang="0">
                <a:pos x="159" y="55"/>
              </a:cxn>
              <a:cxn ang="0">
                <a:pos x="96" y="120"/>
              </a:cxn>
              <a:cxn ang="0">
                <a:pos x="67" y="92"/>
              </a:cxn>
              <a:cxn ang="0">
                <a:pos x="0" y="162"/>
              </a:cxn>
              <a:cxn ang="0">
                <a:pos x="8" y="8"/>
              </a:cxn>
              <a:cxn ang="0">
                <a:pos x="8" y="140"/>
              </a:cxn>
              <a:cxn ang="0">
                <a:pos x="67" y="80"/>
              </a:cxn>
              <a:cxn ang="0">
                <a:pos x="96" y="108"/>
              </a:cxn>
              <a:cxn ang="0">
                <a:pos x="159" y="42"/>
              </a:cxn>
              <a:cxn ang="0">
                <a:pos x="245" y="131"/>
              </a:cxn>
              <a:cxn ang="0">
                <a:pos x="245" y="8"/>
              </a:cxn>
              <a:cxn ang="0">
                <a:pos x="8" y="8"/>
              </a:cxn>
            </a:cxnLst>
            <a:rect l="0" t="0" r="r" b="b"/>
            <a:pathLst>
              <a:path w="255" h="162">
                <a:moveTo>
                  <a:pt x="0" y="162"/>
                </a:moveTo>
                <a:lnTo>
                  <a:pt x="0" y="0"/>
                </a:lnTo>
                <a:lnTo>
                  <a:pt x="255" y="0"/>
                </a:lnTo>
                <a:lnTo>
                  <a:pt x="255" y="153"/>
                </a:lnTo>
                <a:lnTo>
                  <a:pt x="159" y="55"/>
                </a:lnTo>
                <a:lnTo>
                  <a:pt x="96" y="120"/>
                </a:lnTo>
                <a:lnTo>
                  <a:pt x="67" y="92"/>
                </a:lnTo>
                <a:lnTo>
                  <a:pt x="0" y="162"/>
                </a:lnTo>
                <a:close/>
                <a:moveTo>
                  <a:pt x="8" y="8"/>
                </a:moveTo>
                <a:lnTo>
                  <a:pt x="8" y="140"/>
                </a:lnTo>
                <a:lnTo>
                  <a:pt x="67" y="80"/>
                </a:lnTo>
                <a:lnTo>
                  <a:pt x="96" y="108"/>
                </a:lnTo>
                <a:lnTo>
                  <a:pt x="159" y="42"/>
                </a:lnTo>
                <a:lnTo>
                  <a:pt x="245" y="131"/>
                </a:lnTo>
                <a:lnTo>
                  <a:pt x="245" y="8"/>
                </a:lnTo>
                <a:lnTo>
                  <a:pt x="8" y="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91" name="Freeform 367"/>
          <p:cNvSpPr>
            <a:spLocks noEditPoints="1"/>
          </p:cNvSpPr>
          <p:nvPr/>
        </p:nvSpPr>
        <p:spPr bwMode="auto">
          <a:xfrm>
            <a:off x="5264974" y="4228364"/>
            <a:ext cx="398713" cy="196104"/>
          </a:xfrm>
          <a:custGeom>
            <a:avLst/>
            <a:gdLst/>
            <a:ahLst/>
            <a:cxnLst>
              <a:cxn ang="0">
                <a:pos x="255" y="128"/>
              </a:cxn>
              <a:cxn ang="0">
                <a:pos x="0" y="128"/>
              </a:cxn>
              <a:cxn ang="0">
                <a:pos x="0" y="108"/>
              </a:cxn>
              <a:cxn ang="0">
                <a:pos x="67" y="38"/>
              </a:cxn>
              <a:cxn ang="0">
                <a:pos x="96" y="66"/>
              </a:cxn>
              <a:cxn ang="0">
                <a:pos x="159" y="0"/>
              </a:cxn>
              <a:cxn ang="0">
                <a:pos x="255" y="98"/>
              </a:cxn>
              <a:cxn ang="0">
                <a:pos x="255" y="128"/>
              </a:cxn>
              <a:cxn ang="0">
                <a:pos x="8" y="120"/>
              </a:cxn>
              <a:cxn ang="0">
                <a:pos x="245" y="120"/>
              </a:cxn>
              <a:cxn ang="0">
                <a:pos x="245" y="101"/>
              </a:cxn>
              <a:cxn ang="0">
                <a:pos x="159" y="13"/>
              </a:cxn>
              <a:cxn ang="0">
                <a:pos x="96" y="78"/>
              </a:cxn>
              <a:cxn ang="0">
                <a:pos x="67" y="50"/>
              </a:cxn>
              <a:cxn ang="0">
                <a:pos x="8" y="111"/>
              </a:cxn>
              <a:cxn ang="0">
                <a:pos x="8" y="120"/>
              </a:cxn>
            </a:cxnLst>
            <a:rect l="0" t="0" r="r" b="b"/>
            <a:pathLst>
              <a:path w="255" h="128">
                <a:moveTo>
                  <a:pt x="255" y="128"/>
                </a:moveTo>
                <a:lnTo>
                  <a:pt x="0" y="128"/>
                </a:lnTo>
                <a:lnTo>
                  <a:pt x="0" y="108"/>
                </a:lnTo>
                <a:lnTo>
                  <a:pt x="67" y="38"/>
                </a:lnTo>
                <a:lnTo>
                  <a:pt x="96" y="66"/>
                </a:lnTo>
                <a:lnTo>
                  <a:pt x="159" y="0"/>
                </a:lnTo>
                <a:lnTo>
                  <a:pt x="255" y="98"/>
                </a:lnTo>
                <a:lnTo>
                  <a:pt x="255" y="128"/>
                </a:lnTo>
                <a:close/>
                <a:moveTo>
                  <a:pt x="8" y="120"/>
                </a:moveTo>
                <a:lnTo>
                  <a:pt x="245" y="120"/>
                </a:lnTo>
                <a:lnTo>
                  <a:pt x="245" y="101"/>
                </a:lnTo>
                <a:lnTo>
                  <a:pt x="159" y="13"/>
                </a:lnTo>
                <a:lnTo>
                  <a:pt x="96" y="78"/>
                </a:lnTo>
                <a:lnTo>
                  <a:pt x="67" y="50"/>
                </a:lnTo>
                <a:lnTo>
                  <a:pt x="8" y="111"/>
                </a:lnTo>
                <a:lnTo>
                  <a:pt x="8" y="12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92" name="Freeform 368"/>
          <p:cNvSpPr/>
          <p:nvPr/>
        </p:nvSpPr>
        <p:spPr bwMode="auto">
          <a:xfrm>
            <a:off x="6423586" y="4092960"/>
            <a:ext cx="37525" cy="32685"/>
          </a:xfrm>
          <a:custGeom>
            <a:avLst/>
            <a:gdLst/>
            <a:ahLst/>
            <a:cxnLst>
              <a:cxn ang="0">
                <a:pos x="0" y="10"/>
              </a:cxn>
              <a:cxn ang="0">
                <a:pos x="14" y="23"/>
              </a:cxn>
              <a:cxn ang="0">
                <a:pos x="14" y="23"/>
              </a:cxn>
              <a:cxn ang="0">
                <a:pos x="19" y="18"/>
              </a:cxn>
              <a:cxn ang="0">
                <a:pos x="22" y="13"/>
              </a:cxn>
              <a:cxn ang="0">
                <a:pos x="22" y="9"/>
              </a:cxn>
              <a:cxn ang="0">
                <a:pos x="19" y="4"/>
              </a:cxn>
              <a:cxn ang="0">
                <a:pos x="19" y="4"/>
              </a:cxn>
              <a:cxn ang="0">
                <a:pos x="14" y="0"/>
              </a:cxn>
              <a:cxn ang="0">
                <a:pos x="10" y="0"/>
              </a:cxn>
              <a:cxn ang="0">
                <a:pos x="6" y="3"/>
              </a:cxn>
              <a:cxn ang="0">
                <a:pos x="0" y="10"/>
              </a:cxn>
              <a:cxn ang="0">
                <a:pos x="0" y="10"/>
              </a:cxn>
            </a:cxnLst>
            <a:rect l="0" t="0" r="r" b="b"/>
            <a:pathLst>
              <a:path w="22" h="23">
                <a:moveTo>
                  <a:pt x="0" y="10"/>
                </a:moveTo>
                <a:lnTo>
                  <a:pt x="14" y="23"/>
                </a:lnTo>
                <a:lnTo>
                  <a:pt x="14" y="23"/>
                </a:lnTo>
                <a:lnTo>
                  <a:pt x="19" y="18"/>
                </a:lnTo>
                <a:lnTo>
                  <a:pt x="22" y="13"/>
                </a:lnTo>
                <a:lnTo>
                  <a:pt x="22" y="9"/>
                </a:lnTo>
                <a:lnTo>
                  <a:pt x="19" y="4"/>
                </a:lnTo>
                <a:lnTo>
                  <a:pt x="19" y="4"/>
                </a:lnTo>
                <a:lnTo>
                  <a:pt x="14" y="0"/>
                </a:lnTo>
                <a:lnTo>
                  <a:pt x="10" y="0"/>
                </a:lnTo>
                <a:lnTo>
                  <a:pt x="6" y="3"/>
                </a:lnTo>
                <a:lnTo>
                  <a:pt x="0" y="10"/>
                </a:lnTo>
                <a:lnTo>
                  <a:pt x="0" y="1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93" name="Freeform 369"/>
          <p:cNvSpPr>
            <a:spLocks noEditPoints="1"/>
          </p:cNvSpPr>
          <p:nvPr/>
        </p:nvSpPr>
        <p:spPr bwMode="auto">
          <a:xfrm>
            <a:off x="6203120" y="4102298"/>
            <a:ext cx="248611" cy="242796"/>
          </a:xfrm>
          <a:custGeom>
            <a:avLst/>
            <a:gdLst/>
            <a:ahLst/>
            <a:cxnLst>
              <a:cxn ang="0">
                <a:pos x="0" y="158"/>
              </a:cxn>
              <a:cxn ang="0">
                <a:pos x="14" y="124"/>
              </a:cxn>
              <a:cxn ang="0">
                <a:pos x="139" y="0"/>
              </a:cxn>
              <a:cxn ang="0">
                <a:pos x="158" y="20"/>
              </a:cxn>
              <a:cxn ang="0">
                <a:pos x="32" y="146"/>
              </a:cxn>
              <a:cxn ang="0">
                <a:pos x="0" y="158"/>
              </a:cxn>
              <a:cxn ang="0">
                <a:pos x="21" y="131"/>
              </a:cxn>
              <a:cxn ang="0">
                <a:pos x="16" y="143"/>
              </a:cxn>
              <a:cxn ang="0">
                <a:pos x="28" y="138"/>
              </a:cxn>
              <a:cxn ang="0">
                <a:pos x="145" y="20"/>
              </a:cxn>
              <a:cxn ang="0">
                <a:pos x="139" y="12"/>
              </a:cxn>
              <a:cxn ang="0">
                <a:pos x="21" y="131"/>
              </a:cxn>
            </a:cxnLst>
            <a:rect l="0" t="0" r="r" b="b"/>
            <a:pathLst>
              <a:path w="158" h="158">
                <a:moveTo>
                  <a:pt x="0" y="158"/>
                </a:moveTo>
                <a:lnTo>
                  <a:pt x="14" y="124"/>
                </a:lnTo>
                <a:lnTo>
                  <a:pt x="139" y="0"/>
                </a:lnTo>
                <a:lnTo>
                  <a:pt x="158" y="20"/>
                </a:lnTo>
                <a:lnTo>
                  <a:pt x="32" y="146"/>
                </a:lnTo>
                <a:lnTo>
                  <a:pt x="0" y="158"/>
                </a:lnTo>
                <a:close/>
                <a:moveTo>
                  <a:pt x="21" y="131"/>
                </a:moveTo>
                <a:lnTo>
                  <a:pt x="16" y="143"/>
                </a:lnTo>
                <a:lnTo>
                  <a:pt x="28" y="138"/>
                </a:lnTo>
                <a:lnTo>
                  <a:pt x="145" y="20"/>
                </a:lnTo>
                <a:lnTo>
                  <a:pt x="139" y="12"/>
                </a:lnTo>
                <a:lnTo>
                  <a:pt x="21" y="13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94" name="Freeform 370"/>
          <p:cNvSpPr/>
          <p:nvPr/>
        </p:nvSpPr>
        <p:spPr bwMode="auto">
          <a:xfrm>
            <a:off x="6217194" y="4298404"/>
            <a:ext cx="37525" cy="37353"/>
          </a:xfrm>
          <a:custGeom>
            <a:avLst/>
            <a:gdLst/>
            <a:ahLst/>
            <a:cxnLst>
              <a:cxn ang="0">
                <a:pos x="23" y="14"/>
              </a:cxn>
              <a:cxn ang="0">
                <a:pos x="0" y="23"/>
              </a:cxn>
              <a:cxn ang="0">
                <a:pos x="0" y="23"/>
              </a:cxn>
              <a:cxn ang="0">
                <a:pos x="9" y="0"/>
              </a:cxn>
              <a:cxn ang="0">
                <a:pos x="23" y="14"/>
              </a:cxn>
            </a:cxnLst>
            <a:rect l="0" t="0" r="r" b="b"/>
            <a:pathLst>
              <a:path w="23" h="23">
                <a:moveTo>
                  <a:pt x="23" y="14"/>
                </a:moveTo>
                <a:lnTo>
                  <a:pt x="0" y="23"/>
                </a:lnTo>
                <a:lnTo>
                  <a:pt x="0" y="23"/>
                </a:lnTo>
                <a:lnTo>
                  <a:pt x="9" y="0"/>
                </a:lnTo>
                <a:lnTo>
                  <a:pt x="23" y="1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95" name="Freeform 371"/>
          <p:cNvSpPr/>
          <p:nvPr/>
        </p:nvSpPr>
        <p:spPr bwMode="auto">
          <a:xfrm>
            <a:off x="6076472" y="4177005"/>
            <a:ext cx="295517" cy="294159"/>
          </a:xfrm>
          <a:custGeom>
            <a:avLst/>
            <a:gdLst/>
            <a:ahLst/>
            <a:cxnLst>
              <a:cxn ang="0">
                <a:pos x="189" y="189"/>
              </a:cxn>
              <a:cxn ang="0">
                <a:pos x="0" y="189"/>
              </a:cxn>
              <a:cxn ang="0">
                <a:pos x="0" y="0"/>
              </a:cxn>
              <a:cxn ang="0">
                <a:pos x="155" y="0"/>
              </a:cxn>
              <a:cxn ang="0">
                <a:pos x="155" y="9"/>
              </a:cxn>
              <a:cxn ang="0">
                <a:pos x="9" y="9"/>
              </a:cxn>
              <a:cxn ang="0">
                <a:pos x="9" y="179"/>
              </a:cxn>
              <a:cxn ang="0">
                <a:pos x="180" y="179"/>
              </a:cxn>
              <a:cxn ang="0">
                <a:pos x="180" y="34"/>
              </a:cxn>
              <a:cxn ang="0">
                <a:pos x="189" y="34"/>
              </a:cxn>
              <a:cxn ang="0">
                <a:pos x="189" y="189"/>
              </a:cxn>
            </a:cxnLst>
            <a:rect l="0" t="0" r="r" b="b"/>
            <a:pathLst>
              <a:path w="189" h="189">
                <a:moveTo>
                  <a:pt x="189" y="189"/>
                </a:moveTo>
                <a:lnTo>
                  <a:pt x="0" y="189"/>
                </a:lnTo>
                <a:lnTo>
                  <a:pt x="0" y="0"/>
                </a:lnTo>
                <a:lnTo>
                  <a:pt x="155" y="0"/>
                </a:lnTo>
                <a:lnTo>
                  <a:pt x="155" y="9"/>
                </a:lnTo>
                <a:lnTo>
                  <a:pt x="9" y="9"/>
                </a:lnTo>
                <a:lnTo>
                  <a:pt x="9" y="179"/>
                </a:lnTo>
                <a:lnTo>
                  <a:pt x="180" y="179"/>
                </a:lnTo>
                <a:lnTo>
                  <a:pt x="180" y="34"/>
                </a:lnTo>
                <a:lnTo>
                  <a:pt x="189" y="34"/>
                </a:lnTo>
                <a:lnTo>
                  <a:pt x="189" y="18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96" name="Freeform 372"/>
          <p:cNvSpPr>
            <a:spLocks noEditPoints="1"/>
          </p:cNvSpPr>
          <p:nvPr/>
        </p:nvSpPr>
        <p:spPr bwMode="auto">
          <a:xfrm>
            <a:off x="7014619" y="4092960"/>
            <a:ext cx="121959" cy="280149"/>
          </a:xfrm>
          <a:custGeom>
            <a:avLst/>
            <a:gdLst/>
            <a:ahLst/>
            <a:cxnLst>
              <a:cxn ang="0">
                <a:pos x="38" y="178"/>
              </a:cxn>
              <a:cxn ang="0">
                <a:pos x="23" y="175"/>
              </a:cxn>
              <a:cxn ang="0">
                <a:pos x="11" y="167"/>
              </a:cxn>
              <a:cxn ang="0">
                <a:pos x="3" y="155"/>
              </a:cxn>
              <a:cxn ang="0">
                <a:pos x="0" y="140"/>
              </a:cxn>
              <a:cxn ang="0">
                <a:pos x="0" y="38"/>
              </a:cxn>
              <a:cxn ang="0">
                <a:pos x="3" y="23"/>
              </a:cxn>
              <a:cxn ang="0">
                <a:pos x="11" y="11"/>
              </a:cxn>
              <a:cxn ang="0">
                <a:pos x="23" y="2"/>
              </a:cxn>
              <a:cxn ang="0">
                <a:pos x="38" y="0"/>
              </a:cxn>
              <a:cxn ang="0">
                <a:pos x="45" y="0"/>
              </a:cxn>
              <a:cxn ang="0">
                <a:pos x="58" y="7"/>
              </a:cxn>
              <a:cxn ang="0">
                <a:pos x="69" y="16"/>
              </a:cxn>
              <a:cxn ang="0">
                <a:pos x="75" y="29"/>
              </a:cxn>
              <a:cxn ang="0">
                <a:pos x="76" y="140"/>
              </a:cxn>
              <a:cxn ang="0">
                <a:pos x="75" y="148"/>
              </a:cxn>
              <a:cxn ang="0">
                <a:pos x="69" y="162"/>
              </a:cxn>
              <a:cxn ang="0">
                <a:pos x="58" y="171"/>
              </a:cxn>
              <a:cxn ang="0">
                <a:pos x="45" y="178"/>
              </a:cxn>
              <a:cxn ang="0">
                <a:pos x="38" y="178"/>
              </a:cxn>
              <a:cxn ang="0">
                <a:pos x="38" y="8"/>
              </a:cxn>
              <a:cxn ang="0">
                <a:pos x="26" y="11"/>
              </a:cxn>
              <a:cxn ang="0">
                <a:pos x="17" y="16"/>
              </a:cxn>
              <a:cxn ang="0">
                <a:pos x="11" y="25"/>
              </a:cxn>
              <a:cxn ang="0">
                <a:pos x="8" y="38"/>
              </a:cxn>
              <a:cxn ang="0">
                <a:pos x="8" y="140"/>
              </a:cxn>
              <a:cxn ang="0">
                <a:pos x="11" y="152"/>
              </a:cxn>
              <a:cxn ang="0">
                <a:pos x="17" y="162"/>
              </a:cxn>
              <a:cxn ang="0">
                <a:pos x="26" y="169"/>
              </a:cxn>
              <a:cxn ang="0">
                <a:pos x="38" y="170"/>
              </a:cxn>
              <a:cxn ang="0">
                <a:pos x="44" y="170"/>
              </a:cxn>
              <a:cxn ang="0">
                <a:pos x="54" y="165"/>
              </a:cxn>
              <a:cxn ang="0">
                <a:pos x="62" y="158"/>
              </a:cxn>
              <a:cxn ang="0">
                <a:pos x="67" y="147"/>
              </a:cxn>
              <a:cxn ang="0">
                <a:pos x="68" y="38"/>
              </a:cxn>
              <a:cxn ang="0">
                <a:pos x="67" y="31"/>
              </a:cxn>
              <a:cxn ang="0">
                <a:pos x="62" y="21"/>
              </a:cxn>
              <a:cxn ang="0">
                <a:pos x="54" y="13"/>
              </a:cxn>
              <a:cxn ang="0">
                <a:pos x="44" y="8"/>
              </a:cxn>
              <a:cxn ang="0">
                <a:pos x="38" y="8"/>
              </a:cxn>
            </a:cxnLst>
            <a:rect l="0" t="0" r="r" b="b"/>
            <a:pathLst>
              <a:path w="76" h="178">
                <a:moveTo>
                  <a:pt x="38" y="178"/>
                </a:moveTo>
                <a:lnTo>
                  <a:pt x="38" y="178"/>
                </a:lnTo>
                <a:lnTo>
                  <a:pt x="30" y="178"/>
                </a:lnTo>
                <a:lnTo>
                  <a:pt x="23" y="175"/>
                </a:lnTo>
                <a:lnTo>
                  <a:pt x="17" y="171"/>
                </a:lnTo>
                <a:lnTo>
                  <a:pt x="11" y="167"/>
                </a:lnTo>
                <a:lnTo>
                  <a:pt x="7" y="162"/>
                </a:lnTo>
                <a:lnTo>
                  <a:pt x="3" y="155"/>
                </a:lnTo>
                <a:lnTo>
                  <a:pt x="0" y="148"/>
                </a:lnTo>
                <a:lnTo>
                  <a:pt x="0" y="140"/>
                </a:lnTo>
                <a:lnTo>
                  <a:pt x="0" y="38"/>
                </a:lnTo>
                <a:lnTo>
                  <a:pt x="0" y="38"/>
                </a:lnTo>
                <a:lnTo>
                  <a:pt x="0" y="29"/>
                </a:lnTo>
                <a:lnTo>
                  <a:pt x="3" y="23"/>
                </a:lnTo>
                <a:lnTo>
                  <a:pt x="7" y="16"/>
                </a:lnTo>
                <a:lnTo>
                  <a:pt x="11" y="11"/>
                </a:lnTo>
                <a:lnTo>
                  <a:pt x="17" y="7"/>
                </a:lnTo>
                <a:lnTo>
                  <a:pt x="23" y="2"/>
                </a:lnTo>
                <a:lnTo>
                  <a:pt x="30" y="0"/>
                </a:lnTo>
                <a:lnTo>
                  <a:pt x="38" y="0"/>
                </a:lnTo>
                <a:lnTo>
                  <a:pt x="38" y="0"/>
                </a:lnTo>
                <a:lnTo>
                  <a:pt x="45" y="0"/>
                </a:lnTo>
                <a:lnTo>
                  <a:pt x="53" y="2"/>
                </a:lnTo>
                <a:lnTo>
                  <a:pt x="58" y="7"/>
                </a:lnTo>
                <a:lnTo>
                  <a:pt x="65" y="11"/>
                </a:lnTo>
                <a:lnTo>
                  <a:pt x="69" y="16"/>
                </a:lnTo>
                <a:lnTo>
                  <a:pt x="73" y="23"/>
                </a:lnTo>
                <a:lnTo>
                  <a:pt x="75" y="29"/>
                </a:lnTo>
                <a:lnTo>
                  <a:pt x="76" y="38"/>
                </a:lnTo>
                <a:lnTo>
                  <a:pt x="76" y="140"/>
                </a:lnTo>
                <a:lnTo>
                  <a:pt x="76" y="140"/>
                </a:lnTo>
                <a:lnTo>
                  <a:pt x="75" y="148"/>
                </a:lnTo>
                <a:lnTo>
                  <a:pt x="73" y="155"/>
                </a:lnTo>
                <a:lnTo>
                  <a:pt x="69" y="162"/>
                </a:lnTo>
                <a:lnTo>
                  <a:pt x="65" y="167"/>
                </a:lnTo>
                <a:lnTo>
                  <a:pt x="58" y="171"/>
                </a:lnTo>
                <a:lnTo>
                  <a:pt x="53" y="175"/>
                </a:lnTo>
                <a:lnTo>
                  <a:pt x="45" y="178"/>
                </a:lnTo>
                <a:lnTo>
                  <a:pt x="38" y="178"/>
                </a:lnTo>
                <a:lnTo>
                  <a:pt x="38" y="178"/>
                </a:lnTo>
                <a:close/>
                <a:moveTo>
                  <a:pt x="38" y="8"/>
                </a:moveTo>
                <a:lnTo>
                  <a:pt x="38" y="8"/>
                </a:lnTo>
                <a:lnTo>
                  <a:pt x="31" y="8"/>
                </a:lnTo>
                <a:lnTo>
                  <a:pt x="26" y="11"/>
                </a:lnTo>
                <a:lnTo>
                  <a:pt x="22" y="13"/>
                </a:lnTo>
                <a:lnTo>
                  <a:pt x="17" y="16"/>
                </a:lnTo>
                <a:lnTo>
                  <a:pt x="14" y="21"/>
                </a:lnTo>
                <a:lnTo>
                  <a:pt x="11" y="25"/>
                </a:lnTo>
                <a:lnTo>
                  <a:pt x="8" y="31"/>
                </a:lnTo>
                <a:lnTo>
                  <a:pt x="8" y="38"/>
                </a:lnTo>
                <a:lnTo>
                  <a:pt x="8" y="140"/>
                </a:lnTo>
                <a:lnTo>
                  <a:pt x="8" y="140"/>
                </a:lnTo>
                <a:lnTo>
                  <a:pt x="8" y="147"/>
                </a:lnTo>
                <a:lnTo>
                  <a:pt x="11" y="152"/>
                </a:lnTo>
                <a:lnTo>
                  <a:pt x="14" y="158"/>
                </a:lnTo>
                <a:lnTo>
                  <a:pt x="17" y="162"/>
                </a:lnTo>
                <a:lnTo>
                  <a:pt x="22" y="165"/>
                </a:lnTo>
                <a:lnTo>
                  <a:pt x="26" y="169"/>
                </a:lnTo>
                <a:lnTo>
                  <a:pt x="31" y="170"/>
                </a:lnTo>
                <a:lnTo>
                  <a:pt x="38" y="170"/>
                </a:lnTo>
                <a:lnTo>
                  <a:pt x="38" y="170"/>
                </a:lnTo>
                <a:lnTo>
                  <a:pt x="44" y="170"/>
                </a:lnTo>
                <a:lnTo>
                  <a:pt x="49" y="169"/>
                </a:lnTo>
                <a:lnTo>
                  <a:pt x="54" y="165"/>
                </a:lnTo>
                <a:lnTo>
                  <a:pt x="58" y="162"/>
                </a:lnTo>
                <a:lnTo>
                  <a:pt x="62" y="158"/>
                </a:lnTo>
                <a:lnTo>
                  <a:pt x="65" y="152"/>
                </a:lnTo>
                <a:lnTo>
                  <a:pt x="67" y="147"/>
                </a:lnTo>
                <a:lnTo>
                  <a:pt x="68" y="140"/>
                </a:lnTo>
                <a:lnTo>
                  <a:pt x="68" y="38"/>
                </a:lnTo>
                <a:lnTo>
                  <a:pt x="68" y="38"/>
                </a:lnTo>
                <a:lnTo>
                  <a:pt x="67" y="31"/>
                </a:lnTo>
                <a:lnTo>
                  <a:pt x="65" y="25"/>
                </a:lnTo>
                <a:lnTo>
                  <a:pt x="62" y="21"/>
                </a:lnTo>
                <a:lnTo>
                  <a:pt x="58" y="16"/>
                </a:lnTo>
                <a:lnTo>
                  <a:pt x="54" y="13"/>
                </a:lnTo>
                <a:lnTo>
                  <a:pt x="49" y="11"/>
                </a:lnTo>
                <a:lnTo>
                  <a:pt x="44" y="8"/>
                </a:lnTo>
                <a:lnTo>
                  <a:pt x="38" y="8"/>
                </a:lnTo>
                <a:lnTo>
                  <a:pt x="38" y="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97" name="Freeform 373"/>
          <p:cNvSpPr/>
          <p:nvPr/>
        </p:nvSpPr>
        <p:spPr bwMode="auto">
          <a:xfrm>
            <a:off x="6986473" y="4233033"/>
            <a:ext cx="178248" cy="172760"/>
          </a:xfrm>
          <a:custGeom>
            <a:avLst/>
            <a:gdLst/>
            <a:ahLst/>
            <a:cxnLst>
              <a:cxn ang="0">
                <a:pos x="58" y="111"/>
              </a:cxn>
              <a:cxn ang="0">
                <a:pos x="58" y="111"/>
              </a:cxn>
              <a:cxn ang="0">
                <a:pos x="46" y="109"/>
              </a:cxn>
              <a:cxn ang="0">
                <a:pos x="35" y="107"/>
              </a:cxn>
              <a:cxn ang="0">
                <a:pos x="26" y="101"/>
              </a:cxn>
              <a:cxn ang="0">
                <a:pos x="18" y="93"/>
              </a:cxn>
              <a:cxn ang="0">
                <a:pos x="11" y="85"/>
              </a:cxn>
              <a:cxn ang="0">
                <a:pos x="6" y="76"/>
              </a:cxn>
              <a:cxn ang="0">
                <a:pos x="1" y="65"/>
              </a:cxn>
              <a:cxn ang="0">
                <a:pos x="0" y="53"/>
              </a:cxn>
              <a:cxn ang="0">
                <a:pos x="0" y="0"/>
              </a:cxn>
              <a:cxn ang="0">
                <a:pos x="8" y="0"/>
              </a:cxn>
              <a:cxn ang="0">
                <a:pos x="8" y="53"/>
              </a:cxn>
              <a:cxn ang="0">
                <a:pos x="8" y="53"/>
              </a:cxn>
              <a:cxn ang="0">
                <a:pos x="10" y="63"/>
              </a:cxn>
              <a:cxn ang="0">
                <a:pos x="12" y="73"/>
              </a:cxn>
              <a:cxn ang="0">
                <a:pos x="18" y="81"/>
              </a:cxn>
              <a:cxn ang="0">
                <a:pos x="23" y="88"/>
              </a:cxn>
              <a:cxn ang="0">
                <a:pos x="30" y="94"/>
              </a:cxn>
              <a:cxn ang="0">
                <a:pos x="39" y="98"/>
              </a:cxn>
              <a:cxn ang="0">
                <a:pos x="49" y="101"/>
              </a:cxn>
              <a:cxn ang="0">
                <a:pos x="58" y="103"/>
              </a:cxn>
              <a:cxn ang="0">
                <a:pos x="58" y="103"/>
              </a:cxn>
              <a:cxn ang="0">
                <a:pos x="68" y="101"/>
              </a:cxn>
              <a:cxn ang="0">
                <a:pos x="77" y="98"/>
              </a:cxn>
              <a:cxn ang="0">
                <a:pos x="85" y="94"/>
              </a:cxn>
              <a:cxn ang="0">
                <a:pos x="93" y="88"/>
              </a:cxn>
              <a:cxn ang="0">
                <a:pos x="99" y="81"/>
              </a:cxn>
              <a:cxn ang="0">
                <a:pos x="103" y="73"/>
              </a:cxn>
              <a:cxn ang="0">
                <a:pos x="107" y="63"/>
              </a:cxn>
              <a:cxn ang="0">
                <a:pos x="107" y="53"/>
              </a:cxn>
              <a:cxn ang="0">
                <a:pos x="107" y="0"/>
              </a:cxn>
              <a:cxn ang="0">
                <a:pos x="115" y="0"/>
              </a:cxn>
              <a:cxn ang="0">
                <a:pos x="115" y="53"/>
              </a:cxn>
              <a:cxn ang="0">
                <a:pos x="115" y="53"/>
              </a:cxn>
              <a:cxn ang="0">
                <a:pos x="114" y="65"/>
              </a:cxn>
              <a:cxn ang="0">
                <a:pos x="111" y="76"/>
              </a:cxn>
              <a:cxn ang="0">
                <a:pos x="105" y="85"/>
              </a:cxn>
              <a:cxn ang="0">
                <a:pos x="99" y="93"/>
              </a:cxn>
              <a:cxn ang="0">
                <a:pos x="91" y="101"/>
              </a:cxn>
              <a:cxn ang="0">
                <a:pos x="80" y="107"/>
              </a:cxn>
              <a:cxn ang="0">
                <a:pos x="69" y="109"/>
              </a:cxn>
              <a:cxn ang="0">
                <a:pos x="58" y="111"/>
              </a:cxn>
              <a:cxn ang="0">
                <a:pos x="58" y="111"/>
              </a:cxn>
            </a:cxnLst>
            <a:rect l="0" t="0" r="r" b="b"/>
            <a:pathLst>
              <a:path w="115" h="111">
                <a:moveTo>
                  <a:pt x="58" y="111"/>
                </a:moveTo>
                <a:lnTo>
                  <a:pt x="58" y="111"/>
                </a:lnTo>
                <a:lnTo>
                  <a:pt x="46" y="109"/>
                </a:lnTo>
                <a:lnTo>
                  <a:pt x="35" y="107"/>
                </a:lnTo>
                <a:lnTo>
                  <a:pt x="26" y="101"/>
                </a:lnTo>
                <a:lnTo>
                  <a:pt x="18" y="93"/>
                </a:lnTo>
                <a:lnTo>
                  <a:pt x="11" y="85"/>
                </a:lnTo>
                <a:lnTo>
                  <a:pt x="6" y="76"/>
                </a:lnTo>
                <a:lnTo>
                  <a:pt x="1" y="65"/>
                </a:lnTo>
                <a:lnTo>
                  <a:pt x="0" y="53"/>
                </a:lnTo>
                <a:lnTo>
                  <a:pt x="0" y="0"/>
                </a:lnTo>
                <a:lnTo>
                  <a:pt x="8" y="0"/>
                </a:lnTo>
                <a:lnTo>
                  <a:pt x="8" y="53"/>
                </a:lnTo>
                <a:lnTo>
                  <a:pt x="8" y="53"/>
                </a:lnTo>
                <a:lnTo>
                  <a:pt x="10" y="63"/>
                </a:lnTo>
                <a:lnTo>
                  <a:pt x="12" y="73"/>
                </a:lnTo>
                <a:lnTo>
                  <a:pt x="18" y="81"/>
                </a:lnTo>
                <a:lnTo>
                  <a:pt x="23" y="88"/>
                </a:lnTo>
                <a:lnTo>
                  <a:pt x="30" y="94"/>
                </a:lnTo>
                <a:lnTo>
                  <a:pt x="39" y="98"/>
                </a:lnTo>
                <a:lnTo>
                  <a:pt x="49" y="101"/>
                </a:lnTo>
                <a:lnTo>
                  <a:pt x="58" y="103"/>
                </a:lnTo>
                <a:lnTo>
                  <a:pt x="58" y="103"/>
                </a:lnTo>
                <a:lnTo>
                  <a:pt x="68" y="101"/>
                </a:lnTo>
                <a:lnTo>
                  <a:pt x="77" y="98"/>
                </a:lnTo>
                <a:lnTo>
                  <a:pt x="85" y="94"/>
                </a:lnTo>
                <a:lnTo>
                  <a:pt x="93" y="88"/>
                </a:lnTo>
                <a:lnTo>
                  <a:pt x="99" y="81"/>
                </a:lnTo>
                <a:lnTo>
                  <a:pt x="103" y="73"/>
                </a:lnTo>
                <a:lnTo>
                  <a:pt x="107" y="63"/>
                </a:lnTo>
                <a:lnTo>
                  <a:pt x="107" y="53"/>
                </a:lnTo>
                <a:lnTo>
                  <a:pt x="107" y="0"/>
                </a:lnTo>
                <a:lnTo>
                  <a:pt x="115" y="0"/>
                </a:lnTo>
                <a:lnTo>
                  <a:pt x="115" y="53"/>
                </a:lnTo>
                <a:lnTo>
                  <a:pt x="115" y="53"/>
                </a:lnTo>
                <a:lnTo>
                  <a:pt x="114" y="65"/>
                </a:lnTo>
                <a:lnTo>
                  <a:pt x="111" y="76"/>
                </a:lnTo>
                <a:lnTo>
                  <a:pt x="105" y="85"/>
                </a:lnTo>
                <a:lnTo>
                  <a:pt x="99" y="93"/>
                </a:lnTo>
                <a:lnTo>
                  <a:pt x="91" y="101"/>
                </a:lnTo>
                <a:lnTo>
                  <a:pt x="80" y="107"/>
                </a:lnTo>
                <a:lnTo>
                  <a:pt x="69" y="109"/>
                </a:lnTo>
                <a:lnTo>
                  <a:pt x="58" y="111"/>
                </a:lnTo>
                <a:lnTo>
                  <a:pt x="58" y="1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398" name="Rectangle 374"/>
          <p:cNvSpPr>
            <a:spLocks noChangeArrowheads="1"/>
          </p:cNvSpPr>
          <p:nvPr/>
        </p:nvSpPr>
        <p:spPr bwMode="auto">
          <a:xfrm>
            <a:off x="7024001" y="4457153"/>
            <a:ext cx="103196" cy="9339"/>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399" name="Rectangle 375"/>
          <p:cNvSpPr>
            <a:spLocks noChangeArrowheads="1"/>
          </p:cNvSpPr>
          <p:nvPr/>
        </p:nvSpPr>
        <p:spPr bwMode="auto">
          <a:xfrm>
            <a:off x="7070907" y="4401125"/>
            <a:ext cx="9381" cy="60700"/>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400" name="Freeform 376"/>
          <p:cNvSpPr/>
          <p:nvPr/>
        </p:nvSpPr>
        <p:spPr bwMode="auto">
          <a:xfrm>
            <a:off x="7690084" y="4083622"/>
            <a:ext cx="375259" cy="373532"/>
          </a:xfrm>
          <a:custGeom>
            <a:avLst/>
            <a:gdLst/>
            <a:ahLst/>
            <a:cxnLst>
              <a:cxn ang="0">
                <a:pos x="108" y="238"/>
              </a:cxn>
              <a:cxn ang="0">
                <a:pos x="74" y="230"/>
              </a:cxn>
              <a:cxn ang="0">
                <a:pos x="45" y="212"/>
              </a:cxn>
              <a:cxn ang="0">
                <a:pos x="27" y="196"/>
              </a:cxn>
              <a:cxn ang="0">
                <a:pos x="10" y="166"/>
              </a:cxn>
              <a:cxn ang="0">
                <a:pos x="1" y="132"/>
              </a:cxn>
              <a:cxn ang="0">
                <a:pos x="1" y="108"/>
              </a:cxn>
              <a:cxn ang="0">
                <a:pos x="10" y="74"/>
              </a:cxn>
              <a:cxn ang="0">
                <a:pos x="27" y="45"/>
              </a:cxn>
              <a:cxn ang="0">
                <a:pos x="43" y="28"/>
              </a:cxn>
              <a:cxn ang="0">
                <a:pos x="73" y="9"/>
              </a:cxn>
              <a:cxn ang="0">
                <a:pos x="107" y="1"/>
              </a:cxn>
              <a:cxn ang="0">
                <a:pos x="119" y="0"/>
              </a:cxn>
              <a:cxn ang="0">
                <a:pos x="143" y="3"/>
              </a:cxn>
              <a:cxn ang="0">
                <a:pos x="176" y="15"/>
              </a:cxn>
              <a:cxn ang="0">
                <a:pos x="203" y="35"/>
              </a:cxn>
              <a:cxn ang="0">
                <a:pos x="224" y="62"/>
              </a:cxn>
              <a:cxn ang="0">
                <a:pos x="236" y="95"/>
              </a:cxn>
              <a:cxn ang="0">
                <a:pos x="231" y="119"/>
              </a:cxn>
              <a:cxn ang="0">
                <a:pos x="228" y="97"/>
              </a:cxn>
              <a:cxn ang="0">
                <a:pos x="216" y="66"/>
              </a:cxn>
              <a:cxn ang="0">
                <a:pos x="197" y="41"/>
              </a:cxn>
              <a:cxn ang="0">
                <a:pos x="172" y="22"/>
              </a:cxn>
              <a:cxn ang="0">
                <a:pos x="142" y="11"/>
              </a:cxn>
              <a:cxn ang="0">
                <a:pos x="119" y="8"/>
              </a:cxn>
              <a:cxn ang="0">
                <a:pos x="108" y="9"/>
              </a:cxn>
              <a:cxn ang="0">
                <a:pos x="76" y="18"/>
              </a:cxn>
              <a:cxn ang="0">
                <a:pos x="49" y="34"/>
              </a:cxn>
              <a:cxn ang="0">
                <a:pos x="32" y="50"/>
              </a:cxn>
              <a:cxn ang="0">
                <a:pos x="16" y="78"/>
              </a:cxn>
              <a:cxn ang="0">
                <a:pos x="10" y="109"/>
              </a:cxn>
              <a:cxn ang="0">
                <a:pos x="10" y="131"/>
              </a:cxn>
              <a:cxn ang="0">
                <a:pos x="18" y="162"/>
              </a:cxn>
              <a:cxn ang="0">
                <a:pos x="34" y="190"/>
              </a:cxn>
              <a:cxn ang="0">
                <a:pos x="50" y="205"/>
              </a:cxn>
              <a:cxn ang="0">
                <a:pos x="77" y="223"/>
              </a:cxn>
              <a:cxn ang="0">
                <a:pos x="108" y="230"/>
              </a:cxn>
              <a:cxn ang="0">
                <a:pos x="120" y="231"/>
              </a:cxn>
              <a:cxn ang="0">
                <a:pos x="146" y="227"/>
              </a:cxn>
              <a:cxn ang="0">
                <a:pos x="181" y="212"/>
              </a:cxn>
              <a:cxn ang="0">
                <a:pos x="209" y="184"/>
              </a:cxn>
              <a:cxn ang="0">
                <a:pos x="208" y="200"/>
              </a:cxn>
              <a:cxn ang="0">
                <a:pos x="174" y="226"/>
              </a:cxn>
              <a:cxn ang="0">
                <a:pos x="134" y="238"/>
              </a:cxn>
              <a:cxn ang="0">
                <a:pos x="119" y="239"/>
              </a:cxn>
            </a:cxnLst>
            <a:rect l="0" t="0" r="r" b="b"/>
            <a:pathLst>
              <a:path w="239" h="239">
                <a:moveTo>
                  <a:pt x="119" y="239"/>
                </a:moveTo>
                <a:lnTo>
                  <a:pt x="119" y="239"/>
                </a:lnTo>
                <a:lnTo>
                  <a:pt x="108" y="238"/>
                </a:lnTo>
                <a:lnTo>
                  <a:pt x="96" y="236"/>
                </a:lnTo>
                <a:lnTo>
                  <a:pt x="85" y="234"/>
                </a:lnTo>
                <a:lnTo>
                  <a:pt x="74" y="230"/>
                </a:lnTo>
                <a:lnTo>
                  <a:pt x="64" y="226"/>
                </a:lnTo>
                <a:lnTo>
                  <a:pt x="54" y="219"/>
                </a:lnTo>
                <a:lnTo>
                  <a:pt x="45" y="212"/>
                </a:lnTo>
                <a:lnTo>
                  <a:pt x="35" y="204"/>
                </a:lnTo>
                <a:lnTo>
                  <a:pt x="35" y="204"/>
                </a:lnTo>
                <a:lnTo>
                  <a:pt x="27" y="196"/>
                </a:lnTo>
                <a:lnTo>
                  <a:pt x="20" y="186"/>
                </a:lnTo>
                <a:lnTo>
                  <a:pt x="15" y="177"/>
                </a:lnTo>
                <a:lnTo>
                  <a:pt x="10" y="166"/>
                </a:lnTo>
                <a:lnTo>
                  <a:pt x="5" y="155"/>
                </a:lnTo>
                <a:lnTo>
                  <a:pt x="3" y="143"/>
                </a:lnTo>
                <a:lnTo>
                  <a:pt x="1" y="132"/>
                </a:lnTo>
                <a:lnTo>
                  <a:pt x="0" y="120"/>
                </a:lnTo>
                <a:lnTo>
                  <a:pt x="0" y="120"/>
                </a:lnTo>
                <a:lnTo>
                  <a:pt x="1" y="108"/>
                </a:lnTo>
                <a:lnTo>
                  <a:pt x="3" y="97"/>
                </a:lnTo>
                <a:lnTo>
                  <a:pt x="5" y="85"/>
                </a:lnTo>
                <a:lnTo>
                  <a:pt x="10" y="74"/>
                </a:lnTo>
                <a:lnTo>
                  <a:pt x="14" y="65"/>
                </a:lnTo>
                <a:lnTo>
                  <a:pt x="20" y="54"/>
                </a:lnTo>
                <a:lnTo>
                  <a:pt x="27" y="45"/>
                </a:lnTo>
                <a:lnTo>
                  <a:pt x="35" y="36"/>
                </a:lnTo>
                <a:lnTo>
                  <a:pt x="35" y="36"/>
                </a:lnTo>
                <a:lnTo>
                  <a:pt x="43" y="28"/>
                </a:lnTo>
                <a:lnTo>
                  <a:pt x="53" y="20"/>
                </a:lnTo>
                <a:lnTo>
                  <a:pt x="62" y="15"/>
                </a:lnTo>
                <a:lnTo>
                  <a:pt x="73" y="9"/>
                </a:lnTo>
                <a:lnTo>
                  <a:pt x="84" y="5"/>
                </a:lnTo>
                <a:lnTo>
                  <a:pt x="96" y="3"/>
                </a:lnTo>
                <a:lnTo>
                  <a:pt x="107" y="1"/>
                </a:lnTo>
                <a:lnTo>
                  <a:pt x="119" y="0"/>
                </a:lnTo>
                <a:lnTo>
                  <a:pt x="119" y="0"/>
                </a:lnTo>
                <a:lnTo>
                  <a:pt x="119" y="0"/>
                </a:lnTo>
                <a:lnTo>
                  <a:pt x="119" y="0"/>
                </a:lnTo>
                <a:lnTo>
                  <a:pt x="131" y="1"/>
                </a:lnTo>
                <a:lnTo>
                  <a:pt x="143" y="3"/>
                </a:lnTo>
                <a:lnTo>
                  <a:pt x="154" y="5"/>
                </a:lnTo>
                <a:lnTo>
                  <a:pt x="165" y="9"/>
                </a:lnTo>
                <a:lnTo>
                  <a:pt x="176" y="15"/>
                </a:lnTo>
                <a:lnTo>
                  <a:pt x="185" y="20"/>
                </a:lnTo>
                <a:lnTo>
                  <a:pt x="195" y="27"/>
                </a:lnTo>
                <a:lnTo>
                  <a:pt x="203" y="35"/>
                </a:lnTo>
                <a:lnTo>
                  <a:pt x="211" y="43"/>
                </a:lnTo>
                <a:lnTo>
                  <a:pt x="217" y="53"/>
                </a:lnTo>
                <a:lnTo>
                  <a:pt x="224" y="62"/>
                </a:lnTo>
                <a:lnTo>
                  <a:pt x="228" y="73"/>
                </a:lnTo>
                <a:lnTo>
                  <a:pt x="232" y="84"/>
                </a:lnTo>
                <a:lnTo>
                  <a:pt x="236" y="95"/>
                </a:lnTo>
                <a:lnTo>
                  <a:pt x="238" y="107"/>
                </a:lnTo>
                <a:lnTo>
                  <a:pt x="239" y="119"/>
                </a:lnTo>
                <a:lnTo>
                  <a:pt x="231" y="119"/>
                </a:lnTo>
                <a:lnTo>
                  <a:pt x="231" y="119"/>
                </a:lnTo>
                <a:lnTo>
                  <a:pt x="230" y="108"/>
                </a:lnTo>
                <a:lnTo>
                  <a:pt x="228" y="97"/>
                </a:lnTo>
                <a:lnTo>
                  <a:pt x="226" y="86"/>
                </a:lnTo>
                <a:lnTo>
                  <a:pt x="222" y="76"/>
                </a:lnTo>
                <a:lnTo>
                  <a:pt x="216" y="66"/>
                </a:lnTo>
                <a:lnTo>
                  <a:pt x="211" y="57"/>
                </a:lnTo>
                <a:lnTo>
                  <a:pt x="205" y="49"/>
                </a:lnTo>
                <a:lnTo>
                  <a:pt x="197" y="41"/>
                </a:lnTo>
                <a:lnTo>
                  <a:pt x="189" y="34"/>
                </a:lnTo>
                <a:lnTo>
                  <a:pt x="181" y="27"/>
                </a:lnTo>
                <a:lnTo>
                  <a:pt x="172" y="22"/>
                </a:lnTo>
                <a:lnTo>
                  <a:pt x="162" y="18"/>
                </a:lnTo>
                <a:lnTo>
                  <a:pt x="153" y="14"/>
                </a:lnTo>
                <a:lnTo>
                  <a:pt x="142" y="11"/>
                </a:lnTo>
                <a:lnTo>
                  <a:pt x="131" y="9"/>
                </a:lnTo>
                <a:lnTo>
                  <a:pt x="119" y="8"/>
                </a:lnTo>
                <a:lnTo>
                  <a:pt x="119" y="8"/>
                </a:lnTo>
                <a:lnTo>
                  <a:pt x="119" y="8"/>
                </a:lnTo>
                <a:lnTo>
                  <a:pt x="119" y="8"/>
                </a:lnTo>
                <a:lnTo>
                  <a:pt x="108" y="9"/>
                </a:lnTo>
                <a:lnTo>
                  <a:pt x="97" y="11"/>
                </a:lnTo>
                <a:lnTo>
                  <a:pt x="87" y="14"/>
                </a:lnTo>
                <a:lnTo>
                  <a:pt x="76" y="18"/>
                </a:lnTo>
                <a:lnTo>
                  <a:pt x="66" y="22"/>
                </a:lnTo>
                <a:lnTo>
                  <a:pt x="57" y="27"/>
                </a:lnTo>
                <a:lnTo>
                  <a:pt x="49" y="34"/>
                </a:lnTo>
                <a:lnTo>
                  <a:pt x="41" y="42"/>
                </a:lnTo>
                <a:lnTo>
                  <a:pt x="41" y="42"/>
                </a:lnTo>
                <a:lnTo>
                  <a:pt x="32" y="50"/>
                </a:lnTo>
                <a:lnTo>
                  <a:pt x="27" y="58"/>
                </a:lnTo>
                <a:lnTo>
                  <a:pt x="22" y="68"/>
                </a:lnTo>
                <a:lnTo>
                  <a:pt x="16" y="78"/>
                </a:lnTo>
                <a:lnTo>
                  <a:pt x="14" y="88"/>
                </a:lnTo>
                <a:lnTo>
                  <a:pt x="11" y="99"/>
                </a:lnTo>
                <a:lnTo>
                  <a:pt x="10" y="109"/>
                </a:lnTo>
                <a:lnTo>
                  <a:pt x="8" y="120"/>
                </a:lnTo>
                <a:lnTo>
                  <a:pt x="8" y="120"/>
                </a:lnTo>
                <a:lnTo>
                  <a:pt x="10" y="131"/>
                </a:lnTo>
                <a:lnTo>
                  <a:pt x="11" y="142"/>
                </a:lnTo>
                <a:lnTo>
                  <a:pt x="14" y="153"/>
                </a:lnTo>
                <a:lnTo>
                  <a:pt x="18" y="162"/>
                </a:lnTo>
                <a:lnTo>
                  <a:pt x="22" y="173"/>
                </a:lnTo>
                <a:lnTo>
                  <a:pt x="27" y="182"/>
                </a:lnTo>
                <a:lnTo>
                  <a:pt x="34" y="190"/>
                </a:lnTo>
                <a:lnTo>
                  <a:pt x="42" y="199"/>
                </a:lnTo>
                <a:lnTo>
                  <a:pt x="42" y="199"/>
                </a:lnTo>
                <a:lnTo>
                  <a:pt x="50" y="205"/>
                </a:lnTo>
                <a:lnTo>
                  <a:pt x="58" y="212"/>
                </a:lnTo>
                <a:lnTo>
                  <a:pt x="68" y="217"/>
                </a:lnTo>
                <a:lnTo>
                  <a:pt x="77" y="223"/>
                </a:lnTo>
                <a:lnTo>
                  <a:pt x="88" y="226"/>
                </a:lnTo>
                <a:lnTo>
                  <a:pt x="97" y="228"/>
                </a:lnTo>
                <a:lnTo>
                  <a:pt x="108" y="230"/>
                </a:lnTo>
                <a:lnTo>
                  <a:pt x="119" y="231"/>
                </a:lnTo>
                <a:lnTo>
                  <a:pt x="119" y="231"/>
                </a:lnTo>
                <a:lnTo>
                  <a:pt x="120" y="231"/>
                </a:lnTo>
                <a:lnTo>
                  <a:pt x="120" y="231"/>
                </a:lnTo>
                <a:lnTo>
                  <a:pt x="134" y="230"/>
                </a:lnTo>
                <a:lnTo>
                  <a:pt x="146" y="227"/>
                </a:lnTo>
                <a:lnTo>
                  <a:pt x="158" y="223"/>
                </a:lnTo>
                <a:lnTo>
                  <a:pt x="170" y="217"/>
                </a:lnTo>
                <a:lnTo>
                  <a:pt x="181" y="212"/>
                </a:lnTo>
                <a:lnTo>
                  <a:pt x="192" y="204"/>
                </a:lnTo>
                <a:lnTo>
                  <a:pt x="201" y="194"/>
                </a:lnTo>
                <a:lnTo>
                  <a:pt x="209" y="184"/>
                </a:lnTo>
                <a:lnTo>
                  <a:pt x="216" y="189"/>
                </a:lnTo>
                <a:lnTo>
                  <a:pt x="216" y="189"/>
                </a:lnTo>
                <a:lnTo>
                  <a:pt x="208" y="200"/>
                </a:lnTo>
                <a:lnTo>
                  <a:pt x="197" y="209"/>
                </a:lnTo>
                <a:lnTo>
                  <a:pt x="186" y="219"/>
                </a:lnTo>
                <a:lnTo>
                  <a:pt x="174" y="226"/>
                </a:lnTo>
                <a:lnTo>
                  <a:pt x="162" y="231"/>
                </a:lnTo>
                <a:lnTo>
                  <a:pt x="149" y="235"/>
                </a:lnTo>
                <a:lnTo>
                  <a:pt x="134" y="238"/>
                </a:lnTo>
                <a:lnTo>
                  <a:pt x="120" y="239"/>
                </a:lnTo>
                <a:lnTo>
                  <a:pt x="120" y="239"/>
                </a:lnTo>
                <a:lnTo>
                  <a:pt x="119" y="239"/>
                </a:lnTo>
                <a:lnTo>
                  <a:pt x="119" y="23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01" name="Freeform 377"/>
          <p:cNvSpPr/>
          <p:nvPr/>
        </p:nvSpPr>
        <p:spPr bwMode="auto">
          <a:xfrm>
            <a:off x="8009053" y="4223697"/>
            <a:ext cx="79744" cy="70039"/>
          </a:xfrm>
          <a:custGeom>
            <a:avLst/>
            <a:gdLst/>
            <a:ahLst/>
            <a:cxnLst>
              <a:cxn ang="0">
                <a:pos x="0" y="0"/>
              </a:cxn>
              <a:cxn ang="0">
                <a:pos x="27" y="47"/>
              </a:cxn>
              <a:cxn ang="0">
                <a:pos x="52" y="0"/>
              </a:cxn>
              <a:cxn ang="0">
                <a:pos x="0" y="0"/>
              </a:cxn>
            </a:cxnLst>
            <a:rect l="0" t="0" r="r" b="b"/>
            <a:pathLst>
              <a:path w="52" h="47">
                <a:moveTo>
                  <a:pt x="0" y="0"/>
                </a:moveTo>
                <a:lnTo>
                  <a:pt x="27" y="47"/>
                </a:lnTo>
                <a:lnTo>
                  <a:pt x="52" y="0"/>
                </a:lnTo>
                <a:lnTo>
                  <a:pt x="0" y="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02" name="Freeform 378"/>
          <p:cNvSpPr>
            <a:spLocks noEditPoints="1"/>
          </p:cNvSpPr>
          <p:nvPr/>
        </p:nvSpPr>
        <p:spPr bwMode="auto">
          <a:xfrm>
            <a:off x="7826116" y="4181672"/>
            <a:ext cx="98507" cy="84045"/>
          </a:xfrm>
          <a:custGeom>
            <a:avLst/>
            <a:gdLst/>
            <a:ahLst/>
            <a:cxnLst>
              <a:cxn ang="0">
                <a:pos x="1" y="54"/>
              </a:cxn>
              <a:cxn ang="0">
                <a:pos x="0" y="33"/>
              </a:cxn>
              <a:cxn ang="0">
                <a:pos x="0" y="33"/>
              </a:cxn>
              <a:cxn ang="0">
                <a:pos x="1" y="26"/>
              </a:cxn>
              <a:cxn ang="0">
                <a:pos x="2" y="19"/>
              </a:cxn>
              <a:cxn ang="0">
                <a:pos x="5" y="14"/>
              </a:cxn>
              <a:cxn ang="0">
                <a:pos x="9" y="10"/>
              </a:cxn>
              <a:cxn ang="0">
                <a:pos x="14" y="6"/>
              </a:cxn>
              <a:cxn ang="0">
                <a:pos x="20" y="3"/>
              </a:cxn>
              <a:cxn ang="0">
                <a:pos x="25" y="0"/>
              </a:cxn>
              <a:cxn ang="0">
                <a:pos x="32" y="0"/>
              </a:cxn>
              <a:cxn ang="0">
                <a:pos x="32" y="0"/>
              </a:cxn>
              <a:cxn ang="0">
                <a:pos x="39" y="0"/>
              </a:cxn>
              <a:cxn ang="0">
                <a:pos x="44" y="3"/>
              </a:cxn>
              <a:cxn ang="0">
                <a:pos x="49" y="6"/>
              </a:cxn>
              <a:cxn ang="0">
                <a:pos x="55" y="10"/>
              </a:cxn>
              <a:cxn ang="0">
                <a:pos x="59" y="14"/>
              </a:cxn>
              <a:cxn ang="0">
                <a:pos x="62" y="19"/>
              </a:cxn>
              <a:cxn ang="0">
                <a:pos x="64" y="26"/>
              </a:cxn>
              <a:cxn ang="0">
                <a:pos x="64" y="31"/>
              </a:cxn>
              <a:cxn ang="0">
                <a:pos x="64" y="54"/>
              </a:cxn>
              <a:cxn ang="0">
                <a:pos x="1" y="54"/>
              </a:cxn>
              <a:cxn ang="0">
                <a:pos x="32" y="8"/>
              </a:cxn>
              <a:cxn ang="0">
                <a:pos x="32" y="8"/>
              </a:cxn>
              <a:cxn ang="0">
                <a:pos x="28" y="8"/>
              </a:cxn>
              <a:cxn ang="0">
                <a:pos x="22" y="10"/>
              </a:cxn>
              <a:cxn ang="0">
                <a:pos x="18" y="12"/>
              </a:cxn>
              <a:cxn ang="0">
                <a:pos x="16" y="15"/>
              </a:cxn>
              <a:cxn ang="0">
                <a:pos x="12" y="19"/>
              </a:cxn>
              <a:cxn ang="0">
                <a:pos x="10" y="23"/>
              </a:cxn>
              <a:cxn ang="0">
                <a:pos x="9" y="27"/>
              </a:cxn>
              <a:cxn ang="0">
                <a:pos x="8" y="33"/>
              </a:cxn>
              <a:cxn ang="0">
                <a:pos x="9" y="46"/>
              </a:cxn>
              <a:cxn ang="0">
                <a:pos x="56" y="46"/>
              </a:cxn>
              <a:cxn ang="0">
                <a:pos x="56" y="31"/>
              </a:cxn>
              <a:cxn ang="0">
                <a:pos x="56" y="31"/>
              </a:cxn>
              <a:cxn ang="0">
                <a:pos x="56" y="27"/>
              </a:cxn>
              <a:cxn ang="0">
                <a:pos x="55" y="23"/>
              </a:cxn>
              <a:cxn ang="0">
                <a:pos x="52" y="19"/>
              </a:cxn>
              <a:cxn ang="0">
                <a:pos x="49" y="15"/>
              </a:cxn>
              <a:cxn ang="0">
                <a:pos x="45" y="12"/>
              </a:cxn>
              <a:cxn ang="0">
                <a:pos x="41" y="10"/>
              </a:cxn>
              <a:cxn ang="0">
                <a:pos x="37" y="8"/>
              </a:cxn>
              <a:cxn ang="0">
                <a:pos x="32" y="8"/>
              </a:cxn>
              <a:cxn ang="0">
                <a:pos x="32" y="8"/>
              </a:cxn>
            </a:cxnLst>
            <a:rect l="0" t="0" r="r" b="b"/>
            <a:pathLst>
              <a:path w="64" h="54">
                <a:moveTo>
                  <a:pt x="1" y="54"/>
                </a:moveTo>
                <a:lnTo>
                  <a:pt x="0" y="33"/>
                </a:lnTo>
                <a:lnTo>
                  <a:pt x="0" y="33"/>
                </a:lnTo>
                <a:lnTo>
                  <a:pt x="1" y="26"/>
                </a:lnTo>
                <a:lnTo>
                  <a:pt x="2" y="19"/>
                </a:lnTo>
                <a:lnTo>
                  <a:pt x="5" y="14"/>
                </a:lnTo>
                <a:lnTo>
                  <a:pt x="9" y="10"/>
                </a:lnTo>
                <a:lnTo>
                  <a:pt x="14" y="6"/>
                </a:lnTo>
                <a:lnTo>
                  <a:pt x="20" y="3"/>
                </a:lnTo>
                <a:lnTo>
                  <a:pt x="25" y="0"/>
                </a:lnTo>
                <a:lnTo>
                  <a:pt x="32" y="0"/>
                </a:lnTo>
                <a:lnTo>
                  <a:pt x="32" y="0"/>
                </a:lnTo>
                <a:lnTo>
                  <a:pt x="39" y="0"/>
                </a:lnTo>
                <a:lnTo>
                  <a:pt x="44" y="3"/>
                </a:lnTo>
                <a:lnTo>
                  <a:pt x="49" y="6"/>
                </a:lnTo>
                <a:lnTo>
                  <a:pt x="55" y="10"/>
                </a:lnTo>
                <a:lnTo>
                  <a:pt x="59" y="14"/>
                </a:lnTo>
                <a:lnTo>
                  <a:pt x="62" y="19"/>
                </a:lnTo>
                <a:lnTo>
                  <a:pt x="64" y="26"/>
                </a:lnTo>
                <a:lnTo>
                  <a:pt x="64" y="31"/>
                </a:lnTo>
                <a:lnTo>
                  <a:pt x="64" y="54"/>
                </a:lnTo>
                <a:lnTo>
                  <a:pt x="1" y="54"/>
                </a:lnTo>
                <a:close/>
                <a:moveTo>
                  <a:pt x="32" y="8"/>
                </a:moveTo>
                <a:lnTo>
                  <a:pt x="32" y="8"/>
                </a:lnTo>
                <a:lnTo>
                  <a:pt x="28" y="8"/>
                </a:lnTo>
                <a:lnTo>
                  <a:pt x="22" y="10"/>
                </a:lnTo>
                <a:lnTo>
                  <a:pt x="18" y="12"/>
                </a:lnTo>
                <a:lnTo>
                  <a:pt x="16" y="15"/>
                </a:lnTo>
                <a:lnTo>
                  <a:pt x="12" y="19"/>
                </a:lnTo>
                <a:lnTo>
                  <a:pt x="10" y="23"/>
                </a:lnTo>
                <a:lnTo>
                  <a:pt x="9" y="27"/>
                </a:lnTo>
                <a:lnTo>
                  <a:pt x="8" y="33"/>
                </a:lnTo>
                <a:lnTo>
                  <a:pt x="9" y="46"/>
                </a:lnTo>
                <a:lnTo>
                  <a:pt x="56" y="46"/>
                </a:lnTo>
                <a:lnTo>
                  <a:pt x="56" y="31"/>
                </a:lnTo>
                <a:lnTo>
                  <a:pt x="56" y="31"/>
                </a:lnTo>
                <a:lnTo>
                  <a:pt x="56" y="27"/>
                </a:lnTo>
                <a:lnTo>
                  <a:pt x="55" y="23"/>
                </a:lnTo>
                <a:lnTo>
                  <a:pt x="52" y="19"/>
                </a:lnTo>
                <a:lnTo>
                  <a:pt x="49" y="15"/>
                </a:lnTo>
                <a:lnTo>
                  <a:pt x="45" y="12"/>
                </a:lnTo>
                <a:lnTo>
                  <a:pt x="41" y="10"/>
                </a:lnTo>
                <a:lnTo>
                  <a:pt x="37" y="8"/>
                </a:lnTo>
                <a:lnTo>
                  <a:pt x="32" y="8"/>
                </a:lnTo>
                <a:lnTo>
                  <a:pt x="32" y="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03" name="Freeform 379"/>
          <p:cNvSpPr>
            <a:spLocks noEditPoints="1"/>
          </p:cNvSpPr>
          <p:nvPr/>
        </p:nvSpPr>
        <p:spPr bwMode="auto">
          <a:xfrm>
            <a:off x="7802662" y="4251711"/>
            <a:ext cx="145415" cy="107392"/>
          </a:xfrm>
          <a:custGeom>
            <a:avLst/>
            <a:gdLst/>
            <a:ahLst/>
            <a:cxnLst>
              <a:cxn ang="0">
                <a:pos x="7" y="70"/>
              </a:cxn>
              <a:cxn ang="0">
                <a:pos x="7" y="70"/>
              </a:cxn>
              <a:cxn ang="0">
                <a:pos x="7" y="70"/>
              </a:cxn>
              <a:cxn ang="0">
                <a:pos x="4" y="69"/>
              </a:cxn>
              <a:cxn ang="0">
                <a:pos x="3" y="68"/>
              </a:cxn>
              <a:cxn ang="0">
                <a:pos x="1" y="66"/>
              </a:cxn>
              <a:cxn ang="0">
                <a:pos x="1" y="64"/>
              </a:cxn>
              <a:cxn ang="0">
                <a:pos x="0" y="5"/>
              </a:cxn>
              <a:cxn ang="0">
                <a:pos x="0" y="5"/>
              </a:cxn>
              <a:cxn ang="0">
                <a:pos x="1" y="4"/>
              </a:cxn>
              <a:cxn ang="0">
                <a:pos x="3" y="1"/>
              </a:cxn>
              <a:cxn ang="0">
                <a:pos x="4" y="0"/>
              </a:cxn>
              <a:cxn ang="0">
                <a:pos x="7" y="0"/>
              </a:cxn>
              <a:cxn ang="0">
                <a:pos x="86" y="0"/>
              </a:cxn>
              <a:cxn ang="0">
                <a:pos x="86" y="0"/>
              </a:cxn>
              <a:cxn ang="0">
                <a:pos x="89" y="0"/>
              </a:cxn>
              <a:cxn ang="0">
                <a:pos x="90" y="1"/>
              </a:cxn>
              <a:cxn ang="0">
                <a:pos x="92" y="3"/>
              </a:cxn>
              <a:cxn ang="0">
                <a:pos x="92" y="5"/>
              </a:cxn>
              <a:cxn ang="0">
                <a:pos x="93" y="64"/>
              </a:cxn>
              <a:cxn ang="0">
                <a:pos x="93" y="64"/>
              </a:cxn>
              <a:cxn ang="0">
                <a:pos x="92" y="66"/>
              </a:cxn>
              <a:cxn ang="0">
                <a:pos x="90" y="68"/>
              </a:cxn>
              <a:cxn ang="0">
                <a:pos x="90" y="68"/>
              </a:cxn>
              <a:cxn ang="0">
                <a:pos x="89" y="69"/>
              </a:cxn>
              <a:cxn ang="0">
                <a:pos x="86" y="69"/>
              </a:cxn>
              <a:cxn ang="0">
                <a:pos x="7" y="70"/>
              </a:cxn>
              <a:cxn ang="0">
                <a:pos x="8" y="8"/>
              </a:cxn>
              <a:cxn ang="0">
                <a:pos x="9" y="62"/>
              </a:cxn>
              <a:cxn ang="0">
                <a:pos x="84" y="61"/>
              </a:cxn>
              <a:cxn ang="0">
                <a:pos x="84" y="8"/>
              </a:cxn>
              <a:cxn ang="0">
                <a:pos x="8" y="8"/>
              </a:cxn>
            </a:cxnLst>
            <a:rect l="0" t="0" r="r" b="b"/>
            <a:pathLst>
              <a:path w="93" h="70">
                <a:moveTo>
                  <a:pt x="7" y="70"/>
                </a:moveTo>
                <a:lnTo>
                  <a:pt x="7" y="70"/>
                </a:lnTo>
                <a:lnTo>
                  <a:pt x="7" y="70"/>
                </a:lnTo>
                <a:lnTo>
                  <a:pt x="4" y="69"/>
                </a:lnTo>
                <a:lnTo>
                  <a:pt x="3" y="68"/>
                </a:lnTo>
                <a:lnTo>
                  <a:pt x="1" y="66"/>
                </a:lnTo>
                <a:lnTo>
                  <a:pt x="1" y="64"/>
                </a:lnTo>
                <a:lnTo>
                  <a:pt x="0" y="5"/>
                </a:lnTo>
                <a:lnTo>
                  <a:pt x="0" y="5"/>
                </a:lnTo>
                <a:lnTo>
                  <a:pt x="1" y="4"/>
                </a:lnTo>
                <a:lnTo>
                  <a:pt x="3" y="1"/>
                </a:lnTo>
                <a:lnTo>
                  <a:pt x="4" y="0"/>
                </a:lnTo>
                <a:lnTo>
                  <a:pt x="7" y="0"/>
                </a:lnTo>
                <a:lnTo>
                  <a:pt x="86" y="0"/>
                </a:lnTo>
                <a:lnTo>
                  <a:pt x="86" y="0"/>
                </a:lnTo>
                <a:lnTo>
                  <a:pt x="89" y="0"/>
                </a:lnTo>
                <a:lnTo>
                  <a:pt x="90" y="1"/>
                </a:lnTo>
                <a:lnTo>
                  <a:pt x="92" y="3"/>
                </a:lnTo>
                <a:lnTo>
                  <a:pt x="92" y="5"/>
                </a:lnTo>
                <a:lnTo>
                  <a:pt x="93" y="64"/>
                </a:lnTo>
                <a:lnTo>
                  <a:pt x="93" y="64"/>
                </a:lnTo>
                <a:lnTo>
                  <a:pt x="92" y="66"/>
                </a:lnTo>
                <a:lnTo>
                  <a:pt x="90" y="68"/>
                </a:lnTo>
                <a:lnTo>
                  <a:pt x="90" y="68"/>
                </a:lnTo>
                <a:lnTo>
                  <a:pt x="89" y="69"/>
                </a:lnTo>
                <a:lnTo>
                  <a:pt x="86" y="69"/>
                </a:lnTo>
                <a:lnTo>
                  <a:pt x="7" y="70"/>
                </a:lnTo>
                <a:close/>
                <a:moveTo>
                  <a:pt x="8" y="8"/>
                </a:moveTo>
                <a:lnTo>
                  <a:pt x="9" y="62"/>
                </a:lnTo>
                <a:lnTo>
                  <a:pt x="84" y="61"/>
                </a:lnTo>
                <a:lnTo>
                  <a:pt x="84" y="8"/>
                </a:lnTo>
                <a:lnTo>
                  <a:pt x="8" y="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04" name="Freeform 380"/>
          <p:cNvSpPr>
            <a:spLocks noEditPoints="1"/>
          </p:cNvSpPr>
          <p:nvPr/>
        </p:nvSpPr>
        <p:spPr bwMode="auto">
          <a:xfrm>
            <a:off x="2018985" y="4896054"/>
            <a:ext cx="389332" cy="387541"/>
          </a:xfrm>
          <a:custGeom>
            <a:avLst/>
            <a:gdLst/>
            <a:ahLst/>
            <a:cxnLst>
              <a:cxn ang="0">
                <a:pos x="112" y="248"/>
              </a:cxn>
              <a:cxn ang="0">
                <a:pos x="76" y="239"/>
              </a:cxn>
              <a:cxn ang="0">
                <a:pos x="45" y="220"/>
              </a:cxn>
              <a:cxn ang="0">
                <a:pos x="22" y="193"/>
              </a:cxn>
              <a:cxn ang="0">
                <a:pos x="6" y="160"/>
              </a:cxn>
              <a:cxn ang="0">
                <a:pos x="0" y="124"/>
              </a:cxn>
              <a:cxn ang="0">
                <a:pos x="3" y="98"/>
              </a:cxn>
              <a:cxn ang="0">
                <a:pos x="15" y="64"/>
              </a:cxn>
              <a:cxn ang="0">
                <a:pos x="37" y="36"/>
              </a:cxn>
              <a:cxn ang="0">
                <a:pos x="65" y="14"/>
              </a:cxn>
              <a:cxn ang="0">
                <a:pos x="100" y="1"/>
              </a:cxn>
              <a:cxn ang="0">
                <a:pos x="124" y="0"/>
              </a:cxn>
              <a:cxn ang="0">
                <a:pos x="162" y="5"/>
              </a:cxn>
              <a:cxn ang="0">
                <a:pos x="195" y="20"/>
              </a:cxn>
              <a:cxn ang="0">
                <a:pos x="220" y="44"/>
              </a:cxn>
              <a:cxn ang="0">
                <a:pos x="239" y="75"/>
              </a:cxn>
              <a:cxn ang="0">
                <a:pos x="249" y="110"/>
              </a:cxn>
              <a:cxn ang="0">
                <a:pos x="249" y="136"/>
              </a:cxn>
              <a:cxn ang="0">
                <a:pos x="239" y="172"/>
              </a:cxn>
              <a:cxn ang="0">
                <a:pos x="220" y="204"/>
              </a:cxn>
              <a:cxn ang="0">
                <a:pos x="195" y="226"/>
              </a:cxn>
              <a:cxn ang="0">
                <a:pos x="162" y="243"/>
              </a:cxn>
              <a:cxn ang="0">
                <a:pos x="124" y="248"/>
              </a:cxn>
              <a:cxn ang="0">
                <a:pos x="124" y="8"/>
              </a:cxn>
              <a:cxn ang="0">
                <a:pos x="91" y="13"/>
              </a:cxn>
              <a:cxn ang="0">
                <a:pos x="60" y="28"/>
              </a:cxn>
              <a:cxn ang="0">
                <a:pos x="35" y="50"/>
              </a:cxn>
              <a:cxn ang="0">
                <a:pos x="18" y="78"/>
              </a:cxn>
              <a:cxn ang="0">
                <a:pos x="10" y="112"/>
              </a:cxn>
              <a:cxn ang="0">
                <a:pos x="10" y="136"/>
              </a:cxn>
              <a:cxn ang="0">
                <a:pos x="18" y="168"/>
              </a:cxn>
              <a:cxn ang="0">
                <a:pos x="35" y="198"/>
              </a:cxn>
              <a:cxn ang="0">
                <a:pos x="60" y="220"/>
              </a:cxn>
              <a:cxn ang="0">
                <a:pos x="91" y="235"/>
              </a:cxn>
              <a:cxn ang="0">
                <a:pos x="124" y="240"/>
              </a:cxn>
              <a:cxn ang="0">
                <a:pos x="147" y="237"/>
              </a:cxn>
              <a:cxn ang="0">
                <a:pos x="180" y="225"/>
              </a:cxn>
              <a:cxn ang="0">
                <a:pos x="207" y="206"/>
              </a:cxn>
              <a:cxn ang="0">
                <a:pos x="227" y="179"/>
              </a:cxn>
              <a:cxn ang="0">
                <a:pos x="238" y="147"/>
              </a:cxn>
              <a:cxn ang="0">
                <a:pos x="240" y="124"/>
              </a:cxn>
              <a:cxn ang="0">
                <a:pos x="235" y="89"/>
              </a:cxn>
              <a:cxn ang="0">
                <a:pos x="220" y="59"/>
              </a:cxn>
              <a:cxn ang="0">
                <a:pos x="199" y="35"/>
              </a:cxn>
              <a:cxn ang="0">
                <a:pos x="170" y="17"/>
              </a:cxn>
              <a:cxn ang="0">
                <a:pos x="137" y="8"/>
              </a:cxn>
            </a:cxnLst>
            <a:rect l="0" t="0" r="r" b="b"/>
            <a:pathLst>
              <a:path w="249" h="248">
                <a:moveTo>
                  <a:pt x="124" y="248"/>
                </a:moveTo>
                <a:lnTo>
                  <a:pt x="124" y="248"/>
                </a:lnTo>
                <a:lnTo>
                  <a:pt x="112" y="248"/>
                </a:lnTo>
                <a:lnTo>
                  <a:pt x="100" y="245"/>
                </a:lnTo>
                <a:lnTo>
                  <a:pt x="88" y="243"/>
                </a:lnTo>
                <a:lnTo>
                  <a:pt x="76" y="239"/>
                </a:lnTo>
                <a:lnTo>
                  <a:pt x="65" y="233"/>
                </a:lnTo>
                <a:lnTo>
                  <a:pt x="55" y="226"/>
                </a:lnTo>
                <a:lnTo>
                  <a:pt x="45" y="220"/>
                </a:lnTo>
                <a:lnTo>
                  <a:pt x="37" y="212"/>
                </a:lnTo>
                <a:lnTo>
                  <a:pt x="28" y="204"/>
                </a:lnTo>
                <a:lnTo>
                  <a:pt x="22" y="193"/>
                </a:lnTo>
                <a:lnTo>
                  <a:pt x="15" y="183"/>
                </a:lnTo>
                <a:lnTo>
                  <a:pt x="10" y="172"/>
                </a:lnTo>
                <a:lnTo>
                  <a:pt x="6" y="160"/>
                </a:lnTo>
                <a:lnTo>
                  <a:pt x="3" y="148"/>
                </a:lnTo>
                <a:lnTo>
                  <a:pt x="0" y="136"/>
                </a:lnTo>
                <a:lnTo>
                  <a:pt x="0" y="124"/>
                </a:lnTo>
                <a:lnTo>
                  <a:pt x="0" y="124"/>
                </a:lnTo>
                <a:lnTo>
                  <a:pt x="0" y="110"/>
                </a:lnTo>
                <a:lnTo>
                  <a:pt x="3" y="98"/>
                </a:lnTo>
                <a:lnTo>
                  <a:pt x="6" y="86"/>
                </a:lnTo>
                <a:lnTo>
                  <a:pt x="10" y="75"/>
                </a:lnTo>
                <a:lnTo>
                  <a:pt x="15" y="64"/>
                </a:lnTo>
                <a:lnTo>
                  <a:pt x="22" y="54"/>
                </a:lnTo>
                <a:lnTo>
                  <a:pt x="28" y="44"/>
                </a:lnTo>
                <a:lnTo>
                  <a:pt x="37" y="36"/>
                </a:lnTo>
                <a:lnTo>
                  <a:pt x="45" y="28"/>
                </a:lnTo>
                <a:lnTo>
                  <a:pt x="55" y="20"/>
                </a:lnTo>
                <a:lnTo>
                  <a:pt x="65" y="14"/>
                </a:lnTo>
                <a:lnTo>
                  <a:pt x="76" y="9"/>
                </a:lnTo>
                <a:lnTo>
                  <a:pt x="88" y="5"/>
                </a:lnTo>
                <a:lnTo>
                  <a:pt x="100" y="1"/>
                </a:lnTo>
                <a:lnTo>
                  <a:pt x="112" y="0"/>
                </a:lnTo>
                <a:lnTo>
                  <a:pt x="124" y="0"/>
                </a:lnTo>
                <a:lnTo>
                  <a:pt x="124" y="0"/>
                </a:lnTo>
                <a:lnTo>
                  <a:pt x="138" y="0"/>
                </a:lnTo>
                <a:lnTo>
                  <a:pt x="150" y="1"/>
                </a:lnTo>
                <a:lnTo>
                  <a:pt x="162" y="5"/>
                </a:lnTo>
                <a:lnTo>
                  <a:pt x="173" y="9"/>
                </a:lnTo>
                <a:lnTo>
                  <a:pt x="184" y="14"/>
                </a:lnTo>
                <a:lnTo>
                  <a:pt x="195" y="20"/>
                </a:lnTo>
                <a:lnTo>
                  <a:pt x="204" y="28"/>
                </a:lnTo>
                <a:lnTo>
                  <a:pt x="212" y="36"/>
                </a:lnTo>
                <a:lnTo>
                  <a:pt x="220" y="44"/>
                </a:lnTo>
                <a:lnTo>
                  <a:pt x="228" y="54"/>
                </a:lnTo>
                <a:lnTo>
                  <a:pt x="234" y="64"/>
                </a:lnTo>
                <a:lnTo>
                  <a:pt x="239" y="75"/>
                </a:lnTo>
                <a:lnTo>
                  <a:pt x="243" y="86"/>
                </a:lnTo>
                <a:lnTo>
                  <a:pt x="247" y="98"/>
                </a:lnTo>
                <a:lnTo>
                  <a:pt x="249" y="110"/>
                </a:lnTo>
                <a:lnTo>
                  <a:pt x="249" y="124"/>
                </a:lnTo>
                <a:lnTo>
                  <a:pt x="249" y="124"/>
                </a:lnTo>
                <a:lnTo>
                  <a:pt x="249" y="136"/>
                </a:lnTo>
                <a:lnTo>
                  <a:pt x="247" y="148"/>
                </a:lnTo>
                <a:lnTo>
                  <a:pt x="243" y="160"/>
                </a:lnTo>
                <a:lnTo>
                  <a:pt x="239" y="172"/>
                </a:lnTo>
                <a:lnTo>
                  <a:pt x="234" y="183"/>
                </a:lnTo>
                <a:lnTo>
                  <a:pt x="228" y="193"/>
                </a:lnTo>
                <a:lnTo>
                  <a:pt x="220" y="204"/>
                </a:lnTo>
                <a:lnTo>
                  <a:pt x="212" y="212"/>
                </a:lnTo>
                <a:lnTo>
                  <a:pt x="204" y="220"/>
                </a:lnTo>
                <a:lnTo>
                  <a:pt x="195" y="226"/>
                </a:lnTo>
                <a:lnTo>
                  <a:pt x="184" y="233"/>
                </a:lnTo>
                <a:lnTo>
                  <a:pt x="173" y="239"/>
                </a:lnTo>
                <a:lnTo>
                  <a:pt x="162" y="243"/>
                </a:lnTo>
                <a:lnTo>
                  <a:pt x="150" y="245"/>
                </a:lnTo>
                <a:lnTo>
                  <a:pt x="138" y="248"/>
                </a:lnTo>
                <a:lnTo>
                  <a:pt x="124" y="248"/>
                </a:lnTo>
                <a:lnTo>
                  <a:pt x="124" y="248"/>
                </a:lnTo>
                <a:close/>
                <a:moveTo>
                  <a:pt x="124" y="8"/>
                </a:moveTo>
                <a:lnTo>
                  <a:pt x="124" y="8"/>
                </a:lnTo>
                <a:lnTo>
                  <a:pt x="112" y="8"/>
                </a:lnTo>
                <a:lnTo>
                  <a:pt x="101" y="10"/>
                </a:lnTo>
                <a:lnTo>
                  <a:pt x="91" y="13"/>
                </a:lnTo>
                <a:lnTo>
                  <a:pt x="80" y="17"/>
                </a:lnTo>
                <a:lnTo>
                  <a:pt x="69" y="21"/>
                </a:lnTo>
                <a:lnTo>
                  <a:pt x="60" y="28"/>
                </a:lnTo>
                <a:lnTo>
                  <a:pt x="50" y="35"/>
                </a:lnTo>
                <a:lnTo>
                  <a:pt x="42" y="41"/>
                </a:lnTo>
                <a:lnTo>
                  <a:pt x="35" y="50"/>
                </a:lnTo>
                <a:lnTo>
                  <a:pt x="28" y="59"/>
                </a:lnTo>
                <a:lnTo>
                  <a:pt x="23" y="68"/>
                </a:lnTo>
                <a:lnTo>
                  <a:pt x="18" y="78"/>
                </a:lnTo>
                <a:lnTo>
                  <a:pt x="14" y="89"/>
                </a:lnTo>
                <a:lnTo>
                  <a:pt x="11" y="101"/>
                </a:lnTo>
                <a:lnTo>
                  <a:pt x="10" y="112"/>
                </a:lnTo>
                <a:lnTo>
                  <a:pt x="8" y="124"/>
                </a:lnTo>
                <a:lnTo>
                  <a:pt x="8" y="124"/>
                </a:lnTo>
                <a:lnTo>
                  <a:pt x="10" y="136"/>
                </a:lnTo>
                <a:lnTo>
                  <a:pt x="11" y="147"/>
                </a:lnTo>
                <a:lnTo>
                  <a:pt x="14" y="158"/>
                </a:lnTo>
                <a:lnTo>
                  <a:pt x="18" y="168"/>
                </a:lnTo>
                <a:lnTo>
                  <a:pt x="23" y="179"/>
                </a:lnTo>
                <a:lnTo>
                  <a:pt x="28" y="189"/>
                </a:lnTo>
                <a:lnTo>
                  <a:pt x="35" y="198"/>
                </a:lnTo>
                <a:lnTo>
                  <a:pt x="42" y="206"/>
                </a:lnTo>
                <a:lnTo>
                  <a:pt x="50" y="213"/>
                </a:lnTo>
                <a:lnTo>
                  <a:pt x="60" y="220"/>
                </a:lnTo>
                <a:lnTo>
                  <a:pt x="69" y="225"/>
                </a:lnTo>
                <a:lnTo>
                  <a:pt x="80" y="231"/>
                </a:lnTo>
                <a:lnTo>
                  <a:pt x="91" y="235"/>
                </a:lnTo>
                <a:lnTo>
                  <a:pt x="101" y="237"/>
                </a:lnTo>
                <a:lnTo>
                  <a:pt x="112" y="239"/>
                </a:lnTo>
                <a:lnTo>
                  <a:pt x="124" y="240"/>
                </a:lnTo>
                <a:lnTo>
                  <a:pt x="124" y="240"/>
                </a:lnTo>
                <a:lnTo>
                  <a:pt x="137" y="239"/>
                </a:lnTo>
                <a:lnTo>
                  <a:pt x="147" y="237"/>
                </a:lnTo>
                <a:lnTo>
                  <a:pt x="159" y="235"/>
                </a:lnTo>
                <a:lnTo>
                  <a:pt x="170" y="231"/>
                </a:lnTo>
                <a:lnTo>
                  <a:pt x="180" y="225"/>
                </a:lnTo>
                <a:lnTo>
                  <a:pt x="189" y="220"/>
                </a:lnTo>
                <a:lnTo>
                  <a:pt x="199" y="213"/>
                </a:lnTo>
                <a:lnTo>
                  <a:pt x="207" y="206"/>
                </a:lnTo>
                <a:lnTo>
                  <a:pt x="213" y="198"/>
                </a:lnTo>
                <a:lnTo>
                  <a:pt x="220" y="189"/>
                </a:lnTo>
                <a:lnTo>
                  <a:pt x="227" y="179"/>
                </a:lnTo>
                <a:lnTo>
                  <a:pt x="231" y="168"/>
                </a:lnTo>
                <a:lnTo>
                  <a:pt x="235" y="158"/>
                </a:lnTo>
                <a:lnTo>
                  <a:pt x="238" y="147"/>
                </a:lnTo>
                <a:lnTo>
                  <a:pt x="240" y="136"/>
                </a:lnTo>
                <a:lnTo>
                  <a:pt x="240" y="124"/>
                </a:lnTo>
                <a:lnTo>
                  <a:pt x="240" y="124"/>
                </a:lnTo>
                <a:lnTo>
                  <a:pt x="240" y="112"/>
                </a:lnTo>
                <a:lnTo>
                  <a:pt x="238" y="101"/>
                </a:lnTo>
                <a:lnTo>
                  <a:pt x="235" y="89"/>
                </a:lnTo>
                <a:lnTo>
                  <a:pt x="231" y="78"/>
                </a:lnTo>
                <a:lnTo>
                  <a:pt x="227" y="68"/>
                </a:lnTo>
                <a:lnTo>
                  <a:pt x="220" y="59"/>
                </a:lnTo>
                <a:lnTo>
                  <a:pt x="213" y="50"/>
                </a:lnTo>
                <a:lnTo>
                  <a:pt x="207" y="41"/>
                </a:lnTo>
                <a:lnTo>
                  <a:pt x="199" y="35"/>
                </a:lnTo>
                <a:lnTo>
                  <a:pt x="189" y="28"/>
                </a:lnTo>
                <a:lnTo>
                  <a:pt x="180" y="21"/>
                </a:lnTo>
                <a:lnTo>
                  <a:pt x="170" y="17"/>
                </a:lnTo>
                <a:lnTo>
                  <a:pt x="159" y="13"/>
                </a:lnTo>
                <a:lnTo>
                  <a:pt x="147" y="10"/>
                </a:lnTo>
                <a:lnTo>
                  <a:pt x="137" y="8"/>
                </a:lnTo>
                <a:lnTo>
                  <a:pt x="124" y="8"/>
                </a:lnTo>
                <a:lnTo>
                  <a:pt x="124" y="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05" name="Freeform 381"/>
          <p:cNvSpPr>
            <a:spLocks noEditPoints="1"/>
          </p:cNvSpPr>
          <p:nvPr/>
        </p:nvSpPr>
        <p:spPr bwMode="auto">
          <a:xfrm>
            <a:off x="2079966" y="4947413"/>
            <a:ext cx="262681" cy="336179"/>
          </a:xfrm>
          <a:custGeom>
            <a:avLst/>
            <a:gdLst/>
            <a:ahLst/>
            <a:cxnLst>
              <a:cxn ang="0">
                <a:pos x="64" y="215"/>
              </a:cxn>
              <a:cxn ang="0">
                <a:pos x="22" y="199"/>
              </a:cxn>
              <a:cxn ang="0">
                <a:pos x="3" y="180"/>
              </a:cxn>
              <a:cxn ang="0">
                <a:pos x="30" y="161"/>
              </a:cxn>
              <a:cxn ang="0">
                <a:pos x="54" y="150"/>
              </a:cxn>
              <a:cxn ang="0">
                <a:pos x="58" y="143"/>
              </a:cxn>
              <a:cxn ang="0">
                <a:pos x="46" y="101"/>
              </a:cxn>
              <a:cxn ang="0">
                <a:pos x="39" y="93"/>
              </a:cxn>
              <a:cxn ang="0">
                <a:pos x="39" y="76"/>
              </a:cxn>
              <a:cxn ang="0">
                <a:pos x="41" y="32"/>
              </a:cxn>
              <a:cxn ang="0">
                <a:pos x="49" y="15"/>
              </a:cxn>
              <a:cxn ang="0">
                <a:pos x="87" y="0"/>
              </a:cxn>
              <a:cxn ang="0">
                <a:pos x="103" y="3"/>
              </a:cxn>
              <a:cxn ang="0">
                <a:pos x="110" y="9"/>
              </a:cxn>
              <a:cxn ang="0">
                <a:pos x="125" y="15"/>
              </a:cxn>
              <a:cxn ang="0">
                <a:pos x="134" y="28"/>
              </a:cxn>
              <a:cxn ang="0">
                <a:pos x="131" y="76"/>
              </a:cxn>
              <a:cxn ang="0">
                <a:pos x="133" y="89"/>
              </a:cxn>
              <a:cxn ang="0">
                <a:pos x="123" y="101"/>
              </a:cxn>
              <a:cxn ang="0">
                <a:pos x="112" y="124"/>
              </a:cxn>
              <a:cxn ang="0">
                <a:pos x="118" y="150"/>
              </a:cxn>
              <a:cxn ang="0">
                <a:pos x="130" y="157"/>
              </a:cxn>
              <a:cxn ang="0">
                <a:pos x="168" y="180"/>
              </a:cxn>
              <a:cxn ang="0">
                <a:pos x="160" y="192"/>
              </a:cxn>
              <a:cxn ang="0">
                <a:pos x="119" y="212"/>
              </a:cxn>
              <a:cxn ang="0">
                <a:pos x="85" y="216"/>
              </a:cxn>
              <a:cxn ang="0">
                <a:pos x="29" y="193"/>
              </a:cxn>
              <a:cxn ang="0">
                <a:pos x="65" y="207"/>
              </a:cxn>
              <a:cxn ang="0">
                <a:pos x="96" y="208"/>
              </a:cxn>
              <a:cxn ang="0">
                <a:pos x="134" y="197"/>
              </a:cxn>
              <a:cxn ang="0">
                <a:pos x="158" y="182"/>
              </a:cxn>
              <a:cxn ang="0">
                <a:pos x="127" y="165"/>
              </a:cxn>
              <a:cxn ang="0">
                <a:pos x="112" y="157"/>
              </a:cxn>
              <a:cxn ang="0">
                <a:pos x="104" y="143"/>
              </a:cxn>
              <a:cxn ang="0">
                <a:pos x="108" y="116"/>
              </a:cxn>
              <a:cxn ang="0">
                <a:pos x="122" y="93"/>
              </a:cxn>
              <a:cxn ang="0">
                <a:pos x="125" y="88"/>
              </a:cxn>
              <a:cxn ang="0">
                <a:pos x="122" y="76"/>
              </a:cxn>
              <a:cxn ang="0">
                <a:pos x="126" y="32"/>
              </a:cxn>
              <a:cxn ang="0">
                <a:pos x="116" y="19"/>
              </a:cxn>
              <a:cxn ang="0">
                <a:pos x="107" y="18"/>
              </a:cxn>
              <a:cxn ang="0">
                <a:pos x="100" y="11"/>
              </a:cxn>
              <a:cxn ang="0">
                <a:pos x="87" y="9"/>
              </a:cxn>
              <a:cxn ang="0">
                <a:pos x="61" y="16"/>
              </a:cxn>
              <a:cxn ang="0">
                <a:pos x="50" y="31"/>
              </a:cxn>
              <a:cxn ang="0">
                <a:pos x="50" y="81"/>
              </a:cxn>
              <a:cxn ang="0">
                <a:pos x="46" y="88"/>
              </a:cxn>
              <a:cxn ang="0">
                <a:pos x="54" y="97"/>
              </a:cxn>
              <a:cxn ang="0">
                <a:pos x="65" y="120"/>
              </a:cxn>
              <a:cxn ang="0">
                <a:pos x="68" y="134"/>
              </a:cxn>
              <a:cxn ang="0">
                <a:pos x="60" y="157"/>
              </a:cxn>
              <a:cxn ang="0">
                <a:pos x="45" y="165"/>
              </a:cxn>
              <a:cxn ang="0">
                <a:pos x="12" y="182"/>
              </a:cxn>
            </a:cxnLst>
            <a:rect l="0" t="0" r="r" b="b"/>
            <a:pathLst>
              <a:path w="170" h="216">
                <a:moveTo>
                  <a:pt x="85" y="216"/>
                </a:moveTo>
                <a:lnTo>
                  <a:pt x="85" y="216"/>
                </a:lnTo>
                <a:lnTo>
                  <a:pt x="75" y="216"/>
                </a:lnTo>
                <a:lnTo>
                  <a:pt x="64" y="215"/>
                </a:lnTo>
                <a:lnTo>
                  <a:pt x="52" y="212"/>
                </a:lnTo>
                <a:lnTo>
                  <a:pt x="42" y="208"/>
                </a:lnTo>
                <a:lnTo>
                  <a:pt x="31" y="204"/>
                </a:lnTo>
                <a:lnTo>
                  <a:pt x="22" y="199"/>
                </a:lnTo>
                <a:lnTo>
                  <a:pt x="12" y="192"/>
                </a:lnTo>
                <a:lnTo>
                  <a:pt x="3" y="185"/>
                </a:lnTo>
                <a:lnTo>
                  <a:pt x="0" y="182"/>
                </a:lnTo>
                <a:lnTo>
                  <a:pt x="3" y="180"/>
                </a:lnTo>
                <a:lnTo>
                  <a:pt x="3" y="180"/>
                </a:lnTo>
                <a:lnTo>
                  <a:pt x="10" y="173"/>
                </a:lnTo>
                <a:lnTo>
                  <a:pt x="19" y="166"/>
                </a:lnTo>
                <a:lnTo>
                  <a:pt x="30" y="161"/>
                </a:lnTo>
                <a:lnTo>
                  <a:pt x="42" y="157"/>
                </a:lnTo>
                <a:lnTo>
                  <a:pt x="42" y="157"/>
                </a:lnTo>
                <a:lnTo>
                  <a:pt x="50" y="154"/>
                </a:lnTo>
                <a:lnTo>
                  <a:pt x="54" y="150"/>
                </a:lnTo>
                <a:lnTo>
                  <a:pt x="54" y="150"/>
                </a:lnTo>
                <a:lnTo>
                  <a:pt x="57" y="147"/>
                </a:lnTo>
                <a:lnTo>
                  <a:pt x="58" y="143"/>
                </a:lnTo>
                <a:lnTo>
                  <a:pt x="58" y="143"/>
                </a:lnTo>
                <a:lnTo>
                  <a:pt x="58" y="124"/>
                </a:lnTo>
                <a:lnTo>
                  <a:pt x="58" y="124"/>
                </a:lnTo>
                <a:lnTo>
                  <a:pt x="52" y="115"/>
                </a:lnTo>
                <a:lnTo>
                  <a:pt x="46" y="101"/>
                </a:lnTo>
                <a:lnTo>
                  <a:pt x="46" y="101"/>
                </a:lnTo>
                <a:lnTo>
                  <a:pt x="44" y="100"/>
                </a:lnTo>
                <a:lnTo>
                  <a:pt x="42" y="96"/>
                </a:lnTo>
                <a:lnTo>
                  <a:pt x="39" y="93"/>
                </a:lnTo>
                <a:lnTo>
                  <a:pt x="38" y="89"/>
                </a:lnTo>
                <a:lnTo>
                  <a:pt x="38" y="89"/>
                </a:lnTo>
                <a:lnTo>
                  <a:pt x="38" y="81"/>
                </a:lnTo>
                <a:lnTo>
                  <a:pt x="39" y="76"/>
                </a:lnTo>
                <a:lnTo>
                  <a:pt x="39" y="76"/>
                </a:lnTo>
                <a:lnTo>
                  <a:pt x="38" y="57"/>
                </a:lnTo>
                <a:lnTo>
                  <a:pt x="38" y="41"/>
                </a:lnTo>
                <a:lnTo>
                  <a:pt x="41" y="32"/>
                </a:lnTo>
                <a:lnTo>
                  <a:pt x="42" y="27"/>
                </a:lnTo>
                <a:lnTo>
                  <a:pt x="45" y="20"/>
                </a:lnTo>
                <a:lnTo>
                  <a:pt x="49" y="15"/>
                </a:lnTo>
                <a:lnTo>
                  <a:pt x="49" y="15"/>
                </a:lnTo>
                <a:lnTo>
                  <a:pt x="56" y="9"/>
                </a:lnTo>
                <a:lnTo>
                  <a:pt x="65" y="4"/>
                </a:lnTo>
                <a:lnTo>
                  <a:pt x="75" y="1"/>
                </a:lnTo>
                <a:lnTo>
                  <a:pt x="87" y="0"/>
                </a:lnTo>
                <a:lnTo>
                  <a:pt x="88" y="0"/>
                </a:lnTo>
                <a:lnTo>
                  <a:pt x="88" y="0"/>
                </a:lnTo>
                <a:lnTo>
                  <a:pt x="96" y="1"/>
                </a:lnTo>
                <a:lnTo>
                  <a:pt x="103" y="3"/>
                </a:lnTo>
                <a:lnTo>
                  <a:pt x="106" y="4"/>
                </a:lnTo>
                <a:lnTo>
                  <a:pt x="108" y="8"/>
                </a:lnTo>
                <a:lnTo>
                  <a:pt x="108" y="8"/>
                </a:lnTo>
                <a:lnTo>
                  <a:pt x="110" y="9"/>
                </a:lnTo>
                <a:lnTo>
                  <a:pt x="110" y="9"/>
                </a:lnTo>
                <a:lnTo>
                  <a:pt x="115" y="9"/>
                </a:lnTo>
                <a:lnTo>
                  <a:pt x="120" y="12"/>
                </a:lnTo>
                <a:lnTo>
                  <a:pt x="125" y="15"/>
                </a:lnTo>
                <a:lnTo>
                  <a:pt x="129" y="19"/>
                </a:lnTo>
                <a:lnTo>
                  <a:pt x="129" y="19"/>
                </a:lnTo>
                <a:lnTo>
                  <a:pt x="131" y="23"/>
                </a:lnTo>
                <a:lnTo>
                  <a:pt x="134" y="28"/>
                </a:lnTo>
                <a:lnTo>
                  <a:pt x="135" y="42"/>
                </a:lnTo>
                <a:lnTo>
                  <a:pt x="135" y="58"/>
                </a:lnTo>
                <a:lnTo>
                  <a:pt x="131" y="76"/>
                </a:lnTo>
                <a:lnTo>
                  <a:pt x="131" y="76"/>
                </a:lnTo>
                <a:lnTo>
                  <a:pt x="133" y="78"/>
                </a:lnTo>
                <a:lnTo>
                  <a:pt x="134" y="81"/>
                </a:lnTo>
                <a:lnTo>
                  <a:pt x="133" y="89"/>
                </a:lnTo>
                <a:lnTo>
                  <a:pt x="133" y="89"/>
                </a:lnTo>
                <a:lnTo>
                  <a:pt x="131" y="93"/>
                </a:lnTo>
                <a:lnTo>
                  <a:pt x="130" y="97"/>
                </a:lnTo>
                <a:lnTo>
                  <a:pt x="127" y="100"/>
                </a:lnTo>
                <a:lnTo>
                  <a:pt x="123" y="101"/>
                </a:lnTo>
                <a:lnTo>
                  <a:pt x="123" y="101"/>
                </a:lnTo>
                <a:lnTo>
                  <a:pt x="119" y="115"/>
                </a:lnTo>
                <a:lnTo>
                  <a:pt x="116" y="120"/>
                </a:lnTo>
                <a:lnTo>
                  <a:pt x="112" y="124"/>
                </a:lnTo>
                <a:lnTo>
                  <a:pt x="112" y="142"/>
                </a:lnTo>
                <a:lnTo>
                  <a:pt x="112" y="142"/>
                </a:lnTo>
                <a:lnTo>
                  <a:pt x="115" y="147"/>
                </a:lnTo>
                <a:lnTo>
                  <a:pt x="118" y="150"/>
                </a:lnTo>
                <a:lnTo>
                  <a:pt x="119" y="153"/>
                </a:lnTo>
                <a:lnTo>
                  <a:pt x="119" y="153"/>
                </a:lnTo>
                <a:lnTo>
                  <a:pt x="130" y="157"/>
                </a:lnTo>
                <a:lnTo>
                  <a:pt x="130" y="157"/>
                </a:lnTo>
                <a:lnTo>
                  <a:pt x="142" y="162"/>
                </a:lnTo>
                <a:lnTo>
                  <a:pt x="153" y="166"/>
                </a:lnTo>
                <a:lnTo>
                  <a:pt x="161" y="173"/>
                </a:lnTo>
                <a:lnTo>
                  <a:pt x="168" y="180"/>
                </a:lnTo>
                <a:lnTo>
                  <a:pt x="170" y="182"/>
                </a:lnTo>
                <a:lnTo>
                  <a:pt x="168" y="185"/>
                </a:lnTo>
                <a:lnTo>
                  <a:pt x="168" y="185"/>
                </a:lnTo>
                <a:lnTo>
                  <a:pt x="160" y="192"/>
                </a:lnTo>
                <a:lnTo>
                  <a:pt x="150" y="199"/>
                </a:lnTo>
                <a:lnTo>
                  <a:pt x="139" y="204"/>
                </a:lnTo>
                <a:lnTo>
                  <a:pt x="130" y="208"/>
                </a:lnTo>
                <a:lnTo>
                  <a:pt x="119" y="212"/>
                </a:lnTo>
                <a:lnTo>
                  <a:pt x="108" y="215"/>
                </a:lnTo>
                <a:lnTo>
                  <a:pt x="98" y="216"/>
                </a:lnTo>
                <a:lnTo>
                  <a:pt x="85" y="216"/>
                </a:lnTo>
                <a:lnTo>
                  <a:pt x="85" y="216"/>
                </a:lnTo>
                <a:close/>
                <a:moveTo>
                  <a:pt x="12" y="182"/>
                </a:moveTo>
                <a:lnTo>
                  <a:pt x="12" y="182"/>
                </a:lnTo>
                <a:lnTo>
                  <a:pt x="21" y="188"/>
                </a:lnTo>
                <a:lnTo>
                  <a:pt x="29" y="193"/>
                </a:lnTo>
                <a:lnTo>
                  <a:pt x="38" y="197"/>
                </a:lnTo>
                <a:lnTo>
                  <a:pt x="46" y="201"/>
                </a:lnTo>
                <a:lnTo>
                  <a:pt x="56" y="204"/>
                </a:lnTo>
                <a:lnTo>
                  <a:pt x="65" y="207"/>
                </a:lnTo>
                <a:lnTo>
                  <a:pt x="76" y="208"/>
                </a:lnTo>
                <a:lnTo>
                  <a:pt x="85" y="208"/>
                </a:lnTo>
                <a:lnTo>
                  <a:pt x="85" y="208"/>
                </a:lnTo>
                <a:lnTo>
                  <a:pt x="96" y="208"/>
                </a:lnTo>
                <a:lnTo>
                  <a:pt x="106" y="207"/>
                </a:lnTo>
                <a:lnTo>
                  <a:pt x="115" y="204"/>
                </a:lnTo>
                <a:lnTo>
                  <a:pt x="125" y="201"/>
                </a:lnTo>
                <a:lnTo>
                  <a:pt x="134" y="197"/>
                </a:lnTo>
                <a:lnTo>
                  <a:pt x="142" y="193"/>
                </a:lnTo>
                <a:lnTo>
                  <a:pt x="152" y="188"/>
                </a:lnTo>
                <a:lnTo>
                  <a:pt x="158" y="182"/>
                </a:lnTo>
                <a:lnTo>
                  <a:pt x="158" y="182"/>
                </a:lnTo>
                <a:lnTo>
                  <a:pt x="153" y="177"/>
                </a:lnTo>
                <a:lnTo>
                  <a:pt x="145" y="173"/>
                </a:lnTo>
                <a:lnTo>
                  <a:pt x="137" y="169"/>
                </a:lnTo>
                <a:lnTo>
                  <a:pt x="127" y="165"/>
                </a:lnTo>
                <a:lnTo>
                  <a:pt x="127" y="165"/>
                </a:lnTo>
                <a:lnTo>
                  <a:pt x="119" y="162"/>
                </a:lnTo>
                <a:lnTo>
                  <a:pt x="114" y="158"/>
                </a:lnTo>
                <a:lnTo>
                  <a:pt x="112" y="157"/>
                </a:lnTo>
                <a:lnTo>
                  <a:pt x="112" y="157"/>
                </a:lnTo>
                <a:lnTo>
                  <a:pt x="107" y="151"/>
                </a:lnTo>
                <a:lnTo>
                  <a:pt x="106" y="147"/>
                </a:lnTo>
                <a:lnTo>
                  <a:pt x="104" y="143"/>
                </a:lnTo>
                <a:lnTo>
                  <a:pt x="104" y="122"/>
                </a:lnTo>
                <a:lnTo>
                  <a:pt x="106" y="120"/>
                </a:lnTo>
                <a:lnTo>
                  <a:pt x="106" y="120"/>
                </a:lnTo>
                <a:lnTo>
                  <a:pt x="108" y="116"/>
                </a:lnTo>
                <a:lnTo>
                  <a:pt x="111" y="111"/>
                </a:lnTo>
                <a:lnTo>
                  <a:pt x="116" y="96"/>
                </a:lnTo>
                <a:lnTo>
                  <a:pt x="118" y="90"/>
                </a:lnTo>
                <a:lnTo>
                  <a:pt x="122" y="93"/>
                </a:lnTo>
                <a:lnTo>
                  <a:pt x="122" y="93"/>
                </a:lnTo>
                <a:lnTo>
                  <a:pt x="123" y="90"/>
                </a:lnTo>
                <a:lnTo>
                  <a:pt x="125" y="88"/>
                </a:lnTo>
                <a:lnTo>
                  <a:pt x="125" y="88"/>
                </a:lnTo>
                <a:lnTo>
                  <a:pt x="125" y="84"/>
                </a:lnTo>
                <a:lnTo>
                  <a:pt x="125" y="81"/>
                </a:lnTo>
                <a:lnTo>
                  <a:pt x="122" y="80"/>
                </a:lnTo>
                <a:lnTo>
                  <a:pt x="122" y="76"/>
                </a:lnTo>
                <a:lnTo>
                  <a:pt x="122" y="76"/>
                </a:lnTo>
                <a:lnTo>
                  <a:pt x="126" y="59"/>
                </a:lnTo>
                <a:lnTo>
                  <a:pt x="127" y="45"/>
                </a:lnTo>
                <a:lnTo>
                  <a:pt x="126" y="32"/>
                </a:lnTo>
                <a:lnTo>
                  <a:pt x="125" y="27"/>
                </a:lnTo>
                <a:lnTo>
                  <a:pt x="122" y="23"/>
                </a:lnTo>
                <a:lnTo>
                  <a:pt x="122" y="23"/>
                </a:lnTo>
                <a:lnTo>
                  <a:pt x="116" y="19"/>
                </a:lnTo>
                <a:lnTo>
                  <a:pt x="110" y="18"/>
                </a:lnTo>
                <a:lnTo>
                  <a:pt x="108" y="18"/>
                </a:lnTo>
                <a:lnTo>
                  <a:pt x="107" y="18"/>
                </a:lnTo>
                <a:lnTo>
                  <a:pt x="107" y="18"/>
                </a:lnTo>
                <a:lnTo>
                  <a:pt x="103" y="15"/>
                </a:lnTo>
                <a:lnTo>
                  <a:pt x="102" y="12"/>
                </a:lnTo>
                <a:lnTo>
                  <a:pt x="102" y="12"/>
                </a:lnTo>
                <a:lnTo>
                  <a:pt x="100" y="11"/>
                </a:lnTo>
                <a:lnTo>
                  <a:pt x="99" y="9"/>
                </a:lnTo>
                <a:lnTo>
                  <a:pt x="95" y="9"/>
                </a:lnTo>
                <a:lnTo>
                  <a:pt x="88" y="9"/>
                </a:lnTo>
                <a:lnTo>
                  <a:pt x="87" y="9"/>
                </a:lnTo>
                <a:lnTo>
                  <a:pt x="87" y="9"/>
                </a:lnTo>
                <a:lnTo>
                  <a:pt x="77" y="9"/>
                </a:lnTo>
                <a:lnTo>
                  <a:pt x="68" y="12"/>
                </a:lnTo>
                <a:lnTo>
                  <a:pt x="61" y="16"/>
                </a:lnTo>
                <a:lnTo>
                  <a:pt x="56" y="20"/>
                </a:lnTo>
                <a:lnTo>
                  <a:pt x="56" y="20"/>
                </a:lnTo>
                <a:lnTo>
                  <a:pt x="53" y="26"/>
                </a:lnTo>
                <a:lnTo>
                  <a:pt x="50" y="31"/>
                </a:lnTo>
                <a:lnTo>
                  <a:pt x="48" y="43"/>
                </a:lnTo>
                <a:lnTo>
                  <a:pt x="46" y="58"/>
                </a:lnTo>
                <a:lnTo>
                  <a:pt x="49" y="77"/>
                </a:lnTo>
                <a:lnTo>
                  <a:pt x="50" y="81"/>
                </a:lnTo>
                <a:lnTo>
                  <a:pt x="46" y="81"/>
                </a:lnTo>
                <a:lnTo>
                  <a:pt x="46" y="81"/>
                </a:lnTo>
                <a:lnTo>
                  <a:pt x="46" y="88"/>
                </a:lnTo>
                <a:lnTo>
                  <a:pt x="46" y="88"/>
                </a:lnTo>
                <a:lnTo>
                  <a:pt x="49" y="92"/>
                </a:lnTo>
                <a:lnTo>
                  <a:pt x="50" y="95"/>
                </a:lnTo>
                <a:lnTo>
                  <a:pt x="54" y="93"/>
                </a:lnTo>
                <a:lnTo>
                  <a:pt x="54" y="97"/>
                </a:lnTo>
                <a:lnTo>
                  <a:pt x="54" y="97"/>
                </a:lnTo>
                <a:lnTo>
                  <a:pt x="60" y="111"/>
                </a:lnTo>
                <a:lnTo>
                  <a:pt x="62" y="116"/>
                </a:lnTo>
                <a:lnTo>
                  <a:pt x="65" y="120"/>
                </a:lnTo>
                <a:lnTo>
                  <a:pt x="66" y="120"/>
                </a:lnTo>
                <a:lnTo>
                  <a:pt x="66" y="123"/>
                </a:lnTo>
                <a:lnTo>
                  <a:pt x="66" y="123"/>
                </a:lnTo>
                <a:lnTo>
                  <a:pt x="68" y="134"/>
                </a:lnTo>
                <a:lnTo>
                  <a:pt x="66" y="144"/>
                </a:lnTo>
                <a:lnTo>
                  <a:pt x="66" y="144"/>
                </a:lnTo>
                <a:lnTo>
                  <a:pt x="65" y="151"/>
                </a:lnTo>
                <a:lnTo>
                  <a:pt x="60" y="157"/>
                </a:lnTo>
                <a:lnTo>
                  <a:pt x="60" y="157"/>
                </a:lnTo>
                <a:lnTo>
                  <a:pt x="54" y="161"/>
                </a:lnTo>
                <a:lnTo>
                  <a:pt x="45" y="165"/>
                </a:lnTo>
                <a:lnTo>
                  <a:pt x="45" y="165"/>
                </a:lnTo>
                <a:lnTo>
                  <a:pt x="35" y="169"/>
                </a:lnTo>
                <a:lnTo>
                  <a:pt x="26" y="173"/>
                </a:lnTo>
                <a:lnTo>
                  <a:pt x="18" y="177"/>
                </a:lnTo>
                <a:lnTo>
                  <a:pt x="12" y="182"/>
                </a:lnTo>
                <a:lnTo>
                  <a:pt x="12" y="182"/>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06" name="Freeform 382"/>
          <p:cNvSpPr/>
          <p:nvPr/>
        </p:nvSpPr>
        <p:spPr bwMode="auto">
          <a:xfrm>
            <a:off x="2891460" y="4886717"/>
            <a:ext cx="42219" cy="37353"/>
          </a:xfrm>
          <a:custGeom>
            <a:avLst/>
            <a:gdLst/>
            <a:ahLst/>
            <a:cxnLst>
              <a:cxn ang="0">
                <a:pos x="27" y="24"/>
              </a:cxn>
              <a:cxn ang="0">
                <a:pos x="19" y="24"/>
              </a:cxn>
              <a:cxn ang="0">
                <a:pos x="19" y="13"/>
              </a:cxn>
              <a:cxn ang="0">
                <a:pos x="19" y="13"/>
              </a:cxn>
              <a:cxn ang="0">
                <a:pos x="17" y="11"/>
              </a:cxn>
              <a:cxn ang="0">
                <a:pos x="17" y="9"/>
              </a:cxn>
              <a:cxn ang="0">
                <a:pos x="15" y="8"/>
              </a:cxn>
              <a:cxn ang="0">
                <a:pos x="13" y="8"/>
              </a:cxn>
              <a:cxn ang="0">
                <a:pos x="13" y="8"/>
              </a:cxn>
              <a:cxn ang="0">
                <a:pos x="11" y="8"/>
              </a:cxn>
              <a:cxn ang="0">
                <a:pos x="9" y="9"/>
              </a:cxn>
              <a:cxn ang="0">
                <a:pos x="8" y="11"/>
              </a:cxn>
              <a:cxn ang="0">
                <a:pos x="8" y="13"/>
              </a:cxn>
              <a:cxn ang="0">
                <a:pos x="8" y="24"/>
              </a:cxn>
              <a:cxn ang="0">
                <a:pos x="0" y="24"/>
              </a:cxn>
              <a:cxn ang="0">
                <a:pos x="0" y="13"/>
              </a:cxn>
              <a:cxn ang="0">
                <a:pos x="0" y="13"/>
              </a:cxn>
              <a:cxn ang="0">
                <a:pos x="1" y="8"/>
              </a:cxn>
              <a:cxn ang="0">
                <a:pos x="4" y="4"/>
              </a:cxn>
              <a:cxn ang="0">
                <a:pos x="8" y="0"/>
              </a:cxn>
              <a:cxn ang="0">
                <a:pos x="13" y="0"/>
              </a:cxn>
              <a:cxn ang="0">
                <a:pos x="13" y="0"/>
              </a:cxn>
              <a:cxn ang="0">
                <a:pos x="19" y="0"/>
              </a:cxn>
              <a:cxn ang="0">
                <a:pos x="23" y="4"/>
              </a:cxn>
              <a:cxn ang="0">
                <a:pos x="25" y="8"/>
              </a:cxn>
              <a:cxn ang="0">
                <a:pos x="27" y="13"/>
              </a:cxn>
              <a:cxn ang="0">
                <a:pos x="27" y="24"/>
              </a:cxn>
            </a:cxnLst>
            <a:rect l="0" t="0" r="r" b="b"/>
            <a:pathLst>
              <a:path w="27" h="24">
                <a:moveTo>
                  <a:pt x="27" y="24"/>
                </a:moveTo>
                <a:lnTo>
                  <a:pt x="19" y="24"/>
                </a:lnTo>
                <a:lnTo>
                  <a:pt x="19" y="13"/>
                </a:lnTo>
                <a:lnTo>
                  <a:pt x="19" y="13"/>
                </a:lnTo>
                <a:lnTo>
                  <a:pt x="17" y="11"/>
                </a:lnTo>
                <a:lnTo>
                  <a:pt x="17" y="9"/>
                </a:lnTo>
                <a:lnTo>
                  <a:pt x="15" y="8"/>
                </a:lnTo>
                <a:lnTo>
                  <a:pt x="13" y="8"/>
                </a:lnTo>
                <a:lnTo>
                  <a:pt x="13" y="8"/>
                </a:lnTo>
                <a:lnTo>
                  <a:pt x="11" y="8"/>
                </a:lnTo>
                <a:lnTo>
                  <a:pt x="9" y="9"/>
                </a:lnTo>
                <a:lnTo>
                  <a:pt x="8" y="11"/>
                </a:lnTo>
                <a:lnTo>
                  <a:pt x="8" y="13"/>
                </a:lnTo>
                <a:lnTo>
                  <a:pt x="8" y="24"/>
                </a:lnTo>
                <a:lnTo>
                  <a:pt x="0" y="24"/>
                </a:lnTo>
                <a:lnTo>
                  <a:pt x="0" y="13"/>
                </a:lnTo>
                <a:lnTo>
                  <a:pt x="0" y="13"/>
                </a:lnTo>
                <a:lnTo>
                  <a:pt x="1" y="8"/>
                </a:lnTo>
                <a:lnTo>
                  <a:pt x="4" y="4"/>
                </a:lnTo>
                <a:lnTo>
                  <a:pt x="8" y="0"/>
                </a:lnTo>
                <a:lnTo>
                  <a:pt x="13" y="0"/>
                </a:lnTo>
                <a:lnTo>
                  <a:pt x="13" y="0"/>
                </a:lnTo>
                <a:lnTo>
                  <a:pt x="19" y="0"/>
                </a:lnTo>
                <a:lnTo>
                  <a:pt x="23" y="4"/>
                </a:lnTo>
                <a:lnTo>
                  <a:pt x="25" y="8"/>
                </a:lnTo>
                <a:lnTo>
                  <a:pt x="27" y="13"/>
                </a:lnTo>
                <a:lnTo>
                  <a:pt x="27" y="2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07" name="Freeform 383"/>
          <p:cNvSpPr/>
          <p:nvPr/>
        </p:nvSpPr>
        <p:spPr bwMode="auto">
          <a:xfrm>
            <a:off x="3111927" y="4886717"/>
            <a:ext cx="46907" cy="37353"/>
          </a:xfrm>
          <a:custGeom>
            <a:avLst/>
            <a:gdLst/>
            <a:ahLst/>
            <a:cxnLst>
              <a:cxn ang="0">
                <a:pos x="28" y="24"/>
              </a:cxn>
              <a:cxn ang="0">
                <a:pos x="19" y="24"/>
              </a:cxn>
              <a:cxn ang="0">
                <a:pos x="19" y="13"/>
              </a:cxn>
              <a:cxn ang="0">
                <a:pos x="19" y="13"/>
              </a:cxn>
              <a:cxn ang="0">
                <a:pos x="19" y="11"/>
              </a:cxn>
              <a:cxn ang="0">
                <a:pos x="17" y="9"/>
              </a:cxn>
              <a:cxn ang="0">
                <a:pos x="16" y="8"/>
              </a:cxn>
              <a:cxn ang="0">
                <a:pos x="13" y="8"/>
              </a:cxn>
              <a:cxn ang="0">
                <a:pos x="13" y="8"/>
              </a:cxn>
              <a:cxn ang="0">
                <a:pos x="12" y="8"/>
              </a:cxn>
              <a:cxn ang="0">
                <a:pos x="11" y="9"/>
              </a:cxn>
              <a:cxn ang="0">
                <a:pos x="9" y="11"/>
              </a:cxn>
              <a:cxn ang="0">
                <a:pos x="9" y="13"/>
              </a:cxn>
              <a:cxn ang="0">
                <a:pos x="9" y="24"/>
              </a:cxn>
              <a:cxn ang="0">
                <a:pos x="0" y="24"/>
              </a:cxn>
              <a:cxn ang="0">
                <a:pos x="0" y="13"/>
              </a:cxn>
              <a:cxn ang="0">
                <a:pos x="0" y="13"/>
              </a:cxn>
              <a:cxn ang="0">
                <a:pos x="1" y="8"/>
              </a:cxn>
              <a:cxn ang="0">
                <a:pos x="4" y="4"/>
              </a:cxn>
              <a:cxn ang="0">
                <a:pos x="9" y="0"/>
              </a:cxn>
              <a:cxn ang="0">
                <a:pos x="13" y="0"/>
              </a:cxn>
              <a:cxn ang="0">
                <a:pos x="13" y="0"/>
              </a:cxn>
              <a:cxn ang="0">
                <a:pos x="19" y="0"/>
              </a:cxn>
              <a:cxn ang="0">
                <a:pos x="24" y="4"/>
              </a:cxn>
              <a:cxn ang="0">
                <a:pos x="27" y="8"/>
              </a:cxn>
              <a:cxn ang="0">
                <a:pos x="28" y="13"/>
              </a:cxn>
              <a:cxn ang="0">
                <a:pos x="28" y="24"/>
              </a:cxn>
            </a:cxnLst>
            <a:rect l="0" t="0" r="r" b="b"/>
            <a:pathLst>
              <a:path w="28" h="24">
                <a:moveTo>
                  <a:pt x="28" y="24"/>
                </a:moveTo>
                <a:lnTo>
                  <a:pt x="19" y="24"/>
                </a:lnTo>
                <a:lnTo>
                  <a:pt x="19" y="13"/>
                </a:lnTo>
                <a:lnTo>
                  <a:pt x="19" y="13"/>
                </a:lnTo>
                <a:lnTo>
                  <a:pt x="19" y="11"/>
                </a:lnTo>
                <a:lnTo>
                  <a:pt x="17" y="9"/>
                </a:lnTo>
                <a:lnTo>
                  <a:pt x="16" y="8"/>
                </a:lnTo>
                <a:lnTo>
                  <a:pt x="13" y="8"/>
                </a:lnTo>
                <a:lnTo>
                  <a:pt x="13" y="8"/>
                </a:lnTo>
                <a:lnTo>
                  <a:pt x="12" y="8"/>
                </a:lnTo>
                <a:lnTo>
                  <a:pt x="11" y="9"/>
                </a:lnTo>
                <a:lnTo>
                  <a:pt x="9" y="11"/>
                </a:lnTo>
                <a:lnTo>
                  <a:pt x="9" y="13"/>
                </a:lnTo>
                <a:lnTo>
                  <a:pt x="9" y="24"/>
                </a:lnTo>
                <a:lnTo>
                  <a:pt x="0" y="24"/>
                </a:lnTo>
                <a:lnTo>
                  <a:pt x="0" y="13"/>
                </a:lnTo>
                <a:lnTo>
                  <a:pt x="0" y="13"/>
                </a:lnTo>
                <a:lnTo>
                  <a:pt x="1" y="8"/>
                </a:lnTo>
                <a:lnTo>
                  <a:pt x="4" y="4"/>
                </a:lnTo>
                <a:lnTo>
                  <a:pt x="9" y="0"/>
                </a:lnTo>
                <a:lnTo>
                  <a:pt x="13" y="0"/>
                </a:lnTo>
                <a:lnTo>
                  <a:pt x="13" y="0"/>
                </a:lnTo>
                <a:lnTo>
                  <a:pt x="19" y="0"/>
                </a:lnTo>
                <a:lnTo>
                  <a:pt x="24" y="4"/>
                </a:lnTo>
                <a:lnTo>
                  <a:pt x="27" y="8"/>
                </a:lnTo>
                <a:lnTo>
                  <a:pt x="28" y="13"/>
                </a:lnTo>
                <a:lnTo>
                  <a:pt x="28" y="2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08" name="Freeform 384"/>
          <p:cNvSpPr>
            <a:spLocks noEditPoints="1"/>
          </p:cNvSpPr>
          <p:nvPr/>
        </p:nvSpPr>
        <p:spPr bwMode="auto">
          <a:xfrm>
            <a:off x="2839864" y="4919399"/>
            <a:ext cx="365877" cy="354856"/>
          </a:xfrm>
          <a:custGeom>
            <a:avLst/>
            <a:gdLst/>
            <a:ahLst/>
            <a:cxnLst>
              <a:cxn ang="0">
                <a:pos x="14" y="230"/>
              </a:cxn>
              <a:cxn ang="0">
                <a:pos x="8" y="228"/>
              </a:cxn>
              <a:cxn ang="0">
                <a:pos x="2" y="222"/>
              </a:cxn>
              <a:cxn ang="0">
                <a:pos x="0" y="14"/>
              </a:cxn>
              <a:cxn ang="0">
                <a:pos x="2" y="8"/>
              </a:cxn>
              <a:cxn ang="0">
                <a:pos x="8" y="1"/>
              </a:cxn>
              <a:cxn ang="0">
                <a:pos x="41" y="0"/>
              </a:cxn>
              <a:cxn ang="0">
                <a:pos x="41" y="19"/>
              </a:cxn>
              <a:cxn ang="0">
                <a:pos x="42" y="23"/>
              </a:cxn>
              <a:cxn ang="0">
                <a:pos x="46" y="24"/>
              </a:cxn>
              <a:cxn ang="0">
                <a:pos x="48" y="24"/>
              </a:cxn>
              <a:cxn ang="0">
                <a:pos x="50" y="22"/>
              </a:cxn>
              <a:cxn ang="0">
                <a:pos x="52" y="0"/>
              </a:cxn>
              <a:cxn ang="0">
                <a:pos x="185" y="19"/>
              </a:cxn>
              <a:cxn ang="0">
                <a:pos x="185" y="22"/>
              </a:cxn>
              <a:cxn ang="0">
                <a:pos x="188" y="24"/>
              </a:cxn>
              <a:cxn ang="0">
                <a:pos x="189" y="24"/>
              </a:cxn>
              <a:cxn ang="0">
                <a:pos x="193" y="23"/>
              </a:cxn>
              <a:cxn ang="0">
                <a:pos x="195" y="19"/>
              </a:cxn>
              <a:cxn ang="0">
                <a:pos x="222" y="0"/>
              </a:cxn>
              <a:cxn ang="0">
                <a:pos x="227" y="1"/>
              </a:cxn>
              <a:cxn ang="0">
                <a:pos x="234" y="8"/>
              </a:cxn>
              <a:cxn ang="0">
                <a:pos x="235" y="216"/>
              </a:cxn>
              <a:cxn ang="0">
                <a:pos x="234" y="222"/>
              </a:cxn>
              <a:cxn ang="0">
                <a:pos x="227" y="228"/>
              </a:cxn>
              <a:cxn ang="0">
                <a:pos x="222" y="230"/>
              </a:cxn>
              <a:cxn ang="0">
                <a:pos x="14" y="8"/>
              </a:cxn>
              <a:cxn ang="0">
                <a:pos x="10" y="10"/>
              </a:cxn>
              <a:cxn ang="0">
                <a:pos x="8" y="14"/>
              </a:cxn>
              <a:cxn ang="0">
                <a:pos x="8" y="216"/>
              </a:cxn>
              <a:cxn ang="0">
                <a:pos x="10" y="220"/>
              </a:cxn>
              <a:cxn ang="0">
                <a:pos x="14" y="222"/>
              </a:cxn>
              <a:cxn ang="0">
                <a:pos x="222" y="222"/>
              </a:cxn>
              <a:cxn ang="0">
                <a:pos x="226" y="220"/>
              </a:cxn>
              <a:cxn ang="0">
                <a:pos x="227" y="216"/>
              </a:cxn>
              <a:cxn ang="0">
                <a:pos x="227" y="14"/>
              </a:cxn>
              <a:cxn ang="0">
                <a:pos x="226" y="10"/>
              </a:cxn>
              <a:cxn ang="0">
                <a:pos x="222" y="8"/>
              </a:cxn>
              <a:cxn ang="0">
                <a:pos x="204" y="19"/>
              </a:cxn>
              <a:cxn ang="0">
                <a:pos x="203" y="24"/>
              </a:cxn>
              <a:cxn ang="0">
                <a:pos x="195" y="33"/>
              </a:cxn>
              <a:cxn ang="0">
                <a:pos x="189" y="33"/>
              </a:cxn>
              <a:cxn ang="0">
                <a:pos x="180" y="28"/>
              </a:cxn>
              <a:cxn ang="0">
                <a:pos x="176" y="19"/>
              </a:cxn>
              <a:cxn ang="0">
                <a:pos x="60" y="8"/>
              </a:cxn>
              <a:cxn ang="0">
                <a:pos x="60" y="19"/>
              </a:cxn>
              <a:cxn ang="0">
                <a:pos x="56" y="28"/>
              </a:cxn>
              <a:cxn ang="0">
                <a:pos x="46" y="33"/>
              </a:cxn>
              <a:cxn ang="0">
                <a:pos x="41" y="33"/>
              </a:cxn>
              <a:cxn ang="0">
                <a:pos x="34" y="24"/>
              </a:cxn>
              <a:cxn ang="0">
                <a:pos x="33" y="8"/>
              </a:cxn>
            </a:cxnLst>
            <a:rect l="0" t="0" r="r" b="b"/>
            <a:pathLst>
              <a:path w="235" h="230">
                <a:moveTo>
                  <a:pt x="222" y="230"/>
                </a:moveTo>
                <a:lnTo>
                  <a:pt x="14" y="230"/>
                </a:lnTo>
                <a:lnTo>
                  <a:pt x="14" y="230"/>
                </a:lnTo>
                <a:lnTo>
                  <a:pt x="8" y="228"/>
                </a:lnTo>
                <a:lnTo>
                  <a:pt x="4" y="226"/>
                </a:lnTo>
                <a:lnTo>
                  <a:pt x="2" y="222"/>
                </a:lnTo>
                <a:lnTo>
                  <a:pt x="0" y="216"/>
                </a:lnTo>
                <a:lnTo>
                  <a:pt x="0" y="14"/>
                </a:lnTo>
                <a:lnTo>
                  <a:pt x="0" y="14"/>
                </a:lnTo>
                <a:lnTo>
                  <a:pt x="2" y="8"/>
                </a:lnTo>
                <a:lnTo>
                  <a:pt x="4" y="4"/>
                </a:lnTo>
                <a:lnTo>
                  <a:pt x="8" y="1"/>
                </a:lnTo>
                <a:lnTo>
                  <a:pt x="14" y="0"/>
                </a:lnTo>
                <a:lnTo>
                  <a:pt x="41" y="0"/>
                </a:lnTo>
                <a:lnTo>
                  <a:pt x="41" y="19"/>
                </a:lnTo>
                <a:lnTo>
                  <a:pt x="41" y="19"/>
                </a:lnTo>
                <a:lnTo>
                  <a:pt x="41" y="22"/>
                </a:lnTo>
                <a:lnTo>
                  <a:pt x="42" y="23"/>
                </a:lnTo>
                <a:lnTo>
                  <a:pt x="44" y="24"/>
                </a:lnTo>
                <a:lnTo>
                  <a:pt x="46" y="24"/>
                </a:lnTo>
                <a:lnTo>
                  <a:pt x="46" y="24"/>
                </a:lnTo>
                <a:lnTo>
                  <a:pt x="48" y="24"/>
                </a:lnTo>
                <a:lnTo>
                  <a:pt x="50" y="23"/>
                </a:lnTo>
                <a:lnTo>
                  <a:pt x="50" y="22"/>
                </a:lnTo>
                <a:lnTo>
                  <a:pt x="52" y="19"/>
                </a:lnTo>
                <a:lnTo>
                  <a:pt x="52" y="0"/>
                </a:lnTo>
                <a:lnTo>
                  <a:pt x="185" y="0"/>
                </a:lnTo>
                <a:lnTo>
                  <a:pt x="185" y="19"/>
                </a:lnTo>
                <a:lnTo>
                  <a:pt x="185" y="19"/>
                </a:lnTo>
                <a:lnTo>
                  <a:pt x="185" y="22"/>
                </a:lnTo>
                <a:lnTo>
                  <a:pt x="187" y="23"/>
                </a:lnTo>
                <a:lnTo>
                  <a:pt x="188" y="24"/>
                </a:lnTo>
                <a:lnTo>
                  <a:pt x="189" y="24"/>
                </a:lnTo>
                <a:lnTo>
                  <a:pt x="189" y="24"/>
                </a:lnTo>
                <a:lnTo>
                  <a:pt x="192" y="24"/>
                </a:lnTo>
                <a:lnTo>
                  <a:pt x="193" y="23"/>
                </a:lnTo>
                <a:lnTo>
                  <a:pt x="195" y="22"/>
                </a:lnTo>
                <a:lnTo>
                  <a:pt x="195" y="19"/>
                </a:lnTo>
                <a:lnTo>
                  <a:pt x="195" y="0"/>
                </a:lnTo>
                <a:lnTo>
                  <a:pt x="222" y="0"/>
                </a:lnTo>
                <a:lnTo>
                  <a:pt x="222" y="0"/>
                </a:lnTo>
                <a:lnTo>
                  <a:pt x="227" y="1"/>
                </a:lnTo>
                <a:lnTo>
                  <a:pt x="231" y="4"/>
                </a:lnTo>
                <a:lnTo>
                  <a:pt x="234" y="8"/>
                </a:lnTo>
                <a:lnTo>
                  <a:pt x="235" y="14"/>
                </a:lnTo>
                <a:lnTo>
                  <a:pt x="235" y="216"/>
                </a:lnTo>
                <a:lnTo>
                  <a:pt x="235" y="216"/>
                </a:lnTo>
                <a:lnTo>
                  <a:pt x="234" y="222"/>
                </a:lnTo>
                <a:lnTo>
                  <a:pt x="231" y="226"/>
                </a:lnTo>
                <a:lnTo>
                  <a:pt x="227" y="228"/>
                </a:lnTo>
                <a:lnTo>
                  <a:pt x="222" y="230"/>
                </a:lnTo>
                <a:lnTo>
                  <a:pt x="222" y="230"/>
                </a:lnTo>
                <a:close/>
                <a:moveTo>
                  <a:pt x="14" y="8"/>
                </a:moveTo>
                <a:lnTo>
                  <a:pt x="14" y="8"/>
                </a:lnTo>
                <a:lnTo>
                  <a:pt x="13" y="10"/>
                </a:lnTo>
                <a:lnTo>
                  <a:pt x="10" y="10"/>
                </a:lnTo>
                <a:lnTo>
                  <a:pt x="10" y="12"/>
                </a:lnTo>
                <a:lnTo>
                  <a:pt x="8" y="14"/>
                </a:lnTo>
                <a:lnTo>
                  <a:pt x="8" y="216"/>
                </a:lnTo>
                <a:lnTo>
                  <a:pt x="8" y="216"/>
                </a:lnTo>
                <a:lnTo>
                  <a:pt x="10" y="219"/>
                </a:lnTo>
                <a:lnTo>
                  <a:pt x="10" y="220"/>
                </a:lnTo>
                <a:lnTo>
                  <a:pt x="13" y="222"/>
                </a:lnTo>
                <a:lnTo>
                  <a:pt x="14" y="222"/>
                </a:lnTo>
                <a:lnTo>
                  <a:pt x="222" y="222"/>
                </a:lnTo>
                <a:lnTo>
                  <a:pt x="222" y="222"/>
                </a:lnTo>
                <a:lnTo>
                  <a:pt x="224" y="222"/>
                </a:lnTo>
                <a:lnTo>
                  <a:pt x="226" y="220"/>
                </a:lnTo>
                <a:lnTo>
                  <a:pt x="227" y="219"/>
                </a:lnTo>
                <a:lnTo>
                  <a:pt x="227" y="216"/>
                </a:lnTo>
                <a:lnTo>
                  <a:pt x="227" y="14"/>
                </a:lnTo>
                <a:lnTo>
                  <a:pt x="227" y="14"/>
                </a:lnTo>
                <a:lnTo>
                  <a:pt x="227" y="12"/>
                </a:lnTo>
                <a:lnTo>
                  <a:pt x="226" y="10"/>
                </a:lnTo>
                <a:lnTo>
                  <a:pt x="224" y="10"/>
                </a:lnTo>
                <a:lnTo>
                  <a:pt x="222" y="8"/>
                </a:lnTo>
                <a:lnTo>
                  <a:pt x="204" y="8"/>
                </a:lnTo>
                <a:lnTo>
                  <a:pt x="204" y="19"/>
                </a:lnTo>
                <a:lnTo>
                  <a:pt x="204" y="19"/>
                </a:lnTo>
                <a:lnTo>
                  <a:pt x="203" y="24"/>
                </a:lnTo>
                <a:lnTo>
                  <a:pt x="200" y="28"/>
                </a:lnTo>
                <a:lnTo>
                  <a:pt x="195" y="33"/>
                </a:lnTo>
                <a:lnTo>
                  <a:pt x="189" y="33"/>
                </a:lnTo>
                <a:lnTo>
                  <a:pt x="189" y="33"/>
                </a:lnTo>
                <a:lnTo>
                  <a:pt x="185" y="33"/>
                </a:lnTo>
                <a:lnTo>
                  <a:pt x="180" y="28"/>
                </a:lnTo>
                <a:lnTo>
                  <a:pt x="177" y="24"/>
                </a:lnTo>
                <a:lnTo>
                  <a:pt x="176" y="19"/>
                </a:lnTo>
                <a:lnTo>
                  <a:pt x="176" y="8"/>
                </a:lnTo>
                <a:lnTo>
                  <a:pt x="60" y="8"/>
                </a:lnTo>
                <a:lnTo>
                  <a:pt x="60" y="19"/>
                </a:lnTo>
                <a:lnTo>
                  <a:pt x="60" y="19"/>
                </a:lnTo>
                <a:lnTo>
                  <a:pt x="58" y="24"/>
                </a:lnTo>
                <a:lnTo>
                  <a:pt x="56" y="28"/>
                </a:lnTo>
                <a:lnTo>
                  <a:pt x="52" y="33"/>
                </a:lnTo>
                <a:lnTo>
                  <a:pt x="46" y="33"/>
                </a:lnTo>
                <a:lnTo>
                  <a:pt x="46" y="33"/>
                </a:lnTo>
                <a:lnTo>
                  <a:pt x="41" y="33"/>
                </a:lnTo>
                <a:lnTo>
                  <a:pt x="37" y="28"/>
                </a:lnTo>
                <a:lnTo>
                  <a:pt x="34" y="24"/>
                </a:lnTo>
                <a:lnTo>
                  <a:pt x="33" y="19"/>
                </a:lnTo>
                <a:lnTo>
                  <a:pt x="33" y="8"/>
                </a:lnTo>
                <a:lnTo>
                  <a:pt x="14" y="8"/>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09" name="Freeform 385"/>
          <p:cNvSpPr/>
          <p:nvPr/>
        </p:nvSpPr>
        <p:spPr bwMode="auto">
          <a:xfrm>
            <a:off x="3111927" y="4924069"/>
            <a:ext cx="46907" cy="46692"/>
          </a:xfrm>
          <a:custGeom>
            <a:avLst/>
            <a:gdLst/>
            <a:ahLst/>
            <a:cxnLst>
              <a:cxn ang="0">
                <a:pos x="13" y="29"/>
              </a:cxn>
              <a:cxn ang="0">
                <a:pos x="13" y="29"/>
              </a:cxn>
              <a:cxn ang="0">
                <a:pos x="9" y="29"/>
              </a:cxn>
              <a:cxn ang="0">
                <a:pos x="4" y="24"/>
              </a:cxn>
              <a:cxn ang="0">
                <a:pos x="1" y="20"/>
              </a:cxn>
              <a:cxn ang="0">
                <a:pos x="0" y="15"/>
              </a:cxn>
              <a:cxn ang="0">
                <a:pos x="0" y="0"/>
              </a:cxn>
              <a:cxn ang="0">
                <a:pos x="9" y="0"/>
              </a:cxn>
              <a:cxn ang="0">
                <a:pos x="9" y="15"/>
              </a:cxn>
              <a:cxn ang="0">
                <a:pos x="9" y="15"/>
              </a:cxn>
              <a:cxn ang="0">
                <a:pos x="9" y="18"/>
              </a:cxn>
              <a:cxn ang="0">
                <a:pos x="11" y="19"/>
              </a:cxn>
              <a:cxn ang="0">
                <a:pos x="12" y="20"/>
              </a:cxn>
              <a:cxn ang="0">
                <a:pos x="13" y="20"/>
              </a:cxn>
              <a:cxn ang="0">
                <a:pos x="13" y="20"/>
              </a:cxn>
              <a:cxn ang="0">
                <a:pos x="16" y="20"/>
              </a:cxn>
              <a:cxn ang="0">
                <a:pos x="17" y="19"/>
              </a:cxn>
              <a:cxn ang="0">
                <a:pos x="19" y="18"/>
              </a:cxn>
              <a:cxn ang="0">
                <a:pos x="19" y="15"/>
              </a:cxn>
              <a:cxn ang="0">
                <a:pos x="19" y="0"/>
              </a:cxn>
              <a:cxn ang="0">
                <a:pos x="28" y="0"/>
              </a:cxn>
              <a:cxn ang="0">
                <a:pos x="28" y="15"/>
              </a:cxn>
              <a:cxn ang="0">
                <a:pos x="28" y="15"/>
              </a:cxn>
              <a:cxn ang="0">
                <a:pos x="27" y="20"/>
              </a:cxn>
              <a:cxn ang="0">
                <a:pos x="24" y="24"/>
              </a:cxn>
              <a:cxn ang="0">
                <a:pos x="19" y="29"/>
              </a:cxn>
              <a:cxn ang="0">
                <a:pos x="13" y="29"/>
              </a:cxn>
              <a:cxn ang="0">
                <a:pos x="13" y="29"/>
              </a:cxn>
            </a:cxnLst>
            <a:rect l="0" t="0" r="r" b="b"/>
            <a:pathLst>
              <a:path w="28" h="29">
                <a:moveTo>
                  <a:pt x="13" y="29"/>
                </a:moveTo>
                <a:lnTo>
                  <a:pt x="13" y="29"/>
                </a:lnTo>
                <a:lnTo>
                  <a:pt x="9" y="29"/>
                </a:lnTo>
                <a:lnTo>
                  <a:pt x="4" y="24"/>
                </a:lnTo>
                <a:lnTo>
                  <a:pt x="1" y="20"/>
                </a:lnTo>
                <a:lnTo>
                  <a:pt x="0" y="15"/>
                </a:lnTo>
                <a:lnTo>
                  <a:pt x="0" y="0"/>
                </a:lnTo>
                <a:lnTo>
                  <a:pt x="9" y="0"/>
                </a:lnTo>
                <a:lnTo>
                  <a:pt x="9" y="15"/>
                </a:lnTo>
                <a:lnTo>
                  <a:pt x="9" y="15"/>
                </a:lnTo>
                <a:lnTo>
                  <a:pt x="9" y="18"/>
                </a:lnTo>
                <a:lnTo>
                  <a:pt x="11" y="19"/>
                </a:lnTo>
                <a:lnTo>
                  <a:pt x="12" y="20"/>
                </a:lnTo>
                <a:lnTo>
                  <a:pt x="13" y="20"/>
                </a:lnTo>
                <a:lnTo>
                  <a:pt x="13" y="20"/>
                </a:lnTo>
                <a:lnTo>
                  <a:pt x="16" y="20"/>
                </a:lnTo>
                <a:lnTo>
                  <a:pt x="17" y="19"/>
                </a:lnTo>
                <a:lnTo>
                  <a:pt x="19" y="18"/>
                </a:lnTo>
                <a:lnTo>
                  <a:pt x="19" y="15"/>
                </a:lnTo>
                <a:lnTo>
                  <a:pt x="19" y="0"/>
                </a:lnTo>
                <a:lnTo>
                  <a:pt x="28" y="0"/>
                </a:lnTo>
                <a:lnTo>
                  <a:pt x="28" y="15"/>
                </a:lnTo>
                <a:lnTo>
                  <a:pt x="28" y="15"/>
                </a:lnTo>
                <a:lnTo>
                  <a:pt x="27" y="20"/>
                </a:lnTo>
                <a:lnTo>
                  <a:pt x="24" y="24"/>
                </a:lnTo>
                <a:lnTo>
                  <a:pt x="19" y="29"/>
                </a:lnTo>
                <a:lnTo>
                  <a:pt x="13" y="29"/>
                </a:lnTo>
                <a:lnTo>
                  <a:pt x="13" y="2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10" name="Rectangle 386"/>
          <p:cNvSpPr>
            <a:spLocks noChangeArrowheads="1"/>
          </p:cNvSpPr>
          <p:nvPr/>
        </p:nvSpPr>
        <p:spPr bwMode="auto">
          <a:xfrm>
            <a:off x="2844553" y="5003443"/>
            <a:ext cx="356496" cy="9339"/>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411" name="Freeform 387"/>
          <p:cNvSpPr/>
          <p:nvPr/>
        </p:nvSpPr>
        <p:spPr bwMode="auto">
          <a:xfrm>
            <a:off x="3632599" y="4947414"/>
            <a:ext cx="403403" cy="228789"/>
          </a:xfrm>
          <a:custGeom>
            <a:avLst/>
            <a:gdLst/>
            <a:ahLst/>
            <a:cxnLst>
              <a:cxn ang="0">
                <a:pos x="259" y="145"/>
              </a:cxn>
              <a:cxn ang="0">
                <a:pos x="208" y="145"/>
              </a:cxn>
              <a:cxn ang="0">
                <a:pos x="208" y="137"/>
              </a:cxn>
              <a:cxn ang="0">
                <a:pos x="249" y="137"/>
              </a:cxn>
              <a:cxn ang="0">
                <a:pos x="249" y="10"/>
              </a:cxn>
              <a:cxn ang="0">
                <a:pos x="8" y="10"/>
              </a:cxn>
              <a:cxn ang="0">
                <a:pos x="8" y="137"/>
              </a:cxn>
              <a:cxn ang="0">
                <a:pos x="50" y="137"/>
              </a:cxn>
              <a:cxn ang="0">
                <a:pos x="50" y="145"/>
              </a:cxn>
              <a:cxn ang="0">
                <a:pos x="0" y="145"/>
              </a:cxn>
              <a:cxn ang="0">
                <a:pos x="0" y="0"/>
              </a:cxn>
              <a:cxn ang="0">
                <a:pos x="259" y="0"/>
              </a:cxn>
              <a:cxn ang="0">
                <a:pos x="259" y="145"/>
              </a:cxn>
            </a:cxnLst>
            <a:rect l="0" t="0" r="r" b="b"/>
            <a:pathLst>
              <a:path w="259" h="145">
                <a:moveTo>
                  <a:pt x="259" y="145"/>
                </a:moveTo>
                <a:lnTo>
                  <a:pt x="208" y="145"/>
                </a:lnTo>
                <a:lnTo>
                  <a:pt x="208" y="137"/>
                </a:lnTo>
                <a:lnTo>
                  <a:pt x="249" y="137"/>
                </a:lnTo>
                <a:lnTo>
                  <a:pt x="249" y="10"/>
                </a:lnTo>
                <a:lnTo>
                  <a:pt x="8" y="10"/>
                </a:lnTo>
                <a:lnTo>
                  <a:pt x="8" y="137"/>
                </a:lnTo>
                <a:lnTo>
                  <a:pt x="50" y="137"/>
                </a:lnTo>
                <a:lnTo>
                  <a:pt x="50" y="145"/>
                </a:lnTo>
                <a:lnTo>
                  <a:pt x="0" y="145"/>
                </a:lnTo>
                <a:lnTo>
                  <a:pt x="0" y="0"/>
                </a:lnTo>
                <a:lnTo>
                  <a:pt x="259" y="0"/>
                </a:lnTo>
                <a:lnTo>
                  <a:pt x="259" y="145"/>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12" name="Freeform 388"/>
          <p:cNvSpPr>
            <a:spLocks noEditPoints="1"/>
          </p:cNvSpPr>
          <p:nvPr/>
        </p:nvSpPr>
        <p:spPr bwMode="auto">
          <a:xfrm>
            <a:off x="3702959" y="5082821"/>
            <a:ext cx="257992" cy="168089"/>
          </a:xfrm>
          <a:custGeom>
            <a:avLst/>
            <a:gdLst/>
            <a:ahLst/>
            <a:cxnLst>
              <a:cxn ang="0">
                <a:pos x="163" y="108"/>
              </a:cxn>
              <a:cxn ang="0">
                <a:pos x="0" y="108"/>
              </a:cxn>
              <a:cxn ang="0">
                <a:pos x="82" y="0"/>
              </a:cxn>
              <a:cxn ang="0">
                <a:pos x="163" y="108"/>
              </a:cxn>
              <a:cxn ang="0">
                <a:pos x="17" y="100"/>
              </a:cxn>
              <a:cxn ang="0">
                <a:pos x="146" y="100"/>
              </a:cxn>
              <a:cxn ang="0">
                <a:pos x="82" y="14"/>
              </a:cxn>
              <a:cxn ang="0">
                <a:pos x="17" y="100"/>
              </a:cxn>
            </a:cxnLst>
            <a:rect l="0" t="0" r="r" b="b"/>
            <a:pathLst>
              <a:path w="163" h="108">
                <a:moveTo>
                  <a:pt x="163" y="108"/>
                </a:moveTo>
                <a:lnTo>
                  <a:pt x="0" y="108"/>
                </a:lnTo>
                <a:lnTo>
                  <a:pt x="82" y="0"/>
                </a:lnTo>
                <a:lnTo>
                  <a:pt x="163" y="108"/>
                </a:lnTo>
                <a:close/>
                <a:moveTo>
                  <a:pt x="17" y="100"/>
                </a:moveTo>
                <a:lnTo>
                  <a:pt x="146" y="100"/>
                </a:lnTo>
                <a:lnTo>
                  <a:pt x="82" y="14"/>
                </a:lnTo>
                <a:lnTo>
                  <a:pt x="17" y="10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13" name="Freeform 389"/>
          <p:cNvSpPr>
            <a:spLocks noEditPoints="1"/>
          </p:cNvSpPr>
          <p:nvPr/>
        </p:nvSpPr>
        <p:spPr bwMode="auto">
          <a:xfrm>
            <a:off x="11011125" y="5694478"/>
            <a:ext cx="234536" cy="392209"/>
          </a:xfrm>
          <a:custGeom>
            <a:avLst/>
            <a:gdLst/>
            <a:ahLst/>
            <a:cxnLst>
              <a:cxn ang="0">
                <a:pos x="32" y="252"/>
              </a:cxn>
              <a:cxn ang="0">
                <a:pos x="18" y="250"/>
              </a:cxn>
              <a:cxn ang="0">
                <a:pos x="9" y="245"/>
              </a:cxn>
              <a:cxn ang="0">
                <a:pos x="2" y="235"/>
              </a:cxn>
              <a:cxn ang="0">
                <a:pos x="0" y="225"/>
              </a:cxn>
              <a:cxn ang="0">
                <a:pos x="1" y="216"/>
              </a:cxn>
              <a:cxn ang="0">
                <a:pos x="8" y="202"/>
              </a:cxn>
              <a:cxn ang="0">
                <a:pos x="20" y="188"/>
              </a:cxn>
              <a:cxn ang="0">
                <a:pos x="37" y="177"/>
              </a:cxn>
              <a:cxn ang="0">
                <a:pos x="47" y="175"/>
              </a:cxn>
              <a:cxn ang="0">
                <a:pos x="60" y="172"/>
              </a:cxn>
              <a:cxn ang="0">
                <a:pos x="91" y="0"/>
              </a:cxn>
              <a:cxn ang="0">
                <a:pos x="94" y="2"/>
              </a:cxn>
              <a:cxn ang="0">
                <a:pos x="109" y="14"/>
              </a:cxn>
              <a:cxn ang="0">
                <a:pos x="121" y="29"/>
              </a:cxn>
              <a:cxn ang="0">
                <a:pos x="139" y="63"/>
              </a:cxn>
              <a:cxn ang="0">
                <a:pos x="148" y="100"/>
              </a:cxn>
              <a:cxn ang="0">
                <a:pos x="152" y="139"/>
              </a:cxn>
              <a:cxn ang="0">
                <a:pos x="133" y="161"/>
              </a:cxn>
              <a:cxn ang="0">
                <a:pos x="131" y="154"/>
              </a:cxn>
              <a:cxn ang="0">
                <a:pos x="126" y="145"/>
              </a:cxn>
              <a:cxn ang="0">
                <a:pos x="116" y="125"/>
              </a:cxn>
              <a:cxn ang="0">
                <a:pos x="108" y="118"/>
              </a:cxn>
              <a:cxn ang="0">
                <a:pos x="95" y="115"/>
              </a:cxn>
              <a:cxn ang="0">
                <a:pos x="95" y="199"/>
              </a:cxn>
              <a:cxn ang="0">
                <a:pos x="93" y="215"/>
              </a:cxn>
              <a:cxn ang="0">
                <a:pos x="82" y="230"/>
              </a:cxn>
              <a:cxn ang="0">
                <a:pos x="67" y="241"/>
              </a:cxn>
              <a:cxn ang="0">
                <a:pos x="50" y="249"/>
              </a:cxn>
              <a:cxn ang="0">
                <a:pos x="40" y="252"/>
              </a:cxn>
              <a:cxn ang="0">
                <a:pos x="32" y="252"/>
              </a:cxn>
              <a:cxn ang="0">
                <a:pos x="63" y="183"/>
              </a:cxn>
              <a:cxn ang="0">
                <a:pos x="50" y="184"/>
              </a:cxn>
              <a:cxn ang="0">
                <a:pos x="41" y="187"/>
              </a:cxn>
              <a:cxn ang="0">
                <a:pos x="28" y="196"/>
              </a:cxn>
              <a:cxn ang="0">
                <a:pos x="17" y="207"/>
              </a:cxn>
              <a:cxn ang="0">
                <a:pos x="12" y="218"/>
              </a:cxn>
              <a:cxn ang="0">
                <a:pos x="10" y="225"/>
              </a:cxn>
              <a:cxn ang="0">
                <a:pos x="13" y="233"/>
              </a:cxn>
              <a:cxn ang="0">
                <a:pos x="17" y="237"/>
              </a:cxn>
              <a:cxn ang="0">
                <a:pos x="32" y="241"/>
              </a:cxn>
              <a:cxn ang="0">
                <a:pos x="39" y="241"/>
              </a:cxn>
              <a:cxn ang="0">
                <a:pos x="47" y="239"/>
              </a:cxn>
              <a:cxn ang="0">
                <a:pos x="62" y="233"/>
              </a:cxn>
              <a:cxn ang="0">
                <a:pos x="74" y="223"/>
              </a:cxn>
              <a:cxn ang="0">
                <a:pos x="82" y="211"/>
              </a:cxn>
              <a:cxn ang="0">
                <a:pos x="85" y="199"/>
              </a:cxn>
              <a:cxn ang="0">
                <a:pos x="90" y="104"/>
              </a:cxn>
              <a:cxn ang="0">
                <a:pos x="101" y="106"/>
              </a:cxn>
              <a:cxn ang="0">
                <a:pos x="116" y="111"/>
              </a:cxn>
              <a:cxn ang="0">
                <a:pos x="126" y="122"/>
              </a:cxn>
              <a:cxn ang="0">
                <a:pos x="136" y="141"/>
              </a:cxn>
              <a:cxn ang="0">
                <a:pos x="137" y="144"/>
              </a:cxn>
              <a:cxn ang="0">
                <a:pos x="141" y="138"/>
              </a:cxn>
              <a:cxn ang="0">
                <a:pos x="137" y="102"/>
              </a:cxn>
              <a:cxn ang="0">
                <a:pos x="129" y="67"/>
              </a:cxn>
              <a:cxn ang="0">
                <a:pos x="113" y="35"/>
              </a:cxn>
              <a:cxn ang="0">
                <a:pos x="97" y="17"/>
              </a:cxn>
              <a:cxn ang="0">
                <a:pos x="71" y="15"/>
              </a:cxn>
              <a:cxn ang="0">
                <a:pos x="66" y="183"/>
              </a:cxn>
              <a:cxn ang="0">
                <a:pos x="63" y="183"/>
              </a:cxn>
            </a:cxnLst>
            <a:rect l="0" t="0" r="r" b="b"/>
            <a:pathLst>
              <a:path w="152" h="252">
                <a:moveTo>
                  <a:pt x="32" y="252"/>
                </a:moveTo>
                <a:lnTo>
                  <a:pt x="32" y="252"/>
                </a:lnTo>
                <a:lnTo>
                  <a:pt x="25" y="252"/>
                </a:lnTo>
                <a:lnTo>
                  <a:pt x="18" y="250"/>
                </a:lnTo>
                <a:lnTo>
                  <a:pt x="13" y="248"/>
                </a:lnTo>
                <a:lnTo>
                  <a:pt x="9" y="245"/>
                </a:lnTo>
                <a:lnTo>
                  <a:pt x="5" y="241"/>
                </a:lnTo>
                <a:lnTo>
                  <a:pt x="2" y="235"/>
                </a:lnTo>
                <a:lnTo>
                  <a:pt x="1" y="230"/>
                </a:lnTo>
                <a:lnTo>
                  <a:pt x="0" y="225"/>
                </a:lnTo>
                <a:lnTo>
                  <a:pt x="0" y="225"/>
                </a:lnTo>
                <a:lnTo>
                  <a:pt x="1" y="216"/>
                </a:lnTo>
                <a:lnTo>
                  <a:pt x="4" y="208"/>
                </a:lnTo>
                <a:lnTo>
                  <a:pt x="8" y="202"/>
                </a:lnTo>
                <a:lnTo>
                  <a:pt x="13" y="195"/>
                </a:lnTo>
                <a:lnTo>
                  <a:pt x="20" y="188"/>
                </a:lnTo>
                <a:lnTo>
                  <a:pt x="28" y="183"/>
                </a:lnTo>
                <a:lnTo>
                  <a:pt x="37" y="177"/>
                </a:lnTo>
                <a:lnTo>
                  <a:pt x="47" y="175"/>
                </a:lnTo>
                <a:lnTo>
                  <a:pt x="47" y="175"/>
                </a:lnTo>
                <a:lnTo>
                  <a:pt x="54" y="172"/>
                </a:lnTo>
                <a:lnTo>
                  <a:pt x="60" y="172"/>
                </a:lnTo>
                <a:lnTo>
                  <a:pt x="60" y="7"/>
                </a:lnTo>
                <a:lnTo>
                  <a:pt x="91" y="0"/>
                </a:lnTo>
                <a:lnTo>
                  <a:pt x="94" y="2"/>
                </a:lnTo>
                <a:lnTo>
                  <a:pt x="94" y="2"/>
                </a:lnTo>
                <a:lnTo>
                  <a:pt x="101" y="7"/>
                </a:lnTo>
                <a:lnTo>
                  <a:pt x="109" y="14"/>
                </a:lnTo>
                <a:lnTo>
                  <a:pt x="116" y="21"/>
                </a:lnTo>
                <a:lnTo>
                  <a:pt x="121" y="29"/>
                </a:lnTo>
                <a:lnTo>
                  <a:pt x="131" y="45"/>
                </a:lnTo>
                <a:lnTo>
                  <a:pt x="139" y="63"/>
                </a:lnTo>
                <a:lnTo>
                  <a:pt x="144" y="81"/>
                </a:lnTo>
                <a:lnTo>
                  <a:pt x="148" y="100"/>
                </a:lnTo>
                <a:lnTo>
                  <a:pt x="151" y="121"/>
                </a:lnTo>
                <a:lnTo>
                  <a:pt x="152" y="139"/>
                </a:lnTo>
                <a:lnTo>
                  <a:pt x="152" y="142"/>
                </a:lnTo>
                <a:lnTo>
                  <a:pt x="133" y="161"/>
                </a:lnTo>
                <a:lnTo>
                  <a:pt x="131" y="154"/>
                </a:lnTo>
                <a:lnTo>
                  <a:pt x="131" y="154"/>
                </a:lnTo>
                <a:lnTo>
                  <a:pt x="126" y="145"/>
                </a:lnTo>
                <a:lnTo>
                  <a:pt x="126" y="145"/>
                </a:lnTo>
                <a:lnTo>
                  <a:pt x="121" y="134"/>
                </a:lnTo>
                <a:lnTo>
                  <a:pt x="116" y="125"/>
                </a:lnTo>
                <a:lnTo>
                  <a:pt x="112" y="122"/>
                </a:lnTo>
                <a:lnTo>
                  <a:pt x="108" y="118"/>
                </a:lnTo>
                <a:lnTo>
                  <a:pt x="102" y="117"/>
                </a:lnTo>
                <a:lnTo>
                  <a:pt x="95" y="115"/>
                </a:lnTo>
                <a:lnTo>
                  <a:pt x="95" y="199"/>
                </a:lnTo>
                <a:lnTo>
                  <a:pt x="95" y="199"/>
                </a:lnTo>
                <a:lnTo>
                  <a:pt x="95" y="207"/>
                </a:lnTo>
                <a:lnTo>
                  <a:pt x="93" y="215"/>
                </a:lnTo>
                <a:lnTo>
                  <a:pt x="87" y="222"/>
                </a:lnTo>
                <a:lnTo>
                  <a:pt x="82" y="230"/>
                </a:lnTo>
                <a:lnTo>
                  <a:pt x="75" y="235"/>
                </a:lnTo>
                <a:lnTo>
                  <a:pt x="67" y="241"/>
                </a:lnTo>
                <a:lnTo>
                  <a:pt x="59" y="246"/>
                </a:lnTo>
                <a:lnTo>
                  <a:pt x="50" y="249"/>
                </a:lnTo>
                <a:lnTo>
                  <a:pt x="50" y="249"/>
                </a:lnTo>
                <a:lnTo>
                  <a:pt x="40" y="252"/>
                </a:lnTo>
                <a:lnTo>
                  <a:pt x="32" y="252"/>
                </a:lnTo>
                <a:lnTo>
                  <a:pt x="32" y="252"/>
                </a:lnTo>
                <a:close/>
                <a:moveTo>
                  <a:pt x="63" y="183"/>
                </a:moveTo>
                <a:lnTo>
                  <a:pt x="63" y="183"/>
                </a:lnTo>
                <a:lnTo>
                  <a:pt x="56" y="183"/>
                </a:lnTo>
                <a:lnTo>
                  <a:pt x="50" y="184"/>
                </a:lnTo>
                <a:lnTo>
                  <a:pt x="50" y="184"/>
                </a:lnTo>
                <a:lnTo>
                  <a:pt x="41" y="187"/>
                </a:lnTo>
                <a:lnTo>
                  <a:pt x="35" y="191"/>
                </a:lnTo>
                <a:lnTo>
                  <a:pt x="28" y="196"/>
                </a:lnTo>
                <a:lnTo>
                  <a:pt x="23" y="200"/>
                </a:lnTo>
                <a:lnTo>
                  <a:pt x="17" y="207"/>
                </a:lnTo>
                <a:lnTo>
                  <a:pt x="13" y="212"/>
                </a:lnTo>
                <a:lnTo>
                  <a:pt x="12" y="218"/>
                </a:lnTo>
                <a:lnTo>
                  <a:pt x="10" y="225"/>
                </a:lnTo>
                <a:lnTo>
                  <a:pt x="10" y="225"/>
                </a:lnTo>
                <a:lnTo>
                  <a:pt x="10" y="229"/>
                </a:lnTo>
                <a:lnTo>
                  <a:pt x="13" y="233"/>
                </a:lnTo>
                <a:lnTo>
                  <a:pt x="14" y="235"/>
                </a:lnTo>
                <a:lnTo>
                  <a:pt x="17" y="237"/>
                </a:lnTo>
                <a:lnTo>
                  <a:pt x="25" y="241"/>
                </a:lnTo>
                <a:lnTo>
                  <a:pt x="32" y="241"/>
                </a:lnTo>
                <a:lnTo>
                  <a:pt x="32" y="241"/>
                </a:lnTo>
                <a:lnTo>
                  <a:pt x="39" y="241"/>
                </a:lnTo>
                <a:lnTo>
                  <a:pt x="47" y="239"/>
                </a:lnTo>
                <a:lnTo>
                  <a:pt x="47" y="239"/>
                </a:lnTo>
                <a:lnTo>
                  <a:pt x="54" y="237"/>
                </a:lnTo>
                <a:lnTo>
                  <a:pt x="62" y="233"/>
                </a:lnTo>
                <a:lnTo>
                  <a:pt x="67" y="227"/>
                </a:lnTo>
                <a:lnTo>
                  <a:pt x="74" y="223"/>
                </a:lnTo>
                <a:lnTo>
                  <a:pt x="78" y="216"/>
                </a:lnTo>
                <a:lnTo>
                  <a:pt x="82" y="211"/>
                </a:lnTo>
                <a:lnTo>
                  <a:pt x="85" y="206"/>
                </a:lnTo>
                <a:lnTo>
                  <a:pt x="85" y="199"/>
                </a:lnTo>
                <a:lnTo>
                  <a:pt x="85" y="106"/>
                </a:lnTo>
                <a:lnTo>
                  <a:pt x="90" y="104"/>
                </a:lnTo>
                <a:lnTo>
                  <a:pt x="90" y="104"/>
                </a:lnTo>
                <a:lnTo>
                  <a:pt x="101" y="106"/>
                </a:lnTo>
                <a:lnTo>
                  <a:pt x="109" y="107"/>
                </a:lnTo>
                <a:lnTo>
                  <a:pt x="116" y="111"/>
                </a:lnTo>
                <a:lnTo>
                  <a:pt x="121" y="115"/>
                </a:lnTo>
                <a:lnTo>
                  <a:pt x="126" y="122"/>
                </a:lnTo>
                <a:lnTo>
                  <a:pt x="131" y="127"/>
                </a:lnTo>
                <a:lnTo>
                  <a:pt x="136" y="141"/>
                </a:lnTo>
                <a:lnTo>
                  <a:pt x="136" y="141"/>
                </a:lnTo>
                <a:lnTo>
                  <a:pt x="137" y="144"/>
                </a:lnTo>
                <a:lnTo>
                  <a:pt x="141" y="138"/>
                </a:lnTo>
                <a:lnTo>
                  <a:pt x="141" y="138"/>
                </a:lnTo>
                <a:lnTo>
                  <a:pt x="140" y="121"/>
                </a:lnTo>
                <a:lnTo>
                  <a:pt x="137" y="102"/>
                </a:lnTo>
                <a:lnTo>
                  <a:pt x="133" y="84"/>
                </a:lnTo>
                <a:lnTo>
                  <a:pt x="129" y="67"/>
                </a:lnTo>
                <a:lnTo>
                  <a:pt x="122" y="50"/>
                </a:lnTo>
                <a:lnTo>
                  <a:pt x="113" y="35"/>
                </a:lnTo>
                <a:lnTo>
                  <a:pt x="102" y="23"/>
                </a:lnTo>
                <a:lnTo>
                  <a:pt x="97" y="17"/>
                </a:lnTo>
                <a:lnTo>
                  <a:pt x="90" y="11"/>
                </a:lnTo>
                <a:lnTo>
                  <a:pt x="71" y="15"/>
                </a:lnTo>
                <a:lnTo>
                  <a:pt x="71" y="183"/>
                </a:lnTo>
                <a:lnTo>
                  <a:pt x="66" y="183"/>
                </a:lnTo>
                <a:lnTo>
                  <a:pt x="66" y="183"/>
                </a:lnTo>
                <a:lnTo>
                  <a:pt x="63" y="183"/>
                </a:lnTo>
                <a:lnTo>
                  <a:pt x="63" y="18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grpSp>
        <p:nvGrpSpPr>
          <p:cNvPr id="2" name="组合 1"/>
          <p:cNvGrpSpPr/>
          <p:nvPr/>
        </p:nvGrpSpPr>
        <p:grpSpPr>
          <a:xfrm>
            <a:off x="10119886" y="5755178"/>
            <a:ext cx="398713" cy="256806"/>
            <a:chOff x="10119886" y="5755178"/>
            <a:chExt cx="398713" cy="256806"/>
          </a:xfrm>
          <a:solidFill>
            <a:srgbClr val="CBCAC1"/>
          </a:solidFill>
        </p:grpSpPr>
        <p:sp>
          <p:nvSpPr>
            <p:cNvPr id="1414" name="Freeform 390"/>
            <p:cNvSpPr>
              <a:spLocks noEditPoints="1"/>
            </p:cNvSpPr>
            <p:nvPr/>
          </p:nvSpPr>
          <p:spPr bwMode="auto">
            <a:xfrm>
              <a:off x="10124578" y="5759846"/>
              <a:ext cx="389332" cy="252135"/>
            </a:xfrm>
            <a:custGeom>
              <a:avLst/>
              <a:gdLst/>
              <a:ahLst/>
              <a:cxnLst>
                <a:cxn ang="0">
                  <a:pos x="241" y="162"/>
                </a:cxn>
                <a:cxn ang="0">
                  <a:pos x="8" y="162"/>
                </a:cxn>
                <a:cxn ang="0">
                  <a:pos x="8" y="162"/>
                </a:cxn>
                <a:cxn ang="0">
                  <a:pos x="5" y="162"/>
                </a:cxn>
                <a:cxn ang="0">
                  <a:pos x="2" y="161"/>
                </a:cxn>
                <a:cxn ang="0">
                  <a:pos x="0" y="158"/>
                </a:cxn>
                <a:cxn ang="0">
                  <a:pos x="0" y="154"/>
                </a:cxn>
                <a:cxn ang="0">
                  <a:pos x="0" y="8"/>
                </a:cxn>
                <a:cxn ang="0">
                  <a:pos x="0" y="8"/>
                </a:cxn>
                <a:cxn ang="0">
                  <a:pos x="0" y="4"/>
                </a:cxn>
                <a:cxn ang="0">
                  <a:pos x="2" y="2"/>
                </a:cxn>
                <a:cxn ang="0">
                  <a:pos x="5" y="0"/>
                </a:cxn>
                <a:cxn ang="0">
                  <a:pos x="8" y="0"/>
                </a:cxn>
                <a:cxn ang="0">
                  <a:pos x="241" y="0"/>
                </a:cxn>
                <a:cxn ang="0">
                  <a:pos x="241" y="0"/>
                </a:cxn>
                <a:cxn ang="0">
                  <a:pos x="245" y="0"/>
                </a:cxn>
                <a:cxn ang="0">
                  <a:pos x="248" y="2"/>
                </a:cxn>
                <a:cxn ang="0">
                  <a:pos x="249" y="4"/>
                </a:cxn>
                <a:cxn ang="0">
                  <a:pos x="251" y="8"/>
                </a:cxn>
                <a:cxn ang="0">
                  <a:pos x="251" y="154"/>
                </a:cxn>
                <a:cxn ang="0">
                  <a:pos x="251" y="154"/>
                </a:cxn>
                <a:cxn ang="0">
                  <a:pos x="249" y="158"/>
                </a:cxn>
                <a:cxn ang="0">
                  <a:pos x="248" y="161"/>
                </a:cxn>
                <a:cxn ang="0">
                  <a:pos x="245" y="162"/>
                </a:cxn>
                <a:cxn ang="0">
                  <a:pos x="241" y="162"/>
                </a:cxn>
                <a:cxn ang="0">
                  <a:pos x="241" y="162"/>
                </a:cxn>
                <a:cxn ang="0">
                  <a:pos x="9" y="153"/>
                </a:cxn>
                <a:cxn ang="0">
                  <a:pos x="240" y="153"/>
                </a:cxn>
                <a:cxn ang="0">
                  <a:pos x="240" y="10"/>
                </a:cxn>
                <a:cxn ang="0">
                  <a:pos x="9" y="10"/>
                </a:cxn>
                <a:cxn ang="0">
                  <a:pos x="9" y="153"/>
                </a:cxn>
              </a:cxnLst>
              <a:rect l="0" t="0" r="r" b="b"/>
              <a:pathLst>
                <a:path w="251" h="162">
                  <a:moveTo>
                    <a:pt x="241" y="162"/>
                  </a:moveTo>
                  <a:lnTo>
                    <a:pt x="8" y="162"/>
                  </a:lnTo>
                  <a:lnTo>
                    <a:pt x="8" y="162"/>
                  </a:lnTo>
                  <a:lnTo>
                    <a:pt x="5" y="162"/>
                  </a:lnTo>
                  <a:lnTo>
                    <a:pt x="2" y="161"/>
                  </a:lnTo>
                  <a:lnTo>
                    <a:pt x="0" y="158"/>
                  </a:lnTo>
                  <a:lnTo>
                    <a:pt x="0" y="154"/>
                  </a:lnTo>
                  <a:lnTo>
                    <a:pt x="0" y="8"/>
                  </a:lnTo>
                  <a:lnTo>
                    <a:pt x="0" y="8"/>
                  </a:lnTo>
                  <a:lnTo>
                    <a:pt x="0" y="4"/>
                  </a:lnTo>
                  <a:lnTo>
                    <a:pt x="2" y="2"/>
                  </a:lnTo>
                  <a:lnTo>
                    <a:pt x="5" y="0"/>
                  </a:lnTo>
                  <a:lnTo>
                    <a:pt x="8" y="0"/>
                  </a:lnTo>
                  <a:lnTo>
                    <a:pt x="241" y="0"/>
                  </a:lnTo>
                  <a:lnTo>
                    <a:pt x="241" y="0"/>
                  </a:lnTo>
                  <a:lnTo>
                    <a:pt x="245" y="0"/>
                  </a:lnTo>
                  <a:lnTo>
                    <a:pt x="248" y="2"/>
                  </a:lnTo>
                  <a:lnTo>
                    <a:pt x="249" y="4"/>
                  </a:lnTo>
                  <a:lnTo>
                    <a:pt x="251" y="8"/>
                  </a:lnTo>
                  <a:lnTo>
                    <a:pt x="251" y="154"/>
                  </a:lnTo>
                  <a:lnTo>
                    <a:pt x="251" y="154"/>
                  </a:lnTo>
                  <a:lnTo>
                    <a:pt x="249" y="158"/>
                  </a:lnTo>
                  <a:lnTo>
                    <a:pt x="248" y="161"/>
                  </a:lnTo>
                  <a:lnTo>
                    <a:pt x="245" y="162"/>
                  </a:lnTo>
                  <a:lnTo>
                    <a:pt x="241" y="162"/>
                  </a:lnTo>
                  <a:lnTo>
                    <a:pt x="241" y="162"/>
                  </a:lnTo>
                  <a:close/>
                  <a:moveTo>
                    <a:pt x="9" y="153"/>
                  </a:moveTo>
                  <a:lnTo>
                    <a:pt x="240" y="153"/>
                  </a:lnTo>
                  <a:lnTo>
                    <a:pt x="240" y="10"/>
                  </a:lnTo>
                  <a:lnTo>
                    <a:pt x="9" y="10"/>
                  </a:lnTo>
                  <a:lnTo>
                    <a:pt x="9" y="1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5" name="Freeform 391"/>
            <p:cNvSpPr>
              <a:spLocks noEditPoints="1"/>
            </p:cNvSpPr>
            <p:nvPr/>
          </p:nvSpPr>
          <p:spPr bwMode="auto">
            <a:xfrm>
              <a:off x="10119886" y="5876577"/>
              <a:ext cx="398713" cy="135407"/>
            </a:xfrm>
            <a:custGeom>
              <a:avLst/>
              <a:gdLst/>
              <a:ahLst/>
              <a:cxnLst>
                <a:cxn ang="0">
                  <a:pos x="243" y="89"/>
                </a:cxn>
                <a:cxn ang="0">
                  <a:pos x="10" y="89"/>
                </a:cxn>
                <a:cxn ang="0">
                  <a:pos x="10" y="89"/>
                </a:cxn>
                <a:cxn ang="0">
                  <a:pos x="4" y="86"/>
                </a:cxn>
                <a:cxn ang="0">
                  <a:pos x="0" y="83"/>
                </a:cxn>
                <a:cxn ang="0">
                  <a:pos x="84" y="0"/>
                </a:cxn>
                <a:cxn ang="0">
                  <a:pos x="127" y="43"/>
                </a:cxn>
                <a:cxn ang="0">
                  <a:pos x="170" y="0"/>
                </a:cxn>
                <a:cxn ang="0">
                  <a:pos x="254" y="83"/>
                </a:cxn>
                <a:cxn ang="0">
                  <a:pos x="249" y="86"/>
                </a:cxn>
                <a:cxn ang="0">
                  <a:pos x="249" y="86"/>
                </a:cxn>
                <a:cxn ang="0">
                  <a:pos x="243" y="89"/>
                </a:cxn>
                <a:cxn ang="0">
                  <a:pos x="243" y="89"/>
                </a:cxn>
                <a:cxn ang="0">
                  <a:pos x="84" y="13"/>
                </a:cxn>
                <a:cxn ang="0">
                  <a:pos x="19" y="78"/>
                </a:cxn>
                <a:cxn ang="0">
                  <a:pos x="234" y="78"/>
                </a:cxn>
                <a:cxn ang="0">
                  <a:pos x="170" y="13"/>
                </a:cxn>
                <a:cxn ang="0">
                  <a:pos x="132" y="51"/>
                </a:cxn>
                <a:cxn ang="0">
                  <a:pos x="132" y="51"/>
                </a:cxn>
                <a:cxn ang="0">
                  <a:pos x="130" y="52"/>
                </a:cxn>
                <a:cxn ang="0">
                  <a:pos x="127" y="52"/>
                </a:cxn>
                <a:cxn ang="0">
                  <a:pos x="123" y="52"/>
                </a:cxn>
                <a:cxn ang="0">
                  <a:pos x="120" y="51"/>
                </a:cxn>
                <a:cxn ang="0">
                  <a:pos x="84" y="13"/>
                </a:cxn>
              </a:cxnLst>
              <a:rect l="0" t="0" r="r" b="b"/>
              <a:pathLst>
                <a:path w="254" h="89">
                  <a:moveTo>
                    <a:pt x="243" y="89"/>
                  </a:moveTo>
                  <a:lnTo>
                    <a:pt x="10" y="89"/>
                  </a:lnTo>
                  <a:lnTo>
                    <a:pt x="10" y="89"/>
                  </a:lnTo>
                  <a:lnTo>
                    <a:pt x="4" y="86"/>
                  </a:lnTo>
                  <a:lnTo>
                    <a:pt x="0" y="83"/>
                  </a:lnTo>
                  <a:lnTo>
                    <a:pt x="84" y="0"/>
                  </a:lnTo>
                  <a:lnTo>
                    <a:pt x="127" y="43"/>
                  </a:lnTo>
                  <a:lnTo>
                    <a:pt x="170" y="0"/>
                  </a:lnTo>
                  <a:lnTo>
                    <a:pt x="254" y="83"/>
                  </a:lnTo>
                  <a:lnTo>
                    <a:pt x="249" y="86"/>
                  </a:lnTo>
                  <a:lnTo>
                    <a:pt x="249" y="86"/>
                  </a:lnTo>
                  <a:lnTo>
                    <a:pt x="243" y="89"/>
                  </a:lnTo>
                  <a:lnTo>
                    <a:pt x="243" y="89"/>
                  </a:lnTo>
                  <a:close/>
                  <a:moveTo>
                    <a:pt x="84" y="13"/>
                  </a:moveTo>
                  <a:lnTo>
                    <a:pt x="19" y="78"/>
                  </a:lnTo>
                  <a:lnTo>
                    <a:pt x="234" y="78"/>
                  </a:lnTo>
                  <a:lnTo>
                    <a:pt x="170" y="13"/>
                  </a:lnTo>
                  <a:lnTo>
                    <a:pt x="132" y="51"/>
                  </a:lnTo>
                  <a:lnTo>
                    <a:pt x="132" y="51"/>
                  </a:lnTo>
                  <a:lnTo>
                    <a:pt x="130" y="52"/>
                  </a:lnTo>
                  <a:lnTo>
                    <a:pt x="127" y="52"/>
                  </a:lnTo>
                  <a:lnTo>
                    <a:pt x="123" y="52"/>
                  </a:lnTo>
                  <a:lnTo>
                    <a:pt x="120" y="51"/>
                  </a:lnTo>
                  <a:lnTo>
                    <a:pt x="84" y="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6" name="Freeform 392"/>
            <p:cNvSpPr>
              <a:spLocks noEditPoints="1"/>
            </p:cNvSpPr>
            <p:nvPr/>
          </p:nvSpPr>
          <p:spPr bwMode="auto">
            <a:xfrm>
              <a:off x="10119886" y="5755178"/>
              <a:ext cx="394021" cy="200775"/>
            </a:xfrm>
            <a:custGeom>
              <a:avLst/>
              <a:gdLst/>
              <a:ahLst/>
              <a:cxnLst>
                <a:cxn ang="0">
                  <a:pos x="127" y="128"/>
                </a:cxn>
                <a:cxn ang="0">
                  <a:pos x="127" y="128"/>
                </a:cxn>
                <a:cxn ang="0">
                  <a:pos x="123" y="128"/>
                </a:cxn>
                <a:cxn ang="0">
                  <a:pos x="120" y="125"/>
                </a:cxn>
                <a:cxn ang="0">
                  <a:pos x="0" y="5"/>
                </a:cxn>
                <a:cxn ang="0">
                  <a:pos x="4" y="3"/>
                </a:cxn>
                <a:cxn ang="0">
                  <a:pos x="4" y="3"/>
                </a:cxn>
                <a:cxn ang="0">
                  <a:pos x="7" y="1"/>
                </a:cxn>
                <a:cxn ang="0">
                  <a:pos x="10" y="0"/>
                </a:cxn>
                <a:cxn ang="0">
                  <a:pos x="243" y="0"/>
                </a:cxn>
                <a:cxn ang="0">
                  <a:pos x="243" y="0"/>
                </a:cxn>
                <a:cxn ang="0">
                  <a:pos x="246" y="1"/>
                </a:cxn>
                <a:cxn ang="0">
                  <a:pos x="249" y="3"/>
                </a:cxn>
                <a:cxn ang="0">
                  <a:pos x="253" y="5"/>
                </a:cxn>
                <a:cxn ang="0">
                  <a:pos x="132" y="125"/>
                </a:cxn>
                <a:cxn ang="0">
                  <a:pos x="132" y="125"/>
                </a:cxn>
                <a:cxn ang="0">
                  <a:pos x="130" y="128"/>
                </a:cxn>
                <a:cxn ang="0">
                  <a:pos x="127" y="128"/>
                </a:cxn>
                <a:cxn ang="0">
                  <a:pos x="127" y="128"/>
                </a:cxn>
                <a:cxn ang="0">
                  <a:pos x="19" y="11"/>
                </a:cxn>
                <a:cxn ang="0">
                  <a:pos x="127" y="119"/>
                </a:cxn>
                <a:cxn ang="0">
                  <a:pos x="235" y="11"/>
                </a:cxn>
                <a:cxn ang="0">
                  <a:pos x="19" y="11"/>
                </a:cxn>
              </a:cxnLst>
              <a:rect l="0" t="0" r="r" b="b"/>
              <a:pathLst>
                <a:path w="253" h="128">
                  <a:moveTo>
                    <a:pt x="127" y="128"/>
                  </a:moveTo>
                  <a:lnTo>
                    <a:pt x="127" y="128"/>
                  </a:lnTo>
                  <a:lnTo>
                    <a:pt x="123" y="128"/>
                  </a:lnTo>
                  <a:lnTo>
                    <a:pt x="120" y="125"/>
                  </a:lnTo>
                  <a:lnTo>
                    <a:pt x="0" y="5"/>
                  </a:lnTo>
                  <a:lnTo>
                    <a:pt x="4" y="3"/>
                  </a:lnTo>
                  <a:lnTo>
                    <a:pt x="4" y="3"/>
                  </a:lnTo>
                  <a:lnTo>
                    <a:pt x="7" y="1"/>
                  </a:lnTo>
                  <a:lnTo>
                    <a:pt x="10" y="0"/>
                  </a:lnTo>
                  <a:lnTo>
                    <a:pt x="243" y="0"/>
                  </a:lnTo>
                  <a:lnTo>
                    <a:pt x="243" y="0"/>
                  </a:lnTo>
                  <a:lnTo>
                    <a:pt x="246" y="1"/>
                  </a:lnTo>
                  <a:lnTo>
                    <a:pt x="249" y="3"/>
                  </a:lnTo>
                  <a:lnTo>
                    <a:pt x="253" y="5"/>
                  </a:lnTo>
                  <a:lnTo>
                    <a:pt x="132" y="125"/>
                  </a:lnTo>
                  <a:lnTo>
                    <a:pt x="132" y="125"/>
                  </a:lnTo>
                  <a:lnTo>
                    <a:pt x="130" y="128"/>
                  </a:lnTo>
                  <a:lnTo>
                    <a:pt x="127" y="128"/>
                  </a:lnTo>
                  <a:lnTo>
                    <a:pt x="127" y="128"/>
                  </a:lnTo>
                  <a:close/>
                  <a:moveTo>
                    <a:pt x="19" y="11"/>
                  </a:moveTo>
                  <a:lnTo>
                    <a:pt x="127" y="119"/>
                  </a:lnTo>
                  <a:lnTo>
                    <a:pt x="235" y="11"/>
                  </a:lnTo>
                  <a:lnTo>
                    <a:pt x="19" y="11"/>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1417" name="Freeform 393"/>
          <p:cNvSpPr>
            <a:spLocks noEditPoints="1"/>
          </p:cNvSpPr>
          <p:nvPr/>
        </p:nvSpPr>
        <p:spPr bwMode="auto">
          <a:xfrm>
            <a:off x="9313080" y="5745840"/>
            <a:ext cx="394021" cy="256805"/>
          </a:xfrm>
          <a:custGeom>
            <a:avLst/>
            <a:gdLst/>
            <a:ahLst/>
            <a:cxnLst>
              <a:cxn ang="0">
                <a:pos x="3" y="166"/>
              </a:cxn>
              <a:cxn ang="0">
                <a:pos x="2" y="163"/>
              </a:cxn>
              <a:cxn ang="0">
                <a:pos x="2" y="158"/>
              </a:cxn>
              <a:cxn ang="0">
                <a:pos x="17" y="129"/>
              </a:cxn>
              <a:cxn ang="0">
                <a:pos x="30" y="112"/>
              </a:cxn>
              <a:cxn ang="0">
                <a:pos x="58" y="81"/>
              </a:cxn>
              <a:cxn ang="0">
                <a:pos x="94" y="59"/>
              </a:cxn>
              <a:cxn ang="0">
                <a:pos x="134" y="46"/>
              </a:cxn>
              <a:cxn ang="0">
                <a:pos x="157" y="0"/>
              </a:cxn>
              <a:cxn ang="0">
                <a:pos x="157" y="154"/>
              </a:cxn>
              <a:cxn ang="0">
                <a:pos x="157" y="109"/>
              </a:cxn>
              <a:cxn ang="0">
                <a:pos x="127" y="108"/>
              </a:cxn>
              <a:cxn ang="0">
                <a:pos x="100" y="112"/>
              </a:cxn>
              <a:cxn ang="0">
                <a:pos x="75" y="119"/>
              </a:cxn>
              <a:cxn ang="0">
                <a:pos x="50" y="129"/>
              </a:cxn>
              <a:cxn ang="0">
                <a:pos x="38" y="138"/>
              </a:cxn>
              <a:cxn ang="0">
                <a:pos x="10" y="163"/>
              </a:cxn>
              <a:cxn ang="0">
                <a:pos x="8" y="165"/>
              </a:cxn>
              <a:cxn ang="0">
                <a:pos x="6" y="166"/>
              </a:cxn>
              <a:cxn ang="0">
                <a:pos x="165" y="51"/>
              </a:cxn>
              <a:cxn ang="0">
                <a:pos x="158" y="51"/>
              </a:cxn>
              <a:cxn ang="0">
                <a:pos x="116" y="59"/>
              </a:cxn>
              <a:cxn ang="0">
                <a:pos x="81" y="75"/>
              </a:cxn>
              <a:cxn ang="0">
                <a:pos x="50" y="101"/>
              </a:cxn>
              <a:cxn ang="0">
                <a:pos x="25" y="135"/>
              </a:cxn>
              <a:cxn ang="0">
                <a:pos x="21" y="142"/>
              </a:cxn>
              <a:cxn ang="0">
                <a:pos x="34" y="131"/>
              </a:cxn>
              <a:cxn ang="0">
                <a:pos x="46" y="121"/>
              </a:cxn>
              <a:cxn ang="0">
                <a:pos x="89" y="105"/>
              </a:cxn>
              <a:cxn ang="0">
                <a:pos x="139" y="100"/>
              </a:cxn>
              <a:cxn ang="0">
                <a:pos x="161" y="100"/>
              </a:cxn>
              <a:cxn ang="0">
                <a:pos x="165" y="135"/>
              </a:cxn>
              <a:cxn ang="0">
                <a:pos x="165" y="19"/>
              </a:cxn>
            </a:cxnLst>
            <a:rect l="0" t="0" r="r" b="b"/>
            <a:pathLst>
              <a:path w="253" h="166">
                <a:moveTo>
                  <a:pt x="6" y="166"/>
                </a:moveTo>
                <a:lnTo>
                  <a:pt x="3" y="166"/>
                </a:lnTo>
                <a:lnTo>
                  <a:pt x="2" y="163"/>
                </a:lnTo>
                <a:lnTo>
                  <a:pt x="2" y="163"/>
                </a:lnTo>
                <a:lnTo>
                  <a:pt x="0" y="162"/>
                </a:lnTo>
                <a:lnTo>
                  <a:pt x="2" y="158"/>
                </a:lnTo>
                <a:lnTo>
                  <a:pt x="7" y="147"/>
                </a:lnTo>
                <a:lnTo>
                  <a:pt x="17" y="129"/>
                </a:lnTo>
                <a:lnTo>
                  <a:pt x="17" y="129"/>
                </a:lnTo>
                <a:lnTo>
                  <a:pt x="30" y="112"/>
                </a:lnTo>
                <a:lnTo>
                  <a:pt x="44" y="94"/>
                </a:lnTo>
                <a:lnTo>
                  <a:pt x="58" y="81"/>
                </a:lnTo>
                <a:lnTo>
                  <a:pt x="76" y="69"/>
                </a:lnTo>
                <a:lnTo>
                  <a:pt x="94" y="59"/>
                </a:lnTo>
                <a:lnTo>
                  <a:pt x="114" y="51"/>
                </a:lnTo>
                <a:lnTo>
                  <a:pt x="134" y="46"/>
                </a:lnTo>
                <a:lnTo>
                  <a:pt x="157" y="43"/>
                </a:lnTo>
                <a:lnTo>
                  <a:pt x="157" y="0"/>
                </a:lnTo>
                <a:lnTo>
                  <a:pt x="253" y="77"/>
                </a:lnTo>
                <a:lnTo>
                  <a:pt x="157" y="154"/>
                </a:lnTo>
                <a:lnTo>
                  <a:pt x="157" y="109"/>
                </a:lnTo>
                <a:lnTo>
                  <a:pt x="157" y="109"/>
                </a:lnTo>
                <a:lnTo>
                  <a:pt x="142" y="108"/>
                </a:lnTo>
                <a:lnTo>
                  <a:pt x="127" y="108"/>
                </a:lnTo>
                <a:lnTo>
                  <a:pt x="114" y="109"/>
                </a:lnTo>
                <a:lnTo>
                  <a:pt x="100" y="112"/>
                </a:lnTo>
                <a:lnTo>
                  <a:pt x="87" y="115"/>
                </a:lnTo>
                <a:lnTo>
                  <a:pt x="75" y="119"/>
                </a:lnTo>
                <a:lnTo>
                  <a:pt x="62" y="124"/>
                </a:lnTo>
                <a:lnTo>
                  <a:pt x="50" y="129"/>
                </a:lnTo>
                <a:lnTo>
                  <a:pt x="50" y="129"/>
                </a:lnTo>
                <a:lnTo>
                  <a:pt x="38" y="138"/>
                </a:lnTo>
                <a:lnTo>
                  <a:pt x="26" y="147"/>
                </a:lnTo>
                <a:lnTo>
                  <a:pt x="10" y="163"/>
                </a:lnTo>
                <a:lnTo>
                  <a:pt x="10" y="163"/>
                </a:lnTo>
                <a:lnTo>
                  <a:pt x="8" y="165"/>
                </a:lnTo>
                <a:lnTo>
                  <a:pt x="6" y="166"/>
                </a:lnTo>
                <a:lnTo>
                  <a:pt x="6" y="166"/>
                </a:lnTo>
                <a:close/>
                <a:moveTo>
                  <a:pt x="165" y="19"/>
                </a:moveTo>
                <a:lnTo>
                  <a:pt x="165" y="51"/>
                </a:lnTo>
                <a:lnTo>
                  <a:pt x="158" y="51"/>
                </a:lnTo>
                <a:lnTo>
                  <a:pt x="158" y="51"/>
                </a:lnTo>
                <a:lnTo>
                  <a:pt x="137" y="54"/>
                </a:lnTo>
                <a:lnTo>
                  <a:pt x="116" y="59"/>
                </a:lnTo>
                <a:lnTo>
                  <a:pt x="98" y="66"/>
                </a:lnTo>
                <a:lnTo>
                  <a:pt x="81" y="75"/>
                </a:lnTo>
                <a:lnTo>
                  <a:pt x="65" y="88"/>
                </a:lnTo>
                <a:lnTo>
                  <a:pt x="50" y="101"/>
                </a:lnTo>
                <a:lnTo>
                  <a:pt x="37" y="116"/>
                </a:lnTo>
                <a:lnTo>
                  <a:pt x="25" y="135"/>
                </a:lnTo>
                <a:lnTo>
                  <a:pt x="25" y="135"/>
                </a:lnTo>
                <a:lnTo>
                  <a:pt x="21" y="142"/>
                </a:lnTo>
                <a:lnTo>
                  <a:pt x="21" y="142"/>
                </a:lnTo>
                <a:lnTo>
                  <a:pt x="34" y="131"/>
                </a:lnTo>
                <a:lnTo>
                  <a:pt x="46" y="121"/>
                </a:lnTo>
                <a:lnTo>
                  <a:pt x="46" y="121"/>
                </a:lnTo>
                <a:lnTo>
                  <a:pt x="68" y="112"/>
                </a:lnTo>
                <a:lnTo>
                  <a:pt x="89" y="105"/>
                </a:lnTo>
                <a:lnTo>
                  <a:pt x="114" y="101"/>
                </a:lnTo>
                <a:lnTo>
                  <a:pt x="139" y="100"/>
                </a:lnTo>
                <a:lnTo>
                  <a:pt x="139" y="100"/>
                </a:lnTo>
                <a:lnTo>
                  <a:pt x="161" y="100"/>
                </a:lnTo>
                <a:lnTo>
                  <a:pt x="165" y="101"/>
                </a:lnTo>
                <a:lnTo>
                  <a:pt x="165" y="135"/>
                </a:lnTo>
                <a:lnTo>
                  <a:pt x="239" y="77"/>
                </a:lnTo>
                <a:lnTo>
                  <a:pt x="165" y="1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18" name="Freeform 394"/>
          <p:cNvSpPr>
            <a:spLocks noEditPoints="1"/>
          </p:cNvSpPr>
          <p:nvPr/>
        </p:nvSpPr>
        <p:spPr bwMode="auto">
          <a:xfrm>
            <a:off x="8501582" y="5745840"/>
            <a:ext cx="394021" cy="256805"/>
          </a:xfrm>
          <a:custGeom>
            <a:avLst/>
            <a:gdLst/>
            <a:ahLst/>
            <a:cxnLst>
              <a:cxn ang="0">
                <a:pos x="247" y="166"/>
              </a:cxn>
              <a:cxn ang="0">
                <a:pos x="243" y="163"/>
              </a:cxn>
              <a:cxn ang="0">
                <a:pos x="225" y="147"/>
              </a:cxn>
              <a:cxn ang="0">
                <a:pos x="201" y="129"/>
              </a:cxn>
              <a:cxn ang="0">
                <a:pos x="190" y="124"/>
              </a:cxn>
              <a:cxn ang="0">
                <a:pos x="165" y="115"/>
              </a:cxn>
              <a:cxn ang="0">
                <a:pos x="139" y="109"/>
              </a:cxn>
              <a:cxn ang="0">
                <a:pos x="111" y="108"/>
              </a:cxn>
              <a:cxn ang="0">
                <a:pos x="96" y="154"/>
              </a:cxn>
              <a:cxn ang="0">
                <a:pos x="96" y="0"/>
              </a:cxn>
              <a:cxn ang="0">
                <a:pos x="96" y="43"/>
              </a:cxn>
              <a:cxn ang="0">
                <a:pos x="139" y="51"/>
              </a:cxn>
              <a:cxn ang="0">
                <a:pos x="177" y="69"/>
              </a:cxn>
              <a:cxn ang="0">
                <a:pos x="209" y="94"/>
              </a:cxn>
              <a:cxn ang="0">
                <a:pos x="235" y="129"/>
              </a:cxn>
              <a:cxn ang="0">
                <a:pos x="246" y="147"/>
              </a:cxn>
              <a:cxn ang="0">
                <a:pos x="252" y="162"/>
              </a:cxn>
              <a:cxn ang="0">
                <a:pos x="250" y="166"/>
              </a:cxn>
              <a:cxn ang="0">
                <a:pos x="113" y="100"/>
              </a:cxn>
              <a:cxn ang="0">
                <a:pos x="139" y="101"/>
              </a:cxn>
              <a:cxn ang="0">
                <a:pos x="185" y="112"/>
              </a:cxn>
              <a:cxn ang="0">
                <a:pos x="205" y="121"/>
              </a:cxn>
              <a:cxn ang="0">
                <a:pos x="232" y="142"/>
              </a:cxn>
              <a:cxn ang="0">
                <a:pos x="228" y="135"/>
              </a:cxn>
              <a:cxn ang="0">
                <a:pos x="216" y="116"/>
              </a:cxn>
              <a:cxn ang="0">
                <a:pos x="188" y="88"/>
              </a:cxn>
              <a:cxn ang="0">
                <a:pos x="154" y="66"/>
              </a:cxn>
              <a:cxn ang="0">
                <a:pos x="115" y="54"/>
              </a:cxn>
              <a:cxn ang="0">
                <a:pos x="86" y="51"/>
              </a:cxn>
              <a:cxn ang="0">
                <a:pos x="13" y="77"/>
              </a:cxn>
              <a:cxn ang="0">
                <a:pos x="86" y="101"/>
              </a:cxn>
              <a:cxn ang="0">
                <a:pos x="90" y="100"/>
              </a:cxn>
              <a:cxn ang="0">
                <a:pos x="113" y="100"/>
              </a:cxn>
            </a:cxnLst>
            <a:rect l="0" t="0" r="r" b="b"/>
            <a:pathLst>
              <a:path w="252" h="166">
                <a:moveTo>
                  <a:pt x="247" y="166"/>
                </a:moveTo>
                <a:lnTo>
                  <a:pt x="247" y="166"/>
                </a:lnTo>
                <a:lnTo>
                  <a:pt x="244" y="165"/>
                </a:lnTo>
                <a:lnTo>
                  <a:pt x="243" y="163"/>
                </a:lnTo>
                <a:lnTo>
                  <a:pt x="243" y="163"/>
                </a:lnTo>
                <a:lnTo>
                  <a:pt x="225" y="147"/>
                </a:lnTo>
                <a:lnTo>
                  <a:pt x="213" y="138"/>
                </a:lnTo>
                <a:lnTo>
                  <a:pt x="201" y="129"/>
                </a:lnTo>
                <a:lnTo>
                  <a:pt x="201" y="129"/>
                </a:lnTo>
                <a:lnTo>
                  <a:pt x="190" y="124"/>
                </a:lnTo>
                <a:lnTo>
                  <a:pt x="178" y="119"/>
                </a:lnTo>
                <a:lnTo>
                  <a:pt x="165" y="115"/>
                </a:lnTo>
                <a:lnTo>
                  <a:pt x="152" y="112"/>
                </a:lnTo>
                <a:lnTo>
                  <a:pt x="139" y="109"/>
                </a:lnTo>
                <a:lnTo>
                  <a:pt x="124" y="108"/>
                </a:lnTo>
                <a:lnTo>
                  <a:pt x="111" y="108"/>
                </a:lnTo>
                <a:lnTo>
                  <a:pt x="96" y="109"/>
                </a:lnTo>
                <a:lnTo>
                  <a:pt x="96" y="154"/>
                </a:lnTo>
                <a:lnTo>
                  <a:pt x="0" y="77"/>
                </a:lnTo>
                <a:lnTo>
                  <a:pt x="96" y="0"/>
                </a:lnTo>
                <a:lnTo>
                  <a:pt x="96" y="43"/>
                </a:lnTo>
                <a:lnTo>
                  <a:pt x="96" y="43"/>
                </a:lnTo>
                <a:lnTo>
                  <a:pt x="117" y="46"/>
                </a:lnTo>
                <a:lnTo>
                  <a:pt x="139" y="51"/>
                </a:lnTo>
                <a:lnTo>
                  <a:pt x="158" y="59"/>
                </a:lnTo>
                <a:lnTo>
                  <a:pt x="177" y="69"/>
                </a:lnTo>
                <a:lnTo>
                  <a:pt x="193" y="81"/>
                </a:lnTo>
                <a:lnTo>
                  <a:pt x="209" y="94"/>
                </a:lnTo>
                <a:lnTo>
                  <a:pt x="223" y="112"/>
                </a:lnTo>
                <a:lnTo>
                  <a:pt x="235" y="129"/>
                </a:lnTo>
                <a:lnTo>
                  <a:pt x="235" y="129"/>
                </a:lnTo>
                <a:lnTo>
                  <a:pt x="246" y="147"/>
                </a:lnTo>
                <a:lnTo>
                  <a:pt x="251" y="158"/>
                </a:lnTo>
                <a:lnTo>
                  <a:pt x="252" y="162"/>
                </a:lnTo>
                <a:lnTo>
                  <a:pt x="251" y="163"/>
                </a:lnTo>
                <a:lnTo>
                  <a:pt x="250" y="166"/>
                </a:lnTo>
                <a:lnTo>
                  <a:pt x="247" y="166"/>
                </a:lnTo>
                <a:close/>
                <a:moveTo>
                  <a:pt x="113" y="100"/>
                </a:moveTo>
                <a:lnTo>
                  <a:pt x="113" y="100"/>
                </a:lnTo>
                <a:lnTo>
                  <a:pt x="139" y="101"/>
                </a:lnTo>
                <a:lnTo>
                  <a:pt x="162" y="105"/>
                </a:lnTo>
                <a:lnTo>
                  <a:pt x="185" y="112"/>
                </a:lnTo>
                <a:lnTo>
                  <a:pt x="205" y="121"/>
                </a:lnTo>
                <a:lnTo>
                  <a:pt x="205" y="121"/>
                </a:lnTo>
                <a:lnTo>
                  <a:pt x="219" y="131"/>
                </a:lnTo>
                <a:lnTo>
                  <a:pt x="232" y="142"/>
                </a:lnTo>
                <a:lnTo>
                  <a:pt x="232" y="142"/>
                </a:lnTo>
                <a:lnTo>
                  <a:pt x="228" y="135"/>
                </a:lnTo>
                <a:lnTo>
                  <a:pt x="228" y="135"/>
                </a:lnTo>
                <a:lnTo>
                  <a:pt x="216" y="116"/>
                </a:lnTo>
                <a:lnTo>
                  <a:pt x="202" y="101"/>
                </a:lnTo>
                <a:lnTo>
                  <a:pt x="188" y="88"/>
                </a:lnTo>
                <a:lnTo>
                  <a:pt x="171" y="75"/>
                </a:lnTo>
                <a:lnTo>
                  <a:pt x="154" y="66"/>
                </a:lnTo>
                <a:lnTo>
                  <a:pt x="135" y="59"/>
                </a:lnTo>
                <a:lnTo>
                  <a:pt x="115" y="54"/>
                </a:lnTo>
                <a:lnTo>
                  <a:pt x="93" y="51"/>
                </a:lnTo>
                <a:lnTo>
                  <a:pt x="86" y="51"/>
                </a:lnTo>
                <a:lnTo>
                  <a:pt x="86" y="19"/>
                </a:lnTo>
                <a:lnTo>
                  <a:pt x="13" y="77"/>
                </a:lnTo>
                <a:lnTo>
                  <a:pt x="86" y="135"/>
                </a:lnTo>
                <a:lnTo>
                  <a:pt x="86" y="101"/>
                </a:lnTo>
                <a:lnTo>
                  <a:pt x="90" y="100"/>
                </a:lnTo>
                <a:lnTo>
                  <a:pt x="90" y="100"/>
                </a:lnTo>
                <a:lnTo>
                  <a:pt x="113" y="100"/>
                </a:lnTo>
                <a:lnTo>
                  <a:pt x="113" y="10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19" name="Freeform 395"/>
          <p:cNvSpPr>
            <a:spLocks noEditPoints="1"/>
          </p:cNvSpPr>
          <p:nvPr/>
        </p:nvSpPr>
        <p:spPr bwMode="auto">
          <a:xfrm>
            <a:off x="5260284" y="5736501"/>
            <a:ext cx="394021" cy="247467"/>
          </a:xfrm>
          <a:custGeom>
            <a:avLst/>
            <a:gdLst/>
            <a:ahLst/>
            <a:cxnLst>
              <a:cxn ang="0">
                <a:pos x="52" y="161"/>
              </a:cxn>
              <a:cxn ang="0">
                <a:pos x="23" y="149"/>
              </a:cxn>
              <a:cxn ang="0">
                <a:pos x="4" y="125"/>
              </a:cxn>
              <a:cxn ang="0">
                <a:pos x="0" y="103"/>
              </a:cxn>
              <a:cxn ang="0">
                <a:pos x="10" y="72"/>
              </a:cxn>
              <a:cxn ang="0">
                <a:pos x="35" y="50"/>
              </a:cxn>
              <a:cxn ang="0">
                <a:pos x="56" y="45"/>
              </a:cxn>
              <a:cxn ang="0">
                <a:pos x="64" y="27"/>
              </a:cxn>
              <a:cxn ang="0">
                <a:pos x="81" y="17"/>
              </a:cxn>
              <a:cxn ang="0">
                <a:pos x="94" y="14"/>
              </a:cxn>
              <a:cxn ang="0">
                <a:pos x="112" y="18"/>
              </a:cxn>
              <a:cxn ang="0">
                <a:pos x="127" y="13"/>
              </a:cxn>
              <a:cxn ang="0">
                <a:pos x="163" y="0"/>
              </a:cxn>
              <a:cxn ang="0">
                <a:pos x="187" y="4"/>
              </a:cxn>
              <a:cxn ang="0">
                <a:pos x="214" y="27"/>
              </a:cxn>
              <a:cxn ang="0">
                <a:pos x="224" y="61"/>
              </a:cxn>
              <a:cxn ang="0">
                <a:pos x="220" y="83"/>
              </a:cxn>
              <a:cxn ang="0">
                <a:pos x="233" y="88"/>
              </a:cxn>
              <a:cxn ang="0">
                <a:pos x="247" y="102"/>
              </a:cxn>
              <a:cxn ang="0">
                <a:pos x="252" y="122"/>
              </a:cxn>
              <a:cxn ang="0">
                <a:pos x="249" y="137"/>
              </a:cxn>
              <a:cxn ang="0">
                <a:pos x="235" y="154"/>
              </a:cxn>
              <a:cxn ang="0">
                <a:pos x="213" y="161"/>
              </a:cxn>
              <a:cxn ang="0">
                <a:pos x="213" y="153"/>
              </a:cxn>
              <a:cxn ang="0">
                <a:pos x="225" y="150"/>
              </a:cxn>
              <a:cxn ang="0">
                <a:pos x="239" y="139"/>
              </a:cxn>
              <a:cxn ang="0">
                <a:pos x="244" y="122"/>
              </a:cxn>
              <a:cxn ang="0">
                <a:pos x="241" y="110"/>
              </a:cxn>
              <a:cxn ang="0">
                <a:pos x="231" y="96"/>
              </a:cxn>
              <a:cxn ang="0">
                <a:pos x="214" y="91"/>
              </a:cxn>
              <a:cxn ang="0">
                <a:pos x="210" y="84"/>
              </a:cxn>
              <a:cxn ang="0">
                <a:pos x="216" y="61"/>
              </a:cxn>
              <a:cxn ang="0">
                <a:pos x="208" y="31"/>
              </a:cxn>
              <a:cxn ang="0">
                <a:pos x="185" y="13"/>
              </a:cxn>
              <a:cxn ang="0">
                <a:pos x="163" y="8"/>
              </a:cxn>
              <a:cxn ang="0">
                <a:pos x="129" y="21"/>
              </a:cxn>
              <a:cxn ang="0">
                <a:pos x="114" y="30"/>
              </a:cxn>
              <a:cxn ang="0">
                <a:pos x="105" y="23"/>
              </a:cxn>
              <a:cxn ang="0">
                <a:pos x="94" y="22"/>
              </a:cxn>
              <a:cxn ang="0">
                <a:pos x="78" y="26"/>
              </a:cxn>
              <a:cxn ang="0">
                <a:pos x="67" y="38"/>
              </a:cxn>
              <a:cxn ang="0">
                <a:pos x="64" y="53"/>
              </a:cxn>
              <a:cxn ang="0">
                <a:pos x="48" y="54"/>
              </a:cxn>
              <a:cxn ang="0">
                <a:pos x="23" y="68"/>
              </a:cxn>
              <a:cxn ang="0">
                <a:pos x="9" y="94"/>
              </a:cxn>
              <a:cxn ang="0">
                <a:pos x="9" y="114"/>
              </a:cxn>
              <a:cxn ang="0">
                <a:pos x="23" y="138"/>
              </a:cxn>
              <a:cxn ang="0">
                <a:pos x="47" y="152"/>
              </a:cxn>
            </a:cxnLst>
            <a:rect l="0" t="0" r="r" b="b"/>
            <a:pathLst>
              <a:path w="252" h="161">
                <a:moveTo>
                  <a:pt x="213" y="161"/>
                </a:moveTo>
                <a:lnTo>
                  <a:pt x="52" y="161"/>
                </a:lnTo>
                <a:lnTo>
                  <a:pt x="52" y="161"/>
                </a:lnTo>
                <a:lnTo>
                  <a:pt x="42" y="158"/>
                </a:lnTo>
                <a:lnTo>
                  <a:pt x="32" y="154"/>
                </a:lnTo>
                <a:lnTo>
                  <a:pt x="23" y="149"/>
                </a:lnTo>
                <a:lnTo>
                  <a:pt x="15" y="142"/>
                </a:lnTo>
                <a:lnTo>
                  <a:pt x="9" y="134"/>
                </a:lnTo>
                <a:lnTo>
                  <a:pt x="4" y="125"/>
                </a:lnTo>
                <a:lnTo>
                  <a:pt x="1" y="114"/>
                </a:lnTo>
                <a:lnTo>
                  <a:pt x="0" y="103"/>
                </a:lnTo>
                <a:lnTo>
                  <a:pt x="0" y="103"/>
                </a:lnTo>
                <a:lnTo>
                  <a:pt x="1" y="92"/>
                </a:lnTo>
                <a:lnTo>
                  <a:pt x="5" y="81"/>
                </a:lnTo>
                <a:lnTo>
                  <a:pt x="10" y="72"/>
                </a:lnTo>
                <a:lnTo>
                  <a:pt x="17" y="63"/>
                </a:lnTo>
                <a:lnTo>
                  <a:pt x="25" y="56"/>
                </a:lnTo>
                <a:lnTo>
                  <a:pt x="35" y="50"/>
                </a:lnTo>
                <a:lnTo>
                  <a:pt x="46" y="46"/>
                </a:lnTo>
                <a:lnTo>
                  <a:pt x="56" y="45"/>
                </a:lnTo>
                <a:lnTo>
                  <a:pt x="56" y="45"/>
                </a:lnTo>
                <a:lnTo>
                  <a:pt x="58" y="38"/>
                </a:lnTo>
                <a:lnTo>
                  <a:pt x="62" y="33"/>
                </a:lnTo>
                <a:lnTo>
                  <a:pt x="64" y="27"/>
                </a:lnTo>
                <a:lnTo>
                  <a:pt x="70" y="23"/>
                </a:lnTo>
                <a:lnTo>
                  <a:pt x="75" y="19"/>
                </a:lnTo>
                <a:lnTo>
                  <a:pt x="81" y="17"/>
                </a:lnTo>
                <a:lnTo>
                  <a:pt x="87" y="14"/>
                </a:lnTo>
                <a:lnTo>
                  <a:pt x="94" y="14"/>
                </a:lnTo>
                <a:lnTo>
                  <a:pt x="94" y="14"/>
                </a:lnTo>
                <a:lnTo>
                  <a:pt x="101" y="14"/>
                </a:lnTo>
                <a:lnTo>
                  <a:pt x="106" y="15"/>
                </a:lnTo>
                <a:lnTo>
                  <a:pt x="112" y="18"/>
                </a:lnTo>
                <a:lnTo>
                  <a:pt x="117" y="22"/>
                </a:lnTo>
                <a:lnTo>
                  <a:pt x="117" y="22"/>
                </a:lnTo>
                <a:lnTo>
                  <a:pt x="127" y="13"/>
                </a:lnTo>
                <a:lnTo>
                  <a:pt x="137" y="6"/>
                </a:lnTo>
                <a:lnTo>
                  <a:pt x="151" y="2"/>
                </a:lnTo>
                <a:lnTo>
                  <a:pt x="163" y="0"/>
                </a:lnTo>
                <a:lnTo>
                  <a:pt x="163" y="0"/>
                </a:lnTo>
                <a:lnTo>
                  <a:pt x="175" y="2"/>
                </a:lnTo>
                <a:lnTo>
                  <a:pt x="187" y="4"/>
                </a:lnTo>
                <a:lnTo>
                  <a:pt x="198" y="10"/>
                </a:lnTo>
                <a:lnTo>
                  <a:pt x="206" y="18"/>
                </a:lnTo>
                <a:lnTo>
                  <a:pt x="214" y="27"/>
                </a:lnTo>
                <a:lnTo>
                  <a:pt x="220" y="37"/>
                </a:lnTo>
                <a:lnTo>
                  <a:pt x="222" y="49"/>
                </a:lnTo>
                <a:lnTo>
                  <a:pt x="224" y="61"/>
                </a:lnTo>
                <a:lnTo>
                  <a:pt x="224" y="61"/>
                </a:lnTo>
                <a:lnTo>
                  <a:pt x="224" y="72"/>
                </a:lnTo>
                <a:lnTo>
                  <a:pt x="220" y="83"/>
                </a:lnTo>
                <a:lnTo>
                  <a:pt x="220" y="83"/>
                </a:lnTo>
                <a:lnTo>
                  <a:pt x="227" y="85"/>
                </a:lnTo>
                <a:lnTo>
                  <a:pt x="233" y="88"/>
                </a:lnTo>
                <a:lnTo>
                  <a:pt x="239" y="92"/>
                </a:lnTo>
                <a:lnTo>
                  <a:pt x="243" y="96"/>
                </a:lnTo>
                <a:lnTo>
                  <a:pt x="247" y="102"/>
                </a:lnTo>
                <a:lnTo>
                  <a:pt x="249" y="108"/>
                </a:lnTo>
                <a:lnTo>
                  <a:pt x="251" y="115"/>
                </a:lnTo>
                <a:lnTo>
                  <a:pt x="252" y="122"/>
                </a:lnTo>
                <a:lnTo>
                  <a:pt x="252" y="122"/>
                </a:lnTo>
                <a:lnTo>
                  <a:pt x="251" y="130"/>
                </a:lnTo>
                <a:lnTo>
                  <a:pt x="249" y="137"/>
                </a:lnTo>
                <a:lnTo>
                  <a:pt x="245" y="144"/>
                </a:lnTo>
                <a:lnTo>
                  <a:pt x="240" y="150"/>
                </a:lnTo>
                <a:lnTo>
                  <a:pt x="235" y="154"/>
                </a:lnTo>
                <a:lnTo>
                  <a:pt x="228" y="158"/>
                </a:lnTo>
                <a:lnTo>
                  <a:pt x="221" y="161"/>
                </a:lnTo>
                <a:lnTo>
                  <a:pt x="213" y="161"/>
                </a:lnTo>
                <a:lnTo>
                  <a:pt x="213" y="161"/>
                </a:lnTo>
                <a:close/>
                <a:moveTo>
                  <a:pt x="58" y="153"/>
                </a:moveTo>
                <a:lnTo>
                  <a:pt x="213" y="153"/>
                </a:lnTo>
                <a:lnTo>
                  <a:pt x="213" y="153"/>
                </a:lnTo>
                <a:lnTo>
                  <a:pt x="218" y="153"/>
                </a:lnTo>
                <a:lnTo>
                  <a:pt x="225" y="150"/>
                </a:lnTo>
                <a:lnTo>
                  <a:pt x="231" y="148"/>
                </a:lnTo>
                <a:lnTo>
                  <a:pt x="235" y="144"/>
                </a:lnTo>
                <a:lnTo>
                  <a:pt x="239" y="139"/>
                </a:lnTo>
                <a:lnTo>
                  <a:pt x="241" y="134"/>
                </a:lnTo>
                <a:lnTo>
                  <a:pt x="244" y="129"/>
                </a:lnTo>
                <a:lnTo>
                  <a:pt x="244" y="122"/>
                </a:lnTo>
                <a:lnTo>
                  <a:pt x="244" y="122"/>
                </a:lnTo>
                <a:lnTo>
                  <a:pt x="244" y="115"/>
                </a:lnTo>
                <a:lnTo>
                  <a:pt x="241" y="110"/>
                </a:lnTo>
                <a:lnTo>
                  <a:pt x="239" y="104"/>
                </a:lnTo>
                <a:lnTo>
                  <a:pt x="236" y="100"/>
                </a:lnTo>
                <a:lnTo>
                  <a:pt x="231" y="96"/>
                </a:lnTo>
                <a:lnTo>
                  <a:pt x="225" y="94"/>
                </a:lnTo>
                <a:lnTo>
                  <a:pt x="220" y="91"/>
                </a:lnTo>
                <a:lnTo>
                  <a:pt x="214" y="91"/>
                </a:lnTo>
                <a:lnTo>
                  <a:pt x="208" y="91"/>
                </a:lnTo>
                <a:lnTo>
                  <a:pt x="210" y="84"/>
                </a:lnTo>
                <a:lnTo>
                  <a:pt x="210" y="84"/>
                </a:lnTo>
                <a:lnTo>
                  <a:pt x="214" y="73"/>
                </a:lnTo>
                <a:lnTo>
                  <a:pt x="216" y="61"/>
                </a:lnTo>
                <a:lnTo>
                  <a:pt x="216" y="61"/>
                </a:lnTo>
                <a:lnTo>
                  <a:pt x="216" y="50"/>
                </a:lnTo>
                <a:lnTo>
                  <a:pt x="212" y="41"/>
                </a:lnTo>
                <a:lnTo>
                  <a:pt x="208" y="31"/>
                </a:lnTo>
                <a:lnTo>
                  <a:pt x="201" y="23"/>
                </a:lnTo>
                <a:lnTo>
                  <a:pt x="193" y="17"/>
                </a:lnTo>
                <a:lnTo>
                  <a:pt x="185" y="13"/>
                </a:lnTo>
                <a:lnTo>
                  <a:pt x="174" y="10"/>
                </a:lnTo>
                <a:lnTo>
                  <a:pt x="163" y="8"/>
                </a:lnTo>
                <a:lnTo>
                  <a:pt x="163" y="8"/>
                </a:lnTo>
                <a:lnTo>
                  <a:pt x="151" y="10"/>
                </a:lnTo>
                <a:lnTo>
                  <a:pt x="140" y="14"/>
                </a:lnTo>
                <a:lnTo>
                  <a:pt x="129" y="21"/>
                </a:lnTo>
                <a:lnTo>
                  <a:pt x="121" y="30"/>
                </a:lnTo>
                <a:lnTo>
                  <a:pt x="118" y="34"/>
                </a:lnTo>
                <a:lnTo>
                  <a:pt x="114" y="30"/>
                </a:lnTo>
                <a:lnTo>
                  <a:pt x="114" y="30"/>
                </a:lnTo>
                <a:lnTo>
                  <a:pt x="110" y="26"/>
                </a:lnTo>
                <a:lnTo>
                  <a:pt x="105" y="23"/>
                </a:lnTo>
                <a:lnTo>
                  <a:pt x="100" y="22"/>
                </a:lnTo>
                <a:lnTo>
                  <a:pt x="94" y="22"/>
                </a:lnTo>
                <a:lnTo>
                  <a:pt x="94" y="22"/>
                </a:lnTo>
                <a:lnTo>
                  <a:pt x="89" y="22"/>
                </a:lnTo>
                <a:lnTo>
                  <a:pt x="83" y="23"/>
                </a:lnTo>
                <a:lnTo>
                  <a:pt x="78" y="26"/>
                </a:lnTo>
                <a:lnTo>
                  <a:pt x="74" y="30"/>
                </a:lnTo>
                <a:lnTo>
                  <a:pt x="70" y="34"/>
                </a:lnTo>
                <a:lnTo>
                  <a:pt x="67" y="38"/>
                </a:lnTo>
                <a:lnTo>
                  <a:pt x="66" y="44"/>
                </a:lnTo>
                <a:lnTo>
                  <a:pt x="64" y="49"/>
                </a:lnTo>
                <a:lnTo>
                  <a:pt x="64" y="53"/>
                </a:lnTo>
                <a:lnTo>
                  <a:pt x="58" y="53"/>
                </a:lnTo>
                <a:lnTo>
                  <a:pt x="58" y="53"/>
                </a:lnTo>
                <a:lnTo>
                  <a:pt x="48" y="54"/>
                </a:lnTo>
                <a:lnTo>
                  <a:pt x="39" y="57"/>
                </a:lnTo>
                <a:lnTo>
                  <a:pt x="31" y="63"/>
                </a:lnTo>
                <a:lnTo>
                  <a:pt x="23" y="68"/>
                </a:lnTo>
                <a:lnTo>
                  <a:pt x="17" y="76"/>
                </a:lnTo>
                <a:lnTo>
                  <a:pt x="12" y="84"/>
                </a:lnTo>
                <a:lnTo>
                  <a:pt x="9" y="94"/>
                </a:lnTo>
                <a:lnTo>
                  <a:pt x="8" y="103"/>
                </a:lnTo>
                <a:lnTo>
                  <a:pt x="8" y="103"/>
                </a:lnTo>
                <a:lnTo>
                  <a:pt x="9" y="114"/>
                </a:lnTo>
                <a:lnTo>
                  <a:pt x="12" y="122"/>
                </a:lnTo>
                <a:lnTo>
                  <a:pt x="16" y="131"/>
                </a:lnTo>
                <a:lnTo>
                  <a:pt x="23" y="138"/>
                </a:lnTo>
                <a:lnTo>
                  <a:pt x="29" y="144"/>
                </a:lnTo>
                <a:lnTo>
                  <a:pt x="37" y="149"/>
                </a:lnTo>
                <a:lnTo>
                  <a:pt x="47" y="152"/>
                </a:lnTo>
                <a:lnTo>
                  <a:pt x="56" y="153"/>
                </a:lnTo>
                <a:lnTo>
                  <a:pt x="58" y="153"/>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20" name="Freeform 396"/>
          <p:cNvSpPr/>
          <p:nvPr/>
        </p:nvSpPr>
        <p:spPr bwMode="auto">
          <a:xfrm>
            <a:off x="6067091" y="5703816"/>
            <a:ext cx="394021" cy="247467"/>
          </a:xfrm>
          <a:custGeom>
            <a:avLst/>
            <a:gdLst/>
            <a:ahLst/>
            <a:cxnLst>
              <a:cxn ang="0">
                <a:pos x="138" y="152"/>
              </a:cxn>
              <a:cxn ang="0">
                <a:pos x="218" y="151"/>
              </a:cxn>
              <a:cxn ang="0">
                <a:pos x="234" y="143"/>
              </a:cxn>
              <a:cxn ang="0">
                <a:pos x="242" y="127"/>
              </a:cxn>
              <a:cxn ang="0">
                <a:pos x="242" y="115"/>
              </a:cxn>
              <a:cxn ang="0">
                <a:pos x="234" y="100"/>
              </a:cxn>
              <a:cxn ang="0">
                <a:pos x="219" y="90"/>
              </a:cxn>
              <a:cxn ang="0">
                <a:pos x="209" y="84"/>
              </a:cxn>
              <a:cxn ang="0">
                <a:pos x="215" y="61"/>
              </a:cxn>
              <a:cxn ang="0">
                <a:pos x="211" y="39"/>
              </a:cxn>
              <a:cxn ang="0">
                <a:pos x="192" y="16"/>
              </a:cxn>
              <a:cxn ang="0">
                <a:pos x="164" y="8"/>
              </a:cxn>
              <a:cxn ang="0">
                <a:pos x="139" y="13"/>
              </a:cxn>
              <a:cxn ang="0">
                <a:pos x="118" y="34"/>
              </a:cxn>
              <a:cxn ang="0">
                <a:pos x="110" y="25"/>
              </a:cxn>
              <a:cxn ang="0">
                <a:pos x="93" y="21"/>
              </a:cxn>
              <a:cxn ang="0">
                <a:pos x="83" y="23"/>
              </a:cxn>
              <a:cxn ang="0">
                <a:pos x="69" y="34"/>
              </a:cxn>
              <a:cxn ang="0">
                <a:pos x="64" y="48"/>
              </a:cxn>
              <a:cxn ang="0">
                <a:pos x="58" y="52"/>
              </a:cxn>
              <a:cxn ang="0">
                <a:pos x="30" y="61"/>
              </a:cxn>
              <a:cxn ang="0">
                <a:pos x="12" y="84"/>
              </a:cxn>
              <a:cxn ang="0">
                <a:pos x="8" y="102"/>
              </a:cxn>
              <a:cxn ang="0">
                <a:pos x="16" y="129"/>
              </a:cxn>
              <a:cxn ang="0">
                <a:pos x="38"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6" y="1"/>
              </a:cxn>
              <a:cxn ang="0">
                <a:pos x="205" y="17"/>
              </a:cxn>
              <a:cxn ang="0">
                <a:pos x="222" y="48"/>
              </a:cxn>
              <a:cxn ang="0">
                <a:pos x="223" y="71"/>
              </a:cxn>
              <a:cxn ang="0">
                <a:pos x="226"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8" y="151"/>
                </a:lnTo>
                <a:lnTo>
                  <a:pt x="224" y="150"/>
                </a:lnTo>
                <a:lnTo>
                  <a:pt x="230" y="147"/>
                </a:lnTo>
                <a:lnTo>
                  <a:pt x="234" y="143"/>
                </a:lnTo>
                <a:lnTo>
                  <a:pt x="238" y="139"/>
                </a:lnTo>
                <a:lnTo>
                  <a:pt x="240" y="133"/>
                </a:lnTo>
                <a:lnTo>
                  <a:pt x="242" y="127"/>
                </a:lnTo>
                <a:lnTo>
                  <a:pt x="243" y="121"/>
                </a:lnTo>
                <a:lnTo>
                  <a:pt x="243" y="121"/>
                </a:lnTo>
                <a:lnTo>
                  <a:pt x="242" y="115"/>
                </a:lnTo>
                <a:lnTo>
                  <a:pt x="240" y="109"/>
                </a:lnTo>
                <a:lnTo>
                  <a:pt x="238" y="104"/>
                </a:lnTo>
                <a:lnTo>
                  <a:pt x="234" y="100"/>
                </a:lnTo>
                <a:lnTo>
                  <a:pt x="230" y="96"/>
                </a:lnTo>
                <a:lnTo>
                  <a:pt x="224" y="93"/>
                </a:lnTo>
                <a:lnTo>
                  <a:pt x="219" y="90"/>
                </a:lnTo>
                <a:lnTo>
                  <a:pt x="213" y="90"/>
                </a:lnTo>
                <a:lnTo>
                  <a:pt x="207" y="89"/>
                </a:lnTo>
                <a:lnTo>
                  <a:pt x="209" y="84"/>
                </a:lnTo>
                <a:lnTo>
                  <a:pt x="209" y="84"/>
                </a:lnTo>
                <a:lnTo>
                  <a:pt x="213" y="73"/>
                </a:lnTo>
                <a:lnTo>
                  <a:pt x="215" y="61"/>
                </a:lnTo>
                <a:lnTo>
                  <a:pt x="215" y="61"/>
                </a:lnTo>
                <a:lnTo>
                  <a:pt x="215" y="50"/>
                </a:lnTo>
                <a:lnTo>
                  <a:pt x="211" y="39"/>
                </a:lnTo>
                <a:lnTo>
                  <a:pt x="207" y="31"/>
                </a:lnTo>
                <a:lnTo>
                  <a:pt x="200" y="23"/>
                </a:lnTo>
                <a:lnTo>
                  <a:pt x="192" y="16"/>
                </a:lnTo>
                <a:lnTo>
                  <a:pt x="184" y="12"/>
                </a:lnTo>
                <a:lnTo>
                  <a:pt x="173" y="9"/>
                </a:lnTo>
                <a:lnTo>
                  <a:pt x="164" y="8"/>
                </a:lnTo>
                <a:lnTo>
                  <a:pt x="164" y="8"/>
                </a:lnTo>
                <a:lnTo>
                  <a:pt x="150" y="9"/>
                </a:lnTo>
                <a:lnTo>
                  <a:pt x="139" y="13"/>
                </a:lnTo>
                <a:lnTo>
                  <a:pt x="128" y="20"/>
                </a:lnTo>
                <a:lnTo>
                  <a:pt x="120" y="29"/>
                </a:lnTo>
                <a:lnTo>
                  <a:pt x="118" y="34"/>
                </a:lnTo>
                <a:lnTo>
                  <a:pt x="115" y="29"/>
                </a:lnTo>
                <a:lnTo>
                  <a:pt x="115" y="29"/>
                </a:lnTo>
                <a:lnTo>
                  <a:pt x="110" y="25"/>
                </a:lnTo>
                <a:lnTo>
                  <a:pt x="105" y="23"/>
                </a:lnTo>
                <a:lnTo>
                  <a:pt x="99" y="21"/>
                </a:lnTo>
                <a:lnTo>
                  <a:pt x="93" y="21"/>
                </a:lnTo>
                <a:lnTo>
                  <a:pt x="93" y="21"/>
                </a:lnTo>
                <a:lnTo>
                  <a:pt x="88" y="21"/>
                </a:lnTo>
                <a:lnTo>
                  <a:pt x="83" y="23"/>
                </a:lnTo>
                <a:lnTo>
                  <a:pt x="77" y="25"/>
                </a:lnTo>
                <a:lnTo>
                  <a:pt x="73" y="29"/>
                </a:lnTo>
                <a:lnTo>
                  <a:pt x="69" y="34"/>
                </a:lnTo>
                <a:lnTo>
                  <a:pt x="66" y="38"/>
                </a:lnTo>
                <a:lnTo>
                  <a:pt x="65" y="43"/>
                </a:lnTo>
                <a:lnTo>
                  <a:pt x="64" y="48"/>
                </a:lnTo>
                <a:lnTo>
                  <a:pt x="64" y="52"/>
                </a:lnTo>
                <a:lnTo>
                  <a:pt x="58" y="52"/>
                </a:lnTo>
                <a:lnTo>
                  <a:pt x="58" y="52"/>
                </a:lnTo>
                <a:lnTo>
                  <a:pt x="47" y="54"/>
                </a:lnTo>
                <a:lnTo>
                  <a:pt x="38" y="57"/>
                </a:lnTo>
                <a:lnTo>
                  <a:pt x="30" y="61"/>
                </a:lnTo>
                <a:lnTo>
                  <a:pt x="23" y="67"/>
                </a:lnTo>
                <a:lnTo>
                  <a:pt x="16" y="74"/>
                </a:lnTo>
                <a:lnTo>
                  <a:pt x="12" y="84"/>
                </a:lnTo>
                <a:lnTo>
                  <a:pt x="10" y="93"/>
                </a:lnTo>
                <a:lnTo>
                  <a:pt x="8" y="102"/>
                </a:lnTo>
                <a:lnTo>
                  <a:pt x="8" y="102"/>
                </a:lnTo>
                <a:lnTo>
                  <a:pt x="10" y="112"/>
                </a:lnTo>
                <a:lnTo>
                  <a:pt x="12" y="121"/>
                </a:lnTo>
                <a:lnTo>
                  <a:pt x="16" y="129"/>
                </a:lnTo>
                <a:lnTo>
                  <a:pt x="22" y="138"/>
                </a:lnTo>
                <a:lnTo>
                  <a:pt x="29" y="143"/>
                </a:lnTo>
                <a:lnTo>
                  <a:pt x="38" y="147"/>
                </a:lnTo>
                <a:lnTo>
                  <a:pt x="46" y="151"/>
                </a:lnTo>
                <a:lnTo>
                  <a:pt x="56" y="152"/>
                </a:lnTo>
                <a:lnTo>
                  <a:pt x="57" y="152"/>
                </a:lnTo>
                <a:lnTo>
                  <a:pt x="112" y="152"/>
                </a:lnTo>
                <a:lnTo>
                  <a:pt x="112" y="160"/>
                </a:lnTo>
                <a:lnTo>
                  <a:pt x="51" y="160"/>
                </a:lnTo>
                <a:lnTo>
                  <a:pt x="51" y="160"/>
                </a:lnTo>
                <a:lnTo>
                  <a:pt x="41" y="158"/>
                </a:lnTo>
                <a:lnTo>
                  <a:pt x="31" y="154"/>
                </a:lnTo>
                <a:lnTo>
                  <a:pt x="23" y="148"/>
                </a:lnTo>
                <a:lnTo>
                  <a:pt x="15" y="142"/>
                </a:lnTo>
                <a:lnTo>
                  <a:pt x="8" y="133"/>
                </a:lnTo>
                <a:lnTo>
                  <a:pt x="4" y="124"/>
                </a:lnTo>
                <a:lnTo>
                  <a:pt x="1" y="113"/>
                </a:lnTo>
                <a:lnTo>
                  <a:pt x="0" y="102"/>
                </a:lnTo>
                <a:lnTo>
                  <a:pt x="0" y="102"/>
                </a:lnTo>
                <a:lnTo>
                  <a:pt x="1" y="90"/>
                </a:lnTo>
                <a:lnTo>
                  <a:pt x="4" y="81"/>
                </a:lnTo>
                <a:lnTo>
                  <a:pt x="10" y="70"/>
                </a:lnTo>
                <a:lnTo>
                  <a:pt x="16" y="62"/>
                </a:lnTo>
                <a:lnTo>
                  <a:pt x="24" y="55"/>
                </a:lnTo>
                <a:lnTo>
                  <a:pt x="34" y="50"/>
                </a:lnTo>
                <a:lnTo>
                  <a:pt x="45" y="46"/>
                </a:lnTo>
                <a:lnTo>
                  <a:pt x="57" y="44"/>
                </a:lnTo>
                <a:lnTo>
                  <a:pt x="57" y="44"/>
                </a:lnTo>
                <a:lnTo>
                  <a:pt x="58" y="38"/>
                </a:lnTo>
                <a:lnTo>
                  <a:pt x="61" y="32"/>
                </a:lnTo>
                <a:lnTo>
                  <a:pt x="65" y="27"/>
                </a:lnTo>
                <a:lnTo>
                  <a:pt x="69" y="21"/>
                </a:lnTo>
                <a:lnTo>
                  <a:pt x="74" y="19"/>
                </a:lnTo>
                <a:lnTo>
                  <a:pt x="80" y="16"/>
                </a:lnTo>
                <a:lnTo>
                  <a:pt x="87" y="13"/>
                </a:lnTo>
                <a:lnTo>
                  <a:pt x="93" y="13"/>
                </a:lnTo>
                <a:lnTo>
                  <a:pt x="93" y="13"/>
                </a:lnTo>
                <a:lnTo>
                  <a:pt x="100" y="13"/>
                </a:lnTo>
                <a:lnTo>
                  <a:pt x="105" y="15"/>
                </a:lnTo>
                <a:lnTo>
                  <a:pt x="112" y="17"/>
                </a:lnTo>
                <a:lnTo>
                  <a:pt x="116" y="21"/>
                </a:lnTo>
                <a:lnTo>
                  <a:pt x="116" y="21"/>
                </a:lnTo>
                <a:lnTo>
                  <a:pt x="126" y="12"/>
                </a:lnTo>
                <a:lnTo>
                  <a:pt x="138" y="5"/>
                </a:lnTo>
                <a:lnTo>
                  <a:pt x="150" y="1"/>
                </a:lnTo>
                <a:lnTo>
                  <a:pt x="164" y="0"/>
                </a:lnTo>
                <a:lnTo>
                  <a:pt x="164" y="0"/>
                </a:lnTo>
                <a:lnTo>
                  <a:pt x="176" y="1"/>
                </a:lnTo>
                <a:lnTo>
                  <a:pt x="186" y="4"/>
                </a:lnTo>
                <a:lnTo>
                  <a:pt x="197" y="9"/>
                </a:lnTo>
                <a:lnTo>
                  <a:pt x="205" y="17"/>
                </a:lnTo>
                <a:lnTo>
                  <a:pt x="213" y="27"/>
                </a:lnTo>
                <a:lnTo>
                  <a:pt x="219" y="36"/>
                </a:lnTo>
                <a:lnTo>
                  <a:pt x="222" y="48"/>
                </a:lnTo>
                <a:lnTo>
                  <a:pt x="223" y="61"/>
                </a:lnTo>
                <a:lnTo>
                  <a:pt x="223" y="61"/>
                </a:lnTo>
                <a:lnTo>
                  <a:pt x="223" y="71"/>
                </a:lnTo>
                <a:lnTo>
                  <a:pt x="219" y="82"/>
                </a:lnTo>
                <a:lnTo>
                  <a:pt x="219" y="82"/>
                </a:lnTo>
                <a:lnTo>
                  <a:pt x="226" y="84"/>
                </a:lnTo>
                <a:lnTo>
                  <a:pt x="232" y="88"/>
                </a:lnTo>
                <a:lnTo>
                  <a:pt x="238" y="90"/>
                </a:lnTo>
                <a:lnTo>
                  <a:pt x="242" y="96"/>
                </a:lnTo>
                <a:lnTo>
                  <a:pt x="246" y="101"/>
                </a:lnTo>
                <a:lnTo>
                  <a:pt x="249" y="108"/>
                </a:lnTo>
                <a:lnTo>
                  <a:pt x="250" y="113"/>
                </a:lnTo>
                <a:lnTo>
                  <a:pt x="251" y="121"/>
                </a:lnTo>
                <a:lnTo>
                  <a:pt x="251" y="121"/>
                </a:lnTo>
                <a:lnTo>
                  <a:pt x="250" y="128"/>
                </a:lnTo>
                <a:lnTo>
                  <a:pt x="249" y="136"/>
                </a:lnTo>
                <a:lnTo>
                  <a:pt x="245" y="143"/>
                </a:lnTo>
                <a:lnTo>
                  <a:pt x="239" y="148"/>
                </a:lnTo>
                <a:lnTo>
                  <a:pt x="234" y="154"/>
                </a:lnTo>
                <a:lnTo>
                  <a:pt x="227" y="156"/>
                </a:lnTo>
                <a:lnTo>
                  <a:pt x="220" y="159"/>
                </a:lnTo>
                <a:lnTo>
                  <a:pt x="212" y="160"/>
                </a:lnTo>
                <a:lnTo>
                  <a:pt x="212" y="16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21" name="Freeform 397"/>
          <p:cNvSpPr/>
          <p:nvPr/>
        </p:nvSpPr>
        <p:spPr bwMode="auto">
          <a:xfrm>
            <a:off x="6198431" y="5806538"/>
            <a:ext cx="131340" cy="70039"/>
          </a:xfrm>
          <a:custGeom>
            <a:avLst/>
            <a:gdLst/>
            <a:ahLst/>
            <a:cxnLst>
              <a:cxn ang="0">
                <a:pos x="5" y="47"/>
              </a:cxn>
              <a:cxn ang="0">
                <a:pos x="0" y="42"/>
              </a:cxn>
              <a:cxn ang="0">
                <a:pos x="42" y="0"/>
              </a:cxn>
              <a:cxn ang="0">
                <a:pos x="84" y="42"/>
              </a:cxn>
              <a:cxn ang="0">
                <a:pos x="78" y="47"/>
              </a:cxn>
              <a:cxn ang="0">
                <a:pos x="42" y="11"/>
              </a:cxn>
              <a:cxn ang="0">
                <a:pos x="5" y="47"/>
              </a:cxn>
            </a:cxnLst>
            <a:rect l="0" t="0" r="r" b="b"/>
            <a:pathLst>
              <a:path w="84" h="47">
                <a:moveTo>
                  <a:pt x="5" y="47"/>
                </a:moveTo>
                <a:lnTo>
                  <a:pt x="0" y="42"/>
                </a:lnTo>
                <a:lnTo>
                  <a:pt x="42" y="0"/>
                </a:lnTo>
                <a:lnTo>
                  <a:pt x="84" y="42"/>
                </a:lnTo>
                <a:lnTo>
                  <a:pt x="78" y="47"/>
                </a:lnTo>
                <a:lnTo>
                  <a:pt x="42" y="11"/>
                </a:lnTo>
                <a:lnTo>
                  <a:pt x="5" y="47"/>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22" name="Rectangle 398"/>
          <p:cNvSpPr>
            <a:spLocks noChangeArrowheads="1"/>
          </p:cNvSpPr>
          <p:nvPr/>
        </p:nvSpPr>
        <p:spPr bwMode="auto">
          <a:xfrm>
            <a:off x="6259410" y="5815877"/>
            <a:ext cx="14073" cy="242796"/>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423" name="Freeform 399"/>
          <p:cNvSpPr/>
          <p:nvPr/>
        </p:nvSpPr>
        <p:spPr bwMode="auto">
          <a:xfrm>
            <a:off x="6873896" y="5703816"/>
            <a:ext cx="394021" cy="247467"/>
          </a:xfrm>
          <a:custGeom>
            <a:avLst/>
            <a:gdLst/>
            <a:ahLst/>
            <a:cxnLst>
              <a:cxn ang="0">
                <a:pos x="138" y="152"/>
              </a:cxn>
              <a:cxn ang="0">
                <a:pos x="217" y="151"/>
              </a:cxn>
              <a:cxn ang="0">
                <a:pos x="233" y="143"/>
              </a:cxn>
              <a:cxn ang="0">
                <a:pos x="242" y="127"/>
              </a:cxn>
              <a:cxn ang="0">
                <a:pos x="242" y="115"/>
              </a:cxn>
              <a:cxn ang="0">
                <a:pos x="233" y="100"/>
              </a:cxn>
              <a:cxn ang="0">
                <a:pos x="219" y="90"/>
              </a:cxn>
              <a:cxn ang="0">
                <a:pos x="209" y="84"/>
              </a:cxn>
              <a:cxn ang="0">
                <a:pos x="215" y="61"/>
              </a:cxn>
              <a:cxn ang="0">
                <a:pos x="211" y="39"/>
              </a:cxn>
              <a:cxn ang="0">
                <a:pos x="192" y="16"/>
              </a:cxn>
              <a:cxn ang="0">
                <a:pos x="163" y="8"/>
              </a:cxn>
              <a:cxn ang="0">
                <a:pos x="139" y="13"/>
              </a:cxn>
              <a:cxn ang="0">
                <a:pos x="117" y="34"/>
              </a:cxn>
              <a:cxn ang="0">
                <a:pos x="109" y="25"/>
              </a:cxn>
              <a:cxn ang="0">
                <a:pos x="93" y="21"/>
              </a:cxn>
              <a:cxn ang="0">
                <a:pos x="82" y="23"/>
              </a:cxn>
              <a:cxn ang="0">
                <a:pos x="69" y="34"/>
              </a:cxn>
              <a:cxn ang="0">
                <a:pos x="63" y="48"/>
              </a:cxn>
              <a:cxn ang="0">
                <a:pos x="58" y="52"/>
              </a:cxn>
              <a:cxn ang="0">
                <a:pos x="30" y="61"/>
              </a:cxn>
              <a:cxn ang="0">
                <a:pos x="12" y="84"/>
              </a:cxn>
              <a:cxn ang="0">
                <a:pos x="8" y="102"/>
              </a:cxn>
              <a:cxn ang="0">
                <a:pos x="16" y="129"/>
              </a:cxn>
              <a:cxn ang="0">
                <a:pos x="36"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5" y="1"/>
              </a:cxn>
              <a:cxn ang="0">
                <a:pos x="205" y="17"/>
              </a:cxn>
              <a:cxn ang="0">
                <a:pos x="221" y="48"/>
              </a:cxn>
              <a:cxn ang="0">
                <a:pos x="223" y="71"/>
              </a:cxn>
              <a:cxn ang="0">
                <a:pos x="225"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7" y="151"/>
                </a:lnTo>
                <a:lnTo>
                  <a:pt x="224" y="150"/>
                </a:lnTo>
                <a:lnTo>
                  <a:pt x="229" y="147"/>
                </a:lnTo>
                <a:lnTo>
                  <a:pt x="233" y="143"/>
                </a:lnTo>
                <a:lnTo>
                  <a:pt x="238" y="139"/>
                </a:lnTo>
                <a:lnTo>
                  <a:pt x="240" y="133"/>
                </a:lnTo>
                <a:lnTo>
                  <a:pt x="242" y="127"/>
                </a:lnTo>
                <a:lnTo>
                  <a:pt x="243" y="121"/>
                </a:lnTo>
                <a:lnTo>
                  <a:pt x="243" y="121"/>
                </a:lnTo>
                <a:lnTo>
                  <a:pt x="242" y="115"/>
                </a:lnTo>
                <a:lnTo>
                  <a:pt x="240" y="109"/>
                </a:lnTo>
                <a:lnTo>
                  <a:pt x="238" y="104"/>
                </a:lnTo>
                <a:lnTo>
                  <a:pt x="233" y="100"/>
                </a:lnTo>
                <a:lnTo>
                  <a:pt x="229" y="96"/>
                </a:lnTo>
                <a:lnTo>
                  <a:pt x="224" y="93"/>
                </a:lnTo>
                <a:lnTo>
                  <a:pt x="219" y="90"/>
                </a:lnTo>
                <a:lnTo>
                  <a:pt x="213" y="90"/>
                </a:lnTo>
                <a:lnTo>
                  <a:pt x="206" y="89"/>
                </a:lnTo>
                <a:lnTo>
                  <a:pt x="209" y="84"/>
                </a:lnTo>
                <a:lnTo>
                  <a:pt x="209" y="84"/>
                </a:lnTo>
                <a:lnTo>
                  <a:pt x="213" y="73"/>
                </a:lnTo>
                <a:lnTo>
                  <a:pt x="215" y="61"/>
                </a:lnTo>
                <a:lnTo>
                  <a:pt x="215" y="61"/>
                </a:lnTo>
                <a:lnTo>
                  <a:pt x="215" y="50"/>
                </a:lnTo>
                <a:lnTo>
                  <a:pt x="211" y="39"/>
                </a:lnTo>
                <a:lnTo>
                  <a:pt x="206" y="31"/>
                </a:lnTo>
                <a:lnTo>
                  <a:pt x="200" y="23"/>
                </a:lnTo>
                <a:lnTo>
                  <a:pt x="192" y="16"/>
                </a:lnTo>
                <a:lnTo>
                  <a:pt x="184" y="12"/>
                </a:lnTo>
                <a:lnTo>
                  <a:pt x="173" y="9"/>
                </a:lnTo>
                <a:lnTo>
                  <a:pt x="163" y="8"/>
                </a:lnTo>
                <a:lnTo>
                  <a:pt x="163" y="8"/>
                </a:lnTo>
                <a:lnTo>
                  <a:pt x="150" y="9"/>
                </a:lnTo>
                <a:lnTo>
                  <a:pt x="139" y="13"/>
                </a:lnTo>
                <a:lnTo>
                  <a:pt x="128" y="20"/>
                </a:lnTo>
                <a:lnTo>
                  <a:pt x="120" y="29"/>
                </a:lnTo>
                <a:lnTo>
                  <a:pt x="117" y="34"/>
                </a:lnTo>
                <a:lnTo>
                  <a:pt x="115" y="29"/>
                </a:lnTo>
                <a:lnTo>
                  <a:pt x="115" y="29"/>
                </a:lnTo>
                <a:lnTo>
                  <a:pt x="109" y="25"/>
                </a:lnTo>
                <a:lnTo>
                  <a:pt x="104" y="23"/>
                </a:lnTo>
                <a:lnTo>
                  <a:pt x="98" y="21"/>
                </a:lnTo>
                <a:lnTo>
                  <a:pt x="93" y="21"/>
                </a:lnTo>
                <a:lnTo>
                  <a:pt x="93" y="21"/>
                </a:lnTo>
                <a:lnTo>
                  <a:pt x="88" y="21"/>
                </a:lnTo>
                <a:lnTo>
                  <a:pt x="82" y="23"/>
                </a:lnTo>
                <a:lnTo>
                  <a:pt x="77" y="25"/>
                </a:lnTo>
                <a:lnTo>
                  <a:pt x="73" y="29"/>
                </a:lnTo>
                <a:lnTo>
                  <a:pt x="69" y="34"/>
                </a:lnTo>
                <a:lnTo>
                  <a:pt x="66" y="38"/>
                </a:lnTo>
                <a:lnTo>
                  <a:pt x="65" y="43"/>
                </a:lnTo>
                <a:lnTo>
                  <a:pt x="63" y="48"/>
                </a:lnTo>
                <a:lnTo>
                  <a:pt x="63" y="52"/>
                </a:lnTo>
                <a:lnTo>
                  <a:pt x="58" y="52"/>
                </a:lnTo>
                <a:lnTo>
                  <a:pt x="58" y="52"/>
                </a:lnTo>
                <a:lnTo>
                  <a:pt x="47" y="54"/>
                </a:lnTo>
                <a:lnTo>
                  <a:pt x="38" y="57"/>
                </a:lnTo>
                <a:lnTo>
                  <a:pt x="30" y="61"/>
                </a:lnTo>
                <a:lnTo>
                  <a:pt x="23" y="67"/>
                </a:lnTo>
                <a:lnTo>
                  <a:pt x="16" y="74"/>
                </a:lnTo>
                <a:lnTo>
                  <a:pt x="12" y="84"/>
                </a:lnTo>
                <a:lnTo>
                  <a:pt x="9" y="93"/>
                </a:lnTo>
                <a:lnTo>
                  <a:pt x="8" y="102"/>
                </a:lnTo>
                <a:lnTo>
                  <a:pt x="8" y="102"/>
                </a:lnTo>
                <a:lnTo>
                  <a:pt x="9" y="112"/>
                </a:lnTo>
                <a:lnTo>
                  <a:pt x="12" y="121"/>
                </a:lnTo>
                <a:lnTo>
                  <a:pt x="16" y="129"/>
                </a:lnTo>
                <a:lnTo>
                  <a:pt x="22" y="138"/>
                </a:lnTo>
                <a:lnTo>
                  <a:pt x="28" y="143"/>
                </a:lnTo>
                <a:lnTo>
                  <a:pt x="36" y="147"/>
                </a:lnTo>
                <a:lnTo>
                  <a:pt x="46" y="151"/>
                </a:lnTo>
                <a:lnTo>
                  <a:pt x="55" y="152"/>
                </a:lnTo>
                <a:lnTo>
                  <a:pt x="57" y="152"/>
                </a:lnTo>
                <a:lnTo>
                  <a:pt x="112" y="152"/>
                </a:lnTo>
                <a:lnTo>
                  <a:pt x="112" y="160"/>
                </a:lnTo>
                <a:lnTo>
                  <a:pt x="51" y="160"/>
                </a:lnTo>
                <a:lnTo>
                  <a:pt x="51" y="160"/>
                </a:lnTo>
                <a:lnTo>
                  <a:pt x="40" y="158"/>
                </a:lnTo>
                <a:lnTo>
                  <a:pt x="31" y="154"/>
                </a:lnTo>
                <a:lnTo>
                  <a:pt x="23" y="148"/>
                </a:lnTo>
                <a:lnTo>
                  <a:pt x="15" y="142"/>
                </a:lnTo>
                <a:lnTo>
                  <a:pt x="8" y="133"/>
                </a:lnTo>
                <a:lnTo>
                  <a:pt x="4" y="124"/>
                </a:lnTo>
                <a:lnTo>
                  <a:pt x="1" y="113"/>
                </a:lnTo>
                <a:lnTo>
                  <a:pt x="0" y="102"/>
                </a:lnTo>
                <a:lnTo>
                  <a:pt x="0" y="102"/>
                </a:lnTo>
                <a:lnTo>
                  <a:pt x="1" y="90"/>
                </a:lnTo>
                <a:lnTo>
                  <a:pt x="4" y="81"/>
                </a:lnTo>
                <a:lnTo>
                  <a:pt x="9" y="70"/>
                </a:lnTo>
                <a:lnTo>
                  <a:pt x="16" y="62"/>
                </a:lnTo>
                <a:lnTo>
                  <a:pt x="24" y="55"/>
                </a:lnTo>
                <a:lnTo>
                  <a:pt x="34" y="50"/>
                </a:lnTo>
                <a:lnTo>
                  <a:pt x="44" y="46"/>
                </a:lnTo>
                <a:lnTo>
                  <a:pt x="57" y="44"/>
                </a:lnTo>
                <a:lnTo>
                  <a:pt x="57" y="44"/>
                </a:lnTo>
                <a:lnTo>
                  <a:pt x="58" y="38"/>
                </a:lnTo>
                <a:lnTo>
                  <a:pt x="61" y="32"/>
                </a:lnTo>
                <a:lnTo>
                  <a:pt x="65" y="27"/>
                </a:lnTo>
                <a:lnTo>
                  <a:pt x="69" y="21"/>
                </a:lnTo>
                <a:lnTo>
                  <a:pt x="74" y="19"/>
                </a:lnTo>
                <a:lnTo>
                  <a:pt x="80" y="16"/>
                </a:lnTo>
                <a:lnTo>
                  <a:pt x="86" y="13"/>
                </a:lnTo>
                <a:lnTo>
                  <a:pt x="93" y="13"/>
                </a:lnTo>
                <a:lnTo>
                  <a:pt x="93" y="13"/>
                </a:lnTo>
                <a:lnTo>
                  <a:pt x="100" y="13"/>
                </a:lnTo>
                <a:lnTo>
                  <a:pt x="105" y="15"/>
                </a:lnTo>
                <a:lnTo>
                  <a:pt x="111" y="17"/>
                </a:lnTo>
                <a:lnTo>
                  <a:pt x="116" y="21"/>
                </a:lnTo>
                <a:lnTo>
                  <a:pt x="116" y="21"/>
                </a:lnTo>
                <a:lnTo>
                  <a:pt x="125" y="12"/>
                </a:lnTo>
                <a:lnTo>
                  <a:pt x="138" y="5"/>
                </a:lnTo>
                <a:lnTo>
                  <a:pt x="150" y="1"/>
                </a:lnTo>
                <a:lnTo>
                  <a:pt x="163" y="0"/>
                </a:lnTo>
                <a:lnTo>
                  <a:pt x="163" y="0"/>
                </a:lnTo>
                <a:lnTo>
                  <a:pt x="175" y="1"/>
                </a:lnTo>
                <a:lnTo>
                  <a:pt x="186" y="4"/>
                </a:lnTo>
                <a:lnTo>
                  <a:pt x="197" y="9"/>
                </a:lnTo>
                <a:lnTo>
                  <a:pt x="205" y="17"/>
                </a:lnTo>
                <a:lnTo>
                  <a:pt x="213" y="27"/>
                </a:lnTo>
                <a:lnTo>
                  <a:pt x="219" y="36"/>
                </a:lnTo>
                <a:lnTo>
                  <a:pt x="221" y="48"/>
                </a:lnTo>
                <a:lnTo>
                  <a:pt x="223" y="61"/>
                </a:lnTo>
                <a:lnTo>
                  <a:pt x="223" y="61"/>
                </a:lnTo>
                <a:lnTo>
                  <a:pt x="223" y="71"/>
                </a:lnTo>
                <a:lnTo>
                  <a:pt x="219" y="82"/>
                </a:lnTo>
                <a:lnTo>
                  <a:pt x="219" y="82"/>
                </a:lnTo>
                <a:lnTo>
                  <a:pt x="225" y="84"/>
                </a:lnTo>
                <a:lnTo>
                  <a:pt x="232" y="88"/>
                </a:lnTo>
                <a:lnTo>
                  <a:pt x="238" y="90"/>
                </a:lnTo>
                <a:lnTo>
                  <a:pt x="242" y="96"/>
                </a:lnTo>
                <a:lnTo>
                  <a:pt x="246" y="101"/>
                </a:lnTo>
                <a:lnTo>
                  <a:pt x="248" y="108"/>
                </a:lnTo>
                <a:lnTo>
                  <a:pt x="250" y="113"/>
                </a:lnTo>
                <a:lnTo>
                  <a:pt x="251" y="121"/>
                </a:lnTo>
                <a:lnTo>
                  <a:pt x="251" y="121"/>
                </a:lnTo>
                <a:lnTo>
                  <a:pt x="250" y="128"/>
                </a:lnTo>
                <a:lnTo>
                  <a:pt x="247" y="136"/>
                </a:lnTo>
                <a:lnTo>
                  <a:pt x="244" y="143"/>
                </a:lnTo>
                <a:lnTo>
                  <a:pt x="239" y="148"/>
                </a:lnTo>
                <a:lnTo>
                  <a:pt x="233" y="154"/>
                </a:lnTo>
                <a:lnTo>
                  <a:pt x="227" y="156"/>
                </a:lnTo>
                <a:lnTo>
                  <a:pt x="220" y="159"/>
                </a:lnTo>
                <a:lnTo>
                  <a:pt x="212" y="160"/>
                </a:lnTo>
                <a:lnTo>
                  <a:pt x="212" y="16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24" name="Freeform 400"/>
          <p:cNvSpPr/>
          <p:nvPr/>
        </p:nvSpPr>
        <p:spPr bwMode="auto">
          <a:xfrm>
            <a:off x="7005238" y="6007312"/>
            <a:ext cx="131340" cy="74707"/>
          </a:xfrm>
          <a:custGeom>
            <a:avLst/>
            <a:gdLst/>
            <a:ahLst/>
            <a:cxnLst>
              <a:cxn ang="0">
                <a:pos x="41" y="47"/>
              </a:cxn>
              <a:cxn ang="0">
                <a:pos x="0" y="5"/>
              </a:cxn>
              <a:cxn ang="0">
                <a:pos x="5" y="0"/>
              </a:cxn>
              <a:cxn ang="0">
                <a:pos x="41" y="35"/>
              </a:cxn>
              <a:cxn ang="0">
                <a:pos x="78" y="0"/>
              </a:cxn>
              <a:cxn ang="0">
                <a:pos x="83" y="5"/>
              </a:cxn>
              <a:cxn ang="0">
                <a:pos x="41" y="47"/>
              </a:cxn>
            </a:cxnLst>
            <a:rect l="0" t="0" r="r" b="b"/>
            <a:pathLst>
              <a:path w="83" h="47">
                <a:moveTo>
                  <a:pt x="41" y="47"/>
                </a:moveTo>
                <a:lnTo>
                  <a:pt x="0" y="5"/>
                </a:lnTo>
                <a:lnTo>
                  <a:pt x="5" y="0"/>
                </a:lnTo>
                <a:lnTo>
                  <a:pt x="41" y="35"/>
                </a:lnTo>
                <a:lnTo>
                  <a:pt x="78" y="0"/>
                </a:lnTo>
                <a:lnTo>
                  <a:pt x="83" y="5"/>
                </a:lnTo>
                <a:lnTo>
                  <a:pt x="41" y="47"/>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25" name="Rectangle 401"/>
          <p:cNvSpPr>
            <a:spLocks noChangeArrowheads="1"/>
          </p:cNvSpPr>
          <p:nvPr/>
        </p:nvSpPr>
        <p:spPr bwMode="auto">
          <a:xfrm>
            <a:off x="7066218" y="5829884"/>
            <a:ext cx="14073" cy="238128"/>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426" name="Freeform 402"/>
          <p:cNvSpPr/>
          <p:nvPr/>
        </p:nvSpPr>
        <p:spPr bwMode="auto">
          <a:xfrm>
            <a:off x="2957131" y="5890581"/>
            <a:ext cx="131340" cy="74707"/>
          </a:xfrm>
          <a:custGeom>
            <a:avLst/>
            <a:gdLst/>
            <a:ahLst/>
            <a:cxnLst>
              <a:cxn ang="0">
                <a:pos x="42" y="49"/>
              </a:cxn>
              <a:cxn ang="0">
                <a:pos x="0" y="5"/>
              </a:cxn>
              <a:cxn ang="0">
                <a:pos x="5" y="0"/>
              </a:cxn>
              <a:cxn ang="0">
                <a:pos x="42" y="36"/>
              </a:cxn>
              <a:cxn ang="0">
                <a:pos x="78" y="0"/>
              </a:cxn>
              <a:cxn ang="0">
                <a:pos x="84" y="5"/>
              </a:cxn>
              <a:cxn ang="0">
                <a:pos x="42" y="49"/>
              </a:cxn>
            </a:cxnLst>
            <a:rect l="0" t="0" r="r" b="b"/>
            <a:pathLst>
              <a:path w="84" h="49">
                <a:moveTo>
                  <a:pt x="42" y="49"/>
                </a:moveTo>
                <a:lnTo>
                  <a:pt x="0" y="5"/>
                </a:lnTo>
                <a:lnTo>
                  <a:pt x="5" y="0"/>
                </a:lnTo>
                <a:lnTo>
                  <a:pt x="42" y="36"/>
                </a:lnTo>
                <a:lnTo>
                  <a:pt x="78" y="0"/>
                </a:lnTo>
                <a:lnTo>
                  <a:pt x="84" y="5"/>
                </a:lnTo>
                <a:lnTo>
                  <a:pt x="42" y="4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27" name="Rectangle 403"/>
          <p:cNvSpPr>
            <a:spLocks noChangeArrowheads="1"/>
          </p:cNvSpPr>
          <p:nvPr/>
        </p:nvSpPr>
        <p:spPr bwMode="auto">
          <a:xfrm>
            <a:off x="3018112" y="5708487"/>
            <a:ext cx="9381" cy="242796"/>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428" name="Freeform 404"/>
          <p:cNvSpPr/>
          <p:nvPr/>
        </p:nvSpPr>
        <p:spPr bwMode="auto">
          <a:xfrm>
            <a:off x="2877390" y="5806538"/>
            <a:ext cx="290825" cy="284820"/>
          </a:xfrm>
          <a:custGeom>
            <a:avLst/>
            <a:gdLst/>
            <a:ahLst/>
            <a:cxnLst>
              <a:cxn ang="0">
                <a:pos x="184" y="184"/>
              </a:cxn>
              <a:cxn ang="0">
                <a:pos x="0" y="184"/>
              </a:cxn>
              <a:cxn ang="0">
                <a:pos x="0" y="0"/>
              </a:cxn>
              <a:cxn ang="0">
                <a:pos x="69" y="0"/>
              </a:cxn>
              <a:cxn ang="0">
                <a:pos x="69" y="8"/>
              </a:cxn>
              <a:cxn ang="0">
                <a:pos x="9" y="8"/>
              </a:cxn>
              <a:cxn ang="0">
                <a:pos x="9" y="174"/>
              </a:cxn>
              <a:cxn ang="0">
                <a:pos x="176" y="174"/>
              </a:cxn>
              <a:cxn ang="0">
                <a:pos x="176" y="8"/>
              </a:cxn>
              <a:cxn ang="0">
                <a:pos x="117" y="8"/>
              </a:cxn>
              <a:cxn ang="0">
                <a:pos x="117" y="0"/>
              </a:cxn>
              <a:cxn ang="0">
                <a:pos x="184" y="0"/>
              </a:cxn>
              <a:cxn ang="0">
                <a:pos x="184" y="184"/>
              </a:cxn>
            </a:cxnLst>
            <a:rect l="0" t="0" r="r" b="b"/>
            <a:pathLst>
              <a:path w="184" h="184">
                <a:moveTo>
                  <a:pt x="184" y="184"/>
                </a:moveTo>
                <a:lnTo>
                  <a:pt x="0" y="184"/>
                </a:lnTo>
                <a:lnTo>
                  <a:pt x="0" y="0"/>
                </a:lnTo>
                <a:lnTo>
                  <a:pt x="69" y="0"/>
                </a:lnTo>
                <a:lnTo>
                  <a:pt x="69" y="8"/>
                </a:lnTo>
                <a:lnTo>
                  <a:pt x="9" y="8"/>
                </a:lnTo>
                <a:lnTo>
                  <a:pt x="9" y="174"/>
                </a:lnTo>
                <a:lnTo>
                  <a:pt x="176" y="174"/>
                </a:lnTo>
                <a:lnTo>
                  <a:pt x="176" y="8"/>
                </a:lnTo>
                <a:lnTo>
                  <a:pt x="117" y="8"/>
                </a:lnTo>
                <a:lnTo>
                  <a:pt x="117" y="0"/>
                </a:lnTo>
                <a:lnTo>
                  <a:pt x="184" y="0"/>
                </a:lnTo>
                <a:lnTo>
                  <a:pt x="184" y="184"/>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29" name="Freeform 405"/>
          <p:cNvSpPr/>
          <p:nvPr/>
        </p:nvSpPr>
        <p:spPr bwMode="auto">
          <a:xfrm>
            <a:off x="3759248" y="5694477"/>
            <a:ext cx="136033" cy="74707"/>
          </a:xfrm>
          <a:custGeom>
            <a:avLst/>
            <a:gdLst/>
            <a:ahLst/>
            <a:cxnLst>
              <a:cxn ang="0">
                <a:pos x="7" y="50"/>
              </a:cxn>
              <a:cxn ang="0">
                <a:pos x="0" y="45"/>
              </a:cxn>
              <a:cxn ang="0">
                <a:pos x="43" y="0"/>
              </a:cxn>
              <a:cxn ang="0">
                <a:pos x="88" y="45"/>
              </a:cxn>
              <a:cxn ang="0">
                <a:pos x="81" y="50"/>
              </a:cxn>
              <a:cxn ang="0">
                <a:pos x="43" y="14"/>
              </a:cxn>
              <a:cxn ang="0">
                <a:pos x="7" y="50"/>
              </a:cxn>
            </a:cxnLst>
            <a:rect l="0" t="0" r="r" b="b"/>
            <a:pathLst>
              <a:path w="88" h="50">
                <a:moveTo>
                  <a:pt x="7" y="50"/>
                </a:moveTo>
                <a:lnTo>
                  <a:pt x="0" y="45"/>
                </a:lnTo>
                <a:lnTo>
                  <a:pt x="43" y="0"/>
                </a:lnTo>
                <a:lnTo>
                  <a:pt x="88" y="45"/>
                </a:lnTo>
                <a:lnTo>
                  <a:pt x="81" y="50"/>
                </a:lnTo>
                <a:lnTo>
                  <a:pt x="43" y="14"/>
                </a:lnTo>
                <a:lnTo>
                  <a:pt x="7" y="5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31" name="Rectangle 407"/>
          <p:cNvSpPr>
            <a:spLocks noChangeArrowheads="1"/>
          </p:cNvSpPr>
          <p:nvPr/>
        </p:nvSpPr>
        <p:spPr bwMode="auto">
          <a:xfrm>
            <a:off x="3820217" y="5708477"/>
            <a:ext cx="14073" cy="247467"/>
          </a:xfrm>
          <a:prstGeom prst="rect">
            <a:avLst/>
          </a:prstGeom>
          <a:solidFill>
            <a:srgbClr val="CBCAC1"/>
          </a:solidFill>
          <a:ln w="9525">
            <a:noFill/>
            <a:miter lim="800000"/>
          </a:ln>
        </p:spPr>
        <p:txBody>
          <a:bodyPr vert="horz" wrap="square" lIns="121920" tIns="60960" rIns="121920" bIns="60960" numCol="1" anchor="t" anchorCtr="0" compatLnSpc="1"/>
          <a:lstStyle/>
          <a:p>
            <a:endParaRPr lang="zh-CN" altLang="en-US" sz="2400"/>
          </a:p>
        </p:txBody>
      </p:sp>
      <p:sp>
        <p:nvSpPr>
          <p:cNvPr id="1432" name="Freeform 408"/>
          <p:cNvSpPr/>
          <p:nvPr/>
        </p:nvSpPr>
        <p:spPr bwMode="auto">
          <a:xfrm>
            <a:off x="3679495" y="5801861"/>
            <a:ext cx="295517" cy="294159"/>
          </a:xfrm>
          <a:custGeom>
            <a:avLst/>
            <a:gdLst/>
            <a:ahLst/>
            <a:cxnLst>
              <a:cxn ang="0">
                <a:pos x="188" y="189"/>
              </a:cxn>
              <a:cxn ang="0">
                <a:pos x="0" y="189"/>
              </a:cxn>
              <a:cxn ang="0">
                <a:pos x="0" y="0"/>
              </a:cxn>
              <a:cxn ang="0">
                <a:pos x="70" y="0"/>
              </a:cxn>
              <a:cxn ang="0">
                <a:pos x="70" y="10"/>
              </a:cxn>
              <a:cxn ang="0">
                <a:pos x="8" y="10"/>
              </a:cxn>
              <a:cxn ang="0">
                <a:pos x="8" y="181"/>
              </a:cxn>
              <a:cxn ang="0">
                <a:pos x="180" y="181"/>
              </a:cxn>
              <a:cxn ang="0">
                <a:pos x="180" y="10"/>
              </a:cxn>
              <a:cxn ang="0">
                <a:pos x="120" y="10"/>
              </a:cxn>
              <a:cxn ang="0">
                <a:pos x="120" y="0"/>
              </a:cxn>
              <a:cxn ang="0">
                <a:pos x="188" y="0"/>
              </a:cxn>
              <a:cxn ang="0">
                <a:pos x="188" y="189"/>
              </a:cxn>
            </a:cxnLst>
            <a:rect l="0" t="0" r="r" b="b"/>
            <a:pathLst>
              <a:path w="188" h="189">
                <a:moveTo>
                  <a:pt x="188" y="189"/>
                </a:moveTo>
                <a:lnTo>
                  <a:pt x="0" y="189"/>
                </a:lnTo>
                <a:lnTo>
                  <a:pt x="0" y="0"/>
                </a:lnTo>
                <a:lnTo>
                  <a:pt x="70" y="0"/>
                </a:lnTo>
                <a:lnTo>
                  <a:pt x="70" y="10"/>
                </a:lnTo>
                <a:lnTo>
                  <a:pt x="8" y="10"/>
                </a:lnTo>
                <a:lnTo>
                  <a:pt x="8" y="181"/>
                </a:lnTo>
                <a:lnTo>
                  <a:pt x="180" y="181"/>
                </a:lnTo>
                <a:lnTo>
                  <a:pt x="180" y="10"/>
                </a:lnTo>
                <a:lnTo>
                  <a:pt x="120" y="10"/>
                </a:lnTo>
                <a:lnTo>
                  <a:pt x="120" y="0"/>
                </a:lnTo>
                <a:lnTo>
                  <a:pt x="188" y="0"/>
                </a:lnTo>
                <a:lnTo>
                  <a:pt x="188" y="189"/>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33" name="Freeform 409"/>
          <p:cNvSpPr>
            <a:spLocks noEditPoints="1"/>
          </p:cNvSpPr>
          <p:nvPr/>
        </p:nvSpPr>
        <p:spPr bwMode="auto">
          <a:xfrm>
            <a:off x="4519138" y="5689802"/>
            <a:ext cx="262681" cy="406217"/>
          </a:xfrm>
          <a:custGeom>
            <a:avLst/>
            <a:gdLst/>
            <a:ahLst/>
            <a:cxnLst>
              <a:cxn ang="0">
                <a:pos x="24" y="260"/>
              </a:cxn>
              <a:cxn ang="0">
                <a:pos x="17" y="259"/>
              </a:cxn>
              <a:cxn ang="0">
                <a:pos x="15" y="256"/>
              </a:cxn>
              <a:cxn ang="0">
                <a:pos x="11" y="248"/>
              </a:cxn>
              <a:cxn ang="0">
                <a:pos x="42" y="155"/>
              </a:cxn>
              <a:cxn ang="0">
                <a:pos x="12" y="155"/>
              </a:cxn>
              <a:cxn ang="0">
                <a:pos x="1" y="150"/>
              </a:cxn>
              <a:cxn ang="0">
                <a:pos x="0" y="144"/>
              </a:cxn>
              <a:cxn ang="0">
                <a:pos x="48" y="9"/>
              </a:cxn>
              <a:cxn ang="0">
                <a:pos x="50" y="5"/>
              </a:cxn>
              <a:cxn ang="0">
                <a:pos x="56" y="1"/>
              </a:cxn>
              <a:cxn ang="0">
                <a:pos x="155" y="0"/>
              </a:cxn>
              <a:cxn ang="0">
                <a:pos x="160" y="1"/>
              </a:cxn>
              <a:cxn ang="0">
                <a:pos x="167" y="8"/>
              </a:cxn>
              <a:cxn ang="0">
                <a:pos x="169" y="13"/>
              </a:cxn>
              <a:cxn ang="0">
                <a:pos x="166" y="20"/>
              </a:cxn>
              <a:cxn ang="0">
                <a:pos x="142" y="92"/>
              </a:cxn>
              <a:cxn ang="0">
                <a:pos x="144" y="92"/>
              </a:cxn>
              <a:cxn ang="0">
                <a:pos x="151" y="96"/>
              </a:cxn>
              <a:cxn ang="0">
                <a:pos x="152" y="100"/>
              </a:cxn>
              <a:cxn ang="0">
                <a:pos x="154" y="106"/>
              </a:cxn>
              <a:cxn ang="0">
                <a:pos x="151" y="113"/>
              </a:cxn>
              <a:cxn ang="0">
                <a:pos x="34" y="256"/>
              </a:cxn>
              <a:cxn ang="0">
                <a:pos x="24" y="260"/>
              </a:cxn>
              <a:cxn ang="0">
                <a:pos x="61" y="10"/>
              </a:cxn>
              <a:cxn ang="0">
                <a:pos x="58" y="12"/>
              </a:cxn>
              <a:cxn ang="0">
                <a:pos x="11" y="141"/>
              </a:cxn>
              <a:cxn ang="0">
                <a:pos x="11" y="143"/>
              </a:cxn>
              <a:cxn ang="0">
                <a:pos x="56" y="144"/>
              </a:cxn>
              <a:cxn ang="0">
                <a:pos x="21" y="247"/>
              </a:cxn>
              <a:cxn ang="0">
                <a:pos x="23" y="250"/>
              </a:cxn>
              <a:cxn ang="0">
                <a:pos x="24" y="250"/>
              </a:cxn>
              <a:cxn ang="0">
                <a:pos x="143" y="106"/>
              </a:cxn>
              <a:cxn ang="0">
                <a:pos x="143" y="104"/>
              </a:cxn>
              <a:cxn ang="0">
                <a:pos x="142" y="102"/>
              </a:cxn>
              <a:cxn ang="0">
                <a:pos x="156" y="15"/>
              </a:cxn>
              <a:cxn ang="0">
                <a:pos x="158" y="13"/>
              </a:cxn>
              <a:cxn ang="0">
                <a:pos x="156" y="12"/>
              </a:cxn>
              <a:cxn ang="0">
                <a:pos x="61" y="10"/>
              </a:cxn>
            </a:cxnLst>
            <a:rect l="0" t="0" r="r" b="b"/>
            <a:pathLst>
              <a:path w="169" h="260">
                <a:moveTo>
                  <a:pt x="24" y="260"/>
                </a:moveTo>
                <a:lnTo>
                  <a:pt x="24" y="260"/>
                </a:lnTo>
                <a:lnTo>
                  <a:pt x="21" y="260"/>
                </a:lnTo>
                <a:lnTo>
                  <a:pt x="17" y="259"/>
                </a:lnTo>
                <a:lnTo>
                  <a:pt x="17" y="259"/>
                </a:lnTo>
                <a:lnTo>
                  <a:pt x="15" y="256"/>
                </a:lnTo>
                <a:lnTo>
                  <a:pt x="12" y="252"/>
                </a:lnTo>
                <a:lnTo>
                  <a:pt x="11" y="248"/>
                </a:lnTo>
                <a:lnTo>
                  <a:pt x="12" y="243"/>
                </a:lnTo>
                <a:lnTo>
                  <a:pt x="42" y="155"/>
                </a:lnTo>
                <a:lnTo>
                  <a:pt x="12" y="155"/>
                </a:lnTo>
                <a:lnTo>
                  <a:pt x="12" y="155"/>
                </a:lnTo>
                <a:lnTo>
                  <a:pt x="7" y="154"/>
                </a:lnTo>
                <a:lnTo>
                  <a:pt x="1" y="150"/>
                </a:lnTo>
                <a:lnTo>
                  <a:pt x="1" y="150"/>
                </a:lnTo>
                <a:lnTo>
                  <a:pt x="0" y="144"/>
                </a:lnTo>
                <a:lnTo>
                  <a:pt x="0" y="137"/>
                </a:lnTo>
                <a:lnTo>
                  <a:pt x="48" y="9"/>
                </a:lnTo>
                <a:lnTo>
                  <a:pt x="48" y="9"/>
                </a:lnTo>
                <a:lnTo>
                  <a:pt x="50" y="5"/>
                </a:lnTo>
                <a:lnTo>
                  <a:pt x="52" y="2"/>
                </a:lnTo>
                <a:lnTo>
                  <a:pt x="56" y="1"/>
                </a:lnTo>
                <a:lnTo>
                  <a:pt x="61" y="0"/>
                </a:lnTo>
                <a:lnTo>
                  <a:pt x="155" y="0"/>
                </a:lnTo>
                <a:lnTo>
                  <a:pt x="155" y="0"/>
                </a:lnTo>
                <a:lnTo>
                  <a:pt x="160" y="1"/>
                </a:lnTo>
                <a:lnTo>
                  <a:pt x="164" y="4"/>
                </a:lnTo>
                <a:lnTo>
                  <a:pt x="167" y="8"/>
                </a:lnTo>
                <a:lnTo>
                  <a:pt x="169" y="13"/>
                </a:lnTo>
                <a:lnTo>
                  <a:pt x="169" y="13"/>
                </a:lnTo>
                <a:lnTo>
                  <a:pt x="167" y="17"/>
                </a:lnTo>
                <a:lnTo>
                  <a:pt x="166" y="20"/>
                </a:lnTo>
                <a:lnTo>
                  <a:pt x="117" y="92"/>
                </a:lnTo>
                <a:lnTo>
                  <a:pt x="142" y="92"/>
                </a:lnTo>
                <a:lnTo>
                  <a:pt x="142" y="92"/>
                </a:lnTo>
                <a:lnTo>
                  <a:pt x="144" y="92"/>
                </a:lnTo>
                <a:lnTo>
                  <a:pt x="148" y="93"/>
                </a:lnTo>
                <a:lnTo>
                  <a:pt x="151" y="96"/>
                </a:lnTo>
                <a:lnTo>
                  <a:pt x="152" y="100"/>
                </a:lnTo>
                <a:lnTo>
                  <a:pt x="152" y="100"/>
                </a:lnTo>
                <a:lnTo>
                  <a:pt x="154" y="102"/>
                </a:lnTo>
                <a:lnTo>
                  <a:pt x="154" y="106"/>
                </a:lnTo>
                <a:lnTo>
                  <a:pt x="152" y="109"/>
                </a:lnTo>
                <a:lnTo>
                  <a:pt x="151" y="113"/>
                </a:lnTo>
                <a:lnTo>
                  <a:pt x="34" y="256"/>
                </a:lnTo>
                <a:lnTo>
                  <a:pt x="34" y="256"/>
                </a:lnTo>
                <a:lnTo>
                  <a:pt x="29" y="259"/>
                </a:lnTo>
                <a:lnTo>
                  <a:pt x="24" y="260"/>
                </a:lnTo>
                <a:lnTo>
                  <a:pt x="24" y="260"/>
                </a:lnTo>
                <a:close/>
                <a:moveTo>
                  <a:pt x="61" y="10"/>
                </a:moveTo>
                <a:lnTo>
                  <a:pt x="61" y="10"/>
                </a:lnTo>
                <a:lnTo>
                  <a:pt x="58" y="12"/>
                </a:lnTo>
                <a:lnTo>
                  <a:pt x="11" y="141"/>
                </a:lnTo>
                <a:lnTo>
                  <a:pt x="11" y="141"/>
                </a:lnTo>
                <a:lnTo>
                  <a:pt x="11" y="143"/>
                </a:lnTo>
                <a:lnTo>
                  <a:pt x="11" y="143"/>
                </a:lnTo>
                <a:lnTo>
                  <a:pt x="12" y="144"/>
                </a:lnTo>
                <a:lnTo>
                  <a:pt x="56" y="144"/>
                </a:lnTo>
                <a:lnTo>
                  <a:pt x="21" y="247"/>
                </a:lnTo>
                <a:lnTo>
                  <a:pt x="21" y="247"/>
                </a:lnTo>
                <a:lnTo>
                  <a:pt x="23" y="248"/>
                </a:lnTo>
                <a:lnTo>
                  <a:pt x="23" y="250"/>
                </a:lnTo>
                <a:lnTo>
                  <a:pt x="23" y="250"/>
                </a:lnTo>
                <a:lnTo>
                  <a:pt x="24" y="250"/>
                </a:lnTo>
                <a:lnTo>
                  <a:pt x="25" y="250"/>
                </a:lnTo>
                <a:lnTo>
                  <a:pt x="143" y="106"/>
                </a:lnTo>
                <a:lnTo>
                  <a:pt x="143" y="106"/>
                </a:lnTo>
                <a:lnTo>
                  <a:pt x="143" y="104"/>
                </a:lnTo>
                <a:lnTo>
                  <a:pt x="143" y="104"/>
                </a:lnTo>
                <a:lnTo>
                  <a:pt x="142" y="102"/>
                </a:lnTo>
                <a:lnTo>
                  <a:pt x="97" y="102"/>
                </a:lnTo>
                <a:lnTo>
                  <a:pt x="156" y="15"/>
                </a:lnTo>
                <a:lnTo>
                  <a:pt x="156" y="15"/>
                </a:lnTo>
                <a:lnTo>
                  <a:pt x="158" y="13"/>
                </a:lnTo>
                <a:lnTo>
                  <a:pt x="158" y="13"/>
                </a:lnTo>
                <a:lnTo>
                  <a:pt x="156" y="12"/>
                </a:lnTo>
                <a:lnTo>
                  <a:pt x="155" y="10"/>
                </a:lnTo>
                <a:lnTo>
                  <a:pt x="61" y="1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34" name="Freeform 410"/>
          <p:cNvSpPr>
            <a:spLocks noEditPoints="1"/>
          </p:cNvSpPr>
          <p:nvPr/>
        </p:nvSpPr>
        <p:spPr bwMode="auto">
          <a:xfrm>
            <a:off x="7713525" y="5811200"/>
            <a:ext cx="112577" cy="275481"/>
          </a:xfrm>
          <a:custGeom>
            <a:avLst/>
            <a:gdLst/>
            <a:ahLst/>
            <a:cxnLst>
              <a:cxn ang="0">
                <a:pos x="52" y="178"/>
              </a:cxn>
              <a:cxn ang="0">
                <a:pos x="21" y="178"/>
              </a:cxn>
              <a:cxn ang="0">
                <a:pos x="21" y="178"/>
              </a:cxn>
              <a:cxn ang="0">
                <a:pos x="16" y="177"/>
              </a:cxn>
              <a:cxn ang="0">
                <a:pos x="12" y="175"/>
              </a:cxn>
              <a:cxn ang="0">
                <a:pos x="7" y="171"/>
              </a:cxn>
              <a:cxn ang="0">
                <a:pos x="2" y="164"/>
              </a:cxn>
              <a:cxn ang="0">
                <a:pos x="0" y="162"/>
              </a:cxn>
              <a:cxn ang="0">
                <a:pos x="0" y="156"/>
              </a:cxn>
              <a:cxn ang="0">
                <a:pos x="0" y="21"/>
              </a:cxn>
              <a:cxn ang="0">
                <a:pos x="0" y="21"/>
              </a:cxn>
              <a:cxn ang="0">
                <a:pos x="0" y="16"/>
              </a:cxn>
              <a:cxn ang="0">
                <a:pos x="2" y="13"/>
              </a:cxn>
              <a:cxn ang="0">
                <a:pos x="7" y="6"/>
              </a:cxn>
              <a:cxn ang="0">
                <a:pos x="12" y="2"/>
              </a:cxn>
              <a:cxn ang="0">
                <a:pos x="16" y="1"/>
              </a:cxn>
              <a:cxn ang="0">
                <a:pos x="21" y="0"/>
              </a:cxn>
              <a:cxn ang="0">
                <a:pos x="52" y="0"/>
              </a:cxn>
              <a:cxn ang="0">
                <a:pos x="52" y="0"/>
              </a:cxn>
              <a:cxn ang="0">
                <a:pos x="56" y="1"/>
              </a:cxn>
              <a:cxn ang="0">
                <a:pos x="60" y="2"/>
              </a:cxn>
              <a:cxn ang="0">
                <a:pos x="66" y="6"/>
              </a:cxn>
              <a:cxn ang="0">
                <a:pos x="71" y="13"/>
              </a:cxn>
              <a:cxn ang="0">
                <a:pos x="72" y="16"/>
              </a:cxn>
              <a:cxn ang="0">
                <a:pos x="72" y="21"/>
              </a:cxn>
              <a:cxn ang="0">
                <a:pos x="72" y="156"/>
              </a:cxn>
              <a:cxn ang="0">
                <a:pos x="72" y="156"/>
              </a:cxn>
              <a:cxn ang="0">
                <a:pos x="72" y="162"/>
              </a:cxn>
              <a:cxn ang="0">
                <a:pos x="71" y="164"/>
              </a:cxn>
              <a:cxn ang="0">
                <a:pos x="66" y="171"/>
              </a:cxn>
              <a:cxn ang="0">
                <a:pos x="60" y="175"/>
              </a:cxn>
              <a:cxn ang="0">
                <a:pos x="56" y="177"/>
              </a:cxn>
              <a:cxn ang="0">
                <a:pos x="52" y="178"/>
              </a:cxn>
              <a:cxn ang="0">
                <a:pos x="52" y="178"/>
              </a:cxn>
              <a:cxn ang="0">
                <a:pos x="21" y="10"/>
              </a:cxn>
              <a:cxn ang="0">
                <a:pos x="21" y="10"/>
              </a:cxn>
              <a:cxn ang="0">
                <a:pos x="18" y="12"/>
              </a:cxn>
              <a:cxn ang="0">
                <a:pos x="14" y="13"/>
              </a:cxn>
              <a:cxn ang="0">
                <a:pos x="12" y="17"/>
              </a:cxn>
              <a:cxn ang="0">
                <a:pos x="11" y="21"/>
              </a:cxn>
              <a:cxn ang="0">
                <a:pos x="11" y="156"/>
              </a:cxn>
              <a:cxn ang="0">
                <a:pos x="11" y="156"/>
              </a:cxn>
              <a:cxn ang="0">
                <a:pos x="12" y="160"/>
              </a:cxn>
              <a:cxn ang="0">
                <a:pos x="14" y="164"/>
              </a:cxn>
              <a:cxn ang="0">
                <a:pos x="18" y="166"/>
              </a:cxn>
              <a:cxn ang="0">
                <a:pos x="21" y="167"/>
              </a:cxn>
              <a:cxn ang="0">
                <a:pos x="52" y="167"/>
              </a:cxn>
              <a:cxn ang="0">
                <a:pos x="52" y="167"/>
              </a:cxn>
              <a:cxn ang="0">
                <a:pos x="56" y="166"/>
              </a:cxn>
              <a:cxn ang="0">
                <a:pos x="58" y="164"/>
              </a:cxn>
              <a:cxn ang="0">
                <a:pos x="60" y="160"/>
              </a:cxn>
              <a:cxn ang="0">
                <a:pos x="61" y="156"/>
              </a:cxn>
              <a:cxn ang="0">
                <a:pos x="61" y="21"/>
              </a:cxn>
              <a:cxn ang="0">
                <a:pos x="61" y="21"/>
              </a:cxn>
              <a:cxn ang="0">
                <a:pos x="60" y="17"/>
              </a:cxn>
              <a:cxn ang="0">
                <a:pos x="58" y="13"/>
              </a:cxn>
              <a:cxn ang="0">
                <a:pos x="56" y="12"/>
              </a:cxn>
              <a:cxn ang="0">
                <a:pos x="52" y="10"/>
              </a:cxn>
              <a:cxn ang="0">
                <a:pos x="21" y="10"/>
              </a:cxn>
            </a:cxnLst>
            <a:rect l="0" t="0" r="r" b="b"/>
            <a:pathLst>
              <a:path w="72" h="178">
                <a:moveTo>
                  <a:pt x="52" y="178"/>
                </a:moveTo>
                <a:lnTo>
                  <a:pt x="21" y="178"/>
                </a:lnTo>
                <a:lnTo>
                  <a:pt x="21" y="178"/>
                </a:lnTo>
                <a:lnTo>
                  <a:pt x="16" y="177"/>
                </a:lnTo>
                <a:lnTo>
                  <a:pt x="12" y="175"/>
                </a:lnTo>
                <a:lnTo>
                  <a:pt x="7" y="171"/>
                </a:lnTo>
                <a:lnTo>
                  <a:pt x="2" y="164"/>
                </a:lnTo>
                <a:lnTo>
                  <a:pt x="0" y="162"/>
                </a:lnTo>
                <a:lnTo>
                  <a:pt x="0" y="156"/>
                </a:lnTo>
                <a:lnTo>
                  <a:pt x="0" y="21"/>
                </a:lnTo>
                <a:lnTo>
                  <a:pt x="0" y="21"/>
                </a:lnTo>
                <a:lnTo>
                  <a:pt x="0" y="16"/>
                </a:lnTo>
                <a:lnTo>
                  <a:pt x="2" y="13"/>
                </a:lnTo>
                <a:lnTo>
                  <a:pt x="7" y="6"/>
                </a:lnTo>
                <a:lnTo>
                  <a:pt x="12" y="2"/>
                </a:lnTo>
                <a:lnTo>
                  <a:pt x="16" y="1"/>
                </a:lnTo>
                <a:lnTo>
                  <a:pt x="21" y="0"/>
                </a:lnTo>
                <a:lnTo>
                  <a:pt x="52" y="0"/>
                </a:lnTo>
                <a:lnTo>
                  <a:pt x="52" y="0"/>
                </a:lnTo>
                <a:lnTo>
                  <a:pt x="56" y="1"/>
                </a:lnTo>
                <a:lnTo>
                  <a:pt x="60" y="2"/>
                </a:lnTo>
                <a:lnTo>
                  <a:pt x="66" y="6"/>
                </a:lnTo>
                <a:lnTo>
                  <a:pt x="71" y="13"/>
                </a:lnTo>
                <a:lnTo>
                  <a:pt x="72" y="16"/>
                </a:lnTo>
                <a:lnTo>
                  <a:pt x="72" y="21"/>
                </a:lnTo>
                <a:lnTo>
                  <a:pt x="72" y="156"/>
                </a:lnTo>
                <a:lnTo>
                  <a:pt x="72" y="156"/>
                </a:lnTo>
                <a:lnTo>
                  <a:pt x="72" y="162"/>
                </a:lnTo>
                <a:lnTo>
                  <a:pt x="71" y="164"/>
                </a:lnTo>
                <a:lnTo>
                  <a:pt x="66" y="171"/>
                </a:lnTo>
                <a:lnTo>
                  <a:pt x="60" y="175"/>
                </a:lnTo>
                <a:lnTo>
                  <a:pt x="56" y="177"/>
                </a:lnTo>
                <a:lnTo>
                  <a:pt x="52" y="178"/>
                </a:lnTo>
                <a:lnTo>
                  <a:pt x="52" y="178"/>
                </a:lnTo>
                <a:close/>
                <a:moveTo>
                  <a:pt x="21" y="10"/>
                </a:moveTo>
                <a:lnTo>
                  <a:pt x="21" y="10"/>
                </a:lnTo>
                <a:lnTo>
                  <a:pt x="18" y="12"/>
                </a:lnTo>
                <a:lnTo>
                  <a:pt x="14" y="13"/>
                </a:lnTo>
                <a:lnTo>
                  <a:pt x="12" y="17"/>
                </a:lnTo>
                <a:lnTo>
                  <a:pt x="11" y="21"/>
                </a:lnTo>
                <a:lnTo>
                  <a:pt x="11" y="156"/>
                </a:lnTo>
                <a:lnTo>
                  <a:pt x="11" y="156"/>
                </a:lnTo>
                <a:lnTo>
                  <a:pt x="12" y="160"/>
                </a:lnTo>
                <a:lnTo>
                  <a:pt x="14" y="164"/>
                </a:lnTo>
                <a:lnTo>
                  <a:pt x="18" y="166"/>
                </a:lnTo>
                <a:lnTo>
                  <a:pt x="21" y="167"/>
                </a:lnTo>
                <a:lnTo>
                  <a:pt x="52" y="167"/>
                </a:lnTo>
                <a:lnTo>
                  <a:pt x="52" y="167"/>
                </a:lnTo>
                <a:lnTo>
                  <a:pt x="56" y="166"/>
                </a:lnTo>
                <a:lnTo>
                  <a:pt x="58" y="164"/>
                </a:lnTo>
                <a:lnTo>
                  <a:pt x="60" y="160"/>
                </a:lnTo>
                <a:lnTo>
                  <a:pt x="61" y="156"/>
                </a:lnTo>
                <a:lnTo>
                  <a:pt x="61" y="21"/>
                </a:lnTo>
                <a:lnTo>
                  <a:pt x="61" y="21"/>
                </a:lnTo>
                <a:lnTo>
                  <a:pt x="60" y="17"/>
                </a:lnTo>
                <a:lnTo>
                  <a:pt x="58" y="13"/>
                </a:lnTo>
                <a:lnTo>
                  <a:pt x="56" y="12"/>
                </a:lnTo>
                <a:lnTo>
                  <a:pt x="52" y="10"/>
                </a:lnTo>
                <a:lnTo>
                  <a:pt x="21" y="1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35" name="Freeform 411"/>
          <p:cNvSpPr>
            <a:spLocks noEditPoints="1"/>
          </p:cNvSpPr>
          <p:nvPr/>
        </p:nvSpPr>
        <p:spPr bwMode="auto">
          <a:xfrm>
            <a:off x="7835483" y="5689801"/>
            <a:ext cx="107888" cy="396880"/>
          </a:xfrm>
          <a:custGeom>
            <a:avLst/>
            <a:gdLst/>
            <a:ahLst/>
            <a:cxnLst>
              <a:cxn ang="0">
                <a:pos x="51" y="254"/>
              </a:cxn>
              <a:cxn ang="0">
                <a:pos x="20" y="254"/>
              </a:cxn>
              <a:cxn ang="0">
                <a:pos x="20" y="254"/>
              </a:cxn>
              <a:cxn ang="0">
                <a:pos x="16" y="253"/>
              </a:cxn>
              <a:cxn ang="0">
                <a:pos x="13" y="251"/>
              </a:cxn>
              <a:cxn ang="0">
                <a:pos x="7" y="247"/>
              </a:cxn>
              <a:cxn ang="0">
                <a:pos x="1" y="240"/>
              </a:cxn>
              <a:cxn ang="0">
                <a:pos x="1" y="238"/>
              </a:cxn>
              <a:cxn ang="0">
                <a:pos x="0" y="232"/>
              </a:cxn>
              <a:cxn ang="0">
                <a:pos x="0" y="20"/>
              </a:cxn>
              <a:cxn ang="0">
                <a:pos x="0" y="20"/>
              </a:cxn>
              <a:cxn ang="0">
                <a:pos x="1" y="16"/>
              </a:cxn>
              <a:cxn ang="0">
                <a:pos x="1" y="14"/>
              </a:cxn>
              <a:cxn ang="0">
                <a:pos x="7" y="7"/>
              </a:cxn>
              <a:cxn ang="0">
                <a:pos x="13" y="1"/>
              </a:cxn>
              <a:cxn ang="0">
                <a:pos x="16" y="1"/>
              </a:cxn>
              <a:cxn ang="0">
                <a:pos x="20" y="0"/>
              </a:cxn>
              <a:cxn ang="0">
                <a:pos x="51" y="0"/>
              </a:cxn>
              <a:cxn ang="0">
                <a:pos x="51" y="0"/>
              </a:cxn>
              <a:cxn ang="0">
                <a:pos x="55" y="1"/>
              </a:cxn>
              <a:cxn ang="0">
                <a:pos x="59" y="1"/>
              </a:cxn>
              <a:cxn ang="0">
                <a:pos x="66" y="7"/>
              </a:cxn>
              <a:cxn ang="0">
                <a:pos x="70" y="14"/>
              </a:cxn>
              <a:cxn ang="0">
                <a:pos x="71" y="16"/>
              </a:cxn>
              <a:cxn ang="0">
                <a:pos x="71" y="20"/>
              </a:cxn>
              <a:cxn ang="0">
                <a:pos x="71" y="232"/>
              </a:cxn>
              <a:cxn ang="0">
                <a:pos x="71" y="232"/>
              </a:cxn>
              <a:cxn ang="0">
                <a:pos x="71" y="238"/>
              </a:cxn>
              <a:cxn ang="0">
                <a:pos x="70" y="240"/>
              </a:cxn>
              <a:cxn ang="0">
                <a:pos x="66" y="247"/>
              </a:cxn>
              <a:cxn ang="0">
                <a:pos x="59" y="251"/>
              </a:cxn>
              <a:cxn ang="0">
                <a:pos x="55" y="253"/>
              </a:cxn>
              <a:cxn ang="0">
                <a:pos x="51" y="254"/>
              </a:cxn>
              <a:cxn ang="0">
                <a:pos x="51" y="254"/>
              </a:cxn>
              <a:cxn ang="0">
                <a:pos x="20" y="11"/>
              </a:cxn>
              <a:cxn ang="0">
                <a:pos x="20" y="11"/>
              </a:cxn>
              <a:cxn ang="0">
                <a:pos x="17" y="12"/>
              </a:cxn>
              <a:cxn ang="0">
                <a:pos x="13" y="14"/>
              </a:cxn>
              <a:cxn ang="0">
                <a:pos x="12" y="18"/>
              </a:cxn>
              <a:cxn ang="0">
                <a:pos x="11" y="20"/>
              </a:cxn>
              <a:cxn ang="0">
                <a:pos x="11" y="232"/>
              </a:cxn>
              <a:cxn ang="0">
                <a:pos x="11" y="232"/>
              </a:cxn>
              <a:cxn ang="0">
                <a:pos x="12" y="236"/>
              </a:cxn>
              <a:cxn ang="0">
                <a:pos x="13" y="240"/>
              </a:cxn>
              <a:cxn ang="0">
                <a:pos x="17" y="242"/>
              </a:cxn>
              <a:cxn ang="0">
                <a:pos x="20" y="243"/>
              </a:cxn>
              <a:cxn ang="0">
                <a:pos x="51" y="243"/>
              </a:cxn>
              <a:cxn ang="0">
                <a:pos x="51" y="243"/>
              </a:cxn>
              <a:cxn ang="0">
                <a:pos x="55" y="242"/>
              </a:cxn>
              <a:cxn ang="0">
                <a:pos x="58" y="240"/>
              </a:cxn>
              <a:cxn ang="0">
                <a:pos x="59" y="236"/>
              </a:cxn>
              <a:cxn ang="0">
                <a:pos x="61" y="232"/>
              </a:cxn>
              <a:cxn ang="0">
                <a:pos x="61" y="20"/>
              </a:cxn>
              <a:cxn ang="0">
                <a:pos x="61" y="20"/>
              </a:cxn>
              <a:cxn ang="0">
                <a:pos x="59" y="18"/>
              </a:cxn>
              <a:cxn ang="0">
                <a:pos x="58" y="14"/>
              </a:cxn>
              <a:cxn ang="0">
                <a:pos x="55" y="12"/>
              </a:cxn>
              <a:cxn ang="0">
                <a:pos x="51" y="11"/>
              </a:cxn>
              <a:cxn ang="0">
                <a:pos x="20" y="11"/>
              </a:cxn>
            </a:cxnLst>
            <a:rect l="0" t="0" r="r" b="b"/>
            <a:pathLst>
              <a:path w="71" h="254">
                <a:moveTo>
                  <a:pt x="51" y="254"/>
                </a:moveTo>
                <a:lnTo>
                  <a:pt x="20" y="254"/>
                </a:lnTo>
                <a:lnTo>
                  <a:pt x="20" y="254"/>
                </a:lnTo>
                <a:lnTo>
                  <a:pt x="16" y="253"/>
                </a:lnTo>
                <a:lnTo>
                  <a:pt x="13" y="251"/>
                </a:lnTo>
                <a:lnTo>
                  <a:pt x="7" y="247"/>
                </a:lnTo>
                <a:lnTo>
                  <a:pt x="1" y="240"/>
                </a:lnTo>
                <a:lnTo>
                  <a:pt x="1" y="238"/>
                </a:lnTo>
                <a:lnTo>
                  <a:pt x="0" y="232"/>
                </a:lnTo>
                <a:lnTo>
                  <a:pt x="0" y="20"/>
                </a:lnTo>
                <a:lnTo>
                  <a:pt x="0" y="20"/>
                </a:lnTo>
                <a:lnTo>
                  <a:pt x="1" y="16"/>
                </a:lnTo>
                <a:lnTo>
                  <a:pt x="1" y="14"/>
                </a:lnTo>
                <a:lnTo>
                  <a:pt x="7" y="7"/>
                </a:lnTo>
                <a:lnTo>
                  <a:pt x="13" y="1"/>
                </a:lnTo>
                <a:lnTo>
                  <a:pt x="16" y="1"/>
                </a:lnTo>
                <a:lnTo>
                  <a:pt x="20" y="0"/>
                </a:lnTo>
                <a:lnTo>
                  <a:pt x="51" y="0"/>
                </a:lnTo>
                <a:lnTo>
                  <a:pt x="51" y="0"/>
                </a:lnTo>
                <a:lnTo>
                  <a:pt x="55" y="1"/>
                </a:lnTo>
                <a:lnTo>
                  <a:pt x="59" y="1"/>
                </a:lnTo>
                <a:lnTo>
                  <a:pt x="66" y="7"/>
                </a:lnTo>
                <a:lnTo>
                  <a:pt x="70" y="14"/>
                </a:lnTo>
                <a:lnTo>
                  <a:pt x="71" y="16"/>
                </a:lnTo>
                <a:lnTo>
                  <a:pt x="71" y="20"/>
                </a:lnTo>
                <a:lnTo>
                  <a:pt x="71" y="232"/>
                </a:lnTo>
                <a:lnTo>
                  <a:pt x="71" y="232"/>
                </a:lnTo>
                <a:lnTo>
                  <a:pt x="71" y="238"/>
                </a:lnTo>
                <a:lnTo>
                  <a:pt x="70" y="240"/>
                </a:lnTo>
                <a:lnTo>
                  <a:pt x="66" y="247"/>
                </a:lnTo>
                <a:lnTo>
                  <a:pt x="59" y="251"/>
                </a:lnTo>
                <a:lnTo>
                  <a:pt x="55" y="253"/>
                </a:lnTo>
                <a:lnTo>
                  <a:pt x="51" y="254"/>
                </a:lnTo>
                <a:lnTo>
                  <a:pt x="51" y="254"/>
                </a:lnTo>
                <a:close/>
                <a:moveTo>
                  <a:pt x="20" y="11"/>
                </a:moveTo>
                <a:lnTo>
                  <a:pt x="20" y="11"/>
                </a:lnTo>
                <a:lnTo>
                  <a:pt x="17" y="12"/>
                </a:lnTo>
                <a:lnTo>
                  <a:pt x="13" y="14"/>
                </a:lnTo>
                <a:lnTo>
                  <a:pt x="12" y="18"/>
                </a:lnTo>
                <a:lnTo>
                  <a:pt x="11" y="20"/>
                </a:lnTo>
                <a:lnTo>
                  <a:pt x="11" y="232"/>
                </a:lnTo>
                <a:lnTo>
                  <a:pt x="11" y="232"/>
                </a:lnTo>
                <a:lnTo>
                  <a:pt x="12" y="236"/>
                </a:lnTo>
                <a:lnTo>
                  <a:pt x="13" y="240"/>
                </a:lnTo>
                <a:lnTo>
                  <a:pt x="17" y="242"/>
                </a:lnTo>
                <a:lnTo>
                  <a:pt x="20" y="243"/>
                </a:lnTo>
                <a:lnTo>
                  <a:pt x="51" y="243"/>
                </a:lnTo>
                <a:lnTo>
                  <a:pt x="51" y="243"/>
                </a:lnTo>
                <a:lnTo>
                  <a:pt x="55" y="242"/>
                </a:lnTo>
                <a:lnTo>
                  <a:pt x="58" y="240"/>
                </a:lnTo>
                <a:lnTo>
                  <a:pt x="59" y="236"/>
                </a:lnTo>
                <a:lnTo>
                  <a:pt x="61" y="232"/>
                </a:lnTo>
                <a:lnTo>
                  <a:pt x="61" y="20"/>
                </a:lnTo>
                <a:lnTo>
                  <a:pt x="61" y="20"/>
                </a:lnTo>
                <a:lnTo>
                  <a:pt x="59" y="18"/>
                </a:lnTo>
                <a:lnTo>
                  <a:pt x="58" y="14"/>
                </a:lnTo>
                <a:lnTo>
                  <a:pt x="55" y="12"/>
                </a:lnTo>
                <a:lnTo>
                  <a:pt x="51" y="11"/>
                </a:lnTo>
                <a:lnTo>
                  <a:pt x="20"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36" name="Freeform 412"/>
          <p:cNvSpPr>
            <a:spLocks noEditPoints="1"/>
          </p:cNvSpPr>
          <p:nvPr/>
        </p:nvSpPr>
        <p:spPr bwMode="auto">
          <a:xfrm>
            <a:off x="7952754" y="5881235"/>
            <a:ext cx="112577" cy="205443"/>
          </a:xfrm>
          <a:custGeom>
            <a:avLst/>
            <a:gdLst/>
            <a:ahLst/>
            <a:cxnLst>
              <a:cxn ang="0">
                <a:pos x="51" y="132"/>
              </a:cxn>
              <a:cxn ang="0">
                <a:pos x="20" y="132"/>
              </a:cxn>
              <a:cxn ang="0">
                <a:pos x="20" y="132"/>
              </a:cxn>
              <a:cxn ang="0">
                <a:pos x="16" y="131"/>
              </a:cxn>
              <a:cxn ang="0">
                <a:pos x="13" y="129"/>
              </a:cxn>
              <a:cxn ang="0">
                <a:pos x="6" y="125"/>
              </a:cxn>
              <a:cxn ang="0">
                <a:pos x="1" y="118"/>
              </a:cxn>
              <a:cxn ang="0">
                <a:pos x="1" y="116"/>
              </a:cxn>
              <a:cxn ang="0">
                <a:pos x="0" y="110"/>
              </a:cxn>
              <a:cxn ang="0">
                <a:pos x="0" y="20"/>
              </a:cxn>
              <a:cxn ang="0">
                <a:pos x="0" y="20"/>
              </a:cxn>
              <a:cxn ang="0">
                <a:pos x="1" y="16"/>
              </a:cxn>
              <a:cxn ang="0">
                <a:pos x="1" y="12"/>
              </a:cxn>
              <a:cxn ang="0">
                <a:pos x="6" y="5"/>
              </a:cxn>
              <a:cxn ang="0">
                <a:pos x="13" y="1"/>
              </a:cxn>
              <a:cxn ang="0">
                <a:pos x="16" y="0"/>
              </a:cxn>
              <a:cxn ang="0">
                <a:pos x="20" y="0"/>
              </a:cxn>
              <a:cxn ang="0">
                <a:pos x="51" y="0"/>
              </a:cxn>
              <a:cxn ang="0">
                <a:pos x="51" y="0"/>
              </a:cxn>
              <a:cxn ang="0">
                <a:pos x="55" y="0"/>
              </a:cxn>
              <a:cxn ang="0">
                <a:pos x="59" y="1"/>
              </a:cxn>
              <a:cxn ang="0">
                <a:pos x="66" y="5"/>
              </a:cxn>
              <a:cxn ang="0">
                <a:pos x="70" y="12"/>
              </a:cxn>
              <a:cxn ang="0">
                <a:pos x="71" y="16"/>
              </a:cxn>
              <a:cxn ang="0">
                <a:pos x="71" y="20"/>
              </a:cxn>
              <a:cxn ang="0">
                <a:pos x="71" y="110"/>
              </a:cxn>
              <a:cxn ang="0">
                <a:pos x="71" y="110"/>
              </a:cxn>
              <a:cxn ang="0">
                <a:pos x="71" y="116"/>
              </a:cxn>
              <a:cxn ang="0">
                <a:pos x="70" y="118"/>
              </a:cxn>
              <a:cxn ang="0">
                <a:pos x="66" y="125"/>
              </a:cxn>
              <a:cxn ang="0">
                <a:pos x="59" y="129"/>
              </a:cxn>
              <a:cxn ang="0">
                <a:pos x="55" y="131"/>
              </a:cxn>
              <a:cxn ang="0">
                <a:pos x="51" y="132"/>
              </a:cxn>
              <a:cxn ang="0">
                <a:pos x="51" y="132"/>
              </a:cxn>
              <a:cxn ang="0">
                <a:pos x="20" y="10"/>
              </a:cxn>
              <a:cxn ang="0">
                <a:pos x="20" y="10"/>
              </a:cxn>
              <a:cxn ang="0">
                <a:pos x="17" y="12"/>
              </a:cxn>
              <a:cxn ang="0">
                <a:pos x="13" y="13"/>
              </a:cxn>
              <a:cxn ang="0">
                <a:pos x="12" y="16"/>
              </a:cxn>
              <a:cxn ang="0">
                <a:pos x="10" y="20"/>
              </a:cxn>
              <a:cxn ang="0">
                <a:pos x="10" y="110"/>
              </a:cxn>
              <a:cxn ang="0">
                <a:pos x="10" y="110"/>
              </a:cxn>
              <a:cxn ang="0">
                <a:pos x="12" y="114"/>
              </a:cxn>
              <a:cxn ang="0">
                <a:pos x="13" y="118"/>
              </a:cxn>
              <a:cxn ang="0">
                <a:pos x="17" y="120"/>
              </a:cxn>
              <a:cxn ang="0">
                <a:pos x="20" y="121"/>
              </a:cxn>
              <a:cxn ang="0">
                <a:pos x="51" y="121"/>
              </a:cxn>
              <a:cxn ang="0">
                <a:pos x="51" y="121"/>
              </a:cxn>
              <a:cxn ang="0">
                <a:pos x="55" y="120"/>
              </a:cxn>
              <a:cxn ang="0">
                <a:pos x="58" y="118"/>
              </a:cxn>
              <a:cxn ang="0">
                <a:pos x="60" y="114"/>
              </a:cxn>
              <a:cxn ang="0">
                <a:pos x="60" y="110"/>
              </a:cxn>
              <a:cxn ang="0">
                <a:pos x="60" y="20"/>
              </a:cxn>
              <a:cxn ang="0">
                <a:pos x="60" y="20"/>
              </a:cxn>
              <a:cxn ang="0">
                <a:pos x="60" y="16"/>
              </a:cxn>
              <a:cxn ang="0">
                <a:pos x="58" y="13"/>
              </a:cxn>
              <a:cxn ang="0">
                <a:pos x="55" y="12"/>
              </a:cxn>
              <a:cxn ang="0">
                <a:pos x="51" y="10"/>
              </a:cxn>
              <a:cxn ang="0">
                <a:pos x="20" y="10"/>
              </a:cxn>
            </a:cxnLst>
            <a:rect l="0" t="0" r="r" b="b"/>
            <a:pathLst>
              <a:path w="71" h="132">
                <a:moveTo>
                  <a:pt x="51" y="132"/>
                </a:moveTo>
                <a:lnTo>
                  <a:pt x="20" y="132"/>
                </a:lnTo>
                <a:lnTo>
                  <a:pt x="20" y="132"/>
                </a:lnTo>
                <a:lnTo>
                  <a:pt x="16" y="131"/>
                </a:lnTo>
                <a:lnTo>
                  <a:pt x="13" y="129"/>
                </a:lnTo>
                <a:lnTo>
                  <a:pt x="6" y="125"/>
                </a:lnTo>
                <a:lnTo>
                  <a:pt x="1" y="118"/>
                </a:lnTo>
                <a:lnTo>
                  <a:pt x="1" y="116"/>
                </a:lnTo>
                <a:lnTo>
                  <a:pt x="0" y="110"/>
                </a:lnTo>
                <a:lnTo>
                  <a:pt x="0" y="20"/>
                </a:lnTo>
                <a:lnTo>
                  <a:pt x="0" y="20"/>
                </a:lnTo>
                <a:lnTo>
                  <a:pt x="1" y="16"/>
                </a:lnTo>
                <a:lnTo>
                  <a:pt x="1" y="12"/>
                </a:lnTo>
                <a:lnTo>
                  <a:pt x="6" y="5"/>
                </a:lnTo>
                <a:lnTo>
                  <a:pt x="13" y="1"/>
                </a:lnTo>
                <a:lnTo>
                  <a:pt x="16" y="0"/>
                </a:lnTo>
                <a:lnTo>
                  <a:pt x="20" y="0"/>
                </a:lnTo>
                <a:lnTo>
                  <a:pt x="51" y="0"/>
                </a:lnTo>
                <a:lnTo>
                  <a:pt x="51" y="0"/>
                </a:lnTo>
                <a:lnTo>
                  <a:pt x="55" y="0"/>
                </a:lnTo>
                <a:lnTo>
                  <a:pt x="59" y="1"/>
                </a:lnTo>
                <a:lnTo>
                  <a:pt x="66" y="5"/>
                </a:lnTo>
                <a:lnTo>
                  <a:pt x="70" y="12"/>
                </a:lnTo>
                <a:lnTo>
                  <a:pt x="71" y="16"/>
                </a:lnTo>
                <a:lnTo>
                  <a:pt x="71" y="20"/>
                </a:lnTo>
                <a:lnTo>
                  <a:pt x="71" y="110"/>
                </a:lnTo>
                <a:lnTo>
                  <a:pt x="71" y="110"/>
                </a:lnTo>
                <a:lnTo>
                  <a:pt x="71" y="116"/>
                </a:lnTo>
                <a:lnTo>
                  <a:pt x="70" y="118"/>
                </a:lnTo>
                <a:lnTo>
                  <a:pt x="66" y="125"/>
                </a:lnTo>
                <a:lnTo>
                  <a:pt x="59" y="129"/>
                </a:lnTo>
                <a:lnTo>
                  <a:pt x="55" y="131"/>
                </a:lnTo>
                <a:lnTo>
                  <a:pt x="51" y="132"/>
                </a:lnTo>
                <a:lnTo>
                  <a:pt x="51" y="132"/>
                </a:lnTo>
                <a:close/>
                <a:moveTo>
                  <a:pt x="20" y="10"/>
                </a:moveTo>
                <a:lnTo>
                  <a:pt x="20" y="10"/>
                </a:lnTo>
                <a:lnTo>
                  <a:pt x="17" y="12"/>
                </a:lnTo>
                <a:lnTo>
                  <a:pt x="13" y="13"/>
                </a:lnTo>
                <a:lnTo>
                  <a:pt x="12" y="16"/>
                </a:lnTo>
                <a:lnTo>
                  <a:pt x="10" y="20"/>
                </a:lnTo>
                <a:lnTo>
                  <a:pt x="10" y="110"/>
                </a:lnTo>
                <a:lnTo>
                  <a:pt x="10" y="110"/>
                </a:lnTo>
                <a:lnTo>
                  <a:pt x="12" y="114"/>
                </a:lnTo>
                <a:lnTo>
                  <a:pt x="13" y="118"/>
                </a:lnTo>
                <a:lnTo>
                  <a:pt x="17" y="120"/>
                </a:lnTo>
                <a:lnTo>
                  <a:pt x="20" y="121"/>
                </a:lnTo>
                <a:lnTo>
                  <a:pt x="51" y="121"/>
                </a:lnTo>
                <a:lnTo>
                  <a:pt x="51" y="121"/>
                </a:lnTo>
                <a:lnTo>
                  <a:pt x="55" y="120"/>
                </a:lnTo>
                <a:lnTo>
                  <a:pt x="58" y="118"/>
                </a:lnTo>
                <a:lnTo>
                  <a:pt x="60" y="114"/>
                </a:lnTo>
                <a:lnTo>
                  <a:pt x="60" y="110"/>
                </a:lnTo>
                <a:lnTo>
                  <a:pt x="60" y="20"/>
                </a:lnTo>
                <a:lnTo>
                  <a:pt x="60" y="20"/>
                </a:lnTo>
                <a:lnTo>
                  <a:pt x="60" y="16"/>
                </a:lnTo>
                <a:lnTo>
                  <a:pt x="58" y="13"/>
                </a:lnTo>
                <a:lnTo>
                  <a:pt x="55" y="12"/>
                </a:lnTo>
                <a:lnTo>
                  <a:pt x="51" y="10"/>
                </a:lnTo>
                <a:lnTo>
                  <a:pt x="20" y="10"/>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1437" name="Freeform 413"/>
          <p:cNvSpPr>
            <a:spLocks noEditPoints="1"/>
          </p:cNvSpPr>
          <p:nvPr/>
        </p:nvSpPr>
        <p:spPr bwMode="auto">
          <a:xfrm>
            <a:off x="2018977" y="5694469"/>
            <a:ext cx="379951" cy="392209"/>
          </a:xfrm>
          <a:custGeom>
            <a:avLst/>
            <a:gdLst/>
            <a:ahLst/>
            <a:cxnLst>
              <a:cxn ang="0">
                <a:pos x="72" y="250"/>
              </a:cxn>
              <a:cxn ang="0">
                <a:pos x="68" y="250"/>
              </a:cxn>
              <a:cxn ang="0">
                <a:pos x="57" y="244"/>
              </a:cxn>
              <a:cxn ang="0">
                <a:pos x="51" y="233"/>
              </a:cxn>
              <a:cxn ang="0">
                <a:pos x="51" y="140"/>
              </a:cxn>
              <a:cxn ang="0">
                <a:pos x="20" y="140"/>
              </a:cxn>
              <a:cxn ang="0">
                <a:pos x="10" y="136"/>
              </a:cxn>
              <a:cxn ang="0">
                <a:pos x="1" y="128"/>
              </a:cxn>
              <a:cxn ang="0">
                <a:pos x="0" y="123"/>
              </a:cxn>
              <a:cxn ang="0">
                <a:pos x="1" y="110"/>
              </a:cxn>
              <a:cxn ang="0">
                <a:pos x="108" y="6"/>
              </a:cxn>
              <a:cxn ang="0">
                <a:pos x="111" y="4"/>
              </a:cxn>
              <a:cxn ang="0">
                <a:pos x="119" y="0"/>
              </a:cxn>
              <a:cxn ang="0">
                <a:pos x="123" y="0"/>
              </a:cxn>
              <a:cxn ang="0">
                <a:pos x="131" y="1"/>
              </a:cxn>
              <a:cxn ang="0">
                <a:pos x="138" y="6"/>
              </a:cxn>
              <a:cxn ang="0">
                <a:pos x="239" y="106"/>
              </a:cxn>
              <a:cxn ang="0">
                <a:pos x="245" y="116"/>
              </a:cxn>
              <a:cxn ang="0">
                <a:pos x="243" y="128"/>
              </a:cxn>
              <a:cxn ang="0">
                <a:pos x="240" y="133"/>
              </a:cxn>
              <a:cxn ang="0">
                <a:pos x="231" y="139"/>
              </a:cxn>
              <a:cxn ang="0">
                <a:pos x="195" y="140"/>
              </a:cxn>
              <a:cxn ang="0">
                <a:pos x="195" y="229"/>
              </a:cxn>
              <a:cxn ang="0">
                <a:pos x="192" y="237"/>
              </a:cxn>
              <a:cxn ang="0">
                <a:pos x="181" y="248"/>
              </a:cxn>
              <a:cxn ang="0">
                <a:pos x="174" y="250"/>
              </a:cxn>
              <a:cxn ang="0">
                <a:pos x="123" y="11"/>
              </a:cxn>
              <a:cxn ang="0">
                <a:pos x="119" y="12"/>
              </a:cxn>
              <a:cxn ang="0">
                <a:pos x="14" y="113"/>
              </a:cxn>
              <a:cxn ang="0">
                <a:pos x="11" y="119"/>
              </a:cxn>
              <a:cxn ang="0">
                <a:pos x="11" y="124"/>
              </a:cxn>
              <a:cxn ang="0">
                <a:pos x="20" y="129"/>
              </a:cxn>
              <a:cxn ang="0">
                <a:pos x="62" y="229"/>
              </a:cxn>
              <a:cxn ang="0">
                <a:pos x="62" y="233"/>
              </a:cxn>
              <a:cxn ang="0">
                <a:pos x="68" y="239"/>
              </a:cxn>
              <a:cxn ang="0">
                <a:pos x="174" y="239"/>
              </a:cxn>
              <a:cxn ang="0">
                <a:pos x="177" y="239"/>
              </a:cxn>
              <a:cxn ang="0">
                <a:pos x="182" y="233"/>
              </a:cxn>
              <a:cxn ang="0">
                <a:pos x="184" y="129"/>
              </a:cxn>
              <a:cxn ang="0">
                <a:pos x="226" y="129"/>
              </a:cxn>
              <a:cxn ang="0">
                <a:pos x="234" y="124"/>
              </a:cxn>
              <a:cxn ang="0">
                <a:pos x="234" y="119"/>
              </a:cxn>
              <a:cxn ang="0">
                <a:pos x="130" y="13"/>
              </a:cxn>
              <a:cxn ang="0">
                <a:pos x="126" y="12"/>
              </a:cxn>
              <a:cxn ang="0">
                <a:pos x="123" y="11"/>
              </a:cxn>
            </a:cxnLst>
            <a:rect l="0" t="0" r="r" b="b"/>
            <a:pathLst>
              <a:path w="245" h="250">
                <a:moveTo>
                  <a:pt x="174" y="250"/>
                </a:moveTo>
                <a:lnTo>
                  <a:pt x="72" y="250"/>
                </a:lnTo>
                <a:lnTo>
                  <a:pt x="72" y="250"/>
                </a:lnTo>
                <a:lnTo>
                  <a:pt x="68" y="250"/>
                </a:lnTo>
                <a:lnTo>
                  <a:pt x="64" y="248"/>
                </a:lnTo>
                <a:lnTo>
                  <a:pt x="57" y="244"/>
                </a:lnTo>
                <a:lnTo>
                  <a:pt x="53" y="237"/>
                </a:lnTo>
                <a:lnTo>
                  <a:pt x="51" y="233"/>
                </a:lnTo>
                <a:lnTo>
                  <a:pt x="51" y="229"/>
                </a:lnTo>
                <a:lnTo>
                  <a:pt x="51" y="140"/>
                </a:lnTo>
                <a:lnTo>
                  <a:pt x="20" y="140"/>
                </a:lnTo>
                <a:lnTo>
                  <a:pt x="20" y="140"/>
                </a:lnTo>
                <a:lnTo>
                  <a:pt x="14" y="139"/>
                </a:lnTo>
                <a:lnTo>
                  <a:pt x="10" y="136"/>
                </a:lnTo>
                <a:lnTo>
                  <a:pt x="4" y="133"/>
                </a:lnTo>
                <a:lnTo>
                  <a:pt x="1" y="128"/>
                </a:lnTo>
                <a:lnTo>
                  <a:pt x="1" y="128"/>
                </a:lnTo>
                <a:lnTo>
                  <a:pt x="0" y="123"/>
                </a:lnTo>
                <a:lnTo>
                  <a:pt x="0" y="116"/>
                </a:lnTo>
                <a:lnTo>
                  <a:pt x="1" y="110"/>
                </a:lnTo>
                <a:lnTo>
                  <a:pt x="6" y="106"/>
                </a:lnTo>
                <a:lnTo>
                  <a:pt x="108" y="6"/>
                </a:lnTo>
                <a:lnTo>
                  <a:pt x="108" y="6"/>
                </a:lnTo>
                <a:lnTo>
                  <a:pt x="111" y="4"/>
                </a:lnTo>
                <a:lnTo>
                  <a:pt x="115" y="1"/>
                </a:lnTo>
                <a:lnTo>
                  <a:pt x="119" y="0"/>
                </a:lnTo>
                <a:lnTo>
                  <a:pt x="123" y="0"/>
                </a:lnTo>
                <a:lnTo>
                  <a:pt x="123" y="0"/>
                </a:lnTo>
                <a:lnTo>
                  <a:pt x="127" y="0"/>
                </a:lnTo>
                <a:lnTo>
                  <a:pt x="131" y="1"/>
                </a:lnTo>
                <a:lnTo>
                  <a:pt x="134" y="4"/>
                </a:lnTo>
                <a:lnTo>
                  <a:pt x="138" y="6"/>
                </a:lnTo>
                <a:lnTo>
                  <a:pt x="239" y="106"/>
                </a:lnTo>
                <a:lnTo>
                  <a:pt x="239" y="106"/>
                </a:lnTo>
                <a:lnTo>
                  <a:pt x="243" y="110"/>
                </a:lnTo>
                <a:lnTo>
                  <a:pt x="245" y="116"/>
                </a:lnTo>
                <a:lnTo>
                  <a:pt x="245" y="123"/>
                </a:lnTo>
                <a:lnTo>
                  <a:pt x="243" y="128"/>
                </a:lnTo>
                <a:lnTo>
                  <a:pt x="243" y="128"/>
                </a:lnTo>
                <a:lnTo>
                  <a:pt x="240" y="133"/>
                </a:lnTo>
                <a:lnTo>
                  <a:pt x="236" y="136"/>
                </a:lnTo>
                <a:lnTo>
                  <a:pt x="231" y="139"/>
                </a:lnTo>
                <a:lnTo>
                  <a:pt x="226" y="140"/>
                </a:lnTo>
                <a:lnTo>
                  <a:pt x="195" y="140"/>
                </a:lnTo>
                <a:lnTo>
                  <a:pt x="195" y="229"/>
                </a:lnTo>
                <a:lnTo>
                  <a:pt x="195" y="229"/>
                </a:lnTo>
                <a:lnTo>
                  <a:pt x="193" y="233"/>
                </a:lnTo>
                <a:lnTo>
                  <a:pt x="192" y="237"/>
                </a:lnTo>
                <a:lnTo>
                  <a:pt x="188" y="244"/>
                </a:lnTo>
                <a:lnTo>
                  <a:pt x="181" y="248"/>
                </a:lnTo>
                <a:lnTo>
                  <a:pt x="178" y="250"/>
                </a:lnTo>
                <a:lnTo>
                  <a:pt x="174" y="250"/>
                </a:lnTo>
                <a:lnTo>
                  <a:pt x="174" y="250"/>
                </a:lnTo>
                <a:close/>
                <a:moveTo>
                  <a:pt x="123" y="11"/>
                </a:moveTo>
                <a:lnTo>
                  <a:pt x="123" y="11"/>
                </a:lnTo>
                <a:lnTo>
                  <a:pt x="119" y="12"/>
                </a:lnTo>
                <a:lnTo>
                  <a:pt x="116" y="13"/>
                </a:lnTo>
                <a:lnTo>
                  <a:pt x="14" y="113"/>
                </a:lnTo>
                <a:lnTo>
                  <a:pt x="14" y="113"/>
                </a:lnTo>
                <a:lnTo>
                  <a:pt x="11" y="119"/>
                </a:lnTo>
                <a:lnTo>
                  <a:pt x="11" y="124"/>
                </a:lnTo>
                <a:lnTo>
                  <a:pt x="11" y="124"/>
                </a:lnTo>
                <a:lnTo>
                  <a:pt x="15" y="128"/>
                </a:lnTo>
                <a:lnTo>
                  <a:pt x="20" y="129"/>
                </a:lnTo>
                <a:lnTo>
                  <a:pt x="62" y="129"/>
                </a:lnTo>
                <a:lnTo>
                  <a:pt x="62" y="229"/>
                </a:lnTo>
                <a:lnTo>
                  <a:pt x="62" y="229"/>
                </a:lnTo>
                <a:lnTo>
                  <a:pt x="62" y="233"/>
                </a:lnTo>
                <a:lnTo>
                  <a:pt x="65" y="236"/>
                </a:lnTo>
                <a:lnTo>
                  <a:pt x="68" y="239"/>
                </a:lnTo>
                <a:lnTo>
                  <a:pt x="72" y="239"/>
                </a:lnTo>
                <a:lnTo>
                  <a:pt x="174" y="239"/>
                </a:lnTo>
                <a:lnTo>
                  <a:pt x="174" y="239"/>
                </a:lnTo>
                <a:lnTo>
                  <a:pt x="177" y="239"/>
                </a:lnTo>
                <a:lnTo>
                  <a:pt x="181" y="236"/>
                </a:lnTo>
                <a:lnTo>
                  <a:pt x="182" y="233"/>
                </a:lnTo>
                <a:lnTo>
                  <a:pt x="184" y="229"/>
                </a:lnTo>
                <a:lnTo>
                  <a:pt x="184" y="129"/>
                </a:lnTo>
                <a:lnTo>
                  <a:pt x="226" y="129"/>
                </a:lnTo>
                <a:lnTo>
                  <a:pt x="226" y="129"/>
                </a:lnTo>
                <a:lnTo>
                  <a:pt x="230" y="128"/>
                </a:lnTo>
                <a:lnTo>
                  <a:pt x="234" y="124"/>
                </a:lnTo>
                <a:lnTo>
                  <a:pt x="234" y="124"/>
                </a:lnTo>
                <a:lnTo>
                  <a:pt x="234" y="119"/>
                </a:lnTo>
                <a:lnTo>
                  <a:pt x="232" y="113"/>
                </a:lnTo>
                <a:lnTo>
                  <a:pt x="130" y="13"/>
                </a:lnTo>
                <a:lnTo>
                  <a:pt x="130" y="13"/>
                </a:lnTo>
                <a:lnTo>
                  <a:pt x="126" y="12"/>
                </a:lnTo>
                <a:lnTo>
                  <a:pt x="123" y="11"/>
                </a:lnTo>
                <a:lnTo>
                  <a:pt x="123" y="11"/>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238" name="Freeform 13"/>
          <p:cNvSpPr>
            <a:spLocks noEditPoints="1"/>
          </p:cNvSpPr>
          <p:nvPr/>
        </p:nvSpPr>
        <p:spPr bwMode="auto">
          <a:xfrm>
            <a:off x="2084782" y="3475988"/>
            <a:ext cx="65769" cy="64352"/>
          </a:xfrm>
          <a:custGeom>
            <a:avLst/>
            <a:gdLst/>
            <a:ahLst/>
            <a:cxnLst>
              <a:cxn ang="0">
                <a:pos x="21" y="42"/>
              </a:cxn>
              <a:cxn ang="0">
                <a:pos x="21" y="42"/>
              </a:cxn>
              <a:cxn ang="0">
                <a:pos x="17" y="42"/>
              </a:cxn>
              <a:cxn ang="0">
                <a:pos x="13" y="41"/>
              </a:cxn>
              <a:cxn ang="0">
                <a:pos x="6" y="37"/>
              </a:cxn>
              <a:cxn ang="0">
                <a:pos x="2" y="30"/>
              </a:cxn>
              <a:cxn ang="0">
                <a:pos x="1" y="26"/>
              </a:cxn>
              <a:cxn ang="0">
                <a:pos x="0" y="22"/>
              </a:cxn>
              <a:cxn ang="0">
                <a:pos x="0" y="22"/>
              </a:cxn>
              <a:cxn ang="0">
                <a:pos x="1" y="18"/>
              </a:cxn>
              <a:cxn ang="0">
                <a:pos x="2" y="14"/>
              </a:cxn>
              <a:cxn ang="0">
                <a:pos x="6" y="7"/>
              </a:cxn>
              <a:cxn ang="0">
                <a:pos x="13" y="3"/>
              </a:cxn>
              <a:cxn ang="0">
                <a:pos x="17" y="2"/>
              </a:cxn>
              <a:cxn ang="0">
                <a:pos x="21" y="0"/>
              </a:cxn>
              <a:cxn ang="0">
                <a:pos x="21" y="0"/>
              </a:cxn>
              <a:cxn ang="0">
                <a:pos x="25" y="2"/>
              </a:cxn>
              <a:cxn ang="0">
                <a:pos x="29" y="3"/>
              </a:cxn>
              <a:cxn ang="0">
                <a:pos x="36" y="7"/>
              </a:cxn>
              <a:cxn ang="0">
                <a:pos x="40" y="14"/>
              </a:cxn>
              <a:cxn ang="0">
                <a:pos x="42" y="18"/>
              </a:cxn>
              <a:cxn ang="0">
                <a:pos x="42" y="22"/>
              </a:cxn>
              <a:cxn ang="0">
                <a:pos x="42" y="22"/>
              </a:cxn>
              <a:cxn ang="0">
                <a:pos x="42" y="26"/>
              </a:cxn>
              <a:cxn ang="0">
                <a:pos x="40" y="30"/>
              </a:cxn>
              <a:cxn ang="0">
                <a:pos x="36" y="37"/>
              </a:cxn>
              <a:cxn ang="0">
                <a:pos x="29" y="41"/>
              </a:cxn>
              <a:cxn ang="0">
                <a:pos x="25" y="42"/>
              </a:cxn>
              <a:cxn ang="0">
                <a:pos x="21" y="42"/>
              </a:cxn>
              <a:cxn ang="0">
                <a:pos x="21" y="42"/>
              </a:cxn>
              <a:cxn ang="0">
                <a:pos x="21" y="6"/>
              </a:cxn>
              <a:cxn ang="0">
                <a:pos x="21" y="6"/>
              </a:cxn>
              <a:cxn ang="0">
                <a:pos x="15" y="7"/>
              </a:cxn>
              <a:cxn ang="0">
                <a:pos x="11" y="11"/>
              </a:cxn>
              <a:cxn ang="0">
                <a:pos x="6" y="15"/>
              </a:cxn>
              <a:cxn ang="0">
                <a:pos x="5" y="22"/>
              </a:cxn>
              <a:cxn ang="0">
                <a:pos x="5" y="22"/>
              </a:cxn>
              <a:cxn ang="0">
                <a:pos x="6" y="27"/>
              </a:cxn>
              <a:cxn ang="0">
                <a:pos x="11" y="33"/>
              </a:cxn>
              <a:cxn ang="0">
                <a:pos x="15" y="35"/>
              </a:cxn>
              <a:cxn ang="0">
                <a:pos x="21" y="37"/>
              </a:cxn>
              <a:cxn ang="0">
                <a:pos x="21" y="37"/>
              </a:cxn>
              <a:cxn ang="0">
                <a:pos x="27" y="35"/>
              </a:cxn>
              <a:cxn ang="0">
                <a:pos x="32" y="33"/>
              </a:cxn>
              <a:cxn ang="0">
                <a:pos x="36" y="27"/>
              </a:cxn>
              <a:cxn ang="0">
                <a:pos x="36" y="22"/>
              </a:cxn>
              <a:cxn ang="0">
                <a:pos x="36" y="22"/>
              </a:cxn>
              <a:cxn ang="0">
                <a:pos x="36" y="15"/>
              </a:cxn>
              <a:cxn ang="0">
                <a:pos x="32" y="11"/>
              </a:cxn>
              <a:cxn ang="0">
                <a:pos x="27" y="7"/>
              </a:cxn>
              <a:cxn ang="0">
                <a:pos x="21" y="6"/>
              </a:cxn>
              <a:cxn ang="0">
                <a:pos x="21" y="6"/>
              </a:cxn>
            </a:cxnLst>
            <a:rect l="0" t="0" r="r" b="b"/>
            <a:pathLst>
              <a:path w="42" h="42">
                <a:moveTo>
                  <a:pt x="21" y="42"/>
                </a:moveTo>
                <a:lnTo>
                  <a:pt x="21" y="42"/>
                </a:lnTo>
                <a:lnTo>
                  <a:pt x="17" y="42"/>
                </a:lnTo>
                <a:lnTo>
                  <a:pt x="13" y="41"/>
                </a:lnTo>
                <a:lnTo>
                  <a:pt x="6" y="37"/>
                </a:lnTo>
                <a:lnTo>
                  <a:pt x="2" y="30"/>
                </a:lnTo>
                <a:lnTo>
                  <a:pt x="1" y="26"/>
                </a:lnTo>
                <a:lnTo>
                  <a:pt x="0" y="22"/>
                </a:lnTo>
                <a:lnTo>
                  <a:pt x="0" y="22"/>
                </a:lnTo>
                <a:lnTo>
                  <a:pt x="1" y="18"/>
                </a:lnTo>
                <a:lnTo>
                  <a:pt x="2" y="14"/>
                </a:lnTo>
                <a:lnTo>
                  <a:pt x="6" y="7"/>
                </a:lnTo>
                <a:lnTo>
                  <a:pt x="13" y="3"/>
                </a:lnTo>
                <a:lnTo>
                  <a:pt x="17" y="2"/>
                </a:lnTo>
                <a:lnTo>
                  <a:pt x="21" y="0"/>
                </a:lnTo>
                <a:lnTo>
                  <a:pt x="21" y="0"/>
                </a:lnTo>
                <a:lnTo>
                  <a:pt x="25" y="2"/>
                </a:lnTo>
                <a:lnTo>
                  <a:pt x="29" y="3"/>
                </a:lnTo>
                <a:lnTo>
                  <a:pt x="36" y="7"/>
                </a:lnTo>
                <a:lnTo>
                  <a:pt x="40" y="14"/>
                </a:lnTo>
                <a:lnTo>
                  <a:pt x="42" y="18"/>
                </a:lnTo>
                <a:lnTo>
                  <a:pt x="42" y="22"/>
                </a:lnTo>
                <a:lnTo>
                  <a:pt x="42" y="22"/>
                </a:lnTo>
                <a:lnTo>
                  <a:pt x="42" y="26"/>
                </a:lnTo>
                <a:lnTo>
                  <a:pt x="40" y="30"/>
                </a:lnTo>
                <a:lnTo>
                  <a:pt x="36" y="37"/>
                </a:lnTo>
                <a:lnTo>
                  <a:pt x="29" y="41"/>
                </a:lnTo>
                <a:lnTo>
                  <a:pt x="25" y="42"/>
                </a:lnTo>
                <a:lnTo>
                  <a:pt x="21" y="42"/>
                </a:lnTo>
                <a:lnTo>
                  <a:pt x="21" y="42"/>
                </a:lnTo>
                <a:close/>
                <a:moveTo>
                  <a:pt x="21" y="6"/>
                </a:moveTo>
                <a:lnTo>
                  <a:pt x="21" y="6"/>
                </a:lnTo>
                <a:lnTo>
                  <a:pt x="15" y="7"/>
                </a:lnTo>
                <a:lnTo>
                  <a:pt x="11" y="11"/>
                </a:lnTo>
                <a:lnTo>
                  <a:pt x="6" y="15"/>
                </a:lnTo>
                <a:lnTo>
                  <a:pt x="5" y="22"/>
                </a:lnTo>
                <a:lnTo>
                  <a:pt x="5" y="22"/>
                </a:lnTo>
                <a:lnTo>
                  <a:pt x="6" y="27"/>
                </a:lnTo>
                <a:lnTo>
                  <a:pt x="11" y="33"/>
                </a:lnTo>
                <a:lnTo>
                  <a:pt x="15" y="35"/>
                </a:lnTo>
                <a:lnTo>
                  <a:pt x="21" y="37"/>
                </a:lnTo>
                <a:lnTo>
                  <a:pt x="21" y="37"/>
                </a:lnTo>
                <a:lnTo>
                  <a:pt x="27" y="35"/>
                </a:lnTo>
                <a:lnTo>
                  <a:pt x="32" y="33"/>
                </a:lnTo>
                <a:lnTo>
                  <a:pt x="36" y="27"/>
                </a:lnTo>
                <a:lnTo>
                  <a:pt x="36" y="22"/>
                </a:lnTo>
                <a:lnTo>
                  <a:pt x="36" y="22"/>
                </a:lnTo>
                <a:lnTo>
                  <a:pt x="36" y="15"/>
                </a:lnTo>
                <a:lnTo>
                  <a:pt x="32" y="11"/>
                </a:lnTo>
                <a:lnTo>
                  <a:pt x="27" y="7"/>
                </a:lnTo>
                <a:lnTo>
                  <a:pt x="21" y="6"/>
                </a:lnTo>
                <a:lnTo>
                  <a:pt x="21" y="6"/>
                </a:lnTo>
                <a:close/>
              </a:path>
            </a:pathLst>
          </a:custGeom>
          <a:solidFill>
            <a:srgbClr val="CBCAC1"/>
          </a:solidFill>
          <a:ln w="9525">
            <a:noFill/>
            <a:round/>
          </a:ln>
        </p:spPr>
        <p:txBody>
          <a:bodyPr vert="horz" wrap="square" lIns="121920" tIns="60960" rIns="121920" bIns="60960" numCol="1" anchor="t" anchorCtr="0" compatLnSpc="1"/>
          <a:lstStyle/>
          <a:p>
            <a:endParaRPr lang="zh-CN" altLang="en-US" sz="2400"/>
          </a:p>
        </p:txBody>
      </p:sp>
      <p:sp>
        <p:nvSpPr>
          <p:cNvPr id="236" name="矩形 235"/>
          <p:cNvSpPr/>
          <p:nvPr/>
        </p:nvSpPr>
        <p:spPr>
          <a:xfrm>
            <a:off x="666712" y="952483"/>
            <a:ext cx="1047757" cy="5238787"/>
          </a:xfrm>
          <a:prstGeom prst="rect">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7" name="TextBox 469"/>
          <p:cNvSpPr txBox="1"/>
          <p:nvPr/>
        </p:nvSpPr>
        <p:spPr>
          <a:xfrm>
            <a:off x="857213" y="1809739"/>
            <a:ext cx="571504" cy="3539431"/>
          </a:xfrm>
          <a:prstGeom prst="rect">
            <a:avLst/>
          </a:prstGeom>
          <a:noFill/>
        </p:spPr>
        <p:txBody>
          <a:bodyPr wrap="square" rtlCol="0">
            <a:spAutoFit/>
          </a:bodyPr>
          <a:lstStyle/>
          <a:p>
            <a:r>
              <a:rPr lang="zh-CN" altLang="en-US" sz="3200" dirty="0">
                <a:solidFill>
                  <a:srgbClr val="141213"/>
                </a:solidFill>
                <a:latin typeface="微软雅黑" pitchFamily="34" charset="-122"/>
                <a:ea typeface="微软雅黑" pitchFamily="34" charset="-122"/>
              </a:rPr>
              <a:t>赠送超实用图标</a:t>
            </a:r>
          </a:p>
        </p:txBody>
      </p:sp>
    </p:spTree>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045017" y="1206155"/>
            <a:ext cx="1881819" cy="1871731"/>
          </a:xfrm>
          <a:prstGeom prst="ellipse">
            <a:avLst/>
          </a:prstGeom>
          <a:solidFill>
            <a:srgbClr val="CBCAC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BCAC1"/>
              </a:solidFill>
              <a:latin typeface="华文细黑" panose="02010600040101010101" pitchFamily="2" charset="-122"/>
              <a:ea typeface="华文细黑" panose="02010600040101010101" pitchFamily="2" charset="-122"/>
            </a:endParaRPr>
          </a:p>
        </p:txBody>
      </p:sp>
      <p:sp>
        <p:nvSpPr>
          <p:cNvPr id="3" name="TextBox 11"/>
          <p:cNvSpPr txBox="1"/>
          <p:nvPr/>
        </p:nvSpPr>
        <p:spPr>
          <a:xfrm>
            <a:off x="1103446" y="4347704"/>
            <a:ext cx="9803359" cy="1169551"/>
          </a:xfrm>
          <a:prstGeom prst="rect">
            <a:avLst/>
          </a:prstGeom>
          <a:noFill/>
        </p:spPr>
        <p:txBody>
          <a:bodyPr wrap="square" rtlCol="0">
            <a:spAutoFit/>
          </a:bodyPr>
          <a:lstStyle/>
          <a:p>
            <a:pPr algn="ctr"/>
            <a:r>
              <a:rPr lang="en-US" altLang="zh-CN" sz="14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t>
            </a:r>
          </a:p>
          <a:p>
            <a:pPr algn="ctr"/>
            <a:endParaRPr lang="en-US" sz="1400" i="1" dirty="0">
              <a:solidFill>
                <a:srgbClr val="CBCAC1"/>
              </a:solidFill>
              <a:latin typeface="华文细黑" panose="02010600040101010101" pitchFamily="2" charset="-122"/>
              <a:ea typeface="华文细黑" panose="02010600040101010101" pitchFamily="2" charset="-122"/>
            </a:endParaRPr>
          </a:p>
          <a:p>
            <a:pPr algn="ctr"/>
            <a:r>
              <a:rPr lang="en-US" sz="1400" i="1" dirty="0">
                <a:solidFill>
                  <a:srgbClr val="CBCAC1"/>
                </a:solidFill>
                <a:latin typeface="华文细黑" panose="02010600040101010101" pitchFamily="2" charset="-122"/>
                <a:ea typeface="华文细黑" panose="02010600040101010101" pitchFamily="2" charset="-122"/>
              </a:rPr>
              <a:t> </a:t>
            </a:r>
            <a:r>
              <a:rPr lang="en-US" altLang="zh-CN" sz="14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t>
            </a:r>
          </a:p>
        </p:txBody>
      </p:sp>
      <p:grpSp>
        <p:nvGrpSpPr>
          <p:cNvPr id="4" name="Group 24"/>
          <p:cNvGrpSpPr/>
          <p:nvPr/>
        </p:nvGrpSpPr>
        <p:grpSpPr>
          <a:xfrm>
            <a:off x="5329887" y="3905009"/>
            <a:ext cx="1350472" cy="203200"/>
            <a:chOff x="4168751" y="2495551"/>
            <a:chExt cx="1012854" cy="152400"/>
          </a:xfrm>
          <a:solidFill>
            <a:srgbClr val="CBCAC1"/>
          </a:solidFill>
        </p:grpSpPr>
        <p:sp>
          <p:nvSpPr>
            <p:cNvPr id="5" name="Oval 15"/>
            <p:cNvSpPr/>
            <p:nvPr/>
          </p:nvSpPr>
          <p:spPr>
            <a:xfrm>
              <a:off x="4598977" y="2495551"/>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6" name="Oval 16"/>
            <p:cNvSpPr/>
            <p:nvPr/>
          </p:nvSpPr>
          <p:spPr>
            <a:xfrm flipV="1">
              <a:off x="48162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7" name="Oval 17"/>
            <p:cNvSpPr/>
            <p:nvPr/>
          </p:nvSpPr>
          <p:spPr>
            <a:xfrm flipV="1">
              <a:off x="44349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8" name="Oval 12"/>
            <p:cNvSpPr>
              <a:spLocks noChangeAspect="1"/>
            </p:cNvSpPr>
            <p:nvPr/>
          </p:nvSpPr>
          <p:spPr>
            <a:xfrm flipV="1">
              <a:off x="4980277"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9" name="Oval 13"/>
            <p:cNvSpPr>
              <a:spLocks noChangeAspect="1"/>
            </p:cNvSpPr>
            <p:nvPr/>
          </p:nvSpPr>
          <p:spPr>
            <a:xfrm flipV="1">
              <a:off x="4289838"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10" name="Oval 14"/>
            <p:cNvSpPr>
              <a:spLocks noChangeAspect="1"/>
            </p:cNvSpPr>
            <p:nvPr/>
          </p:nvSpPr>
          <p:spPr>
            <a:xfrm flipV="1">
              <a:off x="5125438"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11" name="Oval 23"/>
            <p:cNvSpPr>
              <a:spLocks noChangeAspect="1"/>
            </p:cNvSpPr>
            <p:nvPr/>
          </p:nvSpPr>
          <p:spPr>
            <a:xfrm flipV="1">
              <a:off x="4168751"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grpSp>
      <p:sp>
        <p:nvSpPr>
          <p:cNvPr id="12" name="Title 1"/>
          <p:cNvSpPr txBox="1"/>
          <p:nvPr/>
        </p:nvSpPr>
        <p:spPr>
          <a:xfrm>
            <a:off x="4913326" y="3222380"/>
            <a:ext cx="2183596" cy="480116"/>
          </a:xfrm>
          <a:prstGeom prst="rect">
            <a:avLst/>
          </a:prstGeom>
        </p:spPr>
        <p:txBody>
          <a:bodyPr vert="horz" wrap="none" lIns="0" tIns="0" rIns="0" bIns="0" rtlCol="0" anchor="ctr">
            <a:noAutofit/>
          </a:bodyPr>
          <a:lstStyle/>
          <a:p>
            <a:pPr algn="ctr" defTabSz="1375410">
              <a:spcBef>
                <a:spcPct val="0"/>
              </a:spcBef>
              <a:tabLst>
                <a:tab pos="4793615" algn="l"/>
              </a:tabLst>
              <a:defRPr/>
            </a:pPr>
            <a:r>
              <a:rPr lang="en-US" sz="1865" dirty="0">
                <a:solidFill>
                  <a:srgbClr val="CBCAC1"/>
                </a:solidFill>
                <a:latin typeface="华文细黑" panose="02010600040101010101" pitchFamily="2" charset="-122"/>
                <a:ea typeface="华文细黑" panose="02010600040101010101" pitchFamily="2" charset="-122"/>
                <a:cs typeface="+mj-cs"/>
              </a:rPr>
              <a:t>Adam Stania</a:t>
            </a:r>
          </a:p>
        </p:txBody>
      </p:sp>
      <p:grpSp>
        <p:nvGrpSpPr>
          <p:cNvPr id="13" name="Group 29"/>
          <p:cNvGrpSpPr/>
          <p:nvPr/>
        </p:nvGrpSpPr>
        <p:grpSpPr>
          <a:xfrm>
            <a:off x="5329887" y="5959490"/>
            <a:ext cx="1350472" cy="203200"/>
            <a:chOff x="4168751" y="2495551"/>
            <a:chExt cx="1012854" cy="152400"/>
          </a:xfrm>
          <a:solidFill>
            <a:srgbClr val="CBCAC1"/>
          </a:solidFill>
        </p:grpSpPr>
        <p:sp>
          <p:nvSpPr>
            <p:cNvPr id="14" name="Oval 30"/>
            <p:cNvSpPr/>
            <p:nvPr/>
          </p:nvSpPr>
          <p:spPr>
            <a:xfrm>
              <a:off x="4598977" y="2495551"/>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15" name="Oval 31"/>
            <p:cNvSpPr/>
            <p:nvPr/>
          </p:nvSpPr>
          <p:spPr>
            <a:xfrm flipV="1">
              <a:off x="48162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16" name="Oval 32"/>
            <p:cNvSpPr/>
            <p:nvPr/>
          </p:nvSpPr>
          <p:spPr>
            <a:xfrm flipV="1">
              <a:off x="44349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17" name="Oval 33"/>
            <p:cNvSpPr>
              <a:spLocks noChangeAspect="1"/>
            </p:cNvSpPr>
            <p:nvPr/>
          </p:nvSpPr>
          <p:spPr>
            <a:xfrm flipV="1">
              <a:off x="4980277"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18" name="Oval 34"/>
            <p:cNvSpPr>
              <a:spLocks noChangeAspect="1"/>
            </p:cNvSpPr>
            <p:nvPr/>
          </p:nvSpPr>
          <p:spPr>
            <a:xfrm flipV="1">
              <a:off x="4289838"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19" name="Oval 35"/>
            <p:cNvSpPr>
              <a:spLocks noChangeAspect="1"/>
            </p:cNvSpPr>
            <p:nvPr/>
          </p:nvSpPr>
          <p:spPr>
            <a:xfrm flipV="1">
              <a:off x="5125438"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20" name="Oval 36"/>
            <p:cNvSpPr>
              <a:spLocks noChangeAspect="1"/>
            </p:cNvSpPr>
            <p:nvPr/>
          </p:nvSpPr>
          <p:spPr>
            <a:xfrm flipV="1">
              <a:off x="4168751"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grpSp>
      <p:sp>
        <p:nvSpPr>
          <p:cNvPr id="21" name="Oval 25"/>
          <p:cNvSpPr/>
          <p:nvPr/>
        </p:nvSpPr>
        <p:spPr>
          <a:xfrm>
            <a:off x="5083411" y="1206155"/>
            <a:ext cx="1843424" cy="1843424"/>
          </a:xfrm>
          <a:prstGeom prst="ellipse">
            <a:avLst/>
          </a:prstGeom>
          <a:noFill/>
          <a:ln>
            <a:noFill/>
          </a:ln>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
        <p:nvSpPr>
          <p:cNvPr id="22" name="Oval 10"/>
          <p:cNvSpPr/>
          <p:nvPr/>
        </p:nvSpPr>
        <p:spPr>
          <a:xfrm>
            <a:off x="5126893" y="1267187"/>
            <a:ext cx="1742327" cy="17631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CBCAC1"/>
              </a:solidFill>
              <a:latin typeface="华文细黑" panose="02010600040101010101" pitchFamily="2" charset="-122"/>
              <a:ea typeface="华文细黑" panose="0201060004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Bottom)">
                                      <p:cBhvr>
                                        <p:cTn id="7" dur="500"/>
                                        <p:tgtEl>
                                          <p:spTgt spid="1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4" name="文本框 3"/>
          <p:cNvSpPr txBox="1"/>
          <p:nvPr/>
        </p:nvSpPr>
        <p:spPr>
          <a:xfrm>
            <a:off x="5104265" y="124512"/>
            <a:ext cx="1815154" cy="1862048"/>
          </a:xfrm>
          <a:prstGeom prst="rect">
            <a:avLst/>
          </a:prstGeom>
          <a:noFill/>
        </p:spPr>
        <p:txBody>
          <a:bodyPr wrap="square" rtlCol="0">
            <a:spAutoFit/>
          </a:bodyPr>
          <a:lstStyle/>
          <a:p>
            <a:pPr algn="dist"/>
            <a:r>
              <a:rPr lang="en-US" altLang="zh-CN" sz="11500" b="1" dirty="0" smtClean="0">
                <a:solidFill>
                  <a:srgbClr val="CBCAC1"/>
                </a:solidFill>
                <a:latin typeface="Impact" pitchFamily="34" charset="0"/>
                <a:ea typeface="方正兰亭粗黑简体" panose="02000000000000000000" pitchFamily="2" charset="-122"/>
              </a:rPr>
              <a:t>01</a:t>
            </a:r>
            <a:endParaRPr lang="zh-CN" altLang="en-US" sz="11500" b="1" dirty="0">
              <a:solidFill>
                <a:srgbClr val="CBCAC1"/>
              </a:solidFill>
              <a:latin typeface="Impact" pitchFamily="34" charset="0"/>
              <a:ea typeface="方正兰亭粗黑简体" panose="02000000000000000000" pitchFamily="2" charset="-122"/>
            </a:endParaRPr>
          </a:p>
        </p:txBody>
      </p:sp>
      <p:sp>
        <p:nvSpPr>
          <p:cNvPr id="5" name="文本框 4"/>
          <p:cNvSpPr txBox="1"/>
          <p:nvPr/>
        </p:nvSpPr>
        <p:spPr>
          <a:xfrm>
            <a:off x="4507199" y="1516113"/>
            <a:ext cx="3118470" cy="830997"/>
          </a:xfrm>
          <a:prstGeom prst="rect">
            <a:avLst/>
          </a:prstGeom>
          <a:noFill/>
        </p:spPr>
        <p:txBody>
          <a:bodyPr wrap="square" rtlCol="0">
            <a:spAutoFit/>
          </a:bodyPr>
          <a:lstStyle>
            <a:defPPr>
              <a:defRPr lang="zh-CN"/>
            </a:defPPr>
            <a:lvl1pPr marL="609600" indent="-609600" algn="just">
              <a:lnSpc>
                <a:spcPct val="150000"/>
              </a:lnSpc>
              <a:buFont typeface="Wingdings" pitchFamily="2" charset="2"/>
              <a:buChar char="l"/>
              <a:defRPr sz="1400">
                <a:gradFill>
                  <a:gsLst>
                    <a:gs pos="57000">
                      <a:srgbClr val="F4DC83"/>
                    </a:gs>
                    <a:gs pos="19000">
                      <a:srgbClr val="CFA455"/>
                    </a:gs>
                    <a:gs pos="100000">
                      <a:srgbClr val="A96B27"/>
                    </a:gs>
                  </a:gsLst>
                  <a:lin ang="5400000" scaled="1"/>
                </a:gradFill>
                <a:latin typeface="华文细黑" panose="02010600040101010101" pitchFamily="2" charset="-122"/>
                <a:ea typeface="华文细黑" panose="02010600040101010101" pitchFamily="2" charset="-122"/>
              </a:defRPr>
            </a:lvl1pPr>
          </a:lstStyle>
          <a:p>
            <a:pPr marL="0" indent="0" algn="dist">
              <a:buNone/>
            </a:pPr>
            <a:r>
              <a:rPr lang="zh-CN" altLang="en-US" sz="3200" dirty="0" smtClean="0">
                <a:solidFill>
                  <a:srgbClr val="CBCAC1"/>
                </a:solidFill>
                <a:latin typeface="方正兰亭粗黑简体" panose="02000000000000000000" pitchFamily="2" charset="-122"/>
                <a:ea typeface="方正兰亭粗黑简体" panose="02000000000000000000" pitchFamily="2" charset="-122"/>
              </a:rPr>
              <a:t>项目背景概述</a:t>
            </a:r>
            <a:endParaRPr lang="zh-CN" altLang="en-US" sz="3200" dirty="0">
              <a:solidFill>
                <a:srgbClr val="CBCAC1"/>
              </a:solidFill>
              <a:latin typeface="方正兰亭粗黑简体" panose="02000000000000000000" pitchFamily="2" charset="-122"/>
              <a:ea typeface="方正兰亭粗黑简体" panose="02000000000000000000" pitchFamily="2" charset="-122"/>
            </a:endParaRPr>
          </a:p>
        </p:txBody>
      </p:sp>
    </p:spTree>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6"/>
          <p:cNvSpPr txBox="1"/>
          <p:nvPr/>
        </p:nvSpPr>
        <p:spPr>
          <a:xfrm>
            <a:off x="1311224" y="4174908"/>
            <a:ext cx="1658241" cy="276999"/>
          </a:xfrm>
          <a:prstGeom prst="rect">
            <a:avLst/>
          </a:prstGeom>
          <a:noFill/>
        </p:spPr>
        <p:txBody>
          <a:bodyPr wrap="square" lIns="0" tIns="0" rIns="0" bIns="0" rtlCol="0" anchor="ctr">
            <a:spAutoFit/>
          </a:bodyPr>
          <a:lstStyle/>
          <a:p>
            <a:pPr algn="ctr"/>
            <a:r>
              <a:rPr lang="en-US" b="1" dirty="0">
                <a:solidFill>
                  <a:srgbClr val="CBCAC1"/>
                </a:solidFill>
                <a:latin typeface="华文细黑" panose="02010600040101010101" pitchFamily="2" charset="-122"/>
                <a:ea typeface="华文细黑" panose="02010600040101010101" pitchFamily="2" charset="-122"/>
              </a:rPr>
              <a:t>Rachel </a:t>
            </a:r>
            <a:r>
              <a:rPr lang="en-US" b="1" dirty="0" smtClean="0">
                <a:solidFill>
                  <a:srgbClr val="CBCAC1"/>
                </a:solidFill>
                <a:latin typeface="华文细黑" panose="02010600040101010101" pitchFamily="2" charset="-122"/>
                <a:ea typeface="华文细黑" panose="02010600040101010101" pitchFamily="2" charset="-122"/>
              </a:rPr>
              <a:t>Dark</a:t>
            </a:r>
            <a:endParaRPr lang="en-US" b="1" dirty="0">
              <a:solidFill>
                <a:srgbClr val="CBCAC1"/>
              </a:solidFill>
              <a:latin typeface="华文细黑" panose="02010600040101010101" pitchFamily="2" charset="-122"/>
              <a:ea typeface="华文细黑" panose="02010600040101010101" pitchFamily="2" charset="-122"/>
            </a:endParaRPr>
          </a:p>
        </p:txBody>
      </p:sp>
      <p:sp>
        <p:nvSpPr>
          <p:cNvPr id="19" name="TextBox 7"/>
          <p:cNvSpPr txBox="1"/>
          <p:nvPr/>
        </p:nvSpPr>
        <p:spPr>
          <a:xfrm>
            <a:off x="1185481" y="4820829"/>
            <a:ext cx="1893167" cy="738664"/>
          </a:xfrm>
          <a:prstGeom prst="rect">
            <a:avLst/>
          </a:prstGeom>
          <a:noFill/>
        </p:spPr>
        <p:txBody>
          <a:bodyPr wrap="square" lIns="0" tIns="0" rIns="0" bIns="0" rtlCol="0">
            <a:spAutoFit/>
          </a:bodyPr>
          <a:lstStyle/>
          <a:p>
            <a:pPr algn="ctr">
              <a:spcBef>
                <a:spcPct val="0"/>
              </a:spcBef>
              <a:buNone/>
            </a:pPr>
            <a:r>
              <a:rPr lang="en-US" altLang="zh-CN" sz="1200" dirty="0">
                <a:solidFill>
                  <a:srgbClr val="CBCAC1"/>
                </a:solidFill>
                <a:latin typeface="华文细黑" panose="02010600040101010101" pitchFamily="2" charset="-122"/>
                <a:ea typeface="华文细黑" panose="02010600040101010101" pitchFamily="2" charset="-122"/>
              </a:rPr>
              <a:t> A designer can use default text to simulate what text would look like. If it is not real text. </a:t>
            </a:r>
          </a:p>
        </p:txBody>
      </p:sp>
      <p:sp>
        <p:nvSpPr>
          <p:cNvPr id="22" name="TextBox 59"/>
          <p:cNvSpPr txBox="1"/>
          <p:nvPr/>
        </p:nvSpPr>
        <p:spPr>
          <a:xfrm>
            <a:off x="4110217" y="4174907"/>
            <a:ext cx="1345927" cy="276999"/>
          </a:xfrm>
          <a:prstGeom prst="rect">
            <a:avLst/>
          </a:prstGeom>
          <a:noFill/>
        </p:spPr>
        <p:txBody>
          <a:bodyPr wrap="square" lIns="0" tIns="0" rIns="0" bIns="0" rtlCol="0" anchor="ctr">
            <a:spAutoFit/>
          </a:bodyPr>
          <a:lstStyle/>
          <a:p>
            <a:pPr algn="ctr"/>
            <a:r>
              <a:rPr lang="en-US" b="1" dirty="0">
                <a:solidFill>
                  <a:srgbClr val="CBCAC1"/>
                </a:solidFill>
                <a:latin typeface="华文细黑" panose="02010600040101010101" pitchFamily="2" charset="-122"/>
                <a:ea typeface="华文细黑" panose="02010600040101010101" pitchFamily="2" charset="-122"/>
              </a:rPr>
              <a:t>Adam </a:t>
            </a:r>
            <a:r>
              <a:rPr lang="en-US" b="1" dirty="0" smtClean="0">
                <a:solidFill>
                  <a:srgbClr val="CBCAC1"/>
                </a:solidFill>
                <a:latin typeface="华文细黑" panose="02010600040101010101" pitchFamily="2" charset="-122"/>
                <a:ea typeface="华文细黑" panose="02010600040101010101" pitchFamily="2" charset="-122"/>
              </a:rPr>
              <a:t>Dark</a:t>
            </a:r>
            <a:endParaRPr lang="en-US" b="1" dirty="0">
              <a:solidFill>
                <a:srgbClr val="CBCAC1"/>
              </a:solidFill>
              <a:latin typeface="华文细黑" panose="02010600040101010101" pitchFamily="2" charset="-122"/>
              <a:ea typeface="华文细黑" panose="02010600040101010101" pitchFamily="2" charset="-122"/>
            </a:endParaRPr>
          </a:p>
        </p:txBody>
      </p:sp>
      <p:sp>
        <p:nvSpPr>
          <p:cNvPr id="23" name="TextBox 60"/>
          <p:cNvSpPr txBox="1"/>
          <p:nvPr/>
        </p:nvSpPr>
        <p:spPr>
          <a:xfrm>
            <a:off x="3828317" y="4820829"/>
            <a:ext cx="1893167" cy="738664"/>
          </a:xfrm>
          <a:prstGeom prst="rect">
            <a:avLst/>
          </a:prstGeom>
          <a:noFill/>
        </p:spPr>
        <p:txBody>
          <a:bodyPr wrap="square" lIns="0" tIns="0" rIns="0" bIns="0" rtlCol="0">
            <a:spAutoFit/>
          </a:bodyPr>
          <a:lstStyle/>
          <a:p>
            <a:pPr algn="ctr">
              <a:spcBef>
                <a:spcPct val="0"/>
              </a:spcBef>
              <a:buNone/>
            </a:pPr>
            <a:r>
              <a:rPr lang="en-US" altLang="zh-CN" sz="1200" dirty="0">
                <a:solidFill>
                  <a:srgbClr val="CBCAC1"/>
                </a:solidFill>
                <a:latin typeface="华文细黑" panose="02010600040101010101" pitchFamily="2" charset="-122"/>
                <a:ea typeface="华文细黑" panose="02010600040101010101" pitchFamily="2" charset="-122"/>
              </a:rPr>
              <a:t> A designer can use default text to simulate what text would look like. If it is not real text. </a:t>
            </a:r>
          </a:p>
        </p:txBody>
      </p:sp>
      <p:sp>
        <p:nvSpPr>
          <p:cNvPr id="30" name="TextBox 64"/>
          <p:cNvSpPr txBox="1"/>
          <p:nvPr/>
        </p:nvSpPr>
        <p:spPr>
          <a:xfrm>
            <a:off x="6702872" y="4174907"/>
            <a:ext cx="1543013" cy="276999"/>
          </a:xfrm>
          <a:prstGeom prst="rect">
            <a:avLst/>
          </a:prstGeom>
          <a:noFill/>
        </p:spPr>
        <p:txBody>
          <a:bodyPr wrap="square" lIns="0" tIns="0" rIns="0" bIns="0" rtlCol="0" anchor="ctr">
            <a:spAutoFit/>
          </a:bodyPr>
          <a:lstStyle/>
          <a:p>
            <a:pPr algn="ctr"/>
            <a:r>
              <a:rPr lang="en-US" b="1" dirty="0">
                <a:solidFill>
                  <a:srgbClr val="CBCAC1"/>
                </a:solidFill>
                <a:latin typeface="华文细黑" panose="02010600040101010101" pitchFamily="2" charset="-122"/>
                <a:ea typeface="华文细黑" panose="02010600040101010101" pitchFamily="2" charset="-122"/>
              </a:rPr>
              <a:t>Anna </a:t>
            </a:r>
            <a:r>
              <a:rPr lang="en-US" b="1" dirty="0" smtClean="0">
                <a:solidFill>
                  <a:srgbClr val="CBCAC1"/>
                </a:solidFill>
                <a:latin typeface="华文细黑" panose="02010600040101010101" pitchFamily="2" charset="-122"/>
                <a:ea typeface="华文细黑" panose="02010600040101010101" pitchFamily="2" charset="-122"/>
              </a:rPr>
              <a:t>Dark</a:t>
            </a:r>
            <a:endParaRPr lang="en-US" b="1" dirty="0">
              <a:solidFill>
                <a:srgbClr val="CBCAC1"/>
              </a:solidFill>
              <a:latin typeface="华文细黑" panose="02010600040101010101" pitchFamily="2" charset="-122"/>
              <a:ea typeface="华文细黑" panose="02010600040101010101" pitchFamily="2" charset="-122"/>
            </a:endParaRPr>
          </a:p>
        </p:txBody>
      </p:sp>
      <p:sp>
        <p:nvSpPr>
          <p:cNvPr id="34" name="TextBox 65"/>
          <p:cNvSpPr txBox="1"/>
          <p:nvPr/>
        </p:nvSpPr>
        <p:spPr>
          <a:xfrm>
            <a:off x="6519517" y="4820829"/>
            <a:ext cx="1893167" cy="738664"/>
          </a:xfrm>
          <a:prstGeom prst="rect">
            <a:avLst/>
          </a:prstGeom>
          <a:noFill/>
        </p:spPr>
        <p:txBody>
          <a:bodyPr wrap="square" lIns="0" tIns="0" rIns="0" bIns="0" rtlCol="0">
            <a:spAutoFit/>
          </a:bodyPr>
          <a:lstStyle/>
          <a:p>
            <a:pPr algn="ctr">
              <a:spcBef>
                <a:spcPct val="0"/>
              </a:spcBef>
              <a:buNone/>
            </a:pPr>
            <a:r>
              <a:rPr lang="en-US" altLang="zh-CN" sz="1200" dirty="0">
                <a:solidFill>
                  <a:srgbClr val="CBCAC1"/>
                </a:solidFill>
                <a:latin typeface="华文细黑" panose="02010600040101010101" pitchFamily="2" charset="-122"/>
                <a:ea typeface="华文细黑" panose="02010600040101010101" pitchFamily="2" charset="-122"/>
              </a:rPr>
              <a:t> A designer can use default text to simulate what text would look like. If it is not real text. </a:t>
            </a:r>
          </a:p>
        </p:txBody>
      </p:sp>
      <p:sp>
        <p:nvSpPr>
          <p:cNvPr id="37" name="TextBox 69"/>
          <p:cNvSpPr txBox="1"/>
          <p:nvPr/>
        </p:nvSpPr>
        <p:spPr>
          <a:xfrm>
            <a:off x="9338534" y="4174907"/>
            <a:ext cx="1599297" cy="276999"/>
          </a:xfrm>
          <a:prstGeom prst="rect">
            <a:avLst/>
          </a:prstGeom>
          <a:noFill/>
        </p:spPr>
        <p:txBody>
          <a:bodyPr wrap="square" lIns="0" tIns="0" rIns="0" bIns="0" rtlCol="0" anchor="ctr">
            <a:spAutoFit/>
          </a:bodyPr>
          <a:lstStyle/>
          <a:p>
            <a:pPr algn="ctr"/>
            <a:r>
              <a:rPr lang="en-US" b="1" dirty="0" smtClean="0">
                <a:solidFill>
                  <a:srgbClr val="CBCAC1"/>
                </a:solidFill>
                <a:latin typeface="华文细黑" panose="02010600040101010101" pitchFamily="2" charset="-122"/>
                <a:ea typeface="华文细黑" panose="02010600040101010101" pitchFamily="2" charset="-122"/>
              </a:rPr>
              <a:t>David Dark</a:t>
            </a:r>
            <a:endParaRPr lang="en-US" b="1" dirty="0">
              <a:solidFill>
                <a:srgbClr val="CBCAC1"/>
              </a:solidFill>
              <a:latin typeface="华文细黑" panose="02010600040101010101" pitchFamily="2" charset="-122"/>
              <a:ea typeface="华文细黑" panose="02010600040101010101" pitchFamily="2" charset="-122"/>
            </a:endParaRPr>
          </a:p>
        </p:txBody>
      </p:sp>
      <p:sp>
        <p:nvSpPr>
          <p:cNvPr id="38" name="TextBox 70"/>
          <p:cNvSpPr txBox="1"/>
          <p:nvPr/>
        </p:nvSpPr>
        <p:spPr>
          <a:xfrm>
            <a:off x="9183320" y="4820829"/>
            <a:ext cx="1893167" cy="738664"/>
          </a:xfrm>
          <a:prstGeom prst="rect">
            <a:avLst/>
          </a:prstGeom>
          <a:noFill/>
        </p:spPr>
        <p:txBody>
          <a:bodyPr wrap="square" lIns="0" tIns="0" rIns="0" bIns="0" rtlCol="0">
            <a:spAutoFit/>
          </a:bodyPr>
          <a:lstStyle/>
          <a:p>
            <a:pPr algn="ctr">
              <a:spcBef>
                <a:spcPct val="0"/>
              </a:spcBef>
              <a:buNone/>
            </a:pPr>
            <a:r>
              <a:rPr lang="en-US" altLang="zh-CN" sz="1200" dirty="0">
                <a:solidFill>
                  <a:srgbClr val="CBCAC1"/>
                </a:solidFill>
                <a:latin typeface="华文细黑" panose="02010600040101010101" pitchFamily="2" charset="-122"/>
                <a:ea typeface="华文细黑" panose="02010600040101010101" pitchFamily="2" charset="-122"/>
              </a:rPr>
              <a:t> A designer can use default text to simulate what text would look like. If it is not real text. </a:t>
            </a:r>
          </a:p>
        </p:txBody>
      </p:sp>
      <p:sp>
        <p:nvSpPr>
          <p:cNvPr id="2" name="椭圆 1"/>
          <p:cNvSpPr/>
          <p:nvPr/>
        </p:nvSpPr>
        <p:spPr>
          <a:xfrm>
            <a:off x="1325316" y="2159288"/>
            <a:ext cx="1613495" cy="1638613"/>
          </a:xfrm>
          <a:prstGeom prst="ellips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961615" y="2161560"/>
            <a:ext cx="1613495" cy="1638613"/>
          </a:xfrm>
          <a:prstGeom prst="ellips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650230" y="2161560"/>
            <a:ext cx="1613495" cy="1638613"/>
          </a:xfrm>
          <a:prstGeom prst="ellips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311550" y="2161560"/>
            <a:ext cx="1613495" cy="1638613"/>
          </a:xfrm>
          <a:prstGeom prst="ellips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30"/>
          <p:cNvSpPr/>
          <p:nvPr/>
        </p:nvSpPr>
        <p:spPr>
          <a:xfrm>
            <a:off x="1417347" y="2264914"/>
            <a:ext cx="1440000" cy="1440000"/>
          </a:xfrm>
          <a:prstGeom prst="ellipse">
            <a:avLst/>
          </a:prstGeom>
          <a:blipFill>
            <a:blip r:embed="rId2"/>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Dotum" pitchFamily="34" charset="-127"/>
              <a:ea typeface="Dotum" pitchFamily="34" charset="-127"/>
            </a:endParaRPr>
          </a:p>
        </p:txBody>
      </p:sp>
      <p:sp>
        <p:nvSpPr>
          <p:cNvPr id="24" name="Oval 61"/>
          <p:cNvSpPr/>
          <p:nvPr/>
        </p:nvSpPr>
        <p:spPr>
          <a:xfrm>
            <a:off x="4046115" y="2264914"/>
            <a:ext cx="1440000" cy="1440000"/>
          </a:xfrm>
          <a:prstGeom prst="ellipse">
            <a:avLst/>
          </a:prstGeom>
          <a:blipFill>
            <a:blip r:embed="rId3"/>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Dotum" pitchFamily="34" charset="-127"/>
              <a:ea typeface="Dotum" pitchFamily="34" charset="-127"/>
            </a:endParaRPr>
          </a:p>
        </p:txBody>
      </p:sp>
      <p:sp>
        <p:nvSpPr>
          <p:cNvPr id="35" name="Oval 66"/>
          <p:cNvSpPr/>
          <p:nvPr/>
        </p:nvSpPr>
        <p:spPr>
          <a:xfrm>
            <a:off x="6737315" y="2264914"/>
            <a:ext cx="1440000" cy="1440000"/>
          </a:xfrm>
          <a:prstGeom prst="ellipse">
            <a:avLst/>
          </a:prstGeom>
          <a:blipFill dpi="0" rotWithShape="1">
            <a:blip r:embed="rId4"/>
            <a:srcRect/>
            <a:stretch>
              <a:fillRect r="-1000" b="-1000"/>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Dotum" pitchFamily="34" charset="-127"/>
              <a:ea typeface="Dotum" pitchFamily="34" charset="-127"/>
            </a:endParaRPr>
          </a:p>
        </p:txBody>
      </p:sp>
      <p:sp>
        <p:nvSpPr>
          <p:cNvPr id="39" name="Oval 71"/>
          <p:cNvSpPr/>
          <p:nvPr/>
        </p:nvSpPr>
        <p:spPr>
          <a:xfrm>
            <a:off x="9401117" y="2264914"/>
            <a:ext cx="1440000" cy="1440000"/>
          </a:xfrm>
          <a:prstGeom prst="ellipse">
            <a:avLst/>
          </a:prstGeom>
          <a:blipFill dpi="0" rotWithShape="1">
            <a:blip r:embed="rId5"/>
            <a:srcRect/>
            <a:tile tx="-450850" ty="-133350" sx="33000" sy="43000" flip="none" algn="tl"/>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Dotum" pitchFamily="34" charset="-127"/>
              <a:ea typeface="Dotum" pitchFamily="34" charset="-127"/>
            </a:endParaRPr>
          </a:p>
        </p:txBody>
      </p:sp>
      <p:grpSp>
        <p:nvGrpSpPr>
          <p:cNvPr id="29" name="组合 28"/>
          <p:cNvGrpSpPr/>
          <p:nvPr/>
        </p:nvGrpSpPr>
        <p:grpSpPr>
          <a:xfrm>
            <a:off x="4076440" y="931761"/>
            <a:ext cx="4117798" cy="493881"/>
            <a:chOff x="4103736" y="331258"/>
            <a:chExt cx="4117798" cy="493881"/>
          </a:xfrm>
        </p:grpSpPr>
        <p:sp>
          <p:nvSpPr>
            <p:cNvPr id="31" name="菱形 30"/>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anim calcmode="lin" valueType="num">
                                      <p:cBhvr>
                                        <p:cTn id="35" dur="500" fill="hold"/>
                                        <p:tgtEl>
                                          <p:spTgt spid="37"/>
                                        </p:tgtEl>
                                        <p:attrNameLst>
                                          <p:attrName>ppt_x</p:attrName>
                                        </p:attrNameLst>
                                      </p:cBhvr>
                                      <p:tavLst>
                                        <p:tav tm="0">
                                          <p:val>
                                            <p:strVal val="#ppt_x"/>
                                          </p:val>
                                        </p:tav>
                                        <p:tav tm="100000">
                                          <p:val>
                                            <p:strVal val="#ppt_x"/>
                                          </p:val>
                                        </p:tav>
                                      </p:tavLst>
                                    </p:anim>
                                    <p:anim calcmode="lin" valueType="num">
                                      <p:cBhvr>
                                        <p:cTn id="36" dur="500" fill="hold"/>
                                        <p:tgtEl>
                                          <p:spTgt spid="37"/>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0" grpId="0"/>
      <p:bldP spid="34"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32"/>
          <p:cNvCxnSpPr/>
          <p:nvPr/>
        </p:nvCxnSpPr>
        <p:spPr>
          <a:xfrm flipH="1">
            <a:off x="-178953" y="4053159"/>
            <a:ext cx="2201049" cy="1210695"/>
          </a:xfrm>
          <a:prstGeom prst="curvedConnector3">
            <a:avLst>
              <a:gd name="adj1" fmla="val 50000"/>
            </a:avLst>
          </a:prstGeom>
          <a:ln>
            <a:solidFill>
              <a:srgbClr val="CBCAC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flipH="1">
            <a:off x="6816831" y="1991409"/>
            <a:ext cx="398503" cy="2801669"/>
          </a:xfrm>
          <a:prstGeom prst="curvedConnector5">
            <a:avLst>
              <a:gd name="adj1" fmla="val -57365"/>
              <a:gd name="adj2" fmla="val 50000"/>
              <a:gd name="adj3" fmla="val 157365"/>
            </a:avLst>
          </a:prstGeom>
          <a:ln>
            <a:solidFill>
              <a:srgbClr val="CBCAC1"/>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flipH="1">
            <a:off x="3703721" y="2201583"/>
            <a:ext cx="729004" cy="3094050"/>
          </a:xfrm>
          <a:prstGeom prst="curvedConnector5">
            <a:avLst>
              <a:gd name="adj1" fmla="val -31358"/>
              <a:gd name="adj2" fmla="val 50000"/>
              <a:gd name="adj3" fmla="val 131358"/>
            </a:avLst>
          </a:prstGeom>
          <a:ln>
            <a:solidFill>
              <a:srgbClr val="CBCAC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32"/>
          <p:cNvCxnSpPr/>
          <p:nvPr/>
        </p:nvCxnSpPr>
        <p:spPr>
          <a:xfrm rot="10800000" flipV="1">
            <a:off x="8876977" y="2003190"/>
            <a:ext cx="1583490" cy="862212"/>
          </a:xfrm>
          <a:prstGeom prst="curvedConnector3">
            <a:avLst>
              <a:gd name="adj1" fmla="val 50000"/>
            </a:avLst>
          </a:prstGeom>
          <a:ln>
            <a:solidFill>
              <a:srgbClr val="CBCAC1"/>
            </a:solidFill>
            <a:prstDash val="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rot="836135">
            <a:off x="9321590" y="961869"/>
            <a:ext cx="1983898" cy="1823838"/>
            <a:chOff x="9221131" y="1098006"/>
            <a:chExt cx="1983898" cy="1823838"/>
          </a:xfrm>
          <a:solidFill>
            <a:srgbClr val="CBCAC1"/>
          </a:solidFill>
        </p:grpSpPr>
        <p:sp>
          <p:nvSpPr>
            <p:cNvPr id="43" name="Freeform 5"/>
            <p:cNvSpPr/>
            <p:nvPr/>
          </p:nvSpPr>
          <p:spPr bwMode="auto">
            <a:xfrm>
              <a:off x="10874032" y="1098006"/>
              <a:ext cx="330997" cy="325874"/>
            </a:xfrm>
            <a:custGeom>
              <a:avLst/>
              <a:gdLst>
                <a:gd name="T0" fmla="*/ 248 w 269"/>
                <a:gd name="T1" fmla="*/ 12 h 286"/>
                <a:gd name="T2" fmla="*/ 217 w 269"/>
                <a:gd name="T3" fmla="*/ 0 h 286"/>
                <a:gd name="T4" fmla="*/ 212 w 269"/>
                <a:gd name="T5" fmla="*/ 0 h 286"/>
                <a:gd name="T6" fmla="*/ 208 w 269"/>
                <a:gd name="T7" fmla="*/ 0 h 286"/>
                <a:gd name="T8" fmla="*/ 182 w 269"/>
                <a:gd name="T9" fmla="*/ 5 h 286"/>
                <a:gd name="T10" fmla="*/ 108 w 269"/>
                <a:gd name="T11" fmla="*/ 42 h 286"/>
                <a:gd name="T12" fmla="*/ 6 w 269"/>
                <a:gd name="T13" fmla="*/ 119 h 286"/>
                <a:gd name="T14" fmla="*/ 79 w 269"/>
                <a:gd name="T15" fmla="*/ 188 h 286"/>
                <a:gd name="T16" fmla="*/ 53 w 269"/>
                <a:gd name="T17" fmla="*/ 215 h 286"/>
                <a:gd name="T18" fmla="*/ 30 w 269"/>
                <a:gd name="T19" fmla="*/ 223 h 286"/>
                <a:gd name="T20" fmla="*/ 12 w 269"/>
                <a:gd name="T21" fmla="*/ 231 h 286"/>
                <a:gd name="T22" fmla="*/ 1 w 269"/>
                <a:gd name="T23" fmla="*/ 252 h 286"/>
                <a:gd name="T24" fmla="*/ 12 w 269"/>
                <a:gd name="T25" fmla="*/ 275 h 286"/>
                <a:gd name="T26" fmla="*/ 36 w 269"/>
                <a:gd name="T27" fmla="*/ 285 h 286"/>
                <a:gd name="T28" fmla="*/ 55 w 269"/>
                <a:gd name="T29" fmla="*/ 274 h 286"/>
                <a:gd name="T30" fmla="*/ 63 w 269"/>
                <a:gd name="T31" fmla="*/ 255 h 286"/>
                <a:gd name="T32" fmla="*/ 69 w 269"/>
                <a:gd name="T33" fmla="*/ 231 h 286"/>
                <a:gd name="T34" fmla="*/ 70 w 269"/>
                <a:gd name="T35" fmla="*/ 230 h 286"/>
                <a:gd name="T36" fmla="*/ 96 w 269"/>
                <a:gd name="T37" fmla="*/ 204 h 286"/>
                <a:gd name="T38" fmla="*/ 164 w 269"/>
                <a:gd name="T39" fmla="*/ 268 h 286"/>
                <a:gd name="T40" fmla="*/ 235 w 269"/>
                <a:gd name="T41" fmla="*/ 153 h 286"/>
                <a:gd name="T42" fmla="*/ 265 w 269"/>
                <a:gd name="T43" fmla="*/ 77 h 286"/>
                <a:gd name="T44" fmla="*/ 248 w 269"/>
                <a:gd name="T45" fmla="*/ 1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9" h="286">
                  <a:moveTo>
                    <a:pt x="248" y="12"/>
                  </a:moveTo>
                  <a:cubicBezTo>
                    <a:pt x="239" y="4"/>
                    <a:pt x="228" y="1"/>
                    <a:pt x="217" y="0"/>
                  </a:cubicBezTo>
                  <a:cubicBezTo>
                    <a:pt x="215" y="0"/>
                    <a:pt x="214" y="0"/>
                    <a:pt x="212" y="0"/>
                  </a:cubicBezTo>
                  <a:cubicBezTo>
                    <a:pt x="211" y="0"/>
                    <a:pt x="209" y="0"/>
                    <a:pt x="208" y="0"/>
                  </a:cubicBezTo>
                  <a:cubicBezTo>
                    <a:pt x="199" y="1"/>
                    <a:pt x="190" y="2"/>
                    <a:pt x="182" y="5"/>
                  </a:cubicBezTo>
                  <a:cubicBezTo>
                    <a:pt x="159" y="12"/>
                    <a:pt x="135" y="25"/>
                    <a:pt x="108" y="42"/>
                  </a:cubicBezTo>
                  <a:cubicBezTo>
                    <a:pt x="76" y="63"/>
                    <a:pt x="41" y="90"/>
                    <a:pt x="6" y="119"/>
                  </a:cubicBezTo>
                  <a:cubicBezTo>
                    <a:pt x="79" y="188"/>
                    <a:pt x="79" y="188"/>
                    <a:pt x="79" y="188"/>
                  </a:cubicBezTo>
                  <a:cubicBezTo>
                    <a:pt x="53" y="215"/>
                    <a:pt x="53" y="215"/>
                    <a:pt x="53" y="215"/>
                  </a:cubicBezTo>
                  <a:cubicBezTo>
                    <a:pt x="46" y="222"/>
                    <a:pt x="37" y="222"/>
                    <a:pt x="30" y="223"/>
                  </a:cubicBezTo>
                  <a:cubicBezTo>
                    <a:pt x="23" y="225"/>
                    <a:pt x="17" y="226"/>
                    <a:pt x="12" y="231"/>
                  </a:cubicBezTo>
                  <a:cubicBezTo>
                    <a:pt x="6" y="237"/>
                    <a:pt x="2" y="245"/>
                    <a:pt x="1" y="252"/>
                  </a:cubicBezTo>
                  <a:cubicBezTo>
                    <a:pt x="0" y="259"/>
                    <a:pt x="2" y="266"/>
                    <a:pt x="12" y="275"/>
                  </a:cubicBezTo>
                  <a:cubicBezTo>
                    <a:pt x="21" y="284"/>
                    <a:pt x="29" y="286"/>
                    <a:pt x="36" y="285"/>
                  </a:cubicBezTo>
                  <a:cubicBezTo>
                    <a:pt x="43" y="284"/>
                    <a:pt x="49" y="280"/>
                    <a:pt x="55" y="274"/>
                  </a:cubicBezTo>
                  <a:cubicBezTo>
                    <a:pt x="61" y="269"/>
                    <a:pt x="62" y="263"/>
                    <a:pt x="63" y="255"/>
                  </a:cubicBezTo>
                  <a:cubicBezTo>
                    <a:pt x="63" y="248"/>
                    <a:pt x="63" y="239"/>
                    <a:pt x="69" y="231"/>
                  </a:cubicBezTo>
                  <a:cubicBezTo>
                    <a:pt x="70" y="231"/>
                    <a:pt x="70" y="231"/>
                    <a:pt x="70" y="230"/>
                  </a:cubicBezTo>
                  <a:cubicBezTo>
                    <a:pt x="96" y="204"/>
                    <a:pt x="96" y="204"/>
                    <a:pt x="96" y="204"/>
                  </a:cubicBezTo>
                  <a:cubicBezTo>
                    <a:pt x="164" y="268"/>
                    <a:pt x="164" y="268"/>
                    <a:pt x="164" y="268"/>
                  </a:cubicBezTo>
                  <a:cubicBezTo>
                    <a:pt x="192" y="228"/>
                    <a:pt x="217" y="188"/>
                    <a:pt x="235" y="153"/>
                  </a:cubicBezTo>
                  <a:cubicBezTo>
                    <a:pt x="250" y="125"/>
                    <a:pt x="260" y="100"/>
                    <a:pt x="265" y="77"/>
                  </a:cubicBezTo>
                  <a:cubicBezTo>
                    <a:pt x="269" y="54"/>
                    <a:pt x="267" y="28"/>
                    <a:pt x="248" y="12"/>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4" name="Freeform 6"/>
            <p:cNvSpPr/>
            <p:nvPr/>
          </p:nvSpPr>
          <p:spPr bwMode="auto">
            <a:xfrm>
              <a:off x="10539393" y="1252038"/>
              <a:ext cx="519394" cy="492903"/>
            </a:xfrm>
            <a:custGeom>
              <a:avLst/>
              <a:gdLst>
                <a:gd name="T0" fmla="*/ 357 w 422"/>
                <a:gd name="T1" fmla="*/ 109 h 433"/>
                <a:gd name="T2" fmla="*/ 355 w 422"/>
                <a:gd name="T3" fmla="*/ 123 h 433"/>
                <a:gd name="T4" fmla="*/ 342 w 422"/>
                <a:gd name="T5" fmla="*/ 153 h 433"/>
                <a:gd name="T6" fmla="*/ 310 w 422"/>
                <a:gd name="T7" fmla="*/ 170 h 433"/>
                <a:gd name="T8" fmla="*/ 270 w 422"/>
                <a:gd name="T9" fmla="*/ 154 h 433"/>
                <a:gd name="T10" fmla="*/ 253 w 422"/>
                <a:gd name="T11" fmla="*/ 115 h 433"/>
                <a:gd name="T12" fmla="*/ 270 w 422"/>
                <a:gd name="T13" fmla="*/ 82 h 433"/>
                <a:gd name="T14" fmla="*/ 299 w 422"/>
                <a:gd name="T15" fmla="*/ 69 h 433"/>
                <a:gd name="T16" fmla="*/ 311 w 422"/>
                <a:gd name="T17" fmla="*/ 66 h 433"/>
                <a:gd name="T18" fmla="*/ 320 w 422"/>
                <a:gd name="T19" fmla="*/ 57 h 433"/>
                <a:gd name="T20" fmla="*/ 259 w 422"/>
                <a:gd name="T21" fmla="*/ 0 h 433"/>
                <a:gd name="T22" fmla="*/ 208 w 422"/>
                <a:gd name="T23" fmla="*/ 45 h 433"/>
                <a:gd name="T24" fmla="*/ 0 w 422"/>
                <a:gd name="T25" fmla="*/ 247 h 433"/>
                <a:gd name="T26" fmla="*/ 76 w 422"/>
                <a:gd name="T27" fmla="*/ 319 h 433"/>
                <a:gd name="T28" fmla="*/ 81 w 422"/>
                <a:gd name="T29" fmla="*/ 314 h 433"/>
                <a:gd name="T30" fmla="*/ 84 w 422"/>
                <a:gd name="T31" fmla="*/ 300 h 433"/>
                <a:gd name="T32" fmla="*/ 96 w 422"/>
                <a:gd name="T33" fmla="*/ 269 h 433"/>
                <a:gd name="T34" fmla="*/ 128 w 422"/>
                <a:gd name="T35" fmla="*/ 252 h 433"/>
                <a:gd name="T36" fmla="*/ 168 w 422"/>
                <a:gd name="T37" fmla="*/ 268 h 433"/>
                <a:gd name="T38" fmla="*/ 185 w 422"/>
                <a:gd name="T39" fmla="*/ 308 h 433"/>
                <a:gd name="T40" fmla="*/ 168 w 422"/>
                <a:gd name="T41" fmla="*/ 340 h 433"/>
                <a:gd name="T42" fmla="*/ 139 w 422"/>
                <a:gd name="T43" fmla="*/ 354 h 433"/>
                <a:gd name="T44" fmla="*/ 128 w 422"/>
                <a:gd name="T45" fmla="*/ 356 h 433"/>
                <a:gd name="T46" fmla="*/ 122 w 422"/>
                <a:gd name="T47" fmla="*/ 362 h 433"/>
                <a:gd name="T48" fmla="*/ 198 w 422"/>
                <a:gd name="T49" fmla="*/ 433 h 433"/>
                <a:gd name="T50" fmla="*/ 386 w 422"/>
                <a:gd name="T51" fmla="*/ 203 h 433"/>
                <a:gd name="T52" fmla="*/ 422 w 422"/>
                <a:gd name="T53" fmla="*/ 152 h 433"/>
                <a:gd name="T54" fmla="*/ 366 w 422"/>
                <a:gd name="T55" fmla="*/ 100 h 433"/>
                <a:gd name="T56" fmla="*/ 357 w 422"/>
                <a:gd name="T57" fmla="*/ 109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2" h="433">
                  <a:moveTo>
                    <a:pt x="357" y="109"/>
                  </a:moveTo>
                  <a:cubicBezTo>
                    <a:pt x="356" y="110"/>
                    <a:pt x="356" y="113"/>
                    <a:pt x="355" y="123"/>
                  </a:cubicBezTo>
                  <a:cubicBezTo>
                    <a:pt x="354" y="131"/>
                    <a:pt x="351" y="144"/>
                    <a:pt x="342" y="153"/>
                  </a:cubicBezTo>
                  <a:cubicBezTo>
                    <a:pt x="333" y="162"/>
                    <a:pt x="323" y="169"/>
                    <a:pt x="310" y="170"/>
                  </a:cubicBezTo>
                  <a:cubicBezTo>
                    <a:pt x="297" y="172"/>
                    <a:pt x="282" y="166"/>
                    <a:pt x="270" y="154"/>
                  </a:cubicBezTo>
                  <a:cubicBezTo>
                    <a:pt x="258" y="143"/>
                    <a:pt x="252" y="127"/>
                    <a:pt x="253" y="115"/>
                  </a:cubicBezTo>
                  <a:cubicBezTo>
                    <a:pt x="255" y="101"/>
                    <a:pt x="262" y="91"/>
                    <a:pt x="270" y="82"/>
                  </a:cubicBezTo>
                  <a:cubicBezTo>
                    <a:pt x="279" y="73"/>
                    <a:pt x="291" y="70"/>
                    <a:pt x="299" y="69"/>
                  </a:cubicBezTo>
                  <a:cubicBezTo>
                    <a:pt x="308" y="67"/>
                    <a:pt x="309" y="67"/>
                    <a:pt x="311" y="66"/>
                  </a:cubicBezTo>
                  <a:cubicBezTo>
                    <a:pt x="320" y="57"/>
                    <a:pt x="320" y="57"/>
                    <a:pt x="320" y="57"/>
                  </a:cubicBezTo>
                  <a:cubicBezTo>
                    <a:pt x="259" y="0"/>
                    <a:pt x="259" y="0"/>
                    <a:pt x="259" y="0"/>
                  </a:cubicBezTo>
                  <a:cubicBezTo>
                    <a:pt x="242" y="14"/>
                    <a:pt x="225" y="29"/>
                    <a:pt x="208" y="45"/>
                  </a:cubicBezTo>
                  <a:cubicBezTo>
                    <a:pt x="107" y="136"/>
                    <a:pt x="22" y="223"/>
                    <a:pt x="0" y="247"/>
                  </a:cubicBezTo>
                  <a:cubicBezTo>
                    <a:pt x="76" y="319"/>
                    <a:pt x="76" y="319"/>
                    <a:pt x="76" y="319"/>
                  </a:cubicBezTo>
                  <a:cubicBezTo>
                    <a:pt x="81" y="314"/>
                    <a:pt x="81" y="314"/>
                    <a:pt x="81" y="314"/>
                  </a:cubicBezTo>
                  <a:cubicBezTo>
                    <a:pt x="82" y="312"/>
                    <a:pt x="82" y="310"/>
                    <a:pt x="84" y="300"/>
                  </a:cubicBezTo>
                  <a:cubicBezTo>
                    <a:pt x="84" y="291"/>
                    <a:pt x="87" y="279"/>
                    <a:pt x="96" y="269"/>
                  </a:cubicBezTo>
                  <a:cubicBezTo>
                    <a:pt x="105" y="261"/>
                    <a:pt x="115" y="254"/>
                    <a:pt x="128" y="252"/>
                  </a:cubicBezTo>
                  <a:cubicBezTo>
                    <a:pt x="141" y="251"/>
                    <a:pt x="156" y="256"/>
                    <a:pt x="168" y="268"/>
                  </a:cubicBezTo>
                  <a:cubicBezTo>
                    <a:pt x="180" y="280"/>
                    <a:pt x="186" y="295"/>
                    <a:pt x="185" y="308"/>
                  </a:cubicBezTo>
                  <a:cubicBezTo>
                    <a:pt x="183" y="321"/>
                    <a:pt x="176" y="332"/>
                    <a:pt x="168" y="340"/>
                  </a:cubicBezTo>
                  <a:cubicBezTo>
                    <a:pt x="159" y="349"/>
                    <a:pt x="147" y="352"/>
                    <a:pt x="139" y="354"/>
                  </a:cubicBezTo>
                  <a:cubicBezTo>
                    <a:pt x="130" y="355"/>
                    <a:pt x="129" y="355"/>
                    <a:pt x="128" y="356"/>
                  </a:cubicBezTo>
                  <a:cubicBezTo>
                    <a:pt x="122" y="362"/>
                    <a:pt x="122" y="362"/>
                    <a:pt x="122" y="362"/>
                  </a:cubicBezTo>
                  <a:cubicBezTo>
                    <a:pt x="198" y="433"/>
                    <a:pt x="198" y="433"/>
                    <a:pt x="198" y="433"/>
                  </a:cubicBezTo>
                  <a:cubicBezTo>
                    <a:pt x="217" y="412"/>
                    <a:pt x="301" y="316"/>
                    <a:pt x="386" y="203"/>
                  </a:cubicBezTo>
                  <a:cubicBezTo>
                    <a:pt x="398" y="186"/>
                    <a:pt x="410" y="169"/>
                    <a:pt x="422" y="152"/>
                  </a:cubicBezTo>
                  <a:cubicBezTo>
                    <a:pt x="366" y="100"/>
                    <a:pt x="366" y="100"/>
                    <a:pt x="366" y="100"/>
                  </a:cubicBezTo>
                  <a:lnTo>
                    <a:pt x="357" y="109"/>
                  </a:ln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5" name="Freeform 7"/>
            <p:cNvSpPr/>
            <p:nvPr/>
          </p:nvSpPr>
          <p:spPr bwMode="auto">
            <a:xfrm>
              <a:off x="9221131" y="1454687"/>
              <a:ext cx="637533" cy="258486"/>
            </a:xfrm>
            <a:custGeom>
              <a:avLst/>
              <a:gdLst>
                <a:gd name="T0" fmla="*/ 507 w 518"/>
                <a:gd name="T1" fmla="*/ 142 h 227"/>
                <a:gd name="T2" fmla="*/ 488 w 518"/>
                <a:gd name="T3" fmla="*/ 135 h 227"/>
                <a:gd name="T4" fmla="*/ 463 w 518"/>
                <a:gd name="T5" fmla="*/ 128 h 227"/>
                <a:gd name="T6" fmla="*/ 463 w 518"/>
                <a:gd name="T7" fmla="*/ 128 h 227"/>
                <a:gd name="T8" fmla="*/ 440 w 518"/>
                <a:gd name="T9" fmla="*/ 105 h 227"/>
                <a:gd name="T10" fmla="*/ 510 w 518"/>
                <a:gd name="T11" fmla="*/ 30 h 227"/>
                <a:gd name="T12" fmla="*/ 148 w 518"/>
                <a:gd name="T13" fmla="*/ 0 h 227"/>
                <a:gd name="T14" fmla="*/ 146 w 518"/>
                <a:gd name="T15" fmla="*/ 0 h 227"/>
                <a:gd name="T16" fmla="*/ 132 w 518"/>
                <a:gd name="T17" fmla="*/ 5 h 227"/>
                <a:gd name="T18" fmla="*/ 57 w 518"/>
                <a:gd name="T19" fmla="*/ 66 h 227"/>
                <a:gd name="T20" fmla="*/ 12 w 518"/>
                <a:gd name="T21" fmla="*/ 113 h 227"/>
                <a:gd name="T22" fmla="*/ 0 w 518"/>
                <a:gd name="T23" fmla="*/ 141 h 227"/>
                <a:gd name="T24" fmla="*/ 9 w 518"/>
                <a:gd name="T25" fmla="*/ 163 h 227"/>
                <a:gd name="T26" fmla="*/ 28 w 518"/>
                <a:gd name="T27" fmla="*/ 172 h 227"/>
                <a:gd name="T28" fmla="*/ 326 w 518"/>
                <a:gd name="T29" fmla="*/ 227 h 227"/>
                <a:gd name="T30" fmla="*/ 424 w 518"/>
                <a:gd name="T31" fmla="*/ 122 h 227"/>
                <a:gd name="T32" fmla="*/ 448 w 518"/>
                <a:gd name="T33" fmla="*/ 145 h 227"/>
                <a:gd name="T34" fmla="*/ 456 w 518"/>
                <a:gd name="T35" fmla="*/ 168 h 227"/>
                <a:gd name="T36" fmla="*/ 464 w 518"/>
                <a:gd name="T37" fmla="*/ 186 h 227"/>
                <a:gd name="T38" fmla="*/ 484 w 518"/>
                <a:gd name="T39" fmla="*/ 197 h 227"/>
                <a:gd name="T40" fmla="*/ 507 w 518"/>
                <a:gd name="T41" fmla="*/ 186 h 227"/>
                <a:gd name="T42" fmla="*/ 518 w 518"/>
                <a:gd name="T43" fmla="*/ 162 h 227"/>
                <a:gd name="T44" fmla="*/ 507 w 518"/>
                <a:gd name="T45" fmla="*/ 14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8" h="227">
                  <a:moveTo>
                    <a:pt x="507" y="142"/>
                  </a:moveTo>
                  <a:cubicBezTo>
                    <a:pt x="501" y="137"/>
                    <a:pt x="495" y="136"/>
                    <a:pt x="488" y="135"/>
                  </a:cubicBezTo>
                  <a:cubicBezTo>
                    <a:pt x="480" y="134"/>
                    <a:pt x="471" y="135"/>
                    <a:pt x="463" y="128"/>
                  </a:cubicBezTo>
                  <a:cubicBezTo>
                    <a:pt x="463" y="128"/>
                    <a:pt x="463" y="128"/>
                    <a:pt x="463" y="128"/>
                  </a:cubicBezTo>
                  <a:cubicBezTo>
                    <a:pt x="440" y="105"/>
                    <a:pt x="440" y="105"/>
                    <a:pt x="440" y="105"/>
                  </a:cubicBezTo>
                  <a:cubicBezTo>
                    <a:pt x="510" y="30"/>
                    <a:pt x="510" y="30"/>
                    <a:pt x="510" y="30"/>
                  </a:cubicBezTo>
                  <a:cubicBezTo>
                    <a:pt x="148" y="0"/>
                    <a:pt x="148" y="0"/>
                    <a:pt x="148" y="0"/>
                  </a:cubicBezTo>
                  <a:cubicBezTo>
                    <a:pt x="148" y="0"/>
                    <a:pt x="147" y="0"/>
                    <a:pt x="146" y="0"/>
                  </a:cubicBezTo>
                  <a:cubicBezTo>
                    <a:pt x="141" y="0"/>
                    <a:pt x="136" y="2"/>
                    <a:pt x="132" y="5"/>
                  </a:cubicBezTo>
                  <a:cubicBezTo>
                    <a:pt x="132" y="5"/>
                    <a:pt x="92" y="35"/>
                    <a:pt x="57" y="66"/>
                  </a:cubicBezTo>
                  <a:cubicBezTo>
                    <a:pt x="39" y="82"/>
                    <a:pt x="23" y="98"/>
                    <a:pt x="12" y="113"/>
                  </a:cubicBezTo>
                  <a:cubicBezTo>
                    <a:pt x="6" y="121"/>
                    <a:pt x="1" y="127"/>
                    <a:pt x="0" y="141"/>
                  </a:cubicBezTo>
                  <a:cubicBezTo>
                    <a:pt x="0" y="148"/>
                    <a:pt x="3" y="157"/>
                    <a:pt x="9" y="163"/>
                  </a:cubicBezTo>
                  <a:cubicBezTo>
                    <a:pt x="15" y="169"/>
                    <a:pt x="22" y="171"/>
                    <a:pt x="28" y="172"/>
                  </a:cubicBezTo>
                  <a:cubicBezTo>
                    <a:pt x="145" y="190"/>
                    <a:pt x="243" y="208"/>
                    <a:pt x="326" y="227"/>
                  </a:cubicBezTo>
                  <a:cubicBezTo>
                    <a:pt x="424" y="122"/>
                    <a:pt x="424" y="122"/>
                    <a:pt x="424" y="122"/>
                  </a:cubicBezTo>
                  <a:cubicBezTo>
                    <a:pt x="448" y="145"/>
                    <a:pt x="448" y="145"/>
                    <a:pt x="448" y="145"/>
                  </a:cubicBezTo>
                  <a:cubicBezTo>
                    <a:pt x="455" y="152"/>
                    <a:pt x="455" y="160"/>
                    <a:pt x="456" y="168"/>
                  </a:cubicBezTo>
                  <a:cubicBezTo>
                    <a:pt x="457" y="175"/>
                    <a:pt x="459" y="181"/>
                    <a:pt x="464" y="186"/>
                  </a:cubicBezTo>
                  <a:cubicBezTo>
                    <a:pt x="470" y="192"/>
                    <a:pt x="477" y="196"/>
                    <a:pt x="484" y="197"/>
                  </a:cubicBezTo>
                  <a:cubicBezTo>
                    <a:pt x="491" y="197"/>
                    <a:pt x="498" y="195"/>
                    <a:pt x="507" y="186"/>
                  </a:cubicBezTo>
                  <a:cubicBezTo>
                    <a:pt x="516" y="177"/>
                    <a:pt x="518" y="169"/>
                    <a:pt x="518" y="162"/>
                  </a:cubicBezTo>
                  <a:cubicBezTo>
                    <a:pt x="517" y="155"/>
                    <a:pt x="513" y="148"/>
                    <a:pt x="507" y="142"/>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6" name="Freeform 8"/>
            <p:cNvSpPr/>
            <p:nvPr/>
          </p:nvSpPr>
          <p:spPr bwMode="auto">
            <a:xfrm>
              <a:off x="9655694" y="1492232"/>
              <a:ext cx="854033" cy="425996"/>
            </a:xfrm>
            <a:custGeom>
              <a:avLst/>
              <a:gdLst>
                <a:gd name="T0" fmla="*/ 689 w 694"/>
                <a:gd name="T1" fmla="*/ 42 h 374"/>
                <a:gd name="T2" fmla="*/ 188 w 694"/>
                <a:gd name="T3" fmla="*/ 0 h 374"/>
                <a:gd name="T4" fmla="*/ 118 w 694"/>
                <a:gd name="T5" fmla="*/ 74 h 374"/>
                <a:gd name="T6" fmla="*/ 123 w 694"/>
                <a:gd name="T7" fmla="*/ 80 h 374"/>
                <a:gd name="T8" fmla="*/ 137 w 694"/>
                <a:gd name="T9" fmla="*/ 82 h 374"/>
                <a:gd name="T10" fmla="*/ 168 w 694"/>
                <a:gd name="T11" fmla="*/ 95 h 374"/>
                <a:gd name="T12" fmla="*/ 185 w 694"/>
                <a:gd name="T13" fmla="*/ 127 h 374"/>
                <a:gd name="T14" fmla="*/ 169 w 694"/>
                <a:gd name="T15" fmla="*/ 167 h 374"/>
                <a:gd name="T16" fmla="*/ 129 w 694"/>
                <a:gd name="T17" fmla="*/ 184 h 374"/>
                <a:gd name="T18" fmla="*/ 97 w 694"/>
                <a:gd name="T19" fmla="*/ 167 h 374"/>
                <a:gd name="T20" fmla="*/ 83 w 694"/>
                <a:gd name="T21" fmla="*/ 138 h 374"/>
                <a:gd name="T22" fmla="*/ 81 w 694"/>
                <a:gd name="T23" fmla="*/ 126 h 374"/>
                <a:gd name="T24" fmla="*/ 75 w 694"/>
                <a:gd name="T25" fmla="*/ 120 h 374"/>
                <a:gd name="T26" fmla="*/ 0 w 694"/>
                <a:gd name="T27" fmla="*/ 201 h 374"/>
                <a:gd name="T28" fmla="*/ 336 w 694"/>
                <a:gd name="T29" fmla="*/ 325 h 374"/>
                <a:gd name="T30" fmla="*/ 387 w 694"/>
                <a:gd name="T31" fmla="*/ 374 h 374"/>
                <a:gd name="T32" fmla="*/ 502 w 694"/>
                <a:gd name="T33" fmla="*/ 251 h 374"/>
                <a:gd name="T34" fmla="*/ 524 w 694"/>
                <a:gd name="T35" fmla="*/ 273 h 374"/>
                <a:gd name="T36" fmla="*/ 532 w 694"/>
                <a:gd name="T37" fmla="*/ 296 h 374"/>
                <a:gd name="T38" fmla="*/ 540 w 694"/>
                <a:gd name="T39" fmla="*/ 314 h 374"/>
                <a:gd name="T40" fmla="*/ 561 w 694"/>
                <a:gd name="T41" fmla="*/ 325 h 374"/>
                <a:gd name="T42" fmla="*/ 584 w 694"/>
                <a:gd name="T43" fmla="*/ 314 h 374"/>
                <a:gd name="T44" fmla="*/ 594 w 694"/>
                <a:gd name="T45" fmla="*/ 290 h 374"/>
                <a:gd name="T46" fmla="*/ 583 w 694"/>
                <a:gd name="T47" fmla="*/ 270 h 374"/>
                <a:gd name="T48" fmla="*/ 564 w 694"/>
                <a:gd name="T49" fmla="*/ 263 h 374"/>
                <a:gd name="T50" fmla="*/ 540 w 694"/>
                <a:gd name="T51" fmla="*/ 256 h 374"/>
                <a:gd name="T52" fmla="*/ 539 w 694"/>
                <a:gd name="T53" fmla="*/ 256 h 374"/>
                <a:gd name="T54" fmla="*/ 518 w 694"/>
                <a:gd name="T55" fmla="*/ 235 h 374"/>
                <a:gd name="T56" fmla="*/ 694 w 694"/>
                <a:gd name="T57" fmla="*/ 47 h 374"/>
                <a:gd name="T58" fmla="*/ 689 w 694"/>
                <a:gd name="T59" fmla="*/ 42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4" h="374">
                  <a:moveTo>
                    <a:pt x="689" y="42"/>
                  </a:moveTo>
                  <a:cubicBezTo>
                    <a:pt x="188" y="0"/>
                    <a:pt x="188" y="0"/>
                    <a:pt x="188" y="0"/>
                  </a:cubicBezTo>
                  <a:cubicBezTo>
                    <a:pt x="118" y="74"/>
                    <a:pt x="118" y="74"/>
                    <a:pt x="118" y="74"/>
                  </a:cubicBezTo>
                  <a:cubicBezTo>
                    <a:pt x="123" y="80"/>
                    <a:pt x="123" y="80"/>
                    <a:pt x="123" y="80"/>
                  </a:cubicBezTo>
                  <a:cubicBezTo>
                    <a:pt x="125" y="81"/>
                    <a:pt x="127" y="81"/>
                    <a:pt x="137" y="82"/>
                  </a:cubicBezTo>
                  <a:cubicBezTo>
                    <a:pt x="146" y="83"/>
                    <a:pt x="158" y="86"/>
                    <a:pt x="168" y="95"/>
                  </a:cubicBezTo>
                  <a:cubicBezTo>
                    <a:pt x="176" y="103"/>
                    <a:pt x="183" y="114"/>
                    <a:pt x="185" y="127"/>
                  </a:cubicBezTo>
                  <a:cubicBezTo>
                    <a:pt x="186" y="139"/>
                    <a:pt x="180" y="155"/>
                    <a:pt x="169" y="167"/>
                  </a:cubicBezTo>
                  <a:cubicBezTo>
                    <a:pt x="157" y="179"/>
                    <a:pt x="141" y="185"/>
                    <a:pt x="129" y="184"/>
                  </a:cubicBezTo>
                  <a:cubicBezTo>
                    <a:pt x="115" y="182"/>
                    <a:pt x="105" y="175"/>
                    <a:pt x="97" y="167"/>
                  </a:cubicBezTo>
                  <a:cubicBezTo>
                    <a:pt x="87" y="158"/>
                    <a:pt x="85" y="146"/>
                    <a:pt x="83" y="138"/>
                  </a:cubicBezTo>
                  <a:cubicBezTo>
                    <a:pt x="82" y="128"/>
                    <a:pt x="82" y="127"/>
                    <a:pt x="81" y="126"/>
                  </a:cubicBezTo>
                  <a:cubicBezTo>
                    <a:pt x="75" y="120"/>
                    <a:pt x="75" y="120"/>
                    <a:pt x="75" y="120"/>
                  </a:cubicBezTo>
                  <a:cubicBezTo>
                    <a:pt x="0" y="201"/>
                    <a:pt x="0" y="201"/>
                    <a:pt x="0" y="201"/>
                  </a:cubicBezTo>
                  <a:cubicBezTo>
                    <a:pt x="184" y="245"/>
                    <a:pt x="284" y="290"/>
                    <a:pt x="336" y="325"/>
                  </a:cubicBezTo>
                  <a:cubicBezTo>
                    <a:pt x="367" y="346"/>
                    <a:pt x="380" y="363"/>
                    <a:pt x="387" y="374"/>
                  </a:cubicBezTo>
                  <a:cubicBezTo>
                    <a:pt x="502" y="251"/>
                    <a:pt x="502" y="251"/>
                    <a:pt x="502" y="251"/>
                  </a:cubicBezTo>
                  <a:cubicBezTo>
                    <a:pt x="524" y="273"/>
                    <a:pt x="524" y="273"/>
                    <a:pt x="524" y="273"/>
                  </a:cubicBezTo>
                  <a:cubicBezTo>
                    <a:pt x="531" y="280"/>
                    <a:pt x="531" y="288"/>
                    <a:pt x="532" y="296"/>
                  </a:cubicBezTo>
                  <a:cubicBezTo>
                    <a:pt x="533" y="303"/>
                    <a:pt x="535" y="309"/>
                    <a:pt x="540" y="314"/>
                  </a:cubicBezTo>
                  <a:cubicBezTo>
                    <a:pt x="546" y="320"/>
                    <a:pt x="553" y="324"/>
                    <a:pt x="561" y="325"/>
                  </a:cubicBezTo>
                  <a:cubicBezTo>
                    <a:pt x="568" y="325"/>
                    <a:pt x="575" y="323"/>
                    <a:pt x="584" y="314"/>
                  </a:cubicBezTo>
                  <a:cubicBezTo>
                    <a:pt x="593" y="305"/>
                    <a:pt x="595" y="297"/>
                    <a:pt x="594" y="290"/>
                  </a:cubicBezTo>
                  <a:cubicBezTo>
                    <a:pt x="593" y="283"/>
                    <a:pt x="589" y="276"/>
                    <a:pt x="583" y="270"/>
                  </a:cubicBezTo>
                  <a:cubicBezTo>
                    <a:pt x="578" y="265"/>
                    <a:pt x="572" y="264"/>
                    <a:pt x="564" y="263"/>
                  </a:cubicBezTo>
                  <a:cubicBezTo>
                    <a:pt x="557" y="262"/>
                    <a:pt x="548" y="263"/>
                    <a:pt x="540" y="256"/>
                  </a:cubicBezTo>
                  <a:cubicBezTo>
                    <a:pt x="540" y="256"/>
                    <a:pt x="539" y="256"/>
                    <a:pt x="539" y="256"/>
                  </a:cubicBezTo>
                  <a:cubicBezTo>
                    <a:pt x="518" y="235"/>
                    <a:pt x="518" y="235"/>
                    <a:pt x="518" y="235"/>
                  </a:cubicBezTo>
                  <a:cubicBezTo>
                    <a:pt x="694" y="47"/>
                    <a:pt x="694" y="47"/>
                    <a:pt x="694" y="47"/>
                  </a:cubicBezTo>
                  <a:lnTo>
                    <a:pt x="689" y="42"/>
                  </a:ln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7" name="Freeform 9"/>
            <p:cNvSpPr/>
            <p:nvPr/>
          </p:nvSpPr>
          <p:spPr bwMode="auto">
            <a:xfrm>
              <a:off x="10130851" y="1561547"/>
              <a:ext cx="627645" cy="595912"/>
            </a:xfrm>
            <a:custGeom>
              <a:avLst/>
              <a:gdLst>
                <a:gd name="T0" fmla="*/ 445 w 510"/>
                <a:gd name="T1" fmla="*/ 70 h 523"/>
                <a:gd name="T2" fmla="*/ 468 w 510"/>
                <a:gd name="T3" fmla="*/ 62 h 523"/>
                <a:gd name="T4" fmla="*/ 486 w 510"/>
                <a:gd name="T5" fmla="*/ 54 h 523"/>
                <a:gd name="T6" fmla="*/ 497 w 510"/>
                <a:gd name="T7" fmla="*/ 34 h 523"/>
                <a:gd name="T8" fmla="*/ 486 w 510"/>
                <a:gd name="T9" fmla="*/ 10 h 523"/>
                <a:gd name="T10" fmla="*/ 465 w 510"/>
                <a:gd name="T11" fmla="*/ 0 h 523"/>
                <a:gd name="T12" fmla="*/ 462 w 510"/>
                <a:gd name="T13" fmla="*/ 0 h 523"/>
                <a:gd name="T14" fmla="*/ 443 w 510"/>
                <a:gd name="T15" fmla="*/ 11 h 523"/>
                <a:gd name="T16" fmla="*/ 435 w 510"/>
                <a:gd name="T17" fmla="*/ 30 h 523"/>
                <a:gd name="T18" fmla="*/ 429 w 510"/>
                <a:gd name="T19" fmla="*/ 54 h 523"/>
                <a:gd name="T20" fmla="*/ 428 w 510"/>
                <a:gd name="T21" fmla="*/ 55 h 523"/>
                <a:gd name="T22" fmla="*/ 406 w 510"/>
                <a:gd name="T23" fmla="*/ 77 h 523"/>
                <a:gd name="T24" fmla="*/ 326 w 510"/>
                <a:gd name="T25" fmla="*/ 2 h 523"/>
                <a:gd name="T26" fmla="*/ 163 w 510"/>
                <a:gd name="T27" fmla="*/ 176 h 523"/>
                <a:gd name="T28" fmla="*/ 167 w 510"/>
                <a:gd name="T29" fmla="*/ 180 h 523"/>
                <a:gd name="T30" fmla="*/ 181 w 510"/>
                <a:gd name="T31" fmla="*/ 182 h 523"/>
                <a:gd name="T32" fmla="*/ 211 w 510"/>
                <a:gd name="T33" fmla="*/ 195 h 523"/>
                <a:gd name="T34" fmla="*/ 228 w 510"/>
                <a:gd name="T35" fmla="*/ 227 h 523"/>
                <a:gd name="T36" fmla="*/ 212 w 510"/>
                <a:gd name="T37" fmla="*/ 267 h 523"/>
                <a:gd name="T38" fmla="*/ 172 w 510"/>
                <a:gd name="T39" fmla="*/ 284 h 523"/>
                <a:gd name="T40" fmla="*/ 140 w 510"/>
                <a:gd name="T41" fmla="*/ 267 h 523"/>
                <a:gd name="T42" fmla="*/ 127 w 510"/>
                <a:gd name="T43" fmla="*/ 238 h 523"/>
                <a:gd name="T44" fmla="*/ 124 w 510"/>
                <a:gd name="T45" fmla="*/ 226 h 523"/>
                <a:gd name="T46" fmla="*/ 120 w 510"/>
                <a:gd name="T47" fmla="*/ 222 h 523"/>
                <a:gd name="T48" fmla="*/ 0 w 510"/>
                <a:gd name="T49" fmla="*/ 349 h 523"/>
                <a:gd name="T50" fmla="*/ 85 w 510"/>
                <a:gd name="T51" fmla="*/ 428 h 523"/>
                <a:gd name="T52" fmla="*/ 61 w 510"/>
                <a:gd name="T53" fmla="*/ 453 h 523"/>
                <a:gd name="T54" fmla="*/ 38 w 510"/>
                <a:gd name="T55" fmla="*/ 461 h 523"/>
                <a:gd name="T56" fmla="*/ 20 w 510"/>
                <a:gd name="T57" fmla="*/ 469 h 523"/>
                <a:gd name="T58" fmla="*/ 9 w 510"/>
                <a:gd name="T59" fmla="*/ 489 h 523"/>
                <a:gd name="T60" fmla="*/ 20 w 510"/>
                <a:gd name="T61" fmla="*/ 512 h 523"/>
                <a:gd name="T62" fmla="*/ 44 w 510"/>
                <a:gd name="T63" fmla="*/ 523 h 523"/>
                <a:gd name="T64" fmla="*/ 63 w 510"/>
                <a:gd name="T65" fmla="*/ 512 h 523"/>
                <a:gd name="T66" fmla="*/ 71 w 510"/>
                <a:gd name="T67" fmla="*/ 493 h 523"/>
                <a:gd name="T68" fmla="*/ 77 w 510"/>
                <a:gd name="T69" fmla="*/ 468 h 523"/>
                <a:gd name="T70" fmla="*/ 78 w 510"/>
                <a:gd name="T71" fmla="*/ 468 h 523"/>
                <a:gd name="T72" fmla="*/ 102 w 510"/>
                <a:gd name="T73" fmla="*/ 444 h 523"/>
                <a:gd name="T74" fmla="*/ 185 w 510"/>
                <a:gd name="T75" fmla="*/ 522 h 523"/>
                <a:gd name="T76" fmla="*/ 367 w 510"/>
                <a:gd name="T77" fmla="*/ 328 h 523"/>
                <a:gd name="T78" fmla="*/ 366 w 510"/>
                <a:gd name="T79" fmla="*/ 327 h 523"/>
                <a:gd name="T80" fmla="*/ 352 w 510"/>
                <a:gd name="T81" fmla="*/ 324 h 523"/>
                <a:gd name="T82" fmla="*/ 322 w 510"/>
                <a:gd name="T83" fmla="*/ 312 h 523"/>
                <a:gd name="T84" fmla="*/ 305 w 510"/>
                <a:gd name="T85" fmla="*/ 280 h 523"/>
                <a:gd name="T86" fmla="*/ 321 w 510"/>
                <a:gd name="T87" fmla="*/ 240 h 523"/>
                <a:gd name="T88" fmla="*/ 360 w 510"/>
                <a:gd name="T89" fmla="*/ 223 h 523"/>
                <a:gd name="T90" fmla="*/ 393 w 510"/>
                <a:gd name="T91" fmla="*/ 240 h 523"/>
                <a:gd name="T92" fmla="*/ 406 w 510"/>
                <a:gd name="T93" fmla="*/ 269 h 523"/>
                <a:gd name="T94" fmla="*/ 409 w 510"/>
                <a:gd name="T95" fmla="*/ 280 h 523"/>
                <a:gd name="T96" fmla="*/ 410 w 510"/>
                <a:gd name="T97" fmla="*/ 282 h 523"/>
                <a:gd name="T98" fmla="*/ 510 w 510"/>
                <a:gd name="T99" fmla="*/ 175 h 523"/>
                <a:gd name="T100" fmla="*/ 423 w 510"/>
                <a:gd name="T101" fmla="*/ 93 h 523"/>
                <a:gd name="T102" fmla="*/ 445 w 510"/>
                <a:gd name="T103" fmla="*/ 7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0" h="523">
                  <a:moveTo>
                    <a:pt x="445" y="70"/>
                  </a:moveTo>
                  <a:cubicBezTo>
                    <a:pt x="452" y="63"/>
                    <a:pt x="461" y="63"/>
                    <a:pt x="468" y="62"/>
                  </a:cubicBezTo>
                  <a:cubicBezTo>
                    <a:pt x="475" y="61"/>
                    <a:pt x="481" y="59"/>
                    <a:pt x="486" y="54"/>
                  </a:cubicBezTo>
                  <a:cubicBezTo>
                    <a:pt x="492" y="48"/>
                    <a:pt x="496" y="41"/>
                    <a:pt x="497" y="34"/>
                  </a:cubicBezTo>
                  <a:cubicBezTo>
                    <a:pt x="498" y="27"/>
                    <a:pt x="496" y="19"/>
                    <a:pt x="486" y="10"/>
                  </a:cubicBezTo>
                  <a:cubicBezTo>
                    <a:pt x="478" y="3"/>
                    <a:pt x="471" y="0"/>
                    <a:pt x="465" y="0"/>
                  </a:cubicBezTo>
                  <a:cubicBezTo>
                    <a:pt x="464" y="0"/>
                    <a:pt x="463" y="0"/>
                    <a:pt x="462" y="0"/>
                  </a:cubicBezTo>
                  <a:cubicBezTo>
                    <a:pt x="456" y="1"/>
                    <a:pt x="449" y="5"/>
                    <a:pt x="443" y="11"/>
                  </a:cubicBezTo>
                  <a:cubicBezTo>
                    <a:pt x="437" y="16"/>
                    <a:pt x="436" y="22"/>
                    <a:pt x="435" y="30"/>
                  </a:cubicBezTo>
                  <a:cubicBezTo>
                    <a:pt x="434" y="37"/>
                    <a:pt x="435" y="46"/>
                    <a:pt x="429" y="54"/>
                  </a:cubicBezTo>
                  <a:cubicBezTo>
                    <a:pt x="428" y="55"/>
                    <a:pt x="428" y="55"/>
                    <a:pt x="428" y="55"/>
                  </a:cubicBezTo>
                  <a:cubicBezTo>
                    <a:pt x="406" y="77"/>
                    <a:pt x="406" y="77"/>
                    <a:pt x="406" y="77"/>
                  </a:cubicBezTo>
                  <a:cubicBezTo>
                    <a:pt x="326" y="2"/>
                    <a:pt x="326" y="2"/>
                    <a:pt x="326" y="2"/>
                  </a:cubicBezTo>
                  <a:cubicBezTo>
                    <a:pt x="163" y="176"/>
                    <a:pt x="163" y="176"/>
                    <a:pt x="163" y="176"/>
                  </a:cubicBezTo>
                  <a:cubicBezTo>
                    <a:pt x="167" y="180"/>
                    <a:pt x="167" y="180"/>
                    <a:pt x="167" y="180"/>
                  </a:cubicBezTo>
                  <a:cubicBezTo>
                    <a:pt x="168" y="181"/>
                    <a:pt x="171" y="181"/>
                    <a:pt x="181" y="182"/>
                  </a:cubicBezTo>
                  <a:cubicBezTo>
                    <a:pt x="189" y="183"/>
                    <a:pt x="202" y="186"/>
                    <a:pt x="211" y="195"/>
                  </a:cubicBezTo>
                  <a:cubicBezTo>
                    <a:pt x="220" y="203"/>
                    <a:pt x="227" y="214"/>
                    <a:pt x="228" y="227"/>
                  </a:cubicBezTo>
                  <a:cubicBezTo>
                    <a:pt x="229" y="240"/>
                    <a:pt x="224" y="255"/>
                    <a:pt x="212" y="267"/>
                  </a:cubicBezTo>
                  <a:cubicBezTo>
                    <a:pt x="201" y="279"/>
                    <a:pt x="185" y="285"/>
                    <a:pt x="172" y="284"/>
                  </a:cubicBezTo>
                  <a:cubicBezTo>
                    <a:pt x="159" y="282"/>
                    <a:pt x="149" y="275"/>
                    <a:pt x="140" y="267"/>
                  </a:cubicBezTo>
                  <a:cubicBezTo>
                    <a:pt x="131" y="258"/>
                    <a:pt x="128" y="246"/>
                    <a:pt x="127" y="238"/>
                  </a:cubicBezTo>
                  <a:cubicBezTo>
                    <a:pt x="125" y="228"/>
                    <a:pt x="125" y="227"/>
                    <a:pt x="124" y="226"/>
                  </a:cubicBezTo>
                  <a:cubicBezTo>
                    <a:pt x="120" y="222"/>
                    <a:pt x="120" y="222"/>
                    <a:pt x="120" y="222"/>
                  </a:cubicBezTo>
                  <a:cubicBezTo>
                    <a:pt x="0" y="349"/>
                    <a:pt x="0" y="349"/>
                    <a:pt x="0" y="349"/>
                  </a:cubicBezTo>
                  <a:cubicBezTo>
                    <a:pt x="85" y="428"/>
                    <a:pt x="85" y="428"/>
                    <a:pt x="85" y="428"/>
                  </a:cubicBezTo>
                  <a:cubicBezTo>
                    <a:pt x="61" y="453"/>
                    <a:pt x="61" y="453"/>
                    <a:pt x="61" y="453"/>
                  </a:cubicBezTo>
                  <a:cubicBezTo>
                    <a:pt x="54" y="460"/>
                    <a:pt x="45" y="460"/>
                    <a:pt x="38" y="461"/>
                  </a:cubicBezTo>
                  <a:cubicBezTo>
                    <a:pt x="31" y="462"/>
                    <a:pt x="25" y="464"/>
                    <a:pt x="20" y="469"/>
                  </a:cubicBezTo>
                  <a:cubicBezTo>
                    <a:pt x="14" y="475"/>
                    <a:pt x="10" y="482"/>
                    <a:pt x="9" y="489"/>
                  </a:cubicBezTo>
                  <a:cubicBezTo>
                    <a:pt x="8" y="496"/>
                    <a:pt x="10" y="503"/>
                    <a:pt x="20" y="512"/>
                  </a:cubicBezTo>
                  <a:cubicBezTo>
                    <a:pt x="29" y="521"/>
                    <a:pt x="37" y="523"/>
                    <a:pt x="44" y="523"/>
                  </a:cubicBezTo>
                  <a:cubicBezTo>
                    <a:pt x="50" y="522"/>
                    <a:pt x="57" y="518"/>
                    <a:pt x="63" y="512"/>
                  </a:cubicBezTo>
                  <a:cubicBezTo>
                    <a:pt x="68" y="506"/>
                    <a:pt x="70" y="500"/>
                    <a:pt x="71" y="493"/>
                  </a:cubicBezTo>
                  <a:cubicBezTo>
                    <a:pt x="71" y="485"/>
                    <a:pt x="71" y="476"/>
                    <a:pt x="77" y="468"/>
                  </a:cubicBezTo>
                  <a:cubicBezTo>
                    <a:pt x="78" y="468"/>
                    <a:pt x="78" y="468"/>
                    <a:pt x="78" y="468"/>
                  </a:cubicBezTo>
                  <a:cubicBezTo>
                    <a:pt x="102" y="444"/>
                    <a:pt x="102" y="444"/>
                    <a:pt x="102" y="444"/>
                  </a:cubicBezTo>
                  <a:cubicBezTo>
                    <a:pt x="185" y="522"/>
                    <a:pt x="185" y="522"/>
                    <a:pt x="185" y="522"/>
                  </a:cubicBezTo>
                  <a:cubicBezTo>
                    <a:pt x="367" y="328"/>
                    <a:pt x="367" y="328"/>
                    <a:pt x="367" y="328"/>
                  </a:cubicBezTo>
                  <a:cubicBezTo>
                    <a:pt x="366" y="327"/>
                    <a:pt x="366" y="327"/>
                    <a:pt x="366" y="327"/>
                  </a:cubicBezTo>
                  <a:cubicBezTo>
                    <a:pt x="364" y="326"/>
                    <a:pt x="362" y="326"/>
                    <a:pt x="352" y="324"/>
                  </a:cubicBezTo>
                  <a:cubicBezTo>
                    <a:pt x="344" y="324"/>
                    <a:pt x="331" y="321"/>
                    <a:pt x="322" y="312"/>
                  </a:cubicBezTo>
                  <a:cubicBezTo>
                    <a:pt x="313" y="303"/>
                    <a:pt x="306" y="293"/>
                    <a:pt x="305" y="280"/>
                  </a:cubicBezTo>
                  <a:cubicBezTo>
                    <a:pt x="303" y="267"/>
                    <a:pt x="309" y="252"/>
                    <a:pt x="321" y="240"/>
                  </a:cubicBezTo>
                  <a:cubicBezTo>
                    <a:pt x="332" y="228"/>
                    <a:pt x="348" y="222"/>
                    <a:pt x="360" y="223"/>
                  </a:cubicBezTo>
                  <a:cubicBezTo>
                    <a:pt x="374" y="224"/>
                    <a:pt x="384" y="232"/>
                    <a:pt x="393" y="240"/>
                  </a:cubicBezTo>
                  <a:cubicBezTo>
                    <a:pt x="402" y="249"/>
                    <a:pt x="405" y="261"/>
                    <a:pt x="406" y="269"/>
                  </a:cubicBezTo>
                  <a:cubicBezTo>
                    <a:pt x="408" y="278"/>
                    <a:pt x="408" y="279"/>
                    <a:pt x="409" y="280"/>
                  </a:cubicBezTo>
                  <a:cubicBezTo>
                    <a:pt x="410" y="282"/>
                    <a:pt x="410" y="282"/>
                    <a:pt x="410" y="282"/>
                  </a:cubicBezTo>
                  <a:cubicBezTo>
                    <a:pt x="510" y="175"/>
                    <a:pt x="510" y="175"/>
                    <a:pt x="510" y="175"/>
                  </a:cubicBezTo>
                  <a:cubicBezTo>
                    <a:pt x="423" y="93"/>
                    <a:pt x="423" y="93"/>
                    <a:pt x="423" y="93"/>
                  </a:cubicBezTo>
                  <a:lnTo>
                    <a:pt x="445" y="70"/>
                  </a:ln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8" name="Freeform 10"/>
            <p:cNvSpPr/>
            <p:nvPr/>
          </p:nvSpPr>
          <p:spPr bwMode="auto">
            <a:xfrm>
              <a:off x="10407723" y="1779118"/>
              <a:ext cx="445492" cy="724433"/>
            </a:xfrm>
            <a:custGeom>
              <a:avLst/>
              <a:gdLst>
                <a:gd name="T0" fmla="*/ 303 w 362"/>
                <a:gd name="T1" fmla="*/ 0 h 636"/>
                <a:gd name="T2" fmla="*/ 188 w 362"/>
                <a:gd name="T3" fmla="*/ 122 h 636"/>
                <a:gd name="T4" fmla="*/ 170 w 362"/>
                <a:gd name="T5" fmla="*/ 104 h 636"/>
                <a:gd name="T6" fmla="*/ 161 w 362"/>
                <a:gd name="T7" fmla="*/ 81 h 636"/>
                <a:gd name="T8" fmla="*/ 154 w 362"/>
                <a:gd name="T9" fmla="*/ 63 h 636"/>
                <a:gd name="T10" fmla="*/ 133 w 362"/>
                <a:gd name="T11" fmla="*/ 52 h 636"/>
                <a:gd name="T12" fmla="*/ 110 w 362"/>
                <a:gd name="T13" fmla="*/ 63 h 636"/>
                <a:gd name="T14" fmla="*/ 100 w 362"/>
                <a:gd name="T15" fmla="*/ 86 h 636"/>
                <a:gd name="T16" fmla="*/ 111 w 362"/>
                <a:gd name="T17" fmla="*/ 106 h 636"/>
                <a:gd name="T18" fmla="*/ 129 w 362"/>
                <a:gd name="T19" fmla="*/ 114 h 636"/>
                <a:gd name="T20" fmla="*/ 154 w 362"/>
                <a:gd name="T21" fmla="*/ 120 h 636"/>
                <a:gd name="T22" fmla="*/ 154 w 362"/>
                <a:gd name="T23" fmla="*/ 121 h 636"/>
                <a:gd name="T24" fmla="*/ 173 w 362"/>
                <a:gd name="T25" fmla="*/ 139 h 636"/>
                <a:gd name="T26" fmla="*/ 0 w 362"/>
                <a:gd name="T27" fmla="*/ 323 h 636"/>
                <a:gd name="T28" fmla="*/ 34 w 362"/>
                <a:gd name="T29" fmla="*/ 355 h 636"/>
                <a:gd name="T30" fmla="*/ 162 w 362"/>
                <a:gd name="T31" fmla="*/ 636 h 636"/>
                <a:gd name="T32" fmla="*/ 242 w 362"/>
                <a:gd name="T33" fmla="*/ 551 h 636"/>
                <a:gd name="T34" fmla="*/ 232 w 362"/>
                <a:gd name="T35" fmla="*/ 550 h 636"/>
                <a:gd name="T36" fmla="*/ 201 w 362"/>
                <a:gd name="T37" fmla="*/ 537 h 636"/>
                <a:gd name="T38" fmla="*/ 184 w 362"/>
                <a:gd name="T39" fmla="*/ 505 h 636"/>
                <a:gd name="T40" fmla="*/ 200 w 362"/>
                <a:gd name="T41" fmla="*/ 465 h 636"/>
                <a:gd name="T42" fmla="*/ 240 w 362"/>
                <a:gd name="T43" fmla="*/ 448 h 636"/>
                <a:gd name="T44" fmla="*/ 272 w 362"/>
                <a:gd name="T45" fmla="*/ 465 h 636"/>
                <a:gd name="T46" fmla="*/ 286 w 362"/>
                <a:gd name="T47" fmla="*/ 494 h 636"/>
                <a:gd name="T48" fmla="*/ 287 w 362"/>
                <a:gd name="T49" fmla="*/ 502 h 636"/>
                <a:gd name="T50" fmla="*/ 362 w 362"/>
                <a:gd name="T51" fmla="*/ 422 h 636"/>
                <a:gd name="T52" fmla="*/ 304 w 362"/>
                <a:gd name="T53" fmla="*/ 2 h 636"/>
                <a:gd name="T54" fmla="*/ 303 w 362"/>
                <a:gd name="T55"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2" h="636">
                  <a:moveTo>
                    <a:pt x="303" y="0"/>
                  </a:moveTo>
                  <a:cubicBezTo>
                    <a:pt x="188" y="122"/>
                    <a:pt x="188" y="122"/>
                    <a:pt x="188" y="122"/>
                  </a:cubicBezTo>
                  <a:cubicBezTo>
                    <a:pt x="170" y="104"/>
                    <a:pt x="170" y="104"/>
                    <a:pt x="170" y="104"/>
                  </a:cubicBezTo>
                  <a:cubicBezTo>
                    <a:pt x="163" y="97"/>
                    <a:pt x="163" y="88"/>
                    <a:pt x="161" y="81"/>
                  </a:cubicBezTo>
                  <a:cubicBezTo>
                    <a:pt x="160" y="74"/>
                    <a:pt x="159" y="68"/>
                    <a:pt x="154" y="63"/>
                  </a:cubicBezTo>
                  <a:cubicBezTo>
                    <a:pt x="148" y="57"/>
                    <a:pt x="140" y="53"/>
                    <a:pt x="133" y="52"/>
                  </a:cubicBezTo>
                  <a:cubicBezTo>
                    <a:pt x="126" y="51"/>
                    <a:pt x="119" y="53"/>
                    <a:pt x="110" y="63"/>
                  </a:cubicBezTo>
                  <a:cubicBezTo>
                    <a:pt x="101" y="72"/>
                    <a:pt x="99" y="80"/>
                    <a:pt x="100" y="86"/>
                  </a:cubicBezTo>
                  <a:cubicBezTo>
                    <a:pt x="100" y="93"/>
                    <a:pt x="104" y="100"/>
                    <a:pt x="111" y="106"/>
                  </a:cubicBezTo>
                  <a:cubicBezTo>
                    <a:pt x="116" y="112"/>
                    <a:pt x="122" y="113"/>
                    <a:pt x="129" y="114"/>
                  </a:cubicBezTo>
                  <a:cubicBezTo>
                    <a:pt x="137" y="114"/>
                    <a:pt x="146" y="114"/>
                    <a:pt x="154" y="120"/>
                  </a:cubicBezTo>
                  <a:cubicBezTo>
                    <a:pt x="154" y="121"/>
                    <a:pt x="154" y="121"/>
                    <a:pt x="154" y="121"/>
                  </a:cubicBezTo>
                  <a:cubicBezTo>
                    <a:pt x="173" y="139"/>
                    <a:pt x="173" y="139"/>
                    <a:pt x="173" y="139"/>
                  </a:cubicBezTo>
                  <a:cubicBezTo>
                    <a:pt x="0" y="323"/>
                    <a:pt x="0" y="323"/>
                    <a:pt x="0" y="323"/>
                  </a:cubicBezTo>
                  <a:cubicBezTo>
                    <a:pt x="7" y="327"/>
                    <a:pt x="19" y="336"/>
                    <a:pt x="34" y="355"/>
                  </a:cubicBezTo>
                  <a:cubicBezTo>
                    <a:pt x="65" y="394"/>
                    <a:pt x="109" y="477"/>
                    <a:pt x="162" y="636"/>
                  </a:cubicBezTo>
                  <a:cubicBezTo>
                    <a:pt x="242" y="551"/>
                    <a:pt x="242" y="551"/>
                    <a:pt x="242" y="551"/>
                  </a:cubicBezTo>
                  <a:cubicBezTo>
                    <a:pt x="240" y="550"/>
                    <a:pt x="237" y="550"/>
                    <a:pt x="232" y="550"/>
                  </a:cubicBezTo>
                  <a:cubicBezTo>
                    <a:pt x="223" y="549"/>
                    <a:pt x="211" y="546"/>
                    <a:pt x="201" y="537"/>
                  </a:cubicBezTo>
                  <a:cubicBezTo>
                    <a:pt x="193" y="528"/>
                    <a:pt x="186" y="518"/>
                    <a:pt x="184" y="505"/>
                  </a:cubicBezTo>
                  <a:cubicBezTo>
                    <a:pt x="183" y="492"/>
                    <a:pt x="188" y="477"/>
                    <a:pt x="200" y="465"/>
                  </a:cubicBezTo>
                  <a:cubicBezTo>
                    <a:pt x="212" y="453"/>
                    <a:pt x="228" y="447"/>
                    <a:pt x="240" y="448"/>
                  </a:cubicBezTo>
                  <a:cubicBezTo>
                    <a:pt x="254" y="450"/>
                    <a:pt x="264" y="457"/>
                    <a:pt x="272" y="465"/>
                  </a:cubicBezTo>
                  <a:cubicBezTo>
                    <a:pt x="282" y="474"/>
                    <a:pt x="285" y="486"/>
                    <a:pt x="286" y="494"/>
                  </a:cubicBezTo>
                  <a:cubicBezTo>
                    <a:pt x="287" y="498"/>
                    <a:pt x="287" y="500"/>
                    <a:pt x="287" y="502"/>
                  </a:cubicBezTo>
                  <a:cubicBezTo>
                    <a:pt x="362" y="422"/>
                    <a:pt x="362" y="422"/>
                    <a:pt x="362" y="422"/>
                  </a:cubicBezTo>
                  <a:cubicBezTo>
                    <a:pt x="304" y="2"/>
                    <a:pt x="304" y="2"/>
                    <a:pt x="304" y="2"/>
                  </a:cubicBezTo>
                  <a:lnTo>
                    <a:pt x="303" y="0"/>
                  </a:ln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49" name="Freeform 11"/>
            <p:cNvSpPr/>
            <p:nvPr/>
          </p:nvSpPr>
          <p:spPr bwMode="auto">
            <a:xfrm>
              <a:off x="9893012" y="1979840"/>
              <a:ext cx="444452" cy="426958"/>
            </a:xfrm>
            <a:custGeom>
              <a:avLst/>
              <a:gdLst>
                <a:gd name="T0" fmla="*/ 286 w 361"/>
                <a:gd name="T1" fmla="*/ 114 h 375"/>
                <a:gd name="T2" fmla="*/ 284 w 361"/>
                <a:gd name="T3" fmla="*/ 128 h 375"/>
                <a:gd name="T4" fmla="*/ 271 w 361"/>
                <a:gd name="T5" fmla="*/ 159 h 375"/>
                <a:gd name="T6" fmla="*/ 239 w 361"/>
                <a:gd name="T7" fmla="*/ 176 h 375"/>
                <a:gd name="T8" fmla="*/ 199 w 361"/>
                <a:gd name="T9" fmla="*/ 160 h 375"/>
                <a:gd name="T10" fmla="*/ 182 w 361"/>
                <a:gd name="T11" fmla="*/ 120 h 375"/>
                <a:gd name="T12" fmla="*/ 199 w 361"/>
                <a:gd name="T13" fmla="*/ 88 h 375"/>
                <a:gd name="T14" fmla="*/ 228 w 361"/>
                <a:gd name="T15" fmla="*/ 74 h 375"/>
                <a:gd name="T16" fmla="*/ 240 w 361"/>
                <a:gd name="T17" fmla="*/ 72 h 375"/>
                <a:gd name="T18" fmla="*/ 246 w 361"/>
                <a:gd name="T19" fmla="*/ 65 h 375"/>
                <a:gd name="T20" fmla="*/ 177 w 361"/>
                <a:gd name="T21" fmla="*/ 0 h 375"/>
                <a:gd name="T22" fmla="*/ 174 w 361"/>
                <a:gd name="T23" fmla="*/ 2 h 375"/>
                <a:gd name="T24" fmla="*/ 0 w 361"/>
                <a:gd name="T25" fmla="*/ 259 h 375"/>
                <a:gd name="T26" fmla="*/ 38 w 361"/>
                <a:gd name="T27" fmla="*/ 294 h 375"/>
                <a:gd name="T28" fmla="*/ 42 w 361"/>
                <a:gd name="T29" fmla="*/ 289 h 375"/>
                <a:gd name="T30" fmla="*/ 45 w 361"/>
                <a:gd name="T31" fmla="*/ 276 h 375"/>
                <a:gd name="T32" fmla="*/ 58 w 361"/>
                <a:gd name="T33" fmla="*/ 245 h 375"/>
                <a:gd name="T34" fmla="*/ 90 w 361"/>
                <a:gd name="T35" fmla="*/ 228 h 375"/>
                <a:gd name="T36" fmla="*/ 129 w 361"/>
                <a:gd name="T37" fmla="*/ 244 h 375"/>
                <a:gd name="T38" fmla="*/ 146 w 361"/>
                <a:gd name="T39" fmla="*/ 284 h 375"/>
                <a:gd name="T40" fmla="*/ 129 w 361"/>
                <a:gd name="T41" fmla="*/ 316 h 375"/>
                <a:gd name="T42" fmla="*/ 100 w 361"/>
                <a:gd name="T43" fmla="*/ 329 h 375"/>
                <a:gd name="T44" fmla="*/ 89 w 361"/>
                <a:gd name="T45" fmla="*/ 332 h 375"/>
                <a:gd name="T46" fmla="*/ 84 w 361"/>
                <a:gd name="T47" fmla="*/ 337 h 375"/>
                <a:gd name="T48" fmla="*/ 124 w 361"/>
                <a:gd name="T49" fmla="*/ 375 h 375"/>
                <a:gd name="T50" fmla="*/ 329 w 361"/>
                <a:gd name="T51" fmla="*/ 207 h 375"/>
                <a:gd name="T52" fmla="*/ 361 w 361"/>
                <a:gd name="T53" fmla="*/ 172 h 375"/>
                <a:gd name="T54" fmla="*/ 292 w 361"/>
                <a:gd name="T55" fmla="*/ 108 h 375"/>
                <a:gd name="T56" fmla="*/ 286 w 361"/>
                <a:gd name="T57" fmla="*/ 11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1" h="375">
                  <a:moveTo>
                    <a:pt x="286" y="114"/>
                  </a:moveTo>
                  <a:cubicBezTo>
                    <a:pt x="285" y="116"/>
                    <a:pt x="285" y="118"/>
                    <a:pt x="284" y="128"/>
                  </a:cubicBezTo>
                  <a:cubicBezTo>
                    <a:pt x="283" y="137"/>
                    <a:pt x="280" y="149"/>
                    <a:pt x="271" y="159"/>
                  </a:cubicBezTo>
                  <a:cubicBezTo>
                    <a:pt x="262" y="167"/>
                    <a:pt x="252" y="174"/>
                    <a:pt x="239" y="176"/>
                  </a:cubicBezTo>
                  <a:cubicBezTo>
                    <a:pt x="226" y="177"/>
                    <a:pt x="211" y="171"/>
                    <a:pt x="199" y="160"/>
                  </a:cubicBezTo>
                  <a:cubicBezTo>
                    <a:pt x="187" y="148"/>
                    <a:pt x="181" y="132"/>
                    <a:pt x="182" y="120"/>
                  </a:cubicBezTo>
                  <a:cubicBezTo>
                    <a:pt x="184" y="106"/>
                    <a:pt x="191" y="96"/>
                    <a:pt x="199" y="88"/>
                  </a:cubicBezTo>
                  <a:cubicBezTo>
                    <a:pt x="208" y="78"/>
                    <a:pt x="220" y="76"/>
                    <a:pt x="228" y="74"/>
                  </a:cubicBezTo>
                  <a:cubicBezTo>
                    <a:pt x="237" y="73"/>
                    <a:pt x="238" y="73"/>
                    <a:pt x="240" y="72"/>
                  </a:cubicBezTo>
                  <a:cubicBezTo>
                    <a:pt x="246" y="65"/>
                    <a:pt x="246" y="65"/>
                    <a:pt x="246" y="65"/>
                  </a:cubicBezTo>
                  <a:cubicBezTo>
                    <a:pt x="177" y="0"/>
                    <a:pt x="177" y="0"/>
                    <a:pt x="177" y="0"/>
                  </a:cubicBezTo>
                  <a:cubicBezTo>
                    <a:pt x="174" y="2"/>
                    <a:pt x="174" y="2"/>
                    <a:pt x="174" y="2"/>
                  </a:cubicBezTo>
                  <a:cubicBezTo>
                    <a:pt x="0" y="259"/>
                    <a:pt x="0" y="259"/>
                    <a:pt x="0" y="259"/>
                  </a:cubicBezTo>
                  <a:cubicBezTo>
                    <a:pt x="38" y="294"/>
                    <a:pt x="38" y="294"/>
                    <a:pt x="38" y="294"/>
                  </a:cubicBezTo>
                  <a:cubicBezTo>
                    <a:pt x="42" y="289"/>
                    <a:pt x="42" y="289"/>
                    <a:pt x="42" y="289"/>
                  </a:cubicBezTo>
                  <a:cubicBezTo>
                    <a:pt x="43" y="288"/>
                    <a:pt x="44" y="286"/>
                    <a:pt x="45" y="276"/>
                  </a:cubicBezTo>
                  <a:cubicBezTo>
                    <a:pt x="46" y="267"/>
                    <a:pt x="48" y="255"/>
                    <a:pt x="58" y="245"/>
                  </a:cubicBezTo>
                  <a:cubicBezTo>
                    <a:pt x="66" y="237"/>
                    <a:pt x="76" y="229"/>
                    <a:pt x="90" y="228"/>
                  </a:cubicBezTo>
                  <a:cubicBezTo>
                    <a:pt x="102" y="227"/>
                    <a:pt x="117" y="232"/>
                    <a:pt x="129" y="244"/>
                  </a:cubicBezTo>
                  <a:cubicBezTo>
                    <a:pt x="142" y="255"/>
                    <a:pt x="147" y="271"/>
                    <a:pt x="146" y="284"/>
                  </a:cubicBezTo>
                  <a:cubicBezTo>
                    <a:pt x="145" y="297"/>
                    <a:pt x="138" y="308"/>
                    <a:pt x="129" y="316"/>
                  </a:cubicBezTo>
                  <a:cubicBezTo>
                    <a:pt x="120" y="325"/>
                    <a:pt x="109" y="328"/>
                    <a:pt x="100" y="329"/>
                  </a:cubicBezTo>
                  <a:cubicBezTo>
                    <a:pt x="91" y="331"/>
                    <a:pt x="90" y="331"/>
                    <a:pt x="89" y="332"/>
                  </a:cubicBezTo>
                  <a:cubicBezTo>
                    <a:pt x="84" y="337"/>
                    <a:pt x="84" y="337"/>
                    <a:pt x="84" y="337"/>
                  </a:cubicBezTo>
                  <a:cubicBezTo>
                    <a:pt x="124" y="375"/>
                    <a:pt x="124" y="375"/>
                    <a:pt x="124" y="375"/>
                  </a:cubicBezTo>
                  <a:cubicBezTo>
                    <a:pt x="329" y="207"/>
                    <a:pt x="329" y="207"/>
                    <a:pt x="329" y="207"/>
                  </a:cubicBezTo>
                  <a:cubicBezTo>
                    <a:pt x="361" y="172"/>
                    <a:pt x="361" y="172"/>
                    <a:pt x="361" y="172"/>
                  </a:cubicBezTo>
                  <a:cubicBezTo>
                    <a:pt x="292" y="108"/>
                    <a:pt x="292" y="108"/>
                    <a:pt x="292" y="108"/>
                  </a:cubicBezTo>
                  <a:lnTo>
                    <a:pt x="286" y="114"/>
                  </a:ln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0" name="Freeform 12"/>
            <p:cNvSpPr/>
            <p:nvPr/>
          </p:nvSpPr>
          <p:spPr bwMode="auto">
            <a:xfrm>
              <a:off x="9402242" y="2228218"/>
              <a:ext cx="462666" cy="245970"/>
            </a:xfrm>
            <a:custGeom>
              <a:avLst/>
              <a:gdLst>
                <a:gd name="T0" fmla="*/ 69 w 376"/>
                <a:gd name="T1" fmla="*/ 0 h 216"/>
                <a:gd name="T2" fmla="*/ 53 w 376"/>
                <a:gd name="T3" fmla="*/ 7 h 216"/>
                <a:gd name="T4" fmla="*/ 1 w 376"/>
                <a:gd name="T5" fmla="*/ 117 h 216"/>
                <a:gd name="T6" fmla="*/ 10 w 376"/>
                <a:gd name="T7" fmla="*/ 149 h 216"/>
                <a:gd name="T8" fmla="*/ 20 w 376"/>
                <a:gd name="T9" fmla="*/ 162 h 216"/>
                <a:gd name="T10" fmla="*/ 34 w 376"/>
                <a:gd name="T11" fmla="*/ 168 h 216"/>
                <a:gd name="T12" fmla="*/ 122 w 376"/>
                <a:gd name="T13" fmla="*/ 182 h 216"/>
                <a:gd name="T14" fmla="*/ 229 w 376"/>
                <a:gd name="T15" fmla="*/ 216 h 216"/>
                <a:gd name="T16" fmla="*/ 262 w 376"/>
                <a:gd name="T17" fmla="*/ 181 h 216"/>
                <a:gd name="T18" fmla="*/ 257 w 376"/>
                <a:gd name="T19" fmla="*/ 177 h 216"/>
                <a:gd name="T20" fmla="*/ 244 w 376"/>
                <a:gd name="T21" fmla="*/ 174 h 216"/>
                <a:gd name="T22" fmla="*/ 213 w 376"/>
                <a:gd name="T23" fmla="*/ 161 h 216"/>
                <a:gd name="T24" fmla="*/ 196 w 376"/>
                <a:gd name="T25" fmla="*/ 130 h 216"/>
                <a:gd name="T26" fmla="*/ 212 w 376"/>
                <a:gd name="T27" fmla="*/ 90 h 216"/>
                <a:gd name="T28" fmla="*/ 252 w 376"/>
                <a:gd name="T29" fmla="*/ 73 h 216"/>
                <a:gd name="T30" fmla="*/ 284 w 376"/>
                <a:gd name="T31" fmla="*/ 90 h 216"/>
                <a:gd name="T32" fmla="*/ 297 w 376"/>
                <a:gd name="T33" fmla="*/ 119 h 216"/>
                <a:gd name="T34" fmla="*/ 300 w 376"/>
                <a:gd name="T35" fmla="*/ 130 h 216"/>
                <a:gd name="T36" fmla="*/ 305 w 376"/>
                <a:gd name="T37" fmla="*/ 135 h 216"/>
                <a:gd name="T38" fmla="*/ 376 w 376"/>
                <a:gd name="T39" fmla="*/ 59 h 216"/>
                <a:gd name="T40" fmla="*/ 74 w 376"/>
                <a:gd name="T41" fmla="*/ 0 h 216"/>
                <a:gd name="T42" fmla="*/ 69 w 376"/>
                <a:gd name="T4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6" h="216">
                  <a:moveTo>
                    <a:pt x="69" y="0"/>
                  </a:moveTo>
                  <a:cubicBezTo>
                    <a:pt x="63" y="0"/>
                    <a:pt x="57" y="3"/>
                    <a:pt x="53" y="7"/>
                  </a:cubicBezTo>
                  <a:cubicBezTo>
                    <a:pt x="12" y="52"/>
                    <a:pt x="0" y="89"/>
                    <a:pt x="1" y="117"/>
                  </a:cubicBezTo>
                  <a:cubicBezTo>
                    <a:pt x="2" y="130"/>
                    <a:pt x="6" y="142"/>
                    <a:pt x="10" y="149"/>
                  </a:cubicBezTo>
                  <a:cubicBezTo>
                    <a:pt x="14" y="157"/>
                    <a:pt x="20" y="162"/>
                    <a:pt x="20" y="162"/>
                  </a:cubicBezTo>
                  <a:cubicBezTo>
                    <a:pt x="24" y="166"/>
                    <a:pt x="29" y="168"/>
                    <a:pt x="34" y="168"/>
                  </a:cubicBezTo>
                  <a:cubicBezTo>
                    <a:pt x="34" y="168"/>
                    <a:pt x="73" y="172"/>
                    <a:pt x="122" y="182"/>
                  </a:cubicBezTo>
                  <a:cubicBezTo>
                    <a:pt x="157" y="189"/>
                    <a:pt x="196" y="201"/>
                    <a:pt x="229" y="216"/>
                  </a:cubicBezTo>
                  <a:cubicBezTo>
                    <a:pt x="262" y="181"/>
                    <a:pt x="262" y="181"/>
                    <a:pt x="262" y="181"/>
                  </a:cubicBezTo>
                  <a:cubicBezTo>
                    <a:pt x="257" y="177"/>
                    <a:pt x="257" y="177"/>
                    <a:pt x="257" y="177"/>
                  </a:cubicBezTo>
                  <a:cubicBezTo>
                    <a:pt x="256" y="176"/>
                    <a:pt x="253" y="176"/>
                    <a:pt x="244" y="174"/>
                  </a:cubicBezTo>
                  <a:cubicBezTo>
                    <a:pt x="235" y="174"/>
                    <a:pt x="222" y="171"/>
                    <a:pt x="213" y="161"/>
                  </a:cubicBezTo>
                  <a:cubicBezTo>
                    <a:pt x="205" y="153"/>
                    <a:pt x="197" y="143"/>
                    <a:pt x="196" y="130"/>
                  </a:cubicBezTo>
                  <a:cubicBezTo>
                    <a:pt x="195" y="117"/>
                    <a:pt x="200" y="102"/>
                    <a:pt x="212" y="90"/>
                  </a:cubicBezTo>
                  <a:cubicBezTo>
                    <a:pt x="223" y="77"/>
                    <a:pt x="239" y="72"/>
                    <a:pt x="252" y="73"/>
                  </a:cubicBezTo>
                  <a:cubicBezTo>
                    <a:pt x="265" y="74"/>
                    <a:pt x="275" y="81"/>
                    <a:pt x="284" y="90"/>
                  </a:cubicBezTo>
                  <a:cubicBezTo>
                    <a:pt x="293" y="99"/>
                    <a:pt x="296" y="110"/>
                    <a:pt x="297" y="119"/>
                  </a:cubicBezTo>
                  <a:cubicBezTo>
                    <a:pt x="299" y="128"/>
                    <a:pt x="299" y="129"/>
                    <a:pt x="300" y="130"/>
                  </a:cubicBezTo>
                  <a:cubicBezTo>
                    <a:pt x="305" y="135"/>
                    <a:pt x="305" y="135"/>
                    <a:pt x="305" y="135"/>
                  </a:cubicBezTo>
                  <a:cubicBezTo>
                    <a:pt x="376" y="59"/>
                    <a:pt x="376" y="59"/>
                    <a:pt x="376" y="59"/>
                  </a:cubicBezTo>
                  <a:cubicBezTo>
                    <a:pt x="348" y="50"/>
                    <a:pt x="271" y="29"/>
                    <a:pt x="74" y="0"/>
                  </a:cubicBezTo>
                  <a:cubicBezTo>
                    <a:pt x="72" y="0"/>
                    <a:pt x="71" y="0"/>
                    <a:pt x="69" y="0"/>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1" name="Freeform 13"/>
            <p:cNvSpPr/>
            <p:nvPr/>
          </p:nvSpPr>
          <p:spPr bwMode="auto">
            <a:xfrm>
              <a:off x="10617979" y="2295125"/>
              <a:ext cx="306536" cy="626719"/>
            </a:xfrm>
            <a:custGeom>
              <a:avLst/>
              <a:gdLst>
                <a:gd name="T0" fmla="*/ 195 w 249"/>
                <a:gd name="T1" fmla="*/ 0 h 550"/>
                <a:gd name="T2" fmla="*/ 119 w 249"/>
                <a:gd name="T3" fmla="*/ 82 h 550"/>
                <a:gd name="T4" fmla="*/ 103 w 249"/>
                <a:gd name="T5" fmla="*/ 67 h 550"/>
                <a:gd name="T6" fmla="*/ 95 w 249"/>
                <a:gd name="T7" fmla="*/ 44 h 550"/>
                <a:gd name="T8" fmla="*/ 87 w 249"/>
                <a:gd name="T9" fmla="*/ 26 h 550"/>
                <a:gd name="T10" fmla="*/ 67 w 249"/>
                <a:gd name="T11" fmla="*/ 15 h 550"/>
                <a:gd name="T12" fmla="*/ 44 w 249"/>
                <a:gd name="T13" fmla="*/ 26 h 550"/>
                <a:gd name="T14" fmla="*/ 33 w 249"/>
                <a:gd name="T15" fmla="*/ 50 h 550"/>
                <a:gd name="T16" fmla="*/ 44 w 249"/>
                <a:gd name="T17" fmla="*/ 69 h 550"/>
                <a:gd name="T18" fmla="*/ 63 w 249"/>
                <a:gd name="T19" fmla="*/ 77 h 550"/>
                <a:gd name="T20" fmla="*/ 88 w 249"/>
                <a:gd name="T21" fmla="*/ 83 h 550"/>
                <a:gd name="T22" fmla="*/ 88 w 249"/>
                <a:gd name="T23" fmla="*/ 84 h 550"/>
                <a:gd name="T24" fmla="*/ 103 w 249"/>
                <a:gd name="T25" fmla="*/ 98 h 550"/>
                <a:gd name="T26" fmla="*/ 0 w 249"/>
                <a:gd name="T27" fmla="*/ 209 h 550"/>
                <a:gd name="T28" fmla="*/ 88 w 249"/>
                <a:gd name="T29" fmla="*/ 524 h 550"/>
                <a:gd name="T30" fmla="*/ 98 w 249"/>
                <a:gd name="T31" fmla="*/ 542 h 550"/>
                <a:gd name="T32" fmla="*/ 121 w 249"/>
                <a:gd name="T33" fmla="*/ 549 h 550"/>
                <a:gd name="T34" fmla="*/ 148 w 249"/>
                <a:gd name="T35" fmla="*/ 535 h 550"/>
                <a:gd name="T36" fmla="*/ 191 w 249"/>
                <a:gd name="T37" fmla="*/ 486 h 550"/>
                <a:gd name="T38" fmla="*/ 245 w 249"/>
                <a:gd name="T39" fmla="*/ 405 h 550"/>
                <a:gd name="T40" fmla="*/ 248 w 249"/>
                <a:gd name="T41" fmla="*/ 390 h 550"/>
                <a:gd name="T42" fmla="*/ 195 w 249"/>
                <a:gd name="T43" fmla="*/ 0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9" h="550">
                  <a:moveTo>
                    <a:pt x="195" y="0"/>
                  </a:moveTo>
                  <a:cubicBezTo>
                    <a:pt x="119" y="82"/>
                    <a:pt x="119" y="82"/>
                    <a:pt x="119" y="82"/>
                  </a:cubicBezTo>
                  <a:cubicBezTo>
                    <a:pt x="103" y="67"/>
                    <a:pt x="103" y="67"/>
                    <a:pt x="103" y="67"/>
                  </a:cubicBezTo>
                  <a:cubicBezTo>
                    <a:pt x="96" y="60"/>
                    <a:pt x="96" y="51"/>
                    <a:pt x="95" y="44"/>
                  </a:cubicBezTo>
                  <a:cubicBezTo>
                    <a:pt x="94" y="37"/>
                    <a:pt x="92" y="31"/>
                    <a:pt x="87" y="26"/>
                  </a:cubicBezTo>
                  <a:cubicBezTo>
                    <a:pt x="81" y="20"/>
                    <a:pt x="74" y="16"/>
                    <a:pt x="67" y="15"/>
                  </a:cubicBezTo>
                  <a:cubicBezTo>
                    <a:pt x="60" y="14"/>
                    <a:pt x="53" y="16"/>
                    <a:pt x="44" y="26"/>
                  </a:cubicBezTo>
                  <a:cubicBezTo>
                    <a:pt x="35" y="35"/>
                    <a:pt x="33" y="43"/>
                    <a:pt x="33" y="50"/>
                  </a:cubicBezTo>
                  <a:cubicBezTo>
                    <a:pt x="34" y="57"/>
                    <a:pt x="38" y="63"/>
                    <a:pt x="44" y="69"/>
                  </a:cubicBezTo>
                  <a:cubicBezTo>
                    <a:pt x="50" y="75"/>
                    <a:pt x="56" y="76"/>
                    <a:pt x="63" y="77"/>
                  </a:cubicBezTo>
                  <a:cubicBezTo>
                    <a:pt x="71" y="78"/>
                    <a:pt x="80" y="77"/>
                    <a:pt x="88" y="83"/>
                  </a:cubicBezTo>
                  <a:cubicBezTo>
                    <a:pt x="88" y="84"/>
                    <a:pt x="88" y="84"/>
                    <a:pt x="88" y="84"/>
                  </a:cubicBezTo>
                  <a:cubicBezTo>
                    <a:pt x="103" y="98"/>
                    <a:pt x="103" y="98"/>
                    <a:pt x="103" y="98"/>
                  </a:cubicBezTo>
                  <a:cubicBezTo>
                    <a:pt x="0" y="209"/>
                    <a:pt x="0" y="209"/>
                    <a:pt x="0" y="209"/>
                  </a:cubicBezTo>
                  <a:cubicBezTo>
                    <a:pt x="27" y="293"/>
                    <a:pt x="56" y="396"/>
                    <a:pt x="88" y="524"/>
                  </a:cubicBezTo>
                  <a:cubicBezTo>
                    <a:pt x="90" y="530"/>
                    <a:pt x="92" y="537"/>
                    <a:pt x="98" y="542"/>
                  </a:cubicBezTo>
                  <a:cubicBezTo>
                    <a:pt x="105" y="548"/>
                    <a:pt x="114" y="550"/>
                    <a:pt x="121" y="549"/>
                  </a:cubicBezTo>
                  <a:cubicBezTo>
                    <a:pt x="135" y="547"/>
                    <a:pt x="141" y="541"/>
                    <a:pt x="148" y="535"/>
                  </a:cubicBezTo>
                  <a:cubicBezTo>
                    <a:pt x="163" y="523"/>
                    <a:pt x="177" y="505"/>
                    <a:pt x="191" y="486"/>
                  </a:cubicBezTo>
                  <a:cubicBezTo>
                    <a:pt x="219" y="448"/>
                    <a:pt x="245" y="405"/>
                    <a:pt x="245" y="405"/>
                  </a:cubicBezTo>
                  <a:cubicBezTo>
                    <a:pt x="248" y="401"/>
                    <a:pt x="249" y="395"/>
                    <a:pt x="248" y="390"/>
                  </a:cubicBezTo>
                  <a:lnTo>
                    <a:pt x="195" y="0"/>
                  </a:ln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2" name="Freeform 14"/>
            <p:cNvSpPr/>
            <p:nvPr/>
          </p:nvSpPr>
          <p:spPr bwMode="auto">
            <a:xfrm>
              <a:off x="9666623" y="2262393"/>
              <a:ext cx="382520" cy="361976"/>
            </a:xfrm>
            <a:custGeom>
              <a:avLst/>
              <a:gdLst>
                <a:gd name="T0" fmla="*/ 278 w 311"/>
                <a:gd name="T1" fmla="*/ 0 h 318"/>
                <a:gd name="T2" fmla="*/ 276 w 311"/>
                <a:gd name="T3" fmla="*/ 0 h 318"/>
                <a:gd name="T4" fmla="*/ 256 w 311"/>
                <a:gd name="T5" fmla="*/ 11 h 318"/>
                <a:gd name="T6" fmla="*/ 248 w 311"/>
                <a:gd name="T7" fmla="*/ 30 h 318"/>
                <a:gd name="T8" fmla="*/ 242 w 311"/>
                <a:gd name="T9" fmla="*/ 54 h 318"/>
                <a:gd name="T10" fmla="*/ 241 w 311"/>
                <a:gd name="T11" fmla="*/ 55 h 318"/>
                <a:gd name="T12" fmla="*/ 219 w 311"/>
                <a:gd name="T13" fmla="*/ 77 h 318"/>
                <a:gd name="T14" fmla="*/ 182 w 311"/>
                <a:gd name="T15" fmla="*/ 42 h 318"/>
                <a:gd name="T16" fmla="*/ 93 w 311"/>
                <a:gd name="T17" fmla="*/ 137 h 318"/>
                <a:gd name="T18" fmla="*/ 71 w 311"/>
                <a:gd name="T19" fmla="*/ 115 h 318"/>
                <a:gd name="T20" fmla="*/ 63 w 311"/>
                <a:gd name="T21" fmla="*/ 92 h 318"/>
                <a:gd name="T22" fmla="*/ 55 w 311"/>
                <a:gd name="T23" fmla="*/ 74 h 318"/>
                <a:gd name="T24" fmla="*/ 35 w 311"/>
                <a:gd name="T25" fmla="*/ 63 h 318"/>
                <a:gd name="T26" fmla="*/ 11 w 311"/>
                <a:gd name="T27" fmla="*/ 74 h 318"/>
                <a:gd name="T28" fmla="*/ 1 w 311"/>
                <a:gd name="T29" fmla="*/ 97 h 318"/>
                <a:gd name="T30" fmla="*/ 12 w 311"/>
                <a:gd name="T31" fmla="*/ 117 h 318"/>
                <a:gd name="T32" fmla="*/ 31 w 311"/>
                <a:gd name="T33" fmla="*/ 125 h 318"/>
                <a:gd name="T34" fmla="*/ 55 w 311"/>
                <a:gd name="T35" fmla="*/ 131 h 318"/>
                <a:gd name="T36" fmla="*/ 56 w 311"/>
                <a:gd name="T37" fmla="*/ 132 h 318"/>
                <a:gd name="T38" fmla="*/ 77 w 311"/>
                <a:gd name="T39" fmla="*/ 153 h 318"/>
                <a:gd name="T40" fmla="*/ 37 w 311"/>
                <a:gd name="T41" fmla="*/ 197 h 318"/>
                <a:gd name="T42" fmla="*/ 37 w 311"/>
                <a:gd name="T43" fmla="*/ 197 h 318"/>
                <a:gd name="T44" fmla="*/ 24 w 311"/>
                <a:gd name="T45" fmla="*/ 250 h 318"/>
                <a:gd name="T46" fmla="*/ 22 w 311"/>
                <a:gd name="T47" fmla="*/ 275 h 318"/>
                <a:gd name="T48" fmla="*/ 33 w 311"/>
                <a:gd name="T49" fmla="*/ 302 h 318"/>
                <a:gd name="T50" fmla="*/ 61 w 311"/>
                <a:gd name="T51" fmla="*/ 312 h 318"/>
                <a:gd name="T52" fmla="*/ 87 w 311"/>
                <a:gd name="T53" fmla="*/ 307 h 318"/>
                <a:gd name="T54" fmla="*/ 129 w 311"/>
                <a:gd name="T55" fmla="*/ 292 h 318"/>
                <a:gd name="T56" fmla="*/ 174 w 311"/>
                <a:gd name="T57" fmla="*/ 244 h 318"/>
                <a:gd name="T58" fmla="*/ 196 w 311"/>
                <a:gd name="T59" fmla="*/ 265 h 318"/>
                <a:gd name="T60" fmla="*/ 204 w 311"/>
                <a:gd name="T61" fmla="*/ 288 h 318"/>
                <a:gd name="T62" fmla="*/ 212 w 311"/>
                <a:gd name="T63" fmla="*/ 306 h 318"/>
                <a:gd name="T64" fmla="*/ 232 w 311"/>
                <a:gd name="T65" fmla="*/ 317 h 318"/>
                <a:gd name="T66" fmla="*/ 255 w 311"/>
                <a:gd name="T67" fmla="*/ 307 h 318"/>
                <a:gd name="T68" fmla="*/ 266 w 311"/>
                <a:gd name="T69" fmla="*/ 283 h 318"/>
                <a:gd name="T70" fmla="*/ 255 w 311"/>
                <a:gd name="T71" fmla="*/ 263 h 318"/>
                <a:gd name="T72" fmla="*/ 236 w 311"/>
                <a:gd name="T73" fmla="*/ 256 h 318"/>
                <a:gd name="T74" fmla="*/ 211 w 311"/>
                <a:gd name="T75" fmla="*/ 249 h 318"/>
                <a:gd name="T76" fmla="*/ 211 w 311"/>
                <a:gd name="T77" fmla="*/ 248 h 318"/>
                <a:gd name="T78" fmla="*/ 190 w 311"/>
                <a:gd name="T79" fmla="*/ 228 h 318"/>
                <a:gd name="T80" fmla="*/ 279 w 311"/>
                <a:gd name="T81" fmla="*/ 133 h 318"/>
                <a:gd name="T82" fmla="*/ 236 w 311"/>
                <a:gd name="T83" fmla="*/ 93 h 318"/>
                <a:gd name="T84" fmla="*/ 258 w 311"/>
                <a:gd name="T85" fmla="*/ 70 h 318"/>
                <a:gd name="T86" fmla="*/ 281 w 311"/>
                <a:gd name="T87" fmla="*/ 62 h 318"/>
                <a:gd name="T88" fmla="*/ 299 w 311"/>
                <a:gd name="T89" fmla="*/ 54 h 318"/>
                <a:gd name="T90" fmla="*/ 310 w 311"/>
                <a:gd name="T91" fmla="*/ 34 h 318"/>
                <a:gd name="T92" fmla="*/ 299 w 311"/>
                <a:gd name="T93" fmla="*/ 10 h 318"/>
                <a:gd name="T94" fmla="*/ 278 w 311"/>
                <a:gd name="T95"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1" h="318">
                  <a:moveTo>
                    <a:pt x="278" y="0"/>
                  </a:moveTo>
                  <a:cubicBezTo>
                    <a:pt x="277" y="0"/>
                    <a:pt x="276" y="0"/>
                    <a:pt x="276" y="0"/>
                  </a:cubicBezTo>
                  <a:cubicBezTo>
                    <a:pt x="269" y="1"/>
                    <a:pt x="262" y="5"/>
                    <a:pt x="256" y="11"/>
                  </a:cubicBezTo>
                  <a:cubicBezTo>
                    <a:pt x="251" y="16"/>
                    <a:pt x="249" y="22"/>
                    <a:pt x="248" y="30"/>
                  </a:cubicBezTo>
                  <a:cubicBezTo>
                    <a:pt x="248" y="37"/>
                    <a:pt x="248" y="46"/>
                    <a:pt x="242" y="54"/>
                  </a:cubicBezTo>
                  <a:cubicBezTo>
                    <a:pt x="241" y="54"/>
                    <a:pt x="241" y="55"/>
                    <a:pt x="241" y="55"/>
                  </a:cubicBezTo>
                  <a:cubicBezTo>
                    <a:pt x="219" y="77"/>
                    <a:pt x="219" y="77"/>
                    <a:pt x="219" y="77"/>
                  </a:cubicBezTo>
                  <a:cubicBezTo>
                    <a:pt x="182" y="42"/>
                    <a:pt x="182" y="42"/>
                    <a:pt x="182" y="42"/>
                  </a:cubicBezTo>
                  <a:cubicBezTo>
                    <a:pt x="93" y="137"/>
                    <a:pt x="93" y="137"/>
                    <a:pt x="93" y="137"/>
                  </a:cubicBezTo>
                  <a:cubicBezTo>
                    <a:pt x="71" y="115"/>
                    <a:pt x="71" y="115"/>
                    <a:pt x="71" y="115"/>
                  </a:cubicBezTo>
                  <a:cubicBezTo>
                    <a:pt x="64" y="108"/>
                    <a:pt x="64" y="99"/>
                    <a:pt x="63" y="92"/>
                  </a:cubicBezTo>
                  <a:cubicBezTo>
                    <a:pt x="61" y="85"/>
                    <a:pt x="60" y="79"/>
                    <a:pt x="55" y="74"/>
                  </a:cubicBezTo>
                  <a:cubicBezTo>
                    <a:pt x="49" y="68"/>
                    <a:pt x="42" y="64"/>
                    <a:pt x="35" y="63"/>
                  </a:cubicBezTo>
                  <a:cubicBezTo>
                    <a:pt x="27" y="62"/>
                    <a:pt x="20" y="64"/>
                    <a:pt x="11" y="74"/>
                  </a:cubicBezTo>
                  <a:cubicBezTo>
                    <a:pt x="2" y="83"/>
                    <a:pt x="0" y="91"/>
                    <a:pt x="1" y="97"/>
                  </a:cubicBezTo>
                  <a:cubicBezTo>
                    <a:pt x="1" y="104"/>
                    <a:pt x="6" y="111"/>
                    <a:pt x="12" y="117"/>
                  </a:cubicBezTo>
                  <a:cubicBezTo>
                    <a:pt x="17" y="122"/>
                    <a:pt x="23" y="124"/>
                    <a:pt x="31" y="125"/>
                  </a:cubicBezTo>
                  <a:cubicBezTo>
                    <a:pt x="38" y="125"/>
                    <a:pt x="47" y="125"/>
                    <a:pt x="55" y="131"/>
                  </a:cubicBezTo>
                  <a:cubicBezTo>
                    <a:pt x="55" y="132"/>
                    <a:pt x="55" y="132"/>
                    <a:pt x="56" y="132"/>
                  </a:cubicBezTo>
                  <a:cubicBezTo>
                    <a:pt x="77" y="153"/>
                    <a:pt x="77" y="153"/>
                    <a:pt x="77" y="153"/>
                  </a:cubicBezTo>
                  <a:cubicBezTo>
                    <a:pt x="37" y="197"/>
                    <a:pt x="37" y="197"/>
                    <a:pt x="37" y="197"/>
                  </a:cubicBezTo>
                  <a:cubicBezTo>
                    <a:pt x="37" y="197"/>
                    <a:pt x="37" y="197"/>
                    <a:pt x="37" y="197"/>
                  </a:cubicBezTo>
                  <a:cubicBezTo>
                    <a:pt x="32" y="216"/>
                    <a:pt x="26" y="236"/>
                    <a:pt x="24" y="250"/>
                  </a:cubicBezTo>
                  <a:cubicBezTo>
                    <a:pt x="22" y="259"/>
                    <a:pt x="21" y="267"/>
                    <a:pt x="22" y="275"/>
                  </a:cubicBezTo>
                  <a:cubicBezTo>
                    <a:pt x="22" y="284"/>
                    <a:pt x="25" y="294"/>
                    <a:pt x="33" y="302"/>
                  </a:cubicBezTo>
                  <a:cubicBezTo>
                    <a:pt x="42" y="310"/>
                    <a:pt x="53" y="312"/>
                    <a:pt x="61" y="312"/>
                  </a:cubicBezTo>
                  <a:cubicBezTo>
                    <a:pt x="70" y="312"/>
                    <a:pt x="78" y="310"/>
                    <a:pt x="87" y="307"/>
                  </a:cubicBezTo>
                  <a:cubicBezTo>
                    <a:pt x="98" y="304"/>
                    <a:pt x="114" y="298"/>
                    <a:pt x="129" y="292"/>
                  </a:cubicBezTo>
                  <a:cubicBezTo>
                    <a:pt x="174" y="244"/>
                    <a:pt x="174" y="244"/>
                    <a:pt x="174" y="244"/>
                  </a:cubicBezTo>
                  <a:cubicBezTo>
                    <a:pt x="196" y="265"/>
                    <a:pt x="196" y="265"/>
                    <a:pt x="196" y="265"/>
                  </a:cubicBezTo>
                  <a:cubicBezTo>
                    <a:pt x="203" y="272"/>
                    <a:pt x="203" y="281"/>
                    <a:pt x="204" y="288"/>
                  </a:cubicBezTo>
                  <a:cubicBezTo>
                    <a:pt x="205" y="295"/>
                    <a:pt x="207" y="301"/>
                    <a:pt x="212" y="306"/>
                  </a:cubicBezTo>
                  <a:cubicBezTo>
                    <a:pt x="218" y="312"/>
                    <a:pt x="225" y="316"/>
                    <a:pt x="232" y="317"/>
                  </a:cubicBezTo>
                  <a:cubicBezTo>
                    <a:pt x="239" y="318"/>
                    <a:pt x="246" y="316"/>
                    <a:pt x="255" y="307"/>
                  </a:cubicBezTo>
                  <a:cubicBezTo>
                    <a:pt x="264" y="297"/>
                    <a:pt x="266" y="290"/>
                    <a:pt x="266" y="283"/>
                  </a:cubicBezTo>
                  <a:cubicBezTo>
                    <a:pt x="265" y="276"/>
                    <a:pt x="261" y="269"/>
                    <a:pt x="255" y="263"/>
                  </a:cubicBezTo>
                  <a:cubicBezTo>
                    <a:pt x="249" y="258"/>
                    <a:pt x="243" y="256"/>
                    <a:pt x="236" y="256"/>
                  </a:cubicBezTo>
                  <a:cubicBezTo>
                    <a:pt x="228" y="255"/>
                    <a:pt x="219" y="255"/>
                    <a:pt x="211" y="249"/>
                  </a:cubicBezTo>
                  <a:cubicBezTo>
                    <a:pt x="211" y="249"/>
                    <a:pt x="211" y="249"/>
                    <a:pt x="211" y="248"/>
                  </a:cubicBezTo>
                  <a:cubicBezTo>
                    <a:pt x="190" y="228"/>
                    <a:pt x="190" y="228"/>
                    <a:pt x="190" y="228"/>
                  </a:cubicBezTo>
                  <a:cubicBezTo>
                    <a:pt x="279" y="133"/>
                    <a:pt x="279" y="133"/>
                    <a:pt x="279" y="133"/>
                  </a:cubicBezTo>
                  <a:cubicBezTo>
                    <a:pt x="236" y="93"/>
                    <a:pt x="236" y="93"/>
                    <a:pt x="236" y="93"/>
                  </a:cubicBezTo>
                  <a:cubicBezTo>
                    <a:pt x="258" y="70"/>
                    <a:pt x="258" y="70"/>
                    <a:pt x="258" y="70"/>
                  </a:cubicBezTo>
                  <a:cubicBezTo>
                    <a:pt x="265" y="63"/>
                    <a:pt x="274" y="63"/>
                    <a:pt x="281" y="62"/>
                  </a:cubicBezTo>
                  <a:cubicBezTo>
                    <a:pt x="288" y="61"/>
                    <a:pt x="294" y="59"/>
                    <a:pt x="299" y="54"/>
                  </a:cubicBezTo>
                  <a:cubicBezTo>
                    <a:pt x="305" y="48"/>
                    <a:pt x="309" y="41"/>
                    <a:pt x="310" y="34"/>
                  </a:cubicBezTo>
                  <a:cubicBezTo>
                    <a:pt x="311" y="27"/>
                    <a:pt x="309" y="19"/>
                    <a:pt x="299" y="10"/>
                  </a:cubicBezTo>
                  <a:cubicBezTo>
                    <a:pt x="291" y="2"/>
                    <a:pt x="284" y="0"/>
                    <a:pt x="278" y="0"/>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sp>
          <p:nvSpPr>
            <p:cNvPr id="53" name="Freeform 15"/>
            <p:cNvSpPr/>
            <p:nvPr/>
          </p:nvSpPr>
          <p:spPr bwMode="auto">
            <a:xfrm>
              <a:off x="9847735" y="2431829"/>
              <a:ext cx="288841" cy="432734"/>
            </a:xfrm>
            <a:custGeom>
              <a:avLst/>
              <a:gdLst>
                <a:gd name="T0" fmla="*/ 176 w 235"/>
                <a:gd name="T1" fmla="*/ 54 h 380"/>
                <a:gd name="T2" fmla="*/ 151 w 235"/>
                <a:gd name="T3" fmla="*/ 2 h 380"/>
                <a:gd name="T4" fmla="*/ 149 w 235"/>
                <a:gd name="T5" fmla="*/ 0 h 380"/>
                <a:gd name="T6" fmla="*/ 74 w 235"/>
                <a:gd name="T7" fmla="*/ 81 h 380"/>
                <a:gd name="T8" fmla="*/ 77 w 235"/>
                <a:gd name="T9" fmla="*/ 84 h 380"/>
                <a:gd name="T10" fmla="*/ 91 w 235"/>
                <a:gd name="T11" fmla="*/ 87 h 380"/>
                <a:gd name="T12" fmla="*/ 122 w 235"/>
                <a:gd name="T13" fmla="*/ 100 h 380"/>
                <a:gd name="T14" fmla="*/ 139 w 235"/>
                <a:gd name="T15" fmla="*/ 132 h 380"/>
                <a:gd name="T16" fmla="*/ 123 w 235"/>
                <a:gd name="T17" fmla="*/ 171 h 380"/>
                <a:gd name="T18" fmla="*/ 83 w 235"/>
                <a:gd name="T19" fmla="*/ 188 h 380"/>
                <a:gd name="T20" fmla="*/ 51 w 235"/>
                <a:gd name="T21" fmla="*/ 172 h 380"/>
                <a:gd name="T22" fmla="*/ 37 w 235"/>
                <a:gd name="T23" fmla="*/ 143 h 380"/>
                <a:gd name="T24" fmla="*/ 35 w 235"/>
                <a:gd name="T25" fmla="*/ 131 h 380"/>
                <a:gd name="T26" fmla="*/ 31 w 235"/>
                <a:gd name="T27" fmla="*/ 127 h 380"/>
                <a:gd name="T28" fmla="*/ 0 w 235"/>
                <a:gd name="T29" fmla="*/ 160 h 380"/>
                <a:gd name="T30" fmla="*/ 43 w 235"/>
                <a:gd name="T31" fmla="*/ 265 h 380"/>
                <a:gd name="T32" fmla="*/ 70 w 235"/>
                <a:gd name="T33" fmla="*/ 354 h 380"/>
                <a:gd name="T34" fmla="*/ 77 w 235"/>
                <a:gd name="T35" fmla="*/ 365 h 380"/>
                <a:gd name="T36" fmla="*/ 91 w 235"/>
                <a:gd name="T37" fmla="*/ 374 h 380"/>
                <a:gd name="T38" fmla="*/ 124 w 235"/>
                <a:gd name="T39" fmla="*/ 380 h 380"/>
                <a:gd name="T40" fmla="*/ 228 w 235"/>
                <a:gd name="T41" fmla="*/ 318 h 380"/>
                <a:gd name="T42" fmla="*/ 234 w 235"/>
                <a:gd name="T43" fmla="*/ 300 h 380"/>
                <a:gd name="T44" fmla="*/ 176 w 235"/>
                <a:gd name="T45" fmla="*/ 5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5" h="380">
                  <a:moveTo>
                    <a:pt x="176" y="54"/>
                  </a:moveTo>
                  <a:cubicBezTo>
                    <a:pt x="165" y="25"/>
                    <a:pt x="157" y="11"/>
                    <a:pt x="151" y="2"/>
                  </a:cubicBezTo>
                  <a:cubicBezTo>
                    <a:pt x="149" y="0"/>
                    <a:pt x="149" y="0"/>
                    <a:pt x="149" y="0"/>
                  </a:cubicBezTo>
                  <a:cubicBezTo>
                    <a:pt x="74" y="81"/>
                    <a:pt x="74" y="81"/>
                    <a:pt x="74" y="81"/>
                  </a:cubicBezTo>
                  <a:cubicBezTo>
                    <a:pt x="77" y="84"/>
                    <a:pt x="77" y="84"/>
                    <a:pt x="77" y="84"/>
                  </a:cubicBezTo>
                  <a:cubicBezTo>
                    <a:pt x="79" y="86"/>
                    <a:pt x="81" y="86"/>
                    <a:pt x="91" y="87"/>
                  </a:cubicBezTo>
                  <a:cubicBezTo>
                    <a:pt x="100" y="88"/>
                    <a:pt x="112" y="90"/>
                    <a:pt x="122" y="100"/>
                  </a:cubicBezTo>
                  <a:cubicBezTo>
                    <a:pt x="130" y="108"/>
                    <a:pt x="137" y="118"/>
                    <a:pt x="139" y="132"/>
                  </a:cubicBezTo>
                  <a:cubicBezTo>
                    <a:pt x="140" y="144"/>
                    <a:pt x="135" y="159"/>
                    <a:pt x="123" y="171"/>
                  </a:cubicBezTo>
                  <a:cubicBezTo>
                    <a:pt x="111" y="184"/>
                    <a:pt x="95" y="190"/>
                    <a:pt x="83" y="188"/>
                  </a:cubicBezTo>
                  <a:cubicBezTo>
                    <a:pt x="69" y="187"/>
                    <a:pt x="59" y="180"/>
                    <a:pt x="51" y="172"/>
                  </a:cubicBezTo>
                  <a:cubicBezTo>
                    <a:pt x="42" y="162"/>
                    <a:pt x="39" y="151"/>
                    <a:pt x="37" y="143"/>
                  </a:cubicBezTo>
                  <a:cubicBezTo>
                    <a:pt x="36" y="133"/>
                    <a:pt x="36" y="132"/>
                    <a:pt x="35" y="131"/>
                  </a:cubicBezTo>
                  <a:cubicBezTo>
                    <a:pt x="31" y="127"/>
                    <a:pt x="31" y="127"/>
                    <a:pt x="31" y="127"/>
                  </a:cubicBezTo>
                  <a:cubicBezTo>
                    <a:pt x="0" y="160"/>
                    <a:pt x="0" y="160"/>
                    <a:pt x="0" y="160"/>
                  </a:cubicBezTo>
                  <a:cubicBezTo>
                    <a:pt x="15" y="192"/>
                    <a:pt x="31" y="230"/>
                    <a:pt x="43" y="265"/>
                  </a:cubicBezTo>
                  <a:cubicBezTo>
                    <a:pt x="59" y="314"/>
                    <a:pt x="70" y="354"/>
                    <a:pt x="70" y="354"/>
                  </a:cubicBezTo>
                  <a:cubicBezTo>
                    <a:pt x="71" y="358"/>
                    <a:pt x="73" y="362"/>
                    <a:pt x="77" y="365"/>
                  </a:cubicBezTo>
                  <a:cubicBezTo>
                    <a:pt x="77" y="365"/>
                    <a:pt x="83" y="370"/>
                    <a:pt x="91" y="374"/>
                  </a:cubicBezTo>
                  <a:cubicBezTo>
                    <a:pt x="99" y="378"/>
                    <a:pt x="110" y="380"/>
                    <a:pt x="124" y="380"/>
                  </a:cubicBezTo>
                  <a:cubicBezTo>
                    <a:pt x="152" y="379"/>
                    <a:pt x="187" y="363"/>
                    <a:pt x="228" y="318"/>
                  </a:cubicBezTo>
                  <a:cubicBezTo>
                    <a:pt x="232" y="313"/>
                    <a:pt x="235" y="307"/>
                    <a:pt x="234" y="300"/>
                  </a:cubicBezTo>
                  <a:cubicBezTo>
                    <a:pt x="222" y="189"/>
                    <a:pt x="198" y="108"/>
                    <a:pt x="176" y="54"/>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华文细黑" panose="02010600040101010101" pitchFamily="2" charset="-122"/>
                <a:ea typeface="华文细黑" panose="02010600040101010101" pitchFamily="2" charset="-122"/>
              </a:endParaRPr>
            </a:p>
          </p:txBody>
        </p:sp>
      </p:grpSp>
      <p:sp>
        <p:nvSpPr>
          <p:cNvPr id="57" name="文本框 26"/>
          <p:cNvSpPr>
            <a:spLocks noChangeArrowheads="1"/>
          </p:cNvSpPr>
          <p:nvPr/>
        </p:nvSpPr>
        <p:spPr bwMode="auto">
          <a:xfrm>
            <a:off x="1704927" y="4511613"/>
            <a:ext cx="1726755" cy="369332"/>
          </a:xfrm>
          <a:prstGeom prst="rect">
            <a:avLst/>
          </a:prstGeom>
          <a:noFill/>
          <a:ln w="9525">
            <a:noFill/>
            <a:miter lim="800000"/>
          </a:ln>
        </p:spPr>
        <p:txBody>
          <a:bodyPr wrap="none" lIns="91440" tIns="45720" rIns="91440" bIns="45720">
            <a:spAutoFit/>
          </a:bodyPr>
          <a:lstStyle/>
          <a:p>
            <a:r>
              <a:rPr lang="en-US" b="1"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Your text </a:t>
            </a:r>
            <a:r>
              <a:rPr lang="en-US" altLang="zh-CN" b="1"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here</a:t>
            </a:r>
            <a:endParaRPr lang="zh-CN" altLang="en-US" b="1" dirty="0">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58" name="矩形 57"/>
          <p:cNvSpPr/>
          <p:nvPr/>
        </p:nvSpPr>
        <p:spPr>
          <a:xfrm>
            <a:off x="1339549" y="4880945"/>
            <a:ext cx="2363296" cy="600164"/>
          </a:xfrm>
          <a:prstGeom prst="rect">
            <a:avLst/>
          </a:prstGeom>
          <a:ln>
            <a:noFill/>
          </a:ln>
        </p:spPr>
        <p:txBody>
          <a:bodyPr wrap="square">
            <a:spAutoFit/>
          </a:bodyPr>
          <a:lstStyle/>
          <a:p>
            <a:pPr algn="ctr">
              <a:spcBef>
                <a:spcPct val="0"/>
              </a:spcBef>
              <a:buNone/>
            </a:pPr>
            <a:r>
              <a:rPr lang="en-US" altLang="zh-CN" sz="11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60" name="文本框 26"/>
          <p:cNvSpPr>
            <a:spLocks noChangeArrowheads="1"/>
          </p:cNvSpPr>
          <p:nvPr/>
        </p:nvSpPr>
        <p:spPr bwMode="auto">
          <a:xfrm>
            <a:off x="5662332" y="4204571"/>
            <a:ext cx="1726755" cy="369332"/>
          </a:xfrm>
          <a:prstGeom prst="rect">
            <a:avLst/>
          </a:prstGeom>
          <a:noFill/>
          <a:ln w="9525">
            <a:noFill/>
            <a:miter lim="800000"/>
          </a:ln>
        </p:spPr>
        <p:txBody>
          <a:bodyPr wrap="none" lIns="91440" tIns="45720" rIns="91440" bIns="45720">
            <a:spAutoFit/>
          </a:bodyPr>
          <a:lstStyle/>
          <a:p>
            <a:r>
              <a:rPr lang="en-US" b="1"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Your text </a:t>
            </a:r>
            <a:r>
              <a:rPr lang="en-US" altLang="zh-CN" b="1"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here</a:t>
            </a:r>
            <a:endParaRPr lang="zh-CN" altLang="en-US" b="1" dirty="0">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61" name="矩形 60"/>
          <p:cNvSpPr/>
          <p:nvPr/>
        </p:nvSpPr>
        <p:spPr>
          <a:xfrm>
            <a:off x="5296954" y="4573903"/>
            <a:ext cx="2363296" cy="600164"/>
          </a:xfrm>
          <a:prstGeom prst="rect">
            <a:avLst/>
          </a:prstGeom>
          <a:ln>
            <a:noFill/>
          </a:ln>
        </p:spPr>
        <p:txBody>
          <a:bodyPr wrap="square">
            <a:spAutoFit/>
          </a:bodyPr>
          <a:lstStyle/>
          <a:p>
            <a:pPr algn="ctr">
              <a:spcBef>
                <a:spcPct val="0"/>
              </a:spcBef>
              <a:buNone/>
            </a:pPr>
            <a:r>
              <a:rPr lang="en-US" altLang="zh-CN" sz="11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63" name="文本框 26"/>
          <p:cNvSpPr>
            <a:spLocks noChangeArrowheads="1"/>
          </p:cNvSpPr>
          <p:nvPr/>
        </p:nvSpPr>
        <p:spPr bwMode="auto">
          <a:xfrm>
            <a:off x="8866313" y="3664949"/>
            <a:ext cx="1726755" cy="369332"/>
          </a:xfrm>
          <a:prstGeom prst="rect">
            <a:avLst/>
          </a:prstGeom>
          <a:noFill/>
          <a:ln w="9525">
            <a:noFill/>
            <a:miter lim="800000"/>
          </a:ln>
        </p:spPr>
        <p:txBody>
          <a:bodyPr wrap="none" lIns="91440" tIns="45720" rIns="91440" bIns="45720">
            <a:spAutoFit/>
          </a:bodyPr>
          <a:lstStyle/>
          <a:p>
            <a:r>
              <a:rPr lang="en-US" b="1"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Your text </a:t>
            </a:r>
            <a:r>
              <a:rPr lang="en-US" altLang="zh-CN" b="1" dirty="0">
                <a:solidFill>
                  <a:srgbClr val="CBCAC1"/>
                </a:solidFill>
                <a:latin typeface="华文细黑" panose="02010600040101010101" pitchFamily="2" charset="-122"/>
                <a:ea typeface="华文细黑" panose="02010600040101010101" pitchFamily="2" charset="-122"/>
                <a:cs typeface="Calibri" pitchFamily="34" charset="0"/>
                <a:sym typeface="Calibri" pitchFamily="34" charset="0"/>
              </a:rPr>
              <a:t>here</a:t>
            </a:r>
            <a:endParaRPr lang="zh-CN" altLang="en-US" b="1" dirty="0">
              <a:solidFill>
                <a:srgbClr val="CBCAC1"/>
              </a:solidFill>
              <a:latin typeface="华文细黑" panose="02010600040101010101" pitchFamily="2" charset="-122"/>
              <a:ea typeface="华文细黑" panose="02010600040101010101" pitchFamily="2" charset="-122"/>
              <a:sym typeface="宋体" pitchFamily="2" charset="-122"/>
            </a:endParaRPr>
          </a:p>
        </p:txBody>
      </p:sp>
      <p:sp>
        <p:nvSpPr>
          <p:cNvPr id="64" name="矩形 63"/>
          <p:cNvSpPr/>
          <p:nvPr/>
        </p:nvSpPr>
        <p:spPr>
          <a:xfrm>
            <a:off x="8500935" y="4034281"/>
            <a:ext cx="2363296" cy="600164"/>
          </a:xfrm>
          <a:prstGeom prst="rect">
            <a:avLst/>
          </a:prstGeom>
          <a:ln>
            <a:noFill/>
          </a:ln>
        </p:spPr>
        <p:txBody>
          <a:bodyPr wrap="square">
            <a:spAutoFit/>
          </a:bodyPr>
          <a:lstStyle/>
          <a:p>
            <a:pPr algn="ctr">
              <a:spcBef>
                <a:spcPct val="0"/>
              </a:spcBef>
              <a:buNone/>
            </a:pPr>
            <a:r>
              <a:rPr lang="en-US" altLang="zh-CN" sz="11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4" name="椭圆 3"/>
          <p:cNvSpPr/>
          <p:nvPr/>
        </p:nvSpPr>
        <p:spPr>
          <a:xfrm>
            <a:off x="1760497" y="3154608"/>
            <a:ext cx="1188000" cy="1188000"/>
          </a:xfrm>
          <a:prstGeom prst="ellips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椭圆 35"/>
          <p:cNvSpPr/>
          <p:nvPr/>
        </p:nvSpPr>
        <p:spPr>
          <a:xfrm>
            <a:off x="5065517" y="2966443"/>
            <a:ext cx="1188000" cy="1188000"/>
          </a:xfrm>
          <a:prstGeom prst="ellips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椭圆 36"/>
          <p:cNvSpPr/>
          <p:nvPr/>
        </p:nvSpPr>
        <p:spPr>
          <a:xfrm>
            <a:off x="8029057" y="2513146"/>
            <a:ext cx="1188000" cy="1188000"/>
          </a:xfrm>
          <a:prstGeom prst="ellips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矩形 23"/>
          <p:cNvSpPr/>
          <p:nvPr/>
        </p:nvSpPr>
        <p:spPr>
          <a:xfrm>
            <a:off x="1924658" y="3496378"/>
            <a:ext cx="920119" cy="461665"/>
          </a:xfrm>
          <a:prstGeom prst="rect">
            <a:avLst/>
          </a:prstGeom>
          <a:ln>
            <a:noFill/>
          </a:ln>
        </p:spPr>
        <p:txBody>
          <a:bodyPr wrap="square" lIns="91440" tIns="45720" rIns="91440" bIns="45720">
            <a:spAutoFit/>
          </a:bodyPr>
          <a:lstStyle/>
          <a:p>
            <a:pPr>
              <a:spcBef>
                <a:spcPct val="0"/>
              </a:spcBef>
            </a:pPr>
            <a:r>
              <a:rPr lang="en-US" altLang="zh-CN" sz="2400" dirty="0">
                <a:solidFill>
                  <a:srgbClr val="020202"/>
                </a:solidFill>
                <a:latin typeface="华文细黑" panose="02010600040101010101" pitchFamily="2" charset="-122"/>
                <a:ea typeface="华文细黑" panose="02010600040101010101" pitchFamily="2" charset="-122"/>
              </a:rPr>
              <a:t>2016</a:t>
            </a:r>
            <a:endParaRPr lang="zh-CN" altLang="en-US" sz="2400" dirty="0">
              <a:solidFill>
                <a:srgbClr val="020202"/>
              </a:solidFill>
              <a:latin typeface="华文细黑" panose="02010600040101010101" pitchFamily="2" charset="-122"/>
              <a:ea typeface="华文细黑" panose="02010600040101010101" pitchFamily="2" charset="-122"/>
            </a:endParaRPr>
          </a:p>
        </p:txBody>
      </p:sp>
      <p:sp>
        <p:nvSpPr>
          <p:cNvPr id="23" name="矩形 22"/>
          <p:cNvSpPr/>
          <p:nvPr/>
        </p:nvSpPr>
        <p:spPr>
          <a:xfrm>
            <a:off x="5235174" y="3355625"/>
            <a:ext cx="920119" cy="461665"/>
          </a:xfrm>
          <a:prstGeom prst="rect">
            <a:avLst/>
          </a:prstGeom>
          <a:ln>
            <a:noFill/>
          </a:ln>
        </p:spPr>
        <p:txBody>
          <a:bodyPr wrap="square" lIns="91440" tIns="45720" rIns="91440" bIns="45720">
            <a:spAutoFit/>
          </a:bodyPr>
          <a:lstStyle/>
          <a:p>
            <a:pPr>
              <a:spcBef>
                <a:spcPct val="0"/>
              </a:spcBef>
            </a:pPr>
            <a:r>
              <a:rPr lang="en-US" altLang="zh-CN" sz="2400" dirty="0">
                <a:solidFill>
                  <a:srgbClr val="020202"/>
                </a:solidFill>
                <a:latin typeface="华文细黑" panose="02010600040101010101" pitchFamily="2" charset="-122"/>
                <a:ea typeface="华文细黑" panose="02010600040101010101" pitchFamily="2" charset="-122"/>
              </a:rPr>
              <a:t>2015</a:t>
            </a:r>
            <a:endParaRPr lang="zh-CN" altLang="en-US" sz="2400" dirty="0">
              <a:solidFill>
                <a:srgbClr val="020202"/>
              </a:solidFill>
              <a:latin typeface="华文细黑" panose="02010600040101010101" pitchFamily="2" charset="-122"/>
              <a:ea typeface="华文细黑" panose="02010600040101010101" pitchFamily="2" charset="-122"/>
            </a:endParaRPr>
          </a:p>
        </p:txBody>
      </p:sp>
      <p:sp>
        <p:nvSpPr>
          <p:cNvPr id="7" name="矩形 6"/>
          <p:cNvSpPr/>
          <p:nvPr/>
        </p:nvSpPr>
        <p:spPr>
          <a:xfrm>
            <a:off x="8209817" y="2865822"/>
            <a:ext cx="920119" cy="461665"/>
          </a:xfrm>
          <a:prstGeom prst="rect">
            <a:avLst/>
          </a:prstGeom>
          <a:ln>
            <a:noFill/>
          </a:ln>
        </p:spPr>
        <p:txBody>
          <a:bodyPr wrap="square" lIns="91440" tIns="45720" rIns="91440" bIns="45720">
            <a:spAutoFit/>
          </a:bodyPr>
          <a:lstStyle/>
          <a:p>
            <a:pPr>
              <a:spcBef>
                <a:spcPct val="0"/>
              </a:spcBef>
            </a:pPr>
            <a:r>
              <a:rPr lang="en-US" altLang="zh-CN" sz="2400" dirty="0">
                <a:solidFill>
                  <a:srgbClr val="020202"/>
                </a:solidFill>
                <a:latin typeface="华文细黑" panose="02010600040101010101" pitchFamily="2" charset="-122"/>
                <a:ea typeface="华文细黑" panose="02010600040101010101" pitchFamily="2" charset="-122"/>
              </a:rPr>
              <a:t>2014</a:t>
            </a:r>
            <a:endParaRPr lang="zh-CN" altLang="en-US" sz="2400" dirty="0">
              <a:solidFill>
                <a:srgbClr val="020202"/>
              </a:solidFill>
              <a:latin typeface="华文细黑" panose="02010600040101010101" pitchFamily="2" charset="-122"/>
              <a:ea typeface="华文细黑" panose="02010600040101010101" pitchFamily="2" charset="-122"/>
            </a:endParaRPr>
          </a:p>
        </p:txBody>
      </p:sp>
      <p:grpSp>
        <p:nvGrpSpPr>
          <p:cNvPr id="62" name="组合 61"/>
          <p:cNvGrpSpPr/>
          <p:nvPr/>
        </p:nvGrpSpPr>
        <p:grpSpPr>
          <a:xfrm>
            <a:off x="4076440" y="931761"/>
            <a:ext cx="4117798" cy="493881"/>
            <a:chOff x="4103736" y="331258"/>
            <a:chExt cx="4117798" cy="493881"/>
          </a:xfrm>
        </p:grpSpPr>
        <p:sp>
          <p:nvSpPr>
            <p:cNvPr id="65" name="菱形 64"/>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24744"/>
            <a:ext cx="12192000" cy="2976331"/>
          </a:xfrm>
          <a:prstGeom prst="rect">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7" name="Group 41"/>
          <p:cNvGrpSpPr/>
          <p:nvPr/>
        </p:nvGrpSpPr>
        <p:grpSpPr>
          <a:xfrm>
            <a:off x="5327915" y="2366494"/>
            <a:ext cx="6491583" cy="3545148"/>
            <a:chOff x="2844800" y="1304396"/>
            <a:chExt cx="2803525" cy="1466250"/>
          </a:xfrm>
        </p:grpSpPr>
        <p:grpSp>
          <p:nvGrpSpPr>
            <p:cNvPr id="48" name="Group 44"/>
            <p:cNvGrpSpPr/>
            <p:nvPr/>
          </p:nvGrpSpPr>
          <p:grpSpPr>
            <a:xfrm>
              <a:off x="3209925" y="1304396"/>
              <a:ext cx="2073275" cy="1397000"/>
              <a:chOff x="4843457" y="992546"/>
              <a:chExt cx="2073275" cy="1397000"/>
            </a:xfrm>
          </p:grpSpPr>
          <p:sp>
            <p:nvSpPr>
              <p:cNvPr id="53" name="Freeform 12"/>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dirty="0">
                  <a:solidFill>
                    <a:schemeClr val="tx1">
                      <a:lumMod val="50000"/>
                      <a:lumOff val="50000"/>
                    </a:schemeClr>
                  </a:solidFill>
                </a:endParaRPr>
              </a:p>
            </p:txBody>
          </p:sp>
          <p:sp>
            <p:nvSpPr>
              <p:cNvPr id="54" name="Rectangle 13"/>
              <p:cNvSpPr>
                <a:spLocks noChangeArrowheads="1"/>
              </p:cNvSpPr>
              <p:nvPr/>
            </p:nvSpPr>
            <p:spPr bwMode="auto">
              <a:xfrm>
                <a:off x="4926007" y="1068746"/>
                <a:ext cx="1914525" cy="1181100"/>
              </a:xfrm>
              <a:prstGeom prst="rect">
                <a:avLst/>
              </a:prstGeom>
              <a:blipFill>
                <a:blip r:embed="rId2"/>
                <a:stretch>
                  <a:fillRect/>
                </a:stretch>
              </a:blipFill>
              <a:ln w="9525">
                <a:noFill/>
                <a:miter lim="800000"/>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sp>
            <p:nvSpPr>
              <p:cNvPr id="55" name="Freeform 21"/>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grpSp>
        <p:grpSp>
          <p:nvGrpSpPr>
            <p:cNvPr id="49" name="Group 43"/>
            <p:cNvGrpSpPr/>
            <p:nvPr/>
          </p:nvGrpSpPr>
          <p:grpSpPr>
            <a:xfrm>
              <a:off x="2844800" y="2648409"/>
              <a:ext cx="2803525" cy="122237"/>
              <a:chOff x="4462463" y="2425701"/>
              <a:chExt cx="2803525" cy="122237"/>
            </a:xfrm>
          </p:grpSpPr>
          <p:sp>
            <p:nvSpPr>
              <p:cNvPr id="50" name="Freeform 15"/>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sp>
            <p:nvSpPr>
              <p:cNvPr id="51" name="Freeform 16"/>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sp>
            <p:nvSpPr>
              <p:cNvPr id="52" name="Freeform 31"/>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grpSp>
      </p:grpSp>
      <p:grpSp>
        <p:nvGrpSpPr>
          <p:cNvPr id="57" name="组合 56"/>
          <p:cNvGrpSpPr/>
          <p:nvPr/>
        </p:nvGrpSpPr>
        <p:grpSpPr>
          <a:xfrm>
            <a:off x="527381" y="1736702"/>
            <a:ext cx="5486399" cy="2076726"/>
            <a:chOff x="1210025" y="4083120"/>
            <a:chExt cx="2110403" cy="2076727"/>
          </a:xfrm>
        </p:grpSpPr>
        <p:sp>
          <p:nvSpPr>
            <p:cNvPr id="58" name="TextBox 32"/>
            <p:cNvSpPr txBox="1"/>
            <p:nvPr/>
          </p:nvSpPr>
          <p:spPr>
            <a:xfrm>
              <a:off x="1210026" y="4712911"/>
              <a:ext cx="2110402" cy="1446936"/>
            </a:xfrm>
            <a:prstGeom prst="rect">
              <a:avLst/>
            </a:prstGeom>
            <a:noFill/>
          </p:spPr>
          <p:txBody>
            <a:bodyPr wrap="square" lIns="91440" tIns="45720" rIns="91440" bIns="45720" rtlCol="0">
              <a:spAutoFit/>
            </a:bodyPr>
            <a:lstStyle/>
            <a:p>
              <a:pPr>
                <a:spcBef>
                  <a:spcPct val="0"/>
                </a:spcBef>
              </a:pPr>
              <a:r>
                <a:rPr lang="en-US" altLang="zh-CN" sz="1465" dirty="0">
                  <a:solidFill>
                    <a:srgbClr val="020202"/>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t>
              </a:r>
            </a:p>
            <a:p>
              <a:pPr>
                <a:spcBef>
                  <a:spcPct val="0"/>
                </a:spcBef>
                <a:buNone/>
              </a:pPr>
              <a:r>
                <a:rPr lang="en-US" altLang="zh-CN" sz="1465" dirty="0">
                  <a:solidFill>
                    <a:srgbClr val="020202"/>
                  </a:solidFill>
                  <a:latin typeface="华文细黑" panose="02010600040101010101" pitchFamily="2" charset="-122"/>
                  <a:ea typeface="华文细黑" panose="02010600040101010101" pitchFamily="2" charset="-122"/>
                </a:rPr>
                <a:t> </a:t>
              </a:r>
            </a:p>
          </p:txBody>
        </p:sp>
        <p:sp>
          <p:nvSpPr>
            <p:cNvPr id="59" name="矩形 58"/>
            <p:cNvSpPr/>
            <p:nvPr/>
          </p:nvSpPr>
          <p:spPr>
            <a:xfrm>
              <a:off x="1210025" y="4083120"/>
              <a:ext cx="1095426" cy="420564"/>
            </a:xfrm>
            <a:prstGeom prst="rect">
              <a:avLst/>
            </a:prstGeom>
          </p:spPr>
          <p:txBody>
            <a:bodyPr wrap="square">
              <a:spAutoFit/>
            </a:bodyPr>
            <a:lstStyle/>
            <a:p>
              <a:pPr algn="dist"/>
              <a:r>
                <a:rPr lang="en-US" altLang="zh-CN" sz="2135" dirty="0">
                  <a:solidFill>
                    <a:srgbClr val="020202"/>
                  </a:solidFill>
                  <a:latin typeface="华文细黑" panose="02010600040101010101" pitchFamily="2" charset="-122"/>
                  <a:ea typeface="华文细黑" panose="02010600040101010101" pitchFamily="2" charset="-122"/>
                </a:rPr>
                <a:t>Title Goes Here</a:t>
              </a:r>
            </a:p>
          </p:txBody>
        </p:sp>
      </p:grpSp>
      <p:sp>
        <p:nvSpPr>
          <p:cNvPr id="61" name="TextBox 27"/>
          <p:cNvSpPr txBox="1"/>
          <p:nvPr/>
        </p:nvSpPr>
        <p:spPr>
          <a:xfrm>
            <a:off x="1288827" y="4395537"/>
            <a:ext cx="4039088" cy="502573"/>
          </a:xfrm>
          <a:prstGeom prst="rect">
            <a:avLst/>
          </a:prstGeom>
          <a:noFill/>
        </p:spPr>
        <p:txBody>
          <a:bodyPr wrap="square" rtlCol="0">
            <a:spAutoFit/>
          </a:bodyPr>
          <a:lstStyle/>
          <a:p>
            <a:r>
              <a:rPr lang="en-US" altLang="zh-CN" sz="1335"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solidFill>
                <a:srgbClr val="CBCAC1"/>
              </a:solidFill>
              <a:latin typeface="Segoe UI Light" pitchFamily="34" charset="0"/>
            </a:endParaRPr>
          </a:p>
        </p:txBody>
      </p:sp>
      <p:grpSp>
        <p:nvGrpSpPr>
          <p:cNvPr id="63" name="组合 62"/>
          <p:cNvGrpSpPr/>
          <p:nvPr/>
        </p:nvGrpSpPr>
        <p:grpSpPr>
          <a:xfrm>
            <a:off x="527381" y="4293097"/>
            <a:ext cx="698500" cy="698500"/>
            <a:chOff x="1989981" y="992843"/>
            <a:chExt cx="523875" cy="523875"/>
          </a:xfrm>
        </p:grpSpPr>
        <p:sp>
          <p:nvSpPr>
            <p:cNvPr id="64" name="椭圆 63"/>
            <p:cNvSpPr/>
            <p:nvPr/>
          </p:nvSpPr>
          <p:spPr>
            <a:xfrm>
              <a:off x="1989981" y="992843"/>
              <a:ext cx="523875" cy="523875"/>
            </a:xfrm>
            <a:prstGeom prst="ellips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5" name="组合 64"/>
            <p:cNvGrpSpPr/>
            <p:nvPr/>
          </p:nvGrpSpPr>
          <p:grpSpPr>
            <a:xfrm>
              <a:off x="2117939" y="1182650"/>
              <a:ext cx="285591" cy="201412"/>
              <a:chOff x="1326496" y="4283251"/>
              <a:chExt cx="1129493" cy="796573"/>
            </a:xfrm>
          </p:grpSpPr>
          <p:cxnSp>
            <p:nvCxnSpPr>
              <p:cNvPr id="66" name="直接连接符 65"/>
              <p:cNvCxnSpPr/>
              <p:nvPr/>
            </p:nvCxnSpPr>
            <p:spPr>
              <a:xfrm>
                <a:off x="1537989" y="4295029"/>
                <a:ext cx="698725" cy="0"/>
              </a:xfrm>
              <a:prstGeom prst="line">
                <a:avLst/>
              </a:prstGeom>
              <a:ln w="15875" cap="rnd">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2236914" y="4298775"/>
                <a:ext cx="219075" cy="219075"/>
              </a:xfrm>
              <a:prstGeom prst="line">
                <a:avLst/>
              </a:prstGeom>
              <a:ln w="15875" cap="rnd">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899269" y="4524375"/>
                <a:ext cx="555448" cy="555449"/>
              </a:xfrm>
              <a:prstGeom prst="line">
                <a:avLst/>
              </a:prstGeom>
              <a:ln w="15875" cap="rnd">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flipV="1">
                <a:off x="1328513" y="4514850"/>
                <a:ext cx="545924" cy="545925"/>
              </a:xfrm>
              <a:prstGeom prst="line">
                <a:avLst/>
              </a:prstGeom>
              <a:ln w="15875" cap="rnd">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326496" y="4308299"/>
                <a:ext cx="206551" cy="206551"/>
              </a:xfrm>
              <a:prstGeom prst="line">
                <a:avLst/>
              </a:prstGeom>
              <a:ln w="15875" cap="rnd">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356343" y="4527374"/>
                <a:ext cx="1076325" cy="0"/>
              </a:xfrm>
              <a:prstGeom prst="line">
                <a:avLst/>
              </a:prstGeom>
              <a:ln w="12700">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flipV="1">
                <a:off x="1572178" y="4536899"/>
                <a:ext cx="314326" cy="523875"/>
              </a:xfrm>
              <a:prstGeom prst="line">
                <a:avLst/>
              </a:prstGeom>
              <a:ln w="12700">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1769466" y="4527374"/>
                <a:ext cx="123826" cy="533402"/>
              </a:xfrm>
              <a:prstGeom prst="line">
                <a:avLst/>
              </a:prstGeom>
              <a:ln w="12700">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1889743" y="4527374"/>
                <a:ext cx="124669" cy="533400"/>
              </a:xfrm>
              <a:prstGeom prst="line">
                <a:avLst/>
              </a:prstGeom>
              <a:ln w="12700">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1889743" y="4527374"/>
                <a:ext cx="333375" cy="533400"/>
              </a:xfrm>
              <a:prstGeom prst="line">
                <a:avLst/>
              </a:prstGeom>
              <a:ln w="12700">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558860" y="4311585"/>
                <a:ext cx="218255" cy="218255"/>
              </a:xfrm>
              <a:prstGeom prst="line">
                <a:avLst/>
              </a:prstGeom>
              <a:ln w="12700">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808780" y="4314826"/>
                <a:ext cx="219414" cy="219414"/>
              </a:xfrm>
              <a:prstGeom prst="line">
                <a:avLst/>
              </a:prstGeom>
              <a:ln w="12700">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001110" y="4304522"/>
                <a:ext cx="227122" cy="227122"/>
              </a:xfrm>
              <a:prstGeom prst="line">
                <a:avLst/>
              </a:prstGeom>
              <a:ln w="12700">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1582714" y="4305300"/>
                <a:ext cx="217593" cy="217594"/>
              </a:xfrm>
              <a:prstGeom prst="line">
                <a:avLst/>
              </a:prstGeom>
              <a:ln w="12700">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1770014" y="4295775"/>
                <a:ext cx="227538" cy="227539"/>
              </a:xfrm>
              <a:prstGeom prst="line">
                <a:avLst/>
              </a:prstGeom>
              <a:ln w="12700">
                <a:solidFill>
                  <a:srgbClr val="020202"/>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2014412" y="4283251"/>
                <a:ext cx="227538" cy="227539"/>
              </a:xfrm>
              <a:prstGeom prst="line">
                <a:avLst/>
              </a:prstGeom>
              <a:ln w="12700">
                <a:solidFill>
                  <a:srgbClr val="020202"/>
                </a:solidFill>
              </a:ln>
            </p:spPr>
            <p:style>
              <a:lnRef idx="1">
                <a:schemeClr val="accent1"/>
              </a:lnRef>
              <a:fillRef idx="0">
                <a:schemeClr val="accent1"/>
              </a:fillRef>
              <a:effectRef idx="0">
                <a:schemeClr val="accent1"/>
              </a:effectRef>
              <a:fontRef idx="minor">
                <a:schemeClr val="tx1"/>
              </a:fontRef>
            </p:style>
          </p:cxnSp>
        </p:grpSp>
      </p:grpSp>
      <p:grpSp>
        <p:nvGrpSpPr>
          <p:cNvPr id="82" name="组合 81"/>
          <p:cNvGrpSpPr/>
          <p:nvPr/>
        </p:nvGrpSpPr>
        <p:grpSpPr>
          <a:xfrm>
            <a:off x="533469" y="5116858"/>
            <a:ext cx="698500" cy="698500"/>
            <a:chOff x="1162498" y="2336853"/>
            <a:chExt cx="523875" cy="523875"/>
          </a:xfrm>
        </p:grpSpPr>
        <p:sp>
          <p:nvSpPr>
            <p:cNvPr id="83" name="椭圆 82"/>
            <p:cNvSpPr/>
            <p:nvPr/>
          </p:nvSpPr>
          <p:spPr>
            <a:xfrm>
              <a:off x="1162498" y="2336853"/>
              <a:ext cx="523875" cy="523875"/>
            </a:xfrm>
            <a:prstGeom prst="ellips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4" name="组合 83"/>
            <p:cNvGrpSpPr/>
            <p:nvPr/>
          </p:nvGrpSpPr>
          <p:grpSpPr>
            <a:xfrm>
              <a:off x="1334360" y="2460255"/>
              <a:ext cx="180149" cy="341052"/>
              <a:chOff x="5130721" y="-266700"/>
              <a:chExt cx="990600" cy="1875362"/>
            </a:xfrm>
          </p:grpSpPr>
          <p:sp>
            <p:nvSpPr>
              <p:cNvPr id="85"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rgbClr val="0202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弧形 85"/>
              <p:cNvSpPr/>
              <p:nvPr/>
            </p:nvSpPr>
            <p:spPr>
              <a:xfrm rot="16200000">
                <a:off x="5353051" y="-23585"/>
                <a:ext cx="569126" cy="569126"/>
              </a:xfrm>
              <a:prstGeom prst="arc">
                <a:avLst>
                  <a:gd name="adj1" fmla="val 16200000"/>
                  <a:gd name="adj2" fmla="val 21549875"/>
                </a:avLst>
              </a:prstGeom>
              <a:ln w="12700">
                <a:solidFill>
                  <a:srgbClr val="0202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cxnSp>
            <p:nvCxnSpPr>
              <p:cNvPr id="87" name="直接连接符 86"/>
              <p:cNvCxnSpPr/>
              <p:nvPr/>
            </p:nvCxnSpPr>
            <p:spPr>
              <a:xfrm>
                <a:off x="5345033" y="739816"/>
                <a:ext cx="561975" cy="0"/>
              </a:xfrm>
              <a:prstGeom prst="line">
                <a:avLst/>
              </a:prstGeom>
              <a:noFill/>
              <a:ln w="15875">
                <a:solidFill>
                  <a:srgbClr val="020202"/>
                </a:solidFill>
              </a:ln>
            </p:spPr>
            <p:style>
              <a:lnRef idx="2">
                <a:schemeClr val="accent1">
                  <a:shade val="50000"/>
                </a:schemeClr>
              </a:lnRef>
              <a:fillRef idx="1">
                <a:schemeClr val="accent1"/>
              </a:fillRef>
              <a:effectRef idx="0">
                <a:schemeClr val="accent1"/>
              </a:effectRef>
              <a:fontRef idx="minor">
                <a:schemeClr val="lt1"/>
              </a:fontRef>
            </p:style>
          </p:cxnSp>
          <p:sp>
            <p:nvSpPr>
              <p:cNvPr id="88" name="弧形 87"/>
              <p:cNvSpPr/>
              <p:nvPr/>
            </p:nvSpPr>
            <p:spPr>
              <a:xfrm rot="18538541">
                <a:off x="5325301" y="899887"/>
                <a:ext cx="654615" cy="654614"/>
              </a:xfrm>
              <a:prstGeom prst="arc">
                <a:avLst>
                  <a:gd name="adj1" fmla="val 16825339"/>
                  <a:gd name="adj2" fmla="val 21059724"/>
                </a:avLst>
              </a:prstGeom>
              <a:ln w="12700">
                <a:solidFill>
                  <a:srgbClr val="0202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89" name="弧形 88"/>
              <p:cNvSpPr/>
              <p:nvPr/>
            </p:nvSpPr>
            <p:spPr>
              <a:xfrm rot="18000000">
                <a:off x="5378228" y="1039535"/>
                <a:ext cx="569127" cy="569127"/>
              </a:xfrm>
              <a:prstGeom prst="arc">
                <a:avLst>
                  <a:gd name="adj1" fmla="val 17524474"/>
                  <a:gd name="adj2" fmla="val 21013263"/>
                </a:avLst>
              </a:prstGeom>
              <a:ln w="12700">
                <a:solidFill>
                  <a:srgbClr val="02020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sp>
        <p:nvSpPr>
          <p:cNvPr id="90" name="TextBox 27"/>
          <p:cNvSpPr txBox="1"/>
          <p:nvPr/>
        </p:nvSpPr>
        <p:spPr>
          <a:xfrm>
            <a:off x="1326091" y="5176308"/>
            <a:ext cx="4097835" cy="502573"/>
          </a:xfrm>
          <a:prstGeom prst="rect">
            <a:avLst/>
          </a:prstGeom>
          <a:noFill/>
        </p:spPr>
        <p:txBody>
          <a:bodyPr wrap="square" rtlCol="0">
            <a:spAutoFit/>
          </a:bodyPr>
          <a:lstStyle/>
          <a:p>
            <a:r>
              <a:rPr lang="en-US" altLang="zh-CN" sz="1335"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solidFill>
                <a:srgbClr val="CBCAC1"/>
              </a:solidFill>
              <a:latin typeface="Segoe UI Light"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7"/>
          <p:cNvSpPr/>
          <p:nvPr/>
        </p:nvSpPr>
        <p:spPr bwMode="auto">
          <a:xfrm rot="900000">
            <a:off x="5635746" y="3520804"/>
            <a:ext cx="1073697" cy="2079051"/>
          </a:xfrm>
          <a:custGeom>
            <a:avLst/>
            <a:gdLst>
              <a:gd name="T0" fmla="*/ 187 w 252"/>
              <a:gd name="T1" fmla="*/ 221 h 499"/>
              <a:gd name="T2" fmla="*/ 252 w 252"/>
              <a:gd name="T3" fmla="*/ 182 h 499"/>
              <a:gd name="T4" fmla="*/ 252 w 252"/>
              <a:gd name="T5" fmla="*/ 57 h 499"/>
              <a:gd name="T6" fmla="*/ 170 w 252"/>
              <a:gd name="T7" fmla="*/ 91 h 499"/>
              <a:gd name="T8" fmla="*/ 179 w 252"/>
              <a:gd name="T9" fmla="*/ 42 h 499"/>
              <a:gd name="T10" fmla="*/ 145 w 252"/>
              <a:gd name="T11" fmla="*/ 2 h 499"/>
              <a:gd name="T12" fmla="*/ 109 w 252"/>
              <a:gd name="T13" fmla="*/ 56 h 499"/>
              <a:gd name="T14" fmla="*/ 129 w 252"/>
              <a:gd name="T15" fmla="*/ 108 h 499"/>
              <a:gd name="T16" fmla="*/ 0 w 252"/>
              <a:gd name="T17" fmla="*/ 162 h 499"/>
              <a:gd name="T18" fmla="*/ 0 w 252"/>
              <a:gd name="T19" fmla="*/ 499 h 499"/>
              <a:gd name="T20" fmla="*/ 252 w 252"/>
              <a:gd name="T21" fmla="*/ 350 h 499"/>
              <a:gd name="T22" fmla="*/ 252 w 252"/>
              <a:gd name="T23" fmla="*/ 239 h 499"/>
              <a:gd name="T24" fmla="*/ 187 w 252"/>
              <a:gd name="T25" fmla="*/ 221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99">
                <a:moveTo>
                  <a:pt x="187" y="221"/>
                </a:moveTo>
                <a:cubicBezTo>
                  <a:pt x="206" y="174"/>
                  <a:pt x="240" y="179"/>
                  <a:pt x="252" y="182"/>
                </a:cubicBezTo>
                <a:cubicBezTo>
                  <a:pt x="252" y="57"/>
                  <a:pt x="252" y="57"/>
                  <a:pt x="252" y="57"/>
                </a:cubicBezTo>
                <a:cubicBezTo>
                  <a:pt x="170" y="91"/>
                  <a:pt x="170" y="91"/>
                  <a:pt x="170" y="91"/>
                </a:cubicBezTo>
                <a:cubicBezTo>
                  <a:pt x="173" y="81"/>
                  <a:pt x="180" y="56"/>
                  <a:pt x="179" y="42"/>
                </a:cubicBezTo>
                <a:cubicBezTo>
                  <a:pt x="179" y="23"/>
                  <a:pt x="179" y="0"/>
                  <a:pt x="145" y="2"/>
                </a:cubicBezTo>
                <a:cubicBezTo>
                  <a:pt x="114" y="4"/>
                  <a:pt x="108" y="40"/>
                  <a:pt x="109" y="56"/>
                </a:cubicBezTo>
                <a:cubicBezTo>
                  <a:pt x="110" y="74"/>
                  <a:pt x="123" y="98"/>
                  <a:pt x="129" y="108"/>
                </a:cubicBezTo>
                <a:cubicBezTo>
                  <a:pt x="0" y="162"/>
                  <a:pt x="0" y="162"/>
                  <a:pt x="0" y="162"/>
                </a:cubicBezTo>
                <a:cubicBezTo>
                  <a:pt x="0" y="499"/>
                  <a:pt x="0" y="499"/>
                  <a:pt x="0" y="499"/>
                </a:cubicBezTo>
                <a:cubicBezTo>
                  <a:pt x="252" y="350"/>
                  <a:pt x="252" y="350"/>
                  <a:pt x="252" y="350"/>
                </a:cubicBezTo>
                <a:cubicBezTo>
                  <a:pt x="252" y="239"/>
                  <a:pt x="252" y="239"/>
                  <a:pt x="252" y="239"/>
                </a:cubicBezTo>
                <a:cubicBezTo>
                  <a:pt x="227" y="290"/>
                  <a:pt x="167" y="272"/>
                  <a:pt x="187" y="221"/>
                </a:cubicBezTo>
                <a:close/>
              </a:path>
            </a:pathLst>
          </a:custGeom>
          <a:noFill/>
          <a:ln>
            <a:solidFill>
              <a:srgbClr val="CBCAC1"/>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6" name="Freeform 8"/>
          <p:cNvSpPr/>
          <p:nvPr/>
        </p:nvSpPr>
        <p:spPr bwMode="auto">
          <a:xfrm rot="900000">
            <a:off x="4457050" y="1862848"/>
            <a:ext cx="814588" cy="244400"/>
          </a:xfrm>
          <a:custGeom>
            <a:avLst/>
            <a:gdLst>
              <a:gd name="T0" fmla="*/ 382 w 382"/>
              <a:gd name="T1" fmla="*/ 117 h 117"/>
              <a:gd name="T2" fmla="*/ 0 w 382"/>
              <a:gd name="T3" fmla="*/ 0 h 117"/>
              <a:gd name="T4" fmla="*/ 378 w 382"/>
              <a:gd name="T5" fmla="*/ 117 h 117"/>
              <a:gd name="T6" fmla="*/ 382 w 382"/>
              <a:gd name="T7" fmla="*/ 117 h 117"/>
            </a:gdLst>
            <a:ahLst/>
            <a:cxnLst>
              <a:cxn ang="0">
                <a:pos x="T0" y="T1"/>
              </a:cxn>
              <a:cxn ang="0">
                <a:pos x="T2" y="T3"/>
              </a:cxn>
              <a:cxn ang="0">
                <a:pos x="T4" y="T5"/>
              </a:cxn>
              <a:cxn ang="0">
                <a:pos x="T6" y="T7"/>
              </a:cxn>
            </a:cxnLst>
            <a:rect l="0" t="0" r="r" b="b"/>
            <a:pathLst>
              <a:path w="382" h="117">
                <a:moveTo>
                  <a:pt x="382" y="117"/>
                </a:moveTo>
                <a:lnTo>
                  <a:pt x="0" y="0"/>
                </a:lnTo>
                <a:lnTo>
                  <a:pt x="378" y="117"/>
                </a:lnTo>
                <a:lnTo>
                  <a:pt x="382" y="117"/>
                </a:lnTo>
                <a:close/>
              </a:path>
            </a:pathLst>
          </a:custGeom>
          <a:noFill/>
          <a:ln>
            <a:solidFill>
              <a:srgbClr val="CBCAC1"/>
            </a:solidFill>
          </a:ln>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7" name="Freeform 9"/>
          <p:cNvSpPr/>
          <p:nvPr/>
        </p:nvSpPr>
        <p:spPr bwMode="auto">
          <a:xfrm rot="900000">
            <a:off x="5168333" y="2326878"/>
            <a:ext cx="1002569" cy="307151"/>
          </a:xfrm>
          <a:custGeom>
            <a:avLst/>
            <a:gdLst>
              <a:gd name="T0" fmla="*/ 0 w 470"/>
              <a:gd name="T1" fmla="*/ 0 h 148"/>
              <a:gd name="T2" fmla="*/ 0 w 470"/>
              <a:gd name="T3" fmla="*/ 2 h 148"/>
              <a:gd name="T4" fmla="*/ 470 w 470"/>
              <a:gd name="T5" fmla="*/ 148 h 148"/>
              <a:gd name="T6" fmla="*/ 0 w 470"/>
              <a:gd name="T7" fmla="*/ 0 h 148"/>
            </a:gdLst>
            <a:ahLst/>
            <a:cxnLst>
              <a:cxn ang="0">
                <a:pos x="T0" y="T1"/>
              </a:cxn>
              <a:cxn ang="0">
                <a:pos x="T2" y="T3"/>
              </a:cxn>
              <a:cxn ang="0">
                <a:pos x="T4" y="T5"/>
              </a:cxn>
              <a:cxn ang="0">
                <a:pos x="T6" y="T7"/>
              </a:cxn>
            </a:cxnLst>
            <a:rect l="0" t="0" r="r" b="b"/>
            <a:pathLst>
              <a:path w="470" h="148">
                <a:moveTo>
                  <a:pt x="0" y="0"/>
                </a:moveTo>
                <a:lnTo>
                  <a:pt x="0" y="2"/>
                </a:lnTo>
                <a:lnTo>
                  <a:pt x="470" y="148"/>
                </a:lnTo>
                <a:lnTo>
                  <a:pt x="0" y="0"/>
                </a:lnTo>
                <a:close/>
              </a:path>
            </a:pathLst>
          </a:custGeom>
          <a:noFill/>
          <a:ln>
            <a:solidFill>
              <a:srgbClr val="CBCAC1"/>
            </a:solidFill>
          </a:ln>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8" name="Freeform 10"/>
          <p:cNvSpPr/>
          <p:nvPr/>
        </p:nvSpPr>
        <p:spPr bwMode="auto">
          <a:xfrm rot="900000">
            <a:off x="6272513" y="2288898"/>
            <a:ext cx="1862881" cy="421093"/>
          </a:xfrm>
          <a:custGeom>
            <a:avLst/>
            <a:gdLst>
              <a:gd name="T0" fmla="*/ 188 w 437"/>
              <a:gd name="T1" fmla="*/ 33 h 101"/>
              <a:gd name="T2" fmla="*/ 111 w 437"/>
              <a:gd name="T3" fmla="*/ 20 h 101"/>
              <a:gd name="T4" fmla="*/ 0 w 437"/>
              <a:gd name="T5" fmla="*/ 46 h 101"/>
              <a:gd name="T6" fmla="*/ 80 w 437"/>
              <a:gd name="T7" fmla="*/ 64 h 101"/>
              <a:gd name="T8" fmla="*/ 57 w 437"/>
              <a:gd name="T9" fmla="*/ 84 h 101"/>
              <a:gd name="T10" fmla="*/ 119 w 437"/>
              <a:gd name="T11" fmla="*/ 73 h 101"/>
              <a:gd name="T12" fmla="*/ 239 w 437"/>
              <a:gd name="T13" fmla="*/ 101 h 101"/>
              <a:gd name="T14" fmla="*/ 239 w 437"/>
              <a:gd name="T15" fmla="*/ 101 h 101"/>
              <a:gd name="T16" fmla="*/ 437 w 437"/>
              <a:gd name="T17" fmla="*/ 42 h 101"/>
              <a:gd name="T18" fmla="*/ 202 w 437"/>
              <a:gd name="T19" fmla="*/ 0 h 101"/>
              <a:gd name="T20" fmla="*/ 154 w 437"/>
              <a:gd name="T21" fmla="*/ 11 h 101"/>
              <a:gd name="T22" fmla="*/ 188 w 437"/>
              <a:gd name="T2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 h="101">
                <a:moveTo>
                  <a:pt x="188" y="33"/>
                </a:moveTo>
                <a:cubicBezTo>
                  <a:pt x="164" y="45"/>
                  <a:pt x="122" y="35"/>
                  <a:pt x="111" y="20"/>
                </a:cubicBezTo>
                <a:cubicBezTo>
                  <a:pt x="0" y="46"/>
                  <a:pt x="0" y="46"/>
                  <a:pt x="0" y="46"/>
                </a:cubicBezTo>
                <a:cubicBezTo>
                  <a:pt x="80" y="64"/>
                  <a:pt x="80" y="64"/>
                  <a:pt x="80" y="64"/>
                </a:cubicBezTo>
                <a:cubicBezTo>
                  <a:pt x="59" y="68"/>
                  <a:pt x="29" y="76"/>
                  <a:pt x="57" y="84"/>
                </a:cubicBezTo>
                <a:cubicBezTo>
                  <a:pt x="86" y="92"/>
                  <a:pt x="107" y="82"/>
                  <a:pt x="119" y="73"/>
                </a:cubicBezTo>
                <a:cubicBezTo>
                  <a:pt x="239" y="101"/>
                  <a:pt x="239" y="101"/>
                  <a:pt x="239" y="101"/>
                </a:cubicBezTo>
                <a:cubicBezTo>
                  <a:pt x="239" y="101"/>
                  <a:pt x="239" y="101"/>
                  <a:pt x="239" y="101"/>
                </a:cubicBezTo>
                <a:cubicBezTo>
                  <a:pt x="437" y="42"/>
                  <a:pt x="437" y="42"/>
                  <a:pt x="437" y="42"/>
                </a:cubicBezTo>
                <a:cubicBezTo>
                  <a:pt x="202" y="0"/>
                  <a:pt x="202" y="0"/>
                  <a:pt x="202" y="0"/>
                </a:cubicBezTo>
                <a:cubicBezTo>
                  <a:pt x="154" y="11"/>
                  <a:pt x="154" y="11"/>
                  <a:pt x="154" y="11"/>
                </a:cubicBezTo>
                <a:cubicBezTo>
                  <a:pt x="176" y="15"/>
                  <a:pt x="208" y="23"/>
                  <a:pt x="188" y="33"/>
                </a:cubicBezTo>
                <a:close/>
              </a:path>
            </a:pathLst>
          </a:custGeom>
          <a:noFill/>
          <a:ln>
            <a:solidFill>
              <a:srgbClr val="CBCAC1"/>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9" name="Freeform 11"/>
          <p:cNvSpPr/>
          <p:nvPr/>
        </p:nvSpPr>
        <p:spPr bwMode="auto">
          <a:xfrm rot="900000">
            <a:off x="4463824" y="1816611"/>
            <a:ext cx="1871349" cy="426048"/>
          </a:xfrm>
          <a:custGeom>
            <a:avLst/>
            <a:gdLst>
              <a:gd name="T0" fmla="*/ 340 w 439"/>
              <a:gd name="T1" fmla="*/ 23 h 102"/>
              <a:gd name="T2" fmla="*/ 365 w 439"/>
              <a:gd name="T3" fmla="*/ 9 h 102"/>
              <a:gd name="T4" fmla="*/ 308 w 439"/>
              <a:gd name="T5" fmla="*/ 15 h 102"/>
              <a:gd name="T6" fmla="*/ 255 w 439"/>
              <a:gd name="T7" fmla="*/ 3 h 102"/>
              <a:gd name="T8" fmla="*/ 0 w 439"/>
              <a:gd name="T9" fmla="*/ 44 h 102"/>
              <a:gd name="T10" fmla="*/ 191 w 439"/>
              <a:gd name="T11" fmla="*/ 102 h 102"/>
              <a:gd name="T12" fmla="*/ 308 w 439"/>
              <a:gd name="T13" fmla="*/ 75 h 102"/>
              <a:gd name="T14" fmla="*/ 273 w 439"/>
              <a:gd name="T15" fmla="*/ 50 h 102"/>
              <a:gd name="T16" fmla="*/ 343 w 439"/>
              <a:gd name="T17" fmla="*/ 67 h 102"/>
              <a:gd name="T18" fmla="*/ 439 w 439"/>
              <a:gd name="T19" fmla="*/ 46 h 102"/>
              <a:gd name="T20" fmla="*/ 340 w 439"/>
              <a:gd name="T21"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102">
                <a:moveTo>
                  <a:pt x="340" y="23"/>
                </a:moveTo>
                <a:cubicBezTo>
                  <a:pt x="354" y="20"/>
                  <a:pt x="373" y="14"/>
                  <a:pt x="365" y="9"/>
                </a:cubicBezTo>
                <a:cubicBezTo>
                  <a:pt x="349" y="0"/>
                  <a:pt x="319" y="11"/>
                  <a:pt x="308" y="15"/>
                </a:cubicBezTo>
                <a:cubicBezTo>
                  <a:pt x="255" y="3"/>
                  <a:pt x="255" y="3"/>
                  <a:pt x="255" y="3"/>
                </a:cubicBezTo>
                <a:cubicBezTo>
                  <a:pt x="0" y="44"/>
                  <a:pt x="0" y="44"/>
                  <a:pt x="0" y="44"/>
                </a:cubicBezTo>
                <a:cubicBezTo>
                  <a:pt x="191" y="102"/>
                  <a:pt x="191" y="102"/>
                  <a:pt x="191" y="102"/>
                </a:cubicBezTo>
                <a:cubicBezTo>
                  <a:pt x="308" y="75"/>
                  <a:pt x="308" y="75"/>
                  <a:pt x="308" y="75"/>
                </a:cubicBezTo>
                <a:cubicBezTo>
                  <a:pt x="284" y="72"/>
                  <a:pt x="241" y="63"/>
                  <a:pt x="273" y="50"/>
                </a:cubicBezTo>
                <a:cubicBezTo>
                  <a:pt x="309" y="37"/>
                  <a:pt x="333" y="57"/>
                  <a:pt x="343" y="67"/>
                </a:cubicBezTo>
                <a:cubicBezTo>
                  <a:pt x="439" y="46"/>
                  <a:pt x="439" y="46"/>
                  <a:pt x="439" y="46"/>
                </a:cubicBezTo>
                <a:lnTo>
                  <a:pt x="340" y="23"/>
                </a:lnTo>
                <a:close/>
              </a:path>
            </a:pathLst>
          </a:custGeom>
          <a:noFill/>
          <a:ln>
            <a:solidFill>
              <a:srgbClr val="CBCAC1"/>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10" name="Freeform 12"/>
          <p:cNvSpPr/>
          <p:nvPr/>
        </p:nvSpPr>
        <p:spPr bwMode="auto">
          <a:xfrm rot="900000">
            <a:off x="5566311" y="1938812"/>
            <a:ext cx="1671512" cy="323665"/>
          </a:xfrm>
          <a:custGeom>
            <a:avLst/>
            <a:gdLst>
              <a:gd name="T0" fmla="*/ 110 w 392"/>
              <a:gd name="T1" fmla="*/ 41 h 78"/>
              <a:gd name="T2" fmla="*/ 85 w 392"/>
              <a:gd name="T3" fmla="*/ 55 h 78"/>
              <a:gd name="T4" fmla="*/ 184 w 392"/>
              <a:gd name="T5" fmla="*/ 78 h 78"/>
              <a:gd name="T6" fmla="*/ 295 w 392"/>
              <a:gd name="T7" fmla="*/ 52 h 78"/>
              <a:gd name="T8" fmla="*/ 372 w 392"/>
              <a:gd name="T9" fmla="*/ 65 h 78"/>
              <a:gd name="T10" fmla="*/ 338 w 392"/>
              <a:gd name="T11" fmla="*/ 43 h 78"/>
              <a:gd name="T12" fmla="*/ 386 w 392"/>
              <a:gd name="T13" fmla="*/ 32 h 78"/>
              <a:gd name="T14" fmla="*/ 212 w 392"/>
              <a:gd name="T15" fmla="*/ 0 h 78"/>
              <a:gd name="T16" fmla="*/ 0 w 392"/>
              <a:gd name="T17" fmla="*/ 35 h 78"/>
              <a:gd name="T18" fmla="*/ 53 w 392"/>
              <a:gd name="T19" fmla="*/ 47 h 78"/>
              <a:gd name="T20" fmla="*/ 110 w 392"/>
              <a:gd name="T21"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78">
                <a:moveTo>
                  <a:pt x="110" y="41"/>
                </a:moveTo>
                <a:cubicBezTo>
                  <a:pt x="118" y="46"/>
                  <a:pt x="99" y="52"/>
                  <a:pt x="85" y="55"/>
                </a:cubicBezTo>
                <a:cubicBezTo>
                  <a:pt x="184" y="78"/>
                  <a:pt x="184" y="78"/>
                  <a:pt x="184" y="78"/>
                </a:cubicBezTo>
                <a:cubicBezTo>
                  <a:pt x="295" y="52"/>
                  <a:pt x="295" y="52"/>
                  <a:pt x="295" y="52"/>
                </a:cubicBezTo>
                <a:cubicBezTo>
                  <a:pt x="306" y="67"/>
                  <a:pt x="348" y="77"/>
                  <a:pt x="372" y="65"/>
                </a:cubicBezTo>
                <a:cubicBezTo>
                  <a:pt x="392" y="55"/>
                  <a:pt x="360" y="47"/>
                  <a:pt x="338" y="43"/>
                </a:cubicBezTo>
                <a:cubicBezTo>
                  <a:pt x="386" y="32"/>
                  <a:pt x="386" y="32"/>
                  <a:pt x="386" y="32"/>
                </a:cubicBezTo>
                <a:cubicBezTo>
                  <a:pt x="212" y="0"/>
                  <a:pt x="212" y="0"/>
                  <a:pt x="212" y="0"/>
                </a:cubicBezTo>
                <a:cubicBezTo>
                  <a:pt x="0" y="35"/>
                  <a:pt x="0" y="35"/>
                  <a:pt x="0" y="35"/>
                </a:cubicBezTo>
                <a:cubicBezTo>
                  <a:pt x="53" y="47"/>
                  <a:pt x="53" y="47"/>
                  <a:pt x="53" y="47"/>
                </a:cubicBezTo>
                <a:cubicBezTo>
                  <a:pt x="64" y="43"/>
                  <a:pt x="94" y="32"/>
                  <a:pt x="110" y="41"/>
                </a:cubicBezTo>
                <a:close/>
              </a:path>
            </a:pathLst>
          </a:custGeom>
          <a:noFill/>
          <a:ln>
            <a:solidFill>
              <a:srgbClr val="CBCAC1"/>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11" name="Freeform 13"/>
          <p:cNvSpPr/>
          <p:nvPr/>
        </p:nvSpPr>
        <p:spPr bwMode="auto">
          <a:xfrm rot="900000">
            <a:off x="5185268" y="2194769"/>
            <a:ext cx="2076265" cy="579624"/>
          </a:xfrm>
          <a:custGeom>
            <a:avLst/>
            <a:gdLst>
              <a:gd name="T0" fmla="*/ 235 w 487"/>
              <a:gd name="T1" fmla="*/ 139 h 139"/>
              <a:gd name="T2" fmla="*/ 487 w 487"/>
              <a:gd name="T3" fmla="*/ 64 h 139"/>
              <a:gd name="T4" fmla="*/ 367 w 487"/>
              <a:gd name="T5" fmla="*/ 36 h 139"/>
              <a:gd name="T6" fmla="*/ 305 w 487"/>
              <a:gd name="T7" fmla="*/ 47 h 139"/>
              <a:gd name="T8" fmla="*/ 328 w 487"/>
              <a:gd name="T9" fmla="*/ 27 h 139"/>
              <a:gd name="T10" fmla="*/ 248 w 487"/>
              <a:gd name="T11" fmla="*/ 9 h 139"/>
              <a:gd name="T12" fmla="*/ 152 w 487"/>
              <a:gd name="T13" fmla="*/ 30 h 139"/>
              <a:gd name="T14" fmla="*/ 82 w 487"/>
              <a:gd name="T15" fmla="*/ 13 h 139"/>
              <a:gd name="T16" fmla="*/ 117 w 487"/>
              <a:gd name="T17" fmla="*/ 38 h 139"/>
              <a:gd name="T18" fmla="*/ 0 w 487"/>
              <a:gd name="T19" fmla="*/ 65 h 139"/>
              <a:gd name="T20" fmla="*/ 235 w 487"/>
              <a:gd name="T21"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7" h="139">
                <a:moveTo>
                  <a:pt x="235" y="139"/>
                </a:moveTo>
                <a:cubicBezTo>
                  <a:pt x="487" y="64"/>
                  <a:pt x="487" y="64"/>
                  <a:pt x="487" y="64"/>
                </a:cubicBezTo>
                <a:cubicBezTo>
                  <a:pt x="367" y="36"/>
                  <a:pt x="367" y="36"/>
                  <a:pt x="367" y="36"/>
                </a:cubicBezTo>
                <a:cubicBezTo>
                  <a:pt x="355" y="45"/>
                  <a:pt x="334" y="55"/>
                  <a:pt x="305" y="47"/>
                </a:cubicBezTo>
                <a:cubicBezTo>
                  <a:pt x="277" y="39"/>
                  <a:pt x="307" y="31"/>
                  <a:pt x="328" y="27"/>
                </a:cubicBezTo>
                <a:cubicBezTo>
                  <a:pt x="248" y="9"/>
                  <a:pt x="248" y="9"/>
                  <a:pt x="248" y="9"/>
                </a:cubicBezTo>
                <a:cubicBezTo>
                  <a:pt x="152" y="30"/>
                  <a:pt x="152" y="30"/>
                  <a:pt x="152" y="30"/>
                </a:cubicBezTo>
                <a:cubicBezTo>
                  <a:pt x="142" y="20"/>
                  <a:pt x="118" y="0"/>
                  <a:pt x="82" y="13"/>
                </a:cubicBezTo>
                <a:cubicBezTo>
                  <a:pt x="50" y="26"/>
                  <a:pt x="93" y="35"/>
                  <a:pt x="117" y="38"/>
                </a:cubicBezTo>
                <a:cubicBezTo>
                  <a:pt x="0" y="65"/>
                  <a:pt x="0" y="65"/>
                  <a:pt x="0" y="65"/>
                </a:cubicBezTo>
                <a:lnTo>
                  <a:pt x="235" y="139"/>
                </a:lnTo>
                <a:close/>
              </a:path>
            </a:pathLst>
          </a:custGeom>
          <a:solidFill>
            <a:srgbClr val="CBCAC1"/>
          </a:solidFill>
          <a:ln>
            <a:solidFill>
              <a:srgbClr val="020202"/>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12" name="Freeform 14"/>
          <p:cNvSpPr/>
          <p:nvPr/>
        </p:nvSpPr>
        <p:spPr bwMode="auto">
          <a:xfrm rot="900000">
            <a:off x="4457049" y="1861196"/>
            <a:ext cx="806120" cy="244400"/>
          </a:xfrm>
          <a:custGeom>
            <a:avLst/>
            <a:gdLst>
              <a:gd name="T0" fmla="*/ 378 w 378"/>
              <a:gd name="T1" fmla="*/ 117 h 117"/>
              <a:gd name="T2" fmla="*/ 0 w 378"/>
              <a:gd name="T3" fmla="*/ 0 h 117"/>
              <a:gd name="T4" fmla="*/ 378 w 378"/>
              <a:gd name="T5" fmla="*/ 117 h 117"/>
              <a:gd name="T6" fmla="*/ 378 w 378"/>
              <a:gd name="T7" fmla="*/ 117 h 117"/>
            </a:gdLst>
            <a:ahLst/>
            <a:cxnLst>
              <a:cxn ang="0">
                <a:pos x="T0" y="T1"/>
              </a:cxn>
              <a:cxn ang="0">
                <a:pos x="T2" y="T3"/>
              </a:cxn>
              <a:cxn ang="0">
                <a:pos x="T4" y="T5"/>
              </a:cxn>
              <a:cxn ang="0">
                <a:pos x="T6" y="T7"/>
              </a:cxn>
            </a:cxnLst>
            <a:rect l="0" t="0" r="r" b="b"/>
            <a:pathLst>
              <a:path w="378" h="117">
                <a:moveTo>
                  <a:pt x="378" y="117"/>
                </a:moveTo>
                <a:lnTo>
                  <a:pt x="0" y="0"/>
                </a:lnTo>
                <a:lnTo>
                  <a:pt x="378" y="117"/>
                </a:lnTo>
                <a:lnTo>
                  <a:pt x="378" y="117"/>
                </a:lnTo>
                <a:close/>
              </a:path>
            </a:pathLst>
          </a:custGeom>
          <a:noFill/>
          <a:ln>
            <a:solidFill>
              <a:srgbClr val="CBCAC1"/>
            </a:solidFill>
          </a:ln>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13" name="Freeform 15"/>
          <p:cNvSpPr/>
          <p:nvPr/>
        </p:nvSpPr>
        <p:spPr bwMode="auto">
          <a:xfrm rot="900000">
            <a:off x="4289391" y="1879361"/>
            <a:ext cx="1117728" cy="1474656"/>
          </a:xfrm>
          <a:custGeom>
            <a:avLst/>
            <a:gdLst>
              <a:gd name="T0" fmla="*/ 82 w 262"/>
              <a:gd name="T1" fmla="*/ 218 h 354"/>
              <a:gd name="T2" fmla="*/ 102 w 262"/>
              <a:gd name="T3" fmla="*/ 314 h 354"/>
              <a:gd name="T4" fmla="*/ 191 w 262"/>
              <a:gd name="T5" fmla="*/ 354 h 354"/>
              <a:gd name="T6" fmla="*/ 191 w 262"/>
              <a:gd name="T7" fmla="*/ 233 h 354"/>
              <a:gd name="T8" fmla="*/ 262 w 262"/>
              <a:gd name="T9" fmla="*/ 223 h 354"/>
              <a:gd name="T10" fmla="*/ 191 w 262"/>
              <a:gd name="T11" fmla="*/ 178 h 354"/>
              <a:gd name="T12" fmla="*/ 191 w 262"/>
              <a:gd name="T13" fmla="*/ 59 h 354"/>
              <a:gd name="T14" fmla="*/ 0 w 262"/>
              <a:gd name="T15" fmla="*/ 0 h 354"/>
              <a:gd name="T16" fmla="*/ 0 w 262"/>
              <a:gd name="T17" fmla="*/ 268 h 354"/>
              <a:gd name="T18" fmla="*/ 66 w 262"/>
              <a:gd name="T19" fmla="*/ 298 h 354"/>
              <a:gd name="T20" fmla="*/ 82 w 262"/>
              <a:gd name="T21" fmla="*/ 21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354">
                <a:moveTo>
                  <a:pt x="82" y="218"/>
                </a:moveTo>
                <a:cubicBezTo>
                  <a:pt x="120" y="210"/>
                  <a:pt x="118" y="288"/>
                  <a:pt x="102" y="314"/>
                </a:cubicBezTo>
                <a:cubicBezTo>
                  <a:pt x="191" y="354"/>
                  <a:pt x="191" y="354"/>
                  <a:pt x="191" y="354"/>
                </a:cubicBezTo>
                <a:cubicBezTo>
                  <a:pt x="191" y="233"/>
                  <a:pt x="191" y="233"/>
                  <a:pt x="191" y="233"/>
                </a:cubicBezTo>
                <a:cubicBezTo>
                  <a:pt x="218" y="251"/>
                  <a:pt x="262" y="270"/>
                  <a:pt x="262" y="223"/>
                </a:cubicBezTo>
                <a:cubicBezTo>
                  <a:pt x="262" y="166"/>
                  <a:pt x="214" y="172"/>
                  <a:pt x="191" y="178"/>
                </a:cubicBezTo>
                <a:cubicBezTo>
                  <a:pt x="191" y="59"/>
                  <a:pt x="191" y="59"/>
                  <a:pt x="191" y="59"/>
                </a:cubicBezTo>
                <a:cubicBezTo>
                  <a:pt x="0" y="0"/>
                  <a:pt x="0" y="0"/>
                  <a:pt x="0" y="0"/>
                </a:cubicBezTo>
                <a:cubicBezTo>
                  <a:pt x="0" y="268"/>
                  <a:pt x="0" y="268"/>
                  <a:pt x="0" y="268"/>
                </a:cubicBezTo>
                <a:cubicBezTo>
                  <a:pt x="66" y="298"/>
                  <a:pt x="66" y="298"/>
                  <a:pt x="66" y="298"/>
                </a:cubicBezTo>
                <a:cubicBezTo>
                  <a:pt x="60" y="277"/>
                  <a:pt x="47" y="226"/>
                  <a:pt x="82" y="218"/>
                </a:cubicBezTo>
                <a:close/>
              </a:path>
            </a:pathLst>
          </a:custGeom>
          <a:noFill/>
          <a:ln>
            <a:solidFill>
              <a:srgbClr val="CBCAC1"/>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14" name="Freeform 16"/>
          <p:cNvSpPr/>
          <p:nvPr/>
        </p:nvSpPr>
        <p:spPr bwMode="auto">
          <a:xfrm rot="900000">
            <a:off x="4951561" y="2302109"/>
            <a:ext cx="1002569" cy="1923823"/>
          </a:xfrm>
          <a:custGeom>
            <a:avLst/>
            <a:gdLst>
              <a:gd name="T0" fmla="*/ 0 w 235"/>
              <a:gd name="T1" fmla="*/ 0 h 462"/>
              <a:gd name="T2" fmla="*/ 0 w 235"/>
              <a:gd name="T3" fmla="*/ 119 h 462"/>
              <a:gd name="T4" fmla="*/ 71 w 235"/>
              <a:gd name="T5" fmla="*/ 164 h 462"/>
              <a:gd name="T6" fmla="*/ 0 w 235"/>
              <a:gd name="T7" fmla="*/ 174 h 462"/>
              <a:gd name="T8" fmla="*/ 0 w 235"/>
              <a:gd name="T9" fmla="*/ 295 h 462"/>
              <a:gd name="T10" fmla="*/ 98 w 235"/>
              <a:gd name="T11" fmla="*/ 339 h 462"/>
              <a:gd name="T12" fmla="*/ 117 w 235"/>
              <a:gd name="T13" fmla="*/ 447 h 462"/>
              <a:gd name="T14" fmla="*/ 140 w 235"/>
              <a:gd name="T15" fmla="*/ 358 h 462"/>
              <a:gd name="T16" fmla="*/ 235 w 235"/>
              <a:gd name="T17" fmla="*/ 401 h 462"/>
              <a:gd name="T18" fmla="*/ 235 w 235"/>
              <a:gd name="T19" fmla="*/ 73 h 462"/>
              <a:gd name="T20" fmla="*/ 0 w 235"/>
              <a:gd name="T21"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462">
                <a:moveTo>
                  <a:pt x="0" y="0"/>
                </a:moveTo>
                <a:cubicBezTo>
                  <a:pt x="0" y="119"/>
                  <a:pt x="0" y="119"/>
                  <a:pt x="0" y="119"/>
                </a:cubicBezTo>
                <a:cubicBezTo>
                  <a:pt x="23" y="113"/>
                  <a:pt x="71" y="107"/>
                  <a:pt x="71" y="164"/>
                </a:cubicBezTo>
                <a:cubicBezTo>
                  <a:pt x="71" y="211"/>
                  <a:pt x="27" y="192"/>
                  <a:pt x="0" y="174"/>
                </a:cubicBezTo>
                <a:cubicBezTo>
                  <a:pt x="0" y="295"/>
                  <a:pt x="0" y="295"/>
                  <a:pt x="0" y="295"/>
                </a:cubicBezTo>
                <a:cubicBezTo>
                  <a:pt x="98" y="339"/>
                  <a:pt x="98" y="339"/>
                  <a:pt x="98" y="339"/>
                </a:cubicBezTo>
                <a:cubicBezTo>
                  <a:pt x="87" y="365"/>
                  <a:pt x="65" y="430"/>
                  <a:pt x="117" y="447"/>
                </a:cubicBezTo>
                <a:cubicBezTo>
                  <a:pt x="161" y="462"/>
                  <a:pt x="151" y="400"/>
                  <a:pt x="140" y="358"/>
                </a:cubicBezTo>
                <a:cubicBezTo>
                  <a:pt x="235" y="401"/>
                  <a:pt x="235" y="401"/>
                  <a:pt x="235" y="401"/>
                </a:cubicBezTo>
                <a:cubicBezTo>
                  <a:pt x="235" y="73"/>
                  <a:pt x="235" y="73"/>
                  <a:pt x="235" y="73"/>
                </a:cubicBezTo>
                <a:lnTo>
                  <a:pt x="0" y="0"/>
                </a:lnTo>
                <a:close/>
              </a:path>
            </a:pathLst>
          </a:custGeom>
          <a:solidFill>
            <a:srgbClr val="CBCAC1"/>
          </a:solidFill>
          <a:ln>
            <a:solidFill>
              <a:srgbClr val="020202"/>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15" name="Freeform 17"/>
          <p:cNvSpPr/>
          <p:nvPr/>
        </p:nvSpPr>
        <p:spPr bwMode="auto">
          <a:xfrm rot="900000">
            <a:off x="5949048" y="2605957"/>
            <a:ext cx="1441192" cy="1677772"/>
          </a:xfrm>
          <a:custGeom>
            <a:avLst/>
            <a:gdLst>
              <a:gd name="T0" fmla="*/ 0 w 338"/>
              <a:gd name="T1" fmla="*/ 75 h 403"/>
              <a:gd name="T2" fmla="*/ 0 w 338"/>
              <a:gd name="T3" fmla="*/ 403 h 403"/>
              <a:gd name="T4" fmla="*/ 129 w 338"/>
              <a:gd name="T5" fmla="*/ 349 h 403"/>
              <a:gd name="T6" fmla="*/ 109 w 338"/>
              <a:gd name="T7" fmla="*/ 297 h 403"/>
              <a:gd name="T8" fmla="*/ 145 w 338"/>
              <a:gd name="T9" fmla="*/ 243 h 403"/>
              <a:gd name="T10" fmla="*/ 179 w 338"/>
              <a:gd name="T11" fmla="*/ 283 h 403"/>
              <a:gd name="T12" fmla="*/ 170 w 338"/>
              <a:gd name="T13" fmla="*/ 332 h 403"/>
              <a:gd name="T14" fmla="*/ 252 w 338"/>
              <a:gd name="T15" fmla="*/ 298 h 403"/>
              <a:gd name="T16" fmla="*/ 252 w 338"/>
              <a:gd name="T17" fmla="*/ 170 h 403"/>
              <a:gd name="T18" fmla="*/ 331 w 338"/>
              <a:gd name="T19" fmla="*/ 121 h 403"/>
              <a:gd name="T20" fmla="*/ 252 w 338"/>
              <a:gd name="T21" fmla="*/ 127 h 403"/>
              <a:gd name="T22" fmla="*/ 252 w 338"/>
              <a:gd name="T23" fmla="*/ 0 h 403"/>
              <a:gd name="T24" fmla="*/ 252 w 338"/>
              <a:gd name="T25" fmla="*/ 0 h 403"/>
              <a:gd name="T26" fmla="*/ 0 w 338"/>
              <a:gd name="T27" fmla="*/ 7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8" h="403">
                <a:moveTo>
                  <a:pt x="0" y="75"/>
                </a:moveTo>
                <a:cubicBezTo>
                  <a:pt x="0" y="403"/>
                  <a:pt x="0" y="403"/>
                  <a:pt x="0" y="403"/>
                </a:cubicBezTo>
                <a:cubicBezTo>
                  <a:pt x="129" y="349"/>
                  <a:pt x="129" y="349"/>
                  <a:pt x="129" y="349"/>
                </a:cubicBezTo>
                <a:cubicBezTo>
                  <a:pt x="123" y="339"/>
                  <a:pt x="110" y="315"/>
                  <a:pt x="109" y="297"/>
                </a:cubicBezTo>
                <a:cubicBezTo>
                  <a:pt x="108" y="281"/>
                  <a:pt x="114" y="245"/>
                  <a:pt x="145" y="243"/>
                </a:cubicBezTo>
                <a:cubicBezTo>
                  <a:pt x="179" y="241"/>
                  <a:pt x="179" y="264"/>
                  <a:pt x="179" y="283"/>
                </a:cubicBezTo>
                <a:cubicBezTo>
                  <a:pt x="180" y="297"/>
                  <a:pt x="173" y="322"/>
                  <a:pt x="170" y="332"/>
                </a:cubicBezTo>
                <a:cubicBezTo>
                  <a:pt x="252" y="298"/>
                  <a:pt x="252" y="298"/>
                  <a:pt x="252" y="298"/>
                </a:cubicBezTo>
                <a:cubicBezTo>
                  <a:pt x="252" y="170"/>
                  <a:pt x="252" y="170"/>
                  <a:pt x="252" y="170"/>
                </a:cubicBezTo>
                <a:cubicBezTo>
                  <a:pt x="281" y="173"/>
                  <a:pt x="338" y="175"/>
                  <a:pt x="331" y="121"/>
                </a:cubicBezTo>
                <a:cubicBezTo>
                  <a:pt x="325" y="74"/>
                  <a:pt x="275" y="109"/>
                  <a:pt x="252" y="127"/>
                </a:cubicBezTo>
                <a:cubicBezTo>
                  <a:pt x="252" y="0"/>
                  <a:pt x="252" y="0"/>
                  <a:pt x="252" y="0"/>
                </a:cubicBezTo>
                <a:cubicBezTo>
                  <a:pt x="252" y="0"/>
                  <a:pt x="252" y="0"/>
                  <a:pt x="252" y="0"/>
                </a:cubicBezTo>
                <a:lnTo>
                  <a:pt x="0" y="75"/>
                </a:lnTo>
                <a:close/>
              </a:path>
            </a:pathLst>
          </a:custGeom>
          <a:solidFill>
            <a:srgbClr val="CBCAC1"/>
          </a:solidFill>
          <a:ln>
            <a:solidFill>
              <a:srgbClr val="020202"/>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16" name="Freeform 18"/>
          <p:cNvSpPr/>
          <p:nvPr/>
        </p:nvSpPr>
        <p:spPr bwMode="auto">
          <a:xfrm rot="900000">
            <a:off x="6416463" y="3623188"/>
            <a:ext cx="1210872" cy="1565480"/>
          </a:xfrm>
          <a:custGeom>
            <a:avLst/>
            <a:gdLst>
              <a:gd name="T0" fmla="*/ 199 w 284"/>
              <a:gd name="T1" fmla="*/ 126 h 376"/>
              <a:gd name="T2" fmla="*/ 180 w 284"/>
              <a:gd name="T3" fmla="*/ 44 h 376"/>
              <a:gd name="T4" fmla="*/ 85 w 284"/>
              <a:gd name="T5" fmla="*/ 83 h 376"/>
              <a:gd name="T6" fmla="*/ 85 w 284"/>
              <a:gd name="T7" fmla="*/ 208 h 376"/>
              <a:gd name="T8" fmla="*/ 87 w 284"/>
              <a:gd name="T9" fmla="*/ 209 h 376"/>
              <a:gd name="T10" fmla="*/ 85 w 284"/>
              <a:gd name="T11" fmla="*/ 208 h 376"/>
              <a:gd name="T12" fmla="*/ 20 w 284"/>
              <a:gd name="T13" fmla="*/ 247 h 376"/>
              <a:gd name="T14" fmla="*/ 85 w 284"/>
              <a:gd name="T15" fmla="*/ 265 h 376"/>
              <a:gd name="T16" fmla="*/ 87 w 284"/>
              <a:gd name="T17" fmla="*/ 260 h 376"/>
              <a:gd name="T18" fmla="*/ 85 w 284"/>
              <a:gd name="T19" fmla="*/ 265 h 376"/>
              <a:gd name="T20" fmla="*/ 85 w 284"/>
              <a:gd name="T21" fmla="*/ 376 h 376"/>
              <a:gd name="T22" fmla="*/ 284 w 284"/>
              <a:gd name="T23" fmla="*/ 258 h 376"/>
              <a:gd name="T24" fmla="*/ 284 w 284"/>
              <a:gd name="T25" fmla="*/ 0 h 376"/>
              <a:gd name="T26" fmla="*/ 214 w 284"/>
              <a:gd name="T27" fmla="*/ 30 h 376"/>
              <a:gd name="T28" fmla="*/ 199 w 284"/>
              <a:gd name="T29" fmla="*/ 12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4" h="376">
                <a:moveTo>
                  <a:pt x="199" y="126"/>
                </a:moveTo>
                <a:cubicBezTo>
                  <a:pt x="157" y="127"/>
                  <a:pt x="170" y="73"/>
                  <a:pt x="180" y="44"/>
                </a:cubicBezTo>
                <a:cubicBezTo>
                  <a:pt x="85" y="83"/>
                  <a:pt x="85" y="83"/>
                  <a:pt x="85" y="83"/>
                </a:cubicBezTo>
                <a:cubicBezTo>
                  <a:pt x="85" y="208"/>
                  <a:pt x="85" y="208"/>
                  <a:pt x="85" y="208"/>
                </a:cubicBezTo>
                <a:cubicBezTo>
                  <a:pt x="86" y="208"/>
                  <a:pt x="87" y="209"/>
                  <a:pt x="87" y="209"/>
                </a:cubicBezTo>
                <a:cubicBezTo>
                  <a:pt x="87" y="209"/>
                  <a:pt x="86" y="208"/>
                  <a:pt x="85" y="208"/>
                </a:cubicBezTo>
                <a:cubicBezTo>
                  <a:pt x="73" y="205"/>
                  <a:pt x="39" y="200"/>
                  <a:pt x="20" y="247"/>
                </a:cubicBezTo>
                <a:cubicBezTo>
                  <a:pt x="0" y="298"/>
                  <a:pt x="60" y="316"/>
                  <a:pt x="85" y="265"/>
                </a:cubicBezTo>
                <a:cubicBezTo>
                  <a:pt x="87" y="261"/>
                  <a:pt x="87" y="260"/>
                  <a:pt x="87" y="260"/>
                </a:cubicBezTo>
                <a:cubicBezTo>
                  <a:pt x="87" y="260"/>
                  <a:pt x="87" y="261"/>
                  <a:pt x="85" y="265"/>
                </a:cubicBezTo>
                <a:cubicBezTo>
                  <a:pt x="85" y="376"/>
                  <a:pt x="85" y="376"/>
                  <a:pt x="85" y="376"/>
                </a:cubicBezTo>
                <a:cubicBezTo>
                  <a:pt x="284" y="258"/>
                  <a:pt x="284" y="258"/>
                  <a:pt x="284" y="258"/>
                </a:cubicBezTo>
                <a:cubicBezTo>
                  <a:pt x="284" y="0"/>
                  <a:pt x="284" y="0"/>
                  <a:pt x="284" y="0"/>
                </a:cubicBezTo>
                <a:cubicBezTo>
                  <a:pt x="214" y="30"/>
                  <a:pt x="214" y="30"/>
                  <a:pt x="214" y="30"/>
                </a:cubicBezTo>
                <a:cubicBezTo>
                  <a:pt x="224" y="60"/>
                  <a:pt x="245" y="124"/>
                  <a:pt x="199" y="126"/>
                </a:cubicBezTo>
                <a:close/>
              </a:path>
            </a:pathLst>
          </a:custGeom>
          <a:noFill/>
          <a:ln>
            <a:solidFill>
              <a:srgbClr val="CBCAC1"/>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17" name="Freeform 19"/>
          <p:cNvSpPr/>
          <p:nvPr/>
        </p:nvSpPr>
        <p:spPr bwMode="auto">
          <a:xfrm rot="900000">
            <a:off x="7061696" y="2563022"/>
            <a:ext cx="848459" cy="1672817"/>
          </a:xfrm>
          <a:custGeom>
            <a:avLst/>
            <a:gdLst>
              <a:gd name="T0" fmla="*/ 198 w 199"/>
              <a:gd name="T1" fmla="*/ 0 h 401"/>
              <a:gd name="T2" fmla="*/ 199 w 199"/>
              <a:gd name="T3" fmla="*/ 0 h 401"/>
              <a:gd name="T4" fmla="*/ 0 w 199"/>
              <a:gd name="T5" fmla="*/ 59 h 401"/>
              <a:gd name="T6" fmla="*/ 0 w 199"/>
              <a:gd name="T7" fmla="*/ 59 h 401"/>
              <a:gd name="T8" fmla="*/ 0 w 199"/>
              <a:gd name="T9" fmla="*/ 186 h 401"/>
              <a:gd name="T10" fmla="*/ 79 w 199"/>
              <a:gd name="T11" fmla="*/ 180 h 401"/>
              <a:gd name="T12" fmla="*/ 0 w 199"/>
              <a:gd name="T13" fmla="*/ 229 h 401"/>
              <a:gd name="T14" fmla="*/ 0 w 199"/>
              <a:gd name="T15" fmla="*/ 357 h 401"/>
              <a:gd name="T16" fmla="*/ 95 w 199"/>
              <a:gd name="T17" fmla="*/ 318 h 401"/>
              <a:gd name="T18" fmla="*/ 114 w 199"/>
              <a:gd name="T19" fmla="*/ 400 h 401"/>
              <a:gd name="T20" fmla="*/ 129 w 199"/>
              <a:gd name="T21" fmla="*/ 304 h 401"/>
              <a:gd name="T22" fmla="*/ 199 w 199"/>
              <a:gd name="T23" fmla="*/ 274 h 401"/>
              <a:gd name="T24" fmla="*/ 199 w 199"/>
              <a:gd name="T25" fmla="*/ 0 h 401"/>
              <a:gd name="T26" fmla="*/ 198 w 199"/>
              <a:gd name="T27"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401">
                <a:moveTo>
                  <a:pt x="198" y="0"/>
                </a:moveTo>
                <a:cubicBezTo>
                  <a:pt x="199" y="0"/>
                  <a:pt x="199" y="0"/>
                  <a:pt x="199" y="0"/>
                </a:cubicBezTo>
                <a:cubicBezTo>
                  <a:pt x="0" y="59"/>
                  <a:pt x="0" y="59"/>
                  <a:pt x="0" y="59"/>
                </a:cubicBezTo>
                <a:cubicBezTo>
                  <a:pt x="0" y="59"/>
                  <a:pt x="0" y="59"/>
                  <a:pt x="0" y="59"/>
                </a:cubicBezTo>
                <a:cubicBezTo>
                  <a:pt x="0" y="186"/>
                  <a:pt x="0" y="186"/>
                  <a:pt x="0" y="186"/>
                </a:cubicBezTo>
                <a:cubicBezTo>
                  <a:pt x="23" y="168"/>
                  <a:pt x="73" y="133"/>
                  <a:pt x="79" y="180"/>
                </a:cubicBezTo>
                <a:cubicBezTo>
                  <a:pt x="86" y="234"/>
                  <a:pt x="29" y="232"/>
                  <a:pt x="0" y="229"/>
                </a:cubicBezTo>
                <a:cubicBezTo>
                  <a:pt x="0" y="357"/>
                  <a:pt x="0" y="357"/>
                  <a:pt x="0" y="357"/>
                </a:cubicBezTo>
                <a:cubicBezTo>
                  <a:pt x="95" y="318"/>
                  <a:pt x="95" y="318"/>
                  <a:pt x="95" y="318"/>
                </a:cubicBezTo>
                <a:cubicBezTo>
                  <a:pt x="85" y="347"/>
                  <a:pt x="72" y="401"/>
                  <a:pt x="114" y="400"/>
                </a:cubicBezTo>
                <a:cubicBezTo>
                  <a:pt x="160" y="398"/>
                  <a:pt x="139" y="334"/>
                  <a:pt x="129" y="304"/>
                </a:cubicBezTo>
                <a:cubicBezTo>
                  <a:pt x="199" y="274"/>
                  <a:pt x="199" y="274"/>
                  <a:pt x="199" y="274"/>
                </a:cubicBezTo>
                <a:cubicBezTo>
                  <a:pt x="199" y="0"/>
                  <a:pt x="199" y="0"/>
                  <a:pt x="199" y="0"/>
                </a:cubicBezTo>
                <a:lnTo>
                  <a:pt x="198" y="0"/>
                </a:lnTo>
                <a:close/>
              </a:path>
            </a:pathLst>
          </a:custGeom>
          <a:noFill/>
          <a:ln>
            <a:solidFill>
              <a:srgbClr val="CBCAC1"/>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18" name="Freeform 20"/>
          <p:cNvSpPr/>
          <p:nvPr/>
        </p:nvSpPr>
        <p:spPr bwMode="auto">
          <a:xfrm rot="900000">
            <a:off x="4013346" y="2680267"/>
            <a:ext cx="814588" cy="1841256"/>
          </a:xfrm>
          <a:custGeom>
            <a:avLst/>
            <a:gdLst>
              <a:gd name="T0" fmla="*/ 122 w 191"/>
              <a:gd name="T1" fmla="*/ 253 h 442"/>
              <a:gd name="T2" fmla="*/ 191 w 191"/>
              <a:gd name="T3" fmla="*/ 268 h 442"/>
              <a:gd name="T4" fmla="*/ 191 w 191"/>
              <a:gd name="T5" fmla="*/ 144 h 442"/>
              <a:gd name="T6" fmla="*/ 102 w 191"/>
              <a:gd name="T7" fmla="*/ 104 h 442"/>
              <a:gd name="T8" fmla="*/ 82 w 191"/>
              <a:gd name="T9" fmla="*/ 8 h 442"/>
              <a:gd name="T10" fmla="*/ 66 w 191"/>
              <a:gd name="T11" fmla="*/ 88 h 442"/>
              <a:gd name="T12" fmla="*/ 0 w 191"/>
              <a:gd name="T13" fmla="*/ 58 h 442"/>
              <a:gd name="T14" fmla="*/ 0 w 191"/>
              <a:gd name="T15" fmla="*/ 325 h 442"/>
              <a:gd name="T16" fmla="*/ 191 w 191"/>
              <a:gd name="T17" fmla="*/ 442 h 442"/>
              <a:gd name="T18" fmla="*/ 191 w 191"/>
              <a:gd name="T19" fmla="*/ 316 h 442"/>
              <a:gd name="T20" fmla="*/ 122 w 191"/>
              <a:gd name="T21" fmla="*/ 25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2">
                <a:moveTo>
                  <a:pt x="122" y="253"/>
                </a:moveTo>
                <a:cubicBezTo>
                  <a:pt x="137" y="210"/>
                  <a:pt x="175" y="248"/>
                  <a:pt x="191" y="268"/>
                </a:cubicBezTo>
                <a:cubicBezTo>
                  <a:pt x="191" y="144"/>
                  <a:pt x="191" y="144"/>
                  <a:pt x="191" y="144"/>
                </a:cubicBezTo>
                <a:cubicBezTo>
                  <a:pt x="102" y="104"/>
                  <a:pt x="102" y="104"/>
                  <a:pt x="102" y="104"/>
                </a:cubicBezTo>
                <a:cubicBezTo>
                  <a:pt x="118" y="78"/>
                  <a:pt x="120" y="0"/>
                  <a:pt x="82" y="8"/>
                </a:cubicBezTo>
                <a:cubicBezTo>
                  <a:pt x="47" y="16"/>
                  <a:pt x="60" y="67"/>
                  <a:pt x="66" y="88"/>
                </a:cubicBezTo>
                <a:cubicBezTo>
                  <a:pt x="0" y="58"/>
                  <a:pt x="0" y="58"/>
                  <a:pt x="0" y="58"/>
                </a:cubicBezTo>
                <a:cubicBezTo>
                  <a:pt x="0" y="325"/>
                  <a:pt x="0" y="325"/>
                  <a:pt x="0" y="325"/>
                </a:cubicBezTo>
                <a:cubicBezTo>
                  <a:pt x="191" y="442"/>
                  <a:pt x="191" y="442"/>
                  <a:pt x="191" y="442"/>
                </a:cubicBezTo>
                <a:cubicBezTo>
                  <a:pt x="191" y="316"/>
                  <a:pt x="191" y="316"/>
                  <a:pt x="191" y="316"/>
                </a:cubicBezTo>
                <a:cubicBezTo>
                  <a:pt x="167" y="322"/>
                  <a:pt x="105" y="299"/>
                  <a:pt x="122" y="253"/>
                </a:cubicBezTo>
                <a:close/>
              </a:path>
            </a:pathLst>
          </a:custGeom>
          <a:noFill/>
          <a:ln>
            <a:solidFill>
              <a:srgbClr val="CBCAC1"/>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19" name="Freeform 21"/>
          <p:cNvSpPr/>
          <p:nvPr/>
        </p:nvSpPr>
        <p:spPr bwMode="auto">
          <a:xfrm rot="900000">
            <a:off x="4275843" y="3441540"/>
            <a:ext cx="1370064" cy="1846211"/>
          </a:xfrm>
          <a:custGeom>
            <a:avLst/>
            <a:gdLst>
              <a:gd name="T0" fmla="*/ 226 w 321"/>
              <a:gd name="T1" fmla="*/ 63 h 443"/>
              <a:gd name="T2" fmla="*/ 203 w 321"/>
              <a:gd name="T3" fmla="*/ 152 h 443"/>
              <a:gd name="T4" fmla="*/ 184 w 321"/>
              <a:gd name="T5" fmla="*/ 44 h 443"/>
              <a:gd name="T6" fmla="*/ 86 w 321"/>
              <a:gd name="T7" fmla="*/ 0 h 443"/>
              <a:gd name="T8" fmla="*/ 86 w 321"/>
              <a:gd name="T9" fmla="*/ 124 h 443"/>
              <a:gd name="T10" fmla="*/ 17 w 321"/>
              <a:gd name="T11" fmla="*/ 109 h 443"/>
              <a:gd name="T12" fmla="*/ 86 w 321"/>
              <a:gd name="T13" fmla="*/ 172 h 443"/>
              <a:gd name="T14" fmla="*/ 86 w 321"/>
              <a:gd name="T15" fmla="*/ 298 h 443"/>
              <a:gd name="T16" fmla="*/ 321 w 321"/>
              <a:gd name="T17" fmla="*/ 443 h 443"/>
              <a:gd name="T18" fmla="*/ 321 w 321"/>
              <a:gd name="T19" fmla="*/ 106 h 443"/>
              <a:gd name="T20" fmla="*/ 226 w 321"/>
              <a:gd name="T21" fmla="*/ 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443">
                <a:moveTo>
                  <a:pt x="226" y="63"/>
                </a:moveTo>
                <a:cubicBezTo>
                  <a:pt x="237" y="105"/>
                  <a:pt x="247" y="167"/>
                  <a:pt x="203" y="152"/>
                </a:cubicBezTo>
                <a:cubicBezTo>
                  <a:pt x="151" y="135"/>
                  <a:pt x="173" y="70"/>
                  <a:pt x="184" y="44"/>
                </a:cubicBezTo>
                <a:cubicBezTo>
                  <a:pt x="86" y="0"/>
                  <a:pt x="86" y="0"/>
                  <a:pt x="86" y="0"/>
                </a:cubicBezTo>
                <a:cubicBezTo>
                  <a:pt x="86" y="124"/>
                  <a:pt x="86" y="124"/>
                  <a:pt x="86" y="124"/>
                </a:cubicBezTo>
                <a:cubicBezTo>
                  <a:pt x="70" y="104"/>
                  <a:pt x="32" y="66"/>
                  <a:pt x="17" y="109"/>
                </a:cubicBezTo>
                <a:cubicBezTo>
                  <a:pt x="0" y="155"/>
                  <a:pt x="62" y="178"/>
                  <a:pt x="86" y="172"/>
                </a:cubicBezTo>
                <a:cubicBezTo>
                  <a:pt x="86" y="298"/>
                  <a:pt x="86" y="298"/>
                  <a:pt x="86" y="298"/>
                </a:cubicBezTo>
                <a:cubicBezTo>
                  <a:pt x="321" y="443"/>
                  <a:pt x="321" y="443"/>
                  <a:pt x="321" y="443"/>
                </a:cubicBezTo>
                <a:cubicBezTo>
                  <a:pt x="321" y="106"/>
                  <a:pt x="321" y="106"/>
                  <a:pt x="321" y="106"/>
                </a:cubicBezTo>
                <a:lnTo>
                  <a:pt x="226" y="63"/>
                </a:lnTo>
                <a:close/>
              </a:path>
            </a:pathLst>
          </a:custGeom>
          <a:noFill/>
          <a:ln>
            <a:solidFill>
              <a:srgbClr val="CBCAC1"/>
            </a:solidFill>
          </a:ln>
          <a:effectLst/>
        </p:spPr>
        <p:txBody>
          <a:bodyP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grpSp>
        <p:nvGrpSpPr>
          <p:cNvPr id="33" name="组合 32"/>
          <p:cNvGrpSpPr/>
          <p:nvPr/>
        </p:nvGrpSpPr>
        <p:grpSpPr>
          <a:xfrm>
            <a:off x="7451482" y="2564904"/>
            <a:ext cx="3582481" cy="2677266"/>
            <a:chOff x="5413531" y="2067694"/>
            <a:chExt cx="2686861" cy="2007949"/>
          </a:xfrm>
        </p:grpSpPr>
        <p:sp>
          <p:nvSpPr>
            <p:cNvPr id="20" name="Line 23"/>
            <p:cNvSpPr>
              <a:spLocks noChangeShapeType="1"/>
            </p:cNvSpPr>
            <p:nvPr/>
          </p:nvSpPr>
          <p:spPr bwMode="auto">
            <a:xfrm flipV="1">
              <a:off x="5471316" y="2332562"/>
              <a:ext cx="612852" cy="172059"/>
            </a:xfrm>
            <a:prstGeom prst="line">
              <a:avLst/>
            </a:prstGeom>
            <a:noFill/>
            <a:ln w="12700">
              <a:solidFill>
                <a:srgbClr val="CBCAC1"/>
              </a:solidFill>
              <a:prstDash val="dash"/>
              <a:round/>
              <a:headEnd type="oval" w="med" len="med"/>
            </a:ln>
            <a:effectLst/>
          </p:spPr>
          <p:txBody>
            <a:bodyPr wrap="none" anchor="ct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21" name="Line 27"/>
            <p:cNvSpPr>
              <a:spLocks noChangeShapeType="1"/>
            </p:cNvSpPr>
            <p:nvPr/>
          </p:nvSpPr>
          <p:spPr bwMode="auto">
            <a:xfrm flipV="1">
              <a:off x="5413531" y="3354335"/>
              <a:ext cx="680798" cy="214262"/>
            </a:xfrm>
            <a:prstGeom prst="line">
              <a:avLst/>
            </a:prstGeom>
            <a:noFill/>
            <a:ln w="12700">
              <a:solidFill>
                <a:srgbClr val="CBCAC1"/>
              </a:solidFill>
              <a:prstDash val="dash"/>
              <a:round/>
              <a:headEnd type="oval" w="med" len="med"/>
            </a:ln>
            <a:effectLst/>
          </p:spPr>
          <p:txBody>
            <a:bodyPr wrap="none" anchor="ct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24" name="Rectangle 24"/>
            <p:cNvSpPr>
              <a:spLocks noChangeArrowheads="1"/>
            </p:cNvSpPr>
            <p:nvPr/>
          </p:nvSpPr>
          <p:spPr bwMode="auto">
            <a:xfrm>
              <a:off x="5940152" y="2067694"/>
              <a:ext cx="2139094" cy="253915"/>
            </a:xfrm>
            <a:prstGeom prst="rect">
              <a:avLst/>
            </a:prstGeom>
            <a:noFill/>
            <a:ln>
              <a:noFill/>
            </a:ln>
            <a:effectLst/>
          </p:spPr>
          <p:txBody>
            <a:bodyPr>
              <a:spAutoFit/>
            </a:bodyPr>
            <a:lstStyle/>
            <a:p>
              <a:pPr algn="r"/>
              <a:r>
                <a:rPr lang="en-US" altLang="zh-CN" sz="1600" b="1" dirty="0">
                  <a:solidFill>
                    <a:srgbClr val="CBCAC1"/>
                  </a:solidFill>
                  <a:latin typeface="华文细黑" panose="02010600040101010101" pitchFamily="2" charset="-122"/>
                  <a:ea typeface="华文细黑" panose="02010600040101010101" pitchFamily="2" charset="-122"/>
                </a:rPr>
                <a:t>ADD TITLE HERE</a:t>
              </a:r>
              <a:endParaRPr lang="zh-CN" altLang="en-US" sz="1600" b="1" dirty="0">
                <a:solidFill>
                  <a:srgbClr val="CBCAC1"/>
                </a:solidFill>
                <a:latin typeface="华文细黑" panose="02010600040101010101" pitchFamily="2" charset="-122"/>
                <a:ea typeface="华文细黑" panose="02010600040101010101" pitchFamily="2" charset="-122"/>
              </a:endParaRPr>
            </a:p>
          </p:txBody>
        </p:sp>
        <p:sp>
          <p:nvSpPr>
            <p:cNvPr id="25" name="Rectangle 25"/>
            <p:cNvSpPr>
              <a:spLocks noChangeArrowheads="1"/>
            </p:cNvSpPr>
            <p:nvPr/>
          </p:nvSpPr>
          <p:spPr bwMode="auto">
            <a:xfrm>
              <a:off x="6355606" y="2388295"/>
              <a:ext cx="1744786" cy="715580"/>
            </a:xfrm>
            <a:prstGeom prst="rect">
              <a:avLst/>
            </a:prstGeom>
            <a:noFill/>
            <a:ln>
              <a:noFill/>
            </a:ln>
            <a:effectLst/>
          </p:spPr>
          <p:txBody>
            <a:bodyPr wrap="square">
              <a:spAutoFit/>
            </a:bodyPr>
            <a:lstStyle/>
            <a:p>
              <a:pPr algn="r"/>
              <a:r>
                <a:rPr lang="en-US" altLang="zh-CN" sz="14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CBCAC1"/>
                </a:solidFill>
                <a:latin typeface="华文细黑" panose="02010600040101010101" pitchFamily="2" charset="-122"/>
                <a:ea typeface="华文细黑" panose="02010600040101010101" pitchFamily="2" charset="-122"/>
              </a:endParaRPr>
            </a:p>
          </p:txBody>
        </p:sp>
        <p:grpSp>
          <p:nvGrpSpPr>
            <p:cNvPr id="32" name="组合 31"/>
            <p:cNvGrpSpPr/>
            <p:nvPr/>
          </p:nvGrpSpPr>
          <p:grpSpPr>
            <a:xfrm>
              <a:off x="6084169" y="2331323"/>
              <a:ext cx="1872208" cy="1014342"/>
              <a:chOff x="6084168" y="2331323"/>
              <a:chExt cx="2179899" cy="1014342"/>
            </a:xfrm>
          </p:grpSpPr>
          <p:sp>
            <p:nvSpPr>
              <p:cNvPr id="23" name="Line 22"/>
              <p:cNvSpPr>
                <a:spLocks noChangeShapeType="1"/>
              </p:cNvSpPr>
              <p:nvPr/>
            </p:nvSpPr>
            <p:spPr bwMode="auto">
              <a:xfrm>
                <a:off x="6084168" y="2331323"/>
                <a:ext cx="2179899" cy="1238"/>
              </a:xfrm>
              <a:prstGeom prst="line">
                <a:avLst/>
              </a:prstGeom>
              <a:noFill/>
              <a:ln w="12700">
                <a:solidFill>
                  <a:srgbClr val="CBCAC1"/>
                </a:solidFill>
                <a:prstDash val="dash"/>
                <a:round/>
                <a:tailEnd type="oval" w="med" len="med"/>
              </a:ln>
              <a:effectLst/>
            </p:spPr>
            <p:txBody>
              <a:bodyPr wrap="none" anchor="ct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26" name="Line 26"/>
              <p:cNvSpPr>
                <a:spLocks noChangeShapeType="1"/>
              </p:cNvSpPr>
              <p:nvPr/>
            </p:nvSpPr>
            <p:spPr bwMode="auto">
              <a:xfrm>
                <a:off x="6084168" y="3344427"/>
                <a:ext cx="2179899" cy="1238"/>
              </a:xfrm>
              <a:prstGeom prst="line">
                <a:avLst/>
              </a:prstGeom>
              <a:noFill/>
              <a:ln w="12700">
                <a:solidFill>
                  <a:srgbClr val="CBCAC1"/>
                </a:solidFill>
                <a:prstDash val="dash"/>
                <a:round/>
                <a:tailEnd type="oval" w="med" len="med"/>
              </a:ln>
              <a:effectLst/>
            </p:spPr>
            <p:txBody>
              <a:bodyPr wrap="none" anchor="ct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grpSp>
        <p:sp>
          <p:nvSpPr>
            <p:cNvPr id="30" name="Rectangle 24"/>
            <p:cNvSpPr>
              <a:spLocks noChangeArrowheads="1"/>
            </p:cNvSpPr>
            <p:nvPr/>
          </p:nvSpPr>
          <p:spPr bwMode="auto">
            <a:xfrm>
              <a:off x="5923426" y="3039462"/>
              <a:ext cx="2139094" cy="253915"/>
            </a:xfrm>
            <a:prstGeom prst="rect">
              <a:avLst/>
            </a:prstGeom>
            <a:noFill/>
            <a:ln>
              <a:noFill/>
            </a:ln>
            <a:effectLst/>
          </p:spPr>
          <p:txBody>
            <a:bodyPr>
              <a:spAutoFit/>
            </a:bodyPr>
            <a:lstStyle/>
            <a:p>
              <a:pPr algn="r"/>
              <a:r>
                <a:rPr lang="en-US" altLang="zh-CN" sz="1600" b="1" dirty="0">
                  <a:solidFill>
                    <a:srgbClr val="CBCAC1"/>
                  </a:solidFill>
                  <a:latin typeface="华文细黑" panose="02010600040101010101" pitchFamily="2" charset="-122"/>
                  <a:ea typeface="华文细黑" panose="02010600040101010101" pitchFamily="2" charset="-122"/>
                </a:rPr>
                <a:t>ADD TITLE HERE</a:t>
              </a:r>
              <a:endParaRPr lang="zh-CN" altLang="en-US" sz="1600" b="1" dirty="0">
                <a:solidFill>
                  <a:srgbClr val="CBCAC1"/>
                </a:solidFill>
                <a:latin typeface="华文细黑" panose="02010600040101010101" pitchFamily="2" charset="-122"/>
                <a:ea typeface="华文细黑" panose="02010600040101010101" pitchFamily="2" charset="-122"/>
              </a:endParaRPr>
            </a:p>
          </p:txBody>
        </p:sp>
        <p:sp>
          <p:nvSpPr>
            <p:cNvPr id="31" name="Rectangle 25"/>
            <p:cNvSpPr>
              <a:spLocks noChangeArrowheads="1"/>
            </p:cNvSpPr>
            <p:nvPr/>
          </p:nvSpPr>
          <p:spPr bwMode="auto">
            <a:xfrm>
              <a:off x="6338880" y="3360063"/>
              <a:ext cx="1744786" cy="715580"/>
            </a:xfrm>
            <a:prstGeom prst="rect">
              <a:avLst/>
            </a:prstGeom>
            <a:noFill/>
            <a:ln>
              <a:noFill/>
            </a:ln>
            <a:effectLst/>
          </p:spPr>
          <p:txBody>
            <a:bodyPr wrap="square">
              <a:spAutoFit/>
            </a:bodyPr>
            <a:lstStyle/>
            <a:p>
              <a:pPr algn="r"/>
              <a:r>
                <a:rPr lang="en-US" altLang="zh-CN" sz="14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CBCAC1"/>
                </a:solidFill>
                <a:latin typeface="华文细黑" panose="02010600040101010101" pitchFamily="2" charset="-122"/>
                <a:ea typeface="华文细黑" panose="02010600040101010101" pitchFamily="2" charset="-122"/>
              </a:endParaRPr>
            </a:p>
          </p:txBody>
        </p:sp>
      </p:grpSp>
      <p:sp>
        <p:nvSpPr>
          <p:cNvPr id="37" name="Rectangle 24"/>
          <p:cNvSpPr>
            <a:spLocks noChangeArrowheads="1"/>
          </p:cNvSpPr>
          <p:nvPr/>
        </p:nvSpPr>
        <p:spPr bwMode="auto">
          <a:xfrm flipH="1">
            <a:off x="1130491" y="3017783"/>
            <a:ext cx="2953891" cy="338554"/>
          </a:xfrm>
          <a:prstGeom prst="rect">
            <a:avLst/>
          </a:prstGeom>
          <a:noFill/>
          <a:ln>
            <a:noFill/>
          </a:ln>
          <a:effectLst/>
        </p:spPr>
        <p:txBody>
          <a:bodyPr>
            <a:spAutoFit/>
          </a:bodyPr>
          <a:lstStyle/>
          <a:p>
            <a:r>
              <a:rPr lang="en-US" altLang="zh-CN" sz="1600" b="1" dirty="0">
                <a:solidFill>
                  <a:srgbClr val="CBCAC1"/>
                </a:solidFill>
                <a:latin typeface="华文细黑" panose="02010600040101010101" pitchFamily="2" charset="-122"/>
                <a:ea typeface="华文细黑" panose="02010600040101010101" pitchFamily="2" charset="-122"/>
              </a:rPr>
              <a:t>ADD TITLE HERE</a:t>
            </a:r>
            <a:endParaRPr lang="zh-CN" altLang="en-US" sz="1600" b="1" dirty="0">
              <a:solidFill>
                <a:srgbClr val="CBCAC1"/>
              </a:solidFill>
              <a:latin typeface="华文细黑" panose="02010600040101010101" pitchFamily="2" charset="-122"/>
              <a:ea typeface="华文细黑" panose="02010600040101010101" pitchFamily="2" charset="-122"/>
            </a:endParaRPr>
          </a:p>
        </p:txBody>
      </p:sp>
      <p:sp>
        <p:nvSpPr>
          <p:cNvPr id="38" name="Rectangle 25"/>
          <p:cNvSpPr>
            <a:spLocks noChangeArrowheads="1"/>
          </p:cNvSpPr>
          <p:nvPr/>
        </p:nvSpPr>
        <p:spPr bwMode="auto">
          <a:xfrm flipH="1">
            <a:off x="1101290" y="3445251"/>
            <a:ext cx="2409388" cy="738664"/>
          </a:xfrm>
          <a:prstGeom prst="rect">
            <a:avLst/>
          </a:prstGeom>
          <a:noFill/>
          <a:ln>
            <a:noFill/>
          </a:ln>
          <a:effectLst/>
        </p:spPr>
        <p:txBody>
          <a:bodyPr wrap="square">
            <a:spAutoFit/>
          </a:bodyPr>
          <a:lstStyle/>
          <a:p>
            <a:r>
              <a:rPr lang="en-US" altLang="zh-CN" sz="14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CBCAC1"/>
              </a:solidFill>
              <a:latin typeface="华文细黑" panose="02010600040101010101" pitchFamily="2" charset="-122"/>
              <a:ea typeface="华文细黑" panose="02010600040101010101" pitchFamily="2" charset="-122"/>
            </a:endParaRPr>
          </a:p>
        </p:txBody>
      </p:sp>
      <p:grpSp>
        <p:nvGrpSpPr>
          <p:cNvPr id="2" name="组合 1"/>
          <p:cNvGrpSpPr/>
          <p:nvPr/>
        </p:nvGrpSpPr>
        <p:grpSpPr>
          <a:xfrm>
            <a:off x="1300162" y="3052132"/>
            <a:ext cx="3509483" cy="1681172"/>
            <a:chOff x="1354754" y="3052132"/>
            <a:chExt cx="3509483" cy="1681172"/>
          </a:xfrm>
        </p:grpSpPr>
        <p:sp>
          <p:nvSpPr>
            <p:cNvPr id="35" name="Line 23"/>
            <p:cNvSpPr>
              <a:spLocks noChangeShapeType="1"/>
            </p:cNvSpPr>
            <p:nvPr/>
          </p:nvSpPr>
          <p:spPr bwMode="auto">
            <a:xfrm flipH="1">
              <a:off x="3940099" y="3052132"/>
              <a:ext cx="872535" cy="318808"/>
            </a:xfrm>
            <a:prstGeom prst="line">
              <a:avLst/>
            </a:prstGeom>
            <a:noFill/>
            <a:ln w="12700">
              <a:solidFill>
                <a:srgbClr val="CBCAC1"/>
              </a:solidFill>
              <a:prstDash val="dash"/>
              <a:round/>
              <a:headEnd type="oval" w="med" len="med"/>
            </a:ln>
            <a:effectLst/>
          </p:spPr>
          <p:txBody>
            <a:bodyPr wrap="none" anchor="ct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36" name="Line 27"/>
            <p:cNvSpPr>
              <a:spLocks noChangeShapeType="1"/>
            </p:cNvSpPr>
            <p:nvPr/>
          </p:nvSpPr>
          <p:spPr bwMode="auto">
            <a:xfrm flipH="1">
              <a:off x="3926068" y="4416072"/>
              <a:ext cx="938169" cy="317232"/>
            </a:xfrm>
            <a:prstGeom prst="line">
              <a:avLst/>
            </a:prstGeom>
            <a:noFill/>
            <a:ln w="12700">
              <a:solidFill>
                <a:srgbClr val="CBCAC1"/>
              </a:solidFill>
              <a:prstDash val="dash"/>
              <a:round/>
              <a:headEnd type="oval" w="med" len="med"/>
            </a:ln>
            <a:effectLst/>
          </p:spPr>
          <p:txBody>
            <a:bodyPr wrap="none" anchor="ct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grpSp>
          <p:nvGrpSpPr>
            <p:cNvPr id="39" name="组合 38"/>
            <p:cNvGrpSpPr/>
            <p:nvPr/>
          </p:nvGrpSpPr>
          <p:grpSpPr>
            <a:xfrm flipH="1">
              <a:off x="1354754" y="3369288"/>
              <a:ext cx="2585345" cy="1352456"/>
              <a:chOff x="6084168" y="2331323"/>
              <a:chExt cx="2179899" cy="1014342"/>
            </a:xfrm>
          </p:grpSpPr>
          <p:sp>
            <p:nvSpPr>
              <p:cNvPr id="42" name="Line 22"/>
              <p:cNvSpPr>
                <a:spLocks noChangeShapeType="1"/>
              </p:cNvSpPr>
              <p:nvPr/>
            </p:nvSpPr>
            <p:spPr bwMode="auto">
              <a:xfrm>
                <a:off x="6084168" y="2331323"/>
                <a:ext cx="2179899" cy="1238"/>
              </a:xfrm>
              <a:prstGeom prst="line">
                <a:avLst/>
              </a:prstGeom>
              <a:noFill/>
              <a:ln w="12700">
                <a:solidFill>
                  <a:srgbClr val="CBCAC1"/>
                </a:solidFill>
                <a:prstDash val="dash"/>
                <a:round/>
                <a:tailEnd type="oval" w="med" len="med"/>
              </a:ln>
              <a:effectLst/>
            </p:spPr>
            <p:txBody>
              <a:bodyPr wrap="none" anchor="ct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sp>
            <p:nvSpPr>
              <p:cNvPr id="43" name="Line 26"/>
              <p:cNvSpPr>
                <a:spLocks noChangeShapeType="1"/>
              </p:cNvSpPr>
              <p:nvPr/>
            </p:nvSpPr>
            <p:spPr bwMode="auto">
              <a:xfrm>
                <a:off x="6084168" y="3344427"/>
                <a:ext cx="2179899" cy="1238"/>
              </a:xfrm>
              <a:prstGeom prst="line">
                <a:avLst/>
              </a:prstGeom>
              <a:noFill/>
              <a:ln w="12700">
                <a:solidFill>
                  <a:srgbClr val="CBCAC1"/>
                </a:solidFill>
                <a:prstDash val="dash"/>
                <a:round/>
                <a:tailEnd type="oval" w="med" len="med"/>
              </a:ln>
              <a:effectLst/>
            </p:spPr>
            <p:txBody>
              <a:bodyPr wrap="none" anchor="ctr"/>
              <a:lstStyle/>
              <a:p>
                <a:pPr>
                  <a:defRPr/>
                </a:pPr>
                <a:endParaRPr lang="zh-CN" altLang="en-US" sz="1600" kern="0" dirty="0">
                  <a:solidFill>
                    <a:srgbClr val="CBCAC1"/>
                  </a:solidFill>
                  <a:latin typeface="华文细黑" panose="02010600040101010101" pitchFamily="2" charset="-122"/>
                  <a:ea typeface="华文细黑" panose="02010600040101010101" pitchFamily="2" charset="-122"/>
                </a:endParaRPr>
              </a:p>
            </p:txBody>
          </p:sp>
        </p:grpSp>
      </p:grpSp>
      <p:sp>
        <p:nvSpPr>
          <p:cNvPr id="40" name="Rectangle 24"/>
          <p:cNvSpPr>
            <a:spLocks noChangeArrowheads="1"/>
          </p:cNvSpPr>
          <p:nvPr/>
        </p:nvSpPr>
        <p:spPr bwMode="auto">
          <a:xfrm flipH="1">
            <a:off x="1153587" y="4313474"/>
            <a:ext cx="2953891" cy="338554"/>
          </a:xfrm>
          <a:prstGeom prst="rect">
            <a:avLst/>
          </a:prstGeom>
          <a:noFill/>
          <a:ln>
            <a:noFill/>
          </a:ln>
          <a:effectLst/>
        </p:spPr>
        <p:txBody>
          <a:bodyPr>
            <a:spAutoFit/>
          </a:bodyPr>
          <a:lstStyle/>
          <a:p>
            <a:r>
              <a:rPr lang="en-US" altLang="zh-CN" sz="1600" b="1" dirty="0">
                <a:solidFill>
                  <a:srgbClr val="CBCAC1"/>
                </a:solidFill>
                <a:latin typeface="华文细黑" panose="02010600040101010101" pitchFamily="2" charset="-122"/>
                <a:ea typeface="华文细黑" panose="02010600040101010101" pitchFamily="2" charset="-122"/>
              </a:rPr>
              <a:t>ADD TITLE HERE</a:t>
            </a:r>
            <a:endParaRPr lang="zh-CN" altLang="en-US" sz="1600" b="1" dirty="0">
              <a:solidFill>
                <a:srgbClr val="CBCAC1"/>
              </a:solidFill>
              <a:latin typeface="华文细黑" panose="02010600040101010101" pitchFamily="2" charset="-122"/>
              <a:ea typeface="华文细黑" panose="02010600040101010101" pitchFamily="2" charset="-122"/>
            </a:endParaRPr>
          </a:p>
        </p:txBody>
      </p:sp>
      <p:sp>
        <p:nvSpPr>
          <p:cNvPr id="41" name="Rectangle 25"/>
          <p:cNvSpPr>
            <a:spLocks noChangeArrowheads="1"/>
          </p:cNvSpPr>
          <p:nvPr/>
        </p:nvSpPr>
        <p:spPr bwMode="auto">
          <a:xfrm flipH="1">
            <a:off x="1124387" y="4740942"/>
            <a:ext cx="2409388" cy="738664"/>
          </a:xfrm>
          <a:prstGeom prst="rect">
            <a:avLst/>
          </a:prstGeom>
          <a:noFill/>
          <a:ln>
            <a:noFill/>
          </a:ln>
          <a:effectLst/>
        </p:spPr>
        <p:txBody>
          <a:bodyPr wrap="square">
            <a:spAutoFit/>
          </a:bodyPr>
          <a:lstStyle/>
          <a:p>
            <a:r>
              <a:rPr lang="en-US" altLang="zh-CN" sz="1400" dirty="0">
                <a:solidFill>
                  <a:srgbClr val="CBCAC1"/>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400" dirty="0">
              <a:solidFill>
                <a:srgbClr val="CBCAC1"/>
              </a:solidFill>
              <a:latin typeface="华文细黑" panose="02010600040101010101" pitchFamily="2" charset="-122"/>
              <a:ea typeface="华文细黑" panose="02010600040101010101" pitchFamily="2" charset="-122"/>
            </a:endParaRPr>
          </a:p>
        </p:txBody>
      </p:sp>
      <p:grpSp>
        <p:nvGrpSpPr>
          <p:cNvPr id="47" name="组合 46"/>
          <p:cNvGrpSpPr/>
          <p:nvPr/>
        </p:nvGrpSpPr>
        <p:grpSpPr>
          <a:xfrm>
            <a:off x="4076440" y="931761"/>
            <a:ext cx="4117798" cy="493881"/>
            <a:chOff x="4103736" y="331258"/>
            <a:chExt cx="4117798" cy="493881"/>
          </a:xfrm>
        </p:grpSpPr>
        <p:sp>
          <p:nvSpPr>
            <p:cNvPr id="48" name="菱形 47"/>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2500164" y="1750549"/>
            <a:ext cx="2191973" cy="1889632"/>
          </a:xfrm>
          <a:prstGeom prst="triangle">
            <a:avLst/>
          </a:prstGeom>
          <a:noFill/>
          <a:ln>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41213"/>
              </a:solidFill>
            </a:endParaRPr>
          </a:p>
        </p:txBody>
      </p:sp>
      <p:sp>
        <p:nvSpPr>
          <p:cNvPr id="7" name="等腰三角形 6"/>
          <p:cNvSpPr/>
          <p:nvPr/>
        </p:nvSpPr>
        <p:spPr>
          <a:xfrm>
            <a:off x="2799561" y="2016786"/>
            <a:ext cx="1892577" cy="1631532"/>
          </a:xfrm>
          <a:prstGeom prst="triangl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41213"/>
              </a:solidFill>
            </a:endParaRPr>
          </a:p>
        </p:txBody>
      </p:sp>
      <p:sp>
        <p:nvSpPr>
          <p:cNvPr id="11" name="等腰三角形 10"/>
          <p:cNvSpPr/>
          <p:nvPr/>
        </p:nvSpPr>
        <p:spPr>
          <a:xfrm>
            <a:off x="4704838" y="1752192"/>
            <a:ext cx="2191973" cy="1889632"/>
          </a:xfrm>
          <a:prstGeom prst="triangle">
            <a:avLst/>
          </a:prstGeom>
          <a:noFill/>
          <a:ln>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41213"/>
              </a:solidFill>
            </a:endParaRPr>
          </a:p>
        </p:txBody>
      </p:sp>
      <p:sp>
        <p:nvSpPr>
          <p:cNvPr id="12" name="等腰三角形 11"/>
          <p:cNvSpPr/>
          <p:nvPr/>
        </p:nvSpPr>
        <p:spPr>
          <a:xfrm>
            <a:off x="5004234" y="2018429"/>
            <a:ext cx="1892577" cy="1631532"/>
          </a:xfrm>
          <a:prstGeom prst="triangl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41213"/>
              </a:solidFill>
            </a:endParaRPr>
          </a:p>
        </p:txBody>
      </p:sp>
      <p:sp>
        <p:nvSpPr>
          <p:cNvPr id="14" name="等腰三角形 13"/>
          <p:cNvSpPr/>
          <p:nvPr/>
        </p:nvSpPr>
        <p:spPr>
          <a:xfrm>
            <a:off x="1391478" y="3649960"/>
            <a:ext cx="2191973" cy="1889632"/>
          </a:xfrm>
          <a:prstGeom prst="triangle">
            <a:avLst/>
          </a:prstGeom>
          <a:noFill/>
          <a:ln>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5" name="等腰三角形 14"/>
          <p:cNvSpPr/>
          <p:nvPr/>
        </p:nvSpPr>
        <p:spPr>
          <a:xfrm>
            <a:off x="1678174" y="3903497"/>
            <a:ext cx="1892577" cy="1631532"/>
          </a:xfrm>
          <a:prstGeom prst="triangl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41213"/>
              </a:solidFill>
            </a:endParaRPr>
          </a:p>
        </p:txBody>
      </p:sp>
      <p:sp>
        <p:nvSpPr>
          <p:cNvPr id="17" name="等腰三角形 16"/>
          <p:cNvSpPr/>
          <p:nvPr/>
        </p:nvSpPr>
        <p:spPr>
          <a:xfrm>
            <a:off x="3596151" y="3651603"/>
            <a:ext cx="2191973" cy="1889632"/>
          </a:xfrm>
          <a:prstGeom prst="triangle">
            <a:avLst/>
          </a:prstGeom>
          <a:noFill/>
          <a:ln>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41213"/>
              </a:solidFill>
            </a:endParaRPr>
          </a:p>
        </p:txBody>
      </p:sp>
      <p:sp>
        <p:nvSpPr>
          <p:cNvPr id="18" name="等腰三角形 17"/>
          <p:cNvSpPr/>
          <p:nvPr/>
        </p:nvSpPr>
        <p:spPr>
          <a:xfrm>
            <a:off x="3882848" y="3905139"/>
            <a:ext cx="1892577" cy="1631532"/>
          </a:xfrm>
          <a:prstGeom prst="triangl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41213"/>
              </a:solidFill>
            </a:endParaRPr>
          </a:p>
        </p:txBody>
      </p:sp>
      <p:sp>
        <p:nvSpPr>
          <p:cNvPr id="20" name="等腰三角形 19"/>
          <p:cNvSpPr/>
          <p:nvPr/>
        </p:nvSpPr>
        <p:spPr>
          <a:xfrm>
            <a:off x="5809986" y="3649960"/>
            <a:ext cx="2191973" cy="1889632"/>
          </a:xfrm>
          <a:prstGeom prst="triangle">
            <a:avLst/>
          </a:prstGeom>
          <a:noFill/>
          <a:ln>
            <a:solidFill>
              <a:srgbClr val="CBCAC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41213"/>
              </a:solidFill>
            </a:endParaRPr>
          </a:p>
        </p:txBody>
      </p:sp>
      <p:sp>
        <p:nvSpPr>
          <p:cNvPr id="21" name="等腰三角形 20"/>
          <p:cNvSpPr/>
          <p:nvPr/>
        </p:nvSpPr>
        <p:spPr>
          <a:xfrm>
            <a:off x="6096682" y="3903497"/>
            <a:ext cx="1892577" cy="1631532"/>
          </a:xfrm>
          <a:prstGeom prst="triangle">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41213"/>
              </a:solidFill>
            </a:endParaRPr>
          </a:p>
        </p:txBody>
      </p:sp>
      <p:sp>
        <p:nvSpPr>
          <p:cNvPr id="22" name="TextBox 21"/>
          <p:cNvSpPr txBox="1"/>
          <p:nvPr/>
        </p:nvSpPr>
        <p:spPr>
          <a:xfrm>
            <a:off x="3159645" y="3128400"/>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41213"/>
                </a:solidFill>
              </a:rPr>
              <a:t>YOUR TEXT</a:t>
            </a:r>
            <a:endParaRPr lang="zh-CN" altLang="en-US" sz="1335" dirty="0">
              <a:solidFill>
                <a:srgbClr val="141213"/>
              </a:solidFill>
            </a:endParaRPr>
          </a:p>
        </p:txBody>
      </p:sp>
      <p:sp>
        <p:nvSpPr>
          <p:cNvPr id="23" name="TextBox 22"/>
          <p:cNvSpPr txBox="1"/>
          <p:nvPr/>
        </p:nvSpPr>
        <p:spPr>
          <a:xfrm>
            <a:off x="3473485" y="2665922"/>
            <a:ext cx="550151" cy="461665"/>
          </a:xfrm>
          <a:prstGeom prst="rect">
            <a:avLst/>
          </a:prstGeom>
          <a:noFill/>
        </p:spPr>
        <p:txBody>
          <a:bodyPr wrap="none" rtlCol="0">
            <a:spAutoFit/>
          </a:bodyPr>
          <a:lstStyle>
            <a:defPPr>
              <a:defRPr lang="zh-CN"/>
            </a:defPPr>
            <a:lvl1pPr algn="r">
              <a:defRPr sz="1200">
                <a:solidFill>
                  <a:srgbClr val="BC362D"/>
                </a:solidFill>
                <a:latin typeface="Arial Rounded MT Bold" pitchFamily="34" charset="0"/>
              </a:defRPr>
            </a:lvl1pPr>
          </a:lstStyle>
          <a:p>
            <a:r>
              <a:rPr lang="en-US" altLang="zh-CN" sz="2400" dirty="0">
                <a:solidFill>
                  <a:srgbClr val="141213"/>
                </a:solidFill>
              </a:rPr>
              <a:t>01</a:t>
            </a:r>
            <a:endParaRPr lang="zh-CN" altLang="en-US" sz="2400" dirty="0">
              <a:solidFill>
                <a:srgbClr val="141213"/>
              </a:solidFill>
            </a:endParaRPr>
          </a:p>
        </p:txBody>
      </p:sp>
      <p:sp>
        <p:nvSpPr>
          <p:cNvPr id="24" name="TextBox 23"/>
          <p:cNvSpPr txBox="1"/>
          <p:nvPr/>
        </p:nvSpPr>
        <p:spPr>
          <a:xfrm>
            <a:off x="5374402" y="3128399"/>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41213"/>
                </a:solidFill>
              </a:rPr>
              <a:t>YOUR TEXT</a:t>
            </a:r>
            <a:endParaRPr lang="zh-CN" altLang="en-US" sz="1335" dirty="0">
              <a:solidFill>
                <a:srgbClr val="141213"/>
              </a:solidFill>
            </a:endParaRPr>
          </a:p>
        </p:txBody>
      </p:sp>
      <p:sp>
        <p:nvSpPr>
          <p:cNvPr id="25" name="TextBox 24"/>
          <p:cNvSpPr txBox="1"/>
          <p:nvPr/>
        </p:nvSpPr>
        <p:spPr>
          <a:xfrm>
            <a:off x="5688242" y="2665921"/>
            <a:ext cx="550151" cy="461665"/>
          </a:xfrm>
          <a:prstGeom prst="rect">
            <a:avLst/>
          </a:prstGeom>
          <a:noFill/>
        </p:spPr>
        <p:txBody>
          <a:bodyPr wrap="none" rtlCol="0">
            <a:spAutoFit/>
          </a:bodyPr>
          <a:lstStyle>
            <a:defPPr>
              <a:defRPr lang="zh-CN"/>
            </a:defPPr>
            <a:lvl1pPr algn="r">
              <a:defRPr sz="1200">
                <a:solidFill>
                  <a:srgbClr val="F09C2A"/>
                </a:solidFill>
                <a:latin typeface="Arial Rounded MT Bold" pitchFamily="34" charset="0"/>
              </a:defRPr>
            </a:lvl1pPr>
          </a:lstStyle>
          <a:p>
            <a:r>
              <a:rPr lang="en-US" altLang="zh-CN" sz="2400" dirty="0">
                <a:solidFill>
                  <a:srgbClr val="141213"/>
                </a:solidFill>
              </a:rPr>
              <a:t>02</a:t>
            </a:r>
            <a:endParaRPr lang="zh-CN" altLang="en-US" sz="2400" dirty="0">
              <a:solidFill>
                <a:srgbClr val="141213"/>
              </a:solidFill>
            </a:endParaRPr>
          </a:p>
        </p:txBody>
      </p:sp>
      <p:sp>
        <p:nvSpPr>
          <p:cNvPr id="26" name="TextBox 25"/>
          <p:cNvSpPr txBox="1"/>
          <p:nvPr/>
        </p:nvSpPr>
        <p:spPr>
          <a:xfrm>
            <a:off x="2067393" y="5025890"/>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41213"/>
                </a:solidFill>
              </a:rPr>
              <a:t>YOUR TEXT</a:t>
            </a:r>
            <a:endParaRPr lang="zh-CN" altLang="en-US" sz="1335" dirty="0">
              <a:solidFill>
                <a:srgbClr val="141213"/>
              </a:solidFill>
            </a:endParaRPr>
          </a:p>
        </p:txBody>
      </p:sp>
      <p:sp>
        <p:nvSpPr>
          <p:cNvPr id="27" name="TextBox 26"/>
          <p:cNvSpPr txBox="1"/>
          <p:nvPr/>
        </p:nvSpPr>
        <p:spPr>
          <a:xfrm>
            <a:off x="2317541" y="4563412"/>
            <a:ext cx="550151" cy="461665"/>
          </a:xfrm>
          <a:prstGeom prst="rect">
            <a:avLst/>
          </a:prstGeom>
          <a:noFill/>
        </p:spPr>
        <p:txBody>
          <a:bodyPr wrap="none" rtlCol="0">
            <a:spAutoFit/>
          </a:bodyPr>
          <a:lstStyle>
            <a:defPPr>
              <a:defRPr lang="zh-CN"/>
            </a:defPPr>
            <a:lvl1pPr>
              <a:defRPr sz="1200">
                <a:solidFill>
                  <a:srgbClr val="86A150"/>
                </a:solidFill>
                <a:latin typeface="Arial Rounded MT Bold" pitchFamily="34" charset="0"/>
              </a:defRPr>
            </a:lvl1pPr>
          </a:lstStyle>
          <a:p>
            <a:r>
              <a:rPr lang="en-US" altLang="zh-CN" sz="2400" dirty="0">
                <a:solidFill>
                  <a:srgbClr val="141213"/>
                </a:solidFill>
              </a:rPr>
              <a:t>03</a:t>
            </a:r>
            <a:endParaRPr lang="zh-CN" altLang="en-US" sz="2400" dirty="0">
              <a:solidFill>
                <a:srgbClr val="141213"/>
              </a:solidFill>
            </a:endParaRPr>
          </a:p>
        </p:txBody>
      </p:sp>
      <p:sp>
        <p:nvSpPr>
          <p:cNvPr id="28" name="TextBox 27"/>
          <p:cNvSpPr txBox="1"/>
          <p:nvPr/>
        </p:nvSpPr>
        <p:spPr>
          <a:xfrm>
            <a:off x="4235062" y="5028036"/>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41213"/>
                </a:solidFill>
              </a:rPr>
              <a:t>YOUR TEXT</a:t>
            </a:r>
            <a:endParaRPr lang="zh-CN" altLang="en-US" sz="1335" dirty="0">
              <a:solidFill>
                <a:srgbClr val="141213"/>
              </a:solidFill>
            </a:endParaRPr>
          </a:p>
        </p:txBody>
      </p:sp>
      <p:sp>
        <p:nvSpPr>
          <p:cNvPr id="29" name="TextBox 28"/>
          <p:cNvSpPr txBox="1"/>
          <p:nvPr/>
        </p:nvSpPr>
        <p:spPr>
          <a:xfrm>
            <a:off x="4485210" y="4565558"/>
            <a:ext cx="550151" cy="461665"/>
          </a:xfrm>
          <a:prstGeom prst="rect">
            <a:avLst/>
          </a:prstGeom>
          <a:noFill/>
        </p:spPr>
        <p:txBody>
          <a:bodyPr wrap="none" rtlCol="0">
            <a:spAutoFit/>
          </a:bodyPr>
          <a:lstStyle>
            <a:defPPr>
              <a:defRPr lang="zh-CN"/>
            </a:defPPr>
            <a:lvl1pPr>
              <a:defRPr sz="1200" b="0">
                <a:solidFill>
                  <a:srgbClr val="338288"/>
                </a:solidFill>
                <a:latin typeface="Arial Rounded MT Bold" pitchFamily="34" charset="0"/>
              </a:defRPr>
            </a:lvl1pPr>
          </a:lstStyle>
          <a:p>
            <a:r>
              <a:rPr lang="en-US" altLang="zh-CN" sz="2400" dirty="0">
                <a:solidFill>
                  <a:srgbClr val="141213"/>
                </a:solidFill>
              </a:rPr>
              <a:t>04</a:t>
            </a:r>
            <a:endParaRPr lang="zh-CN" altLang="en-US" sz="2400" dirty="0">
              <a:solidFill>
                <a:srgbClr val="141213"/>
              </a:solidFill>
            </a:endParaRPr>
          </a:p>
        </p:txBody>
      </p:sp>
      <p:sp>
        <p:nvSpPr>
          <p:cNvPr id="30" name="TextBox 29"/>
          <p:cNvSpPr txBox="1"/>
          <p:nvPr/>
        </p:nvSpPr>
        <p:spPr>
          <a:xfrm>
            <a:off x="6485901" y="5028036"/>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41213"/>
                </a:solidFill>
              </a:rPr>
              <a:t>YOUR TEXT</a:t>
            </a:r>
            <a:endParaRPr lang="zh-CN" altLang="en-US" sz="1335" dirty="0">
              <a:solidFill>
                <a:srgbClr val="141213"/>
              </a:solidFill>
            </a:endParaRPr>
          </a:p>
        </p:txBody>
      </p:sp>
      <p:sp>
        <p:nvSpPr>
          <p:cNvPr id="31" name="TextBox 30"/>
          <p:cNvSpPr txBox="1"/>
          <p:nvPr/>
        </p:nvSpPr>
        <p:spPr>
          <a:xfrm>
            <a:off x="6736049" y="4565558"/>
            <a:ext cx="550151" cy="461665"/>
          </a:xfrm>
          <a:prstGeom prst="rect">
            <a:avLst/>
          </a:prstGeom>
          <a:noFill/>
        </p:spPr>
        <p:txBody>
          <a:bodyPr wrap="none" rtlCol="0">
            <a:spAutoFit/>
          </a:bodyPr>
          <a:lstStyle>
            <a:defPPr>
              <a:defRPr lang="zh-CN"/>
            </a:defPPr>
            <a:lvl1pPr>
              <a:defRPr sz="1200">
                <a:solidFill>
                  <a:srgbClr val="3382BA"/>
                </a:solidFill>
                <a:latin typeface="Arial Rounded MT Bold" pitchFamily="34" charset="0"/>
              </a:defRPr>
            </a:lvl1pPr>
          </a:lstStyle>
          <a:p>
            <a:r>
              <a:rPr lang="en-US" altLang="zh-CN" sz="2400" dirty="0">
                <a:solidFill>
                  <a:srgbClr val="141213"/>
                </a:solidFill>
              </a:rPr>
              <a:t>05</a:t>
            </a:r>
            <a:endParaRPr lang="zh-CN" altLang="en-US" sz="2400" dirty="0">
              <a:solidFill>
                <a:srgbClr val="141213"/>
              </a:solidFill>
            </a:endParaRPr>
          </a:p>
        </p:txBody>
      </p:sp>
      <p:sp>
        <p:nvSpPr>
          <p:cNvPr id="32" name="TextBox 31"/>
          <p:cNvSpPr txBox="1"/>
          <p:nvPr/>
        </p:nvSpPr>
        <p:spPr>
          <a:xfrm>
            <a:off x="8592278" y="2084851"/>
            <a:ext cx="2087391" cy="338554"/>
          </a:xfrm>
          <a:prstGeom prst="rect">
            <a:avLst/>
          </a:prstGeom>
          <a:noFill/>
        </p:spPr>
        <p:txBody>
          <a:bodyPr wrap="square" rtlCol="0">
            <a:spAutoFit/>
          </a:bodyPr>
          <a:lstStyle>
            <a:defPPr>
              <a:defRPr lang="zh-CN"/>
            </a:defPPr>
            <a:lvl1pPr>
              <a:defRPr sz="2400">
                <a:solidFill>
                  <a:srgbClr val="232B36"/>
                </a:solidFill>
                <a:latin typeface="Arial Rounded MT Bold" pitchFamily="34" charset="0"/>
              </a:defRPr>
            </a:lvl1pPr>
          </a:lstStyle>
          <a:p>
            <a:r>
              <a:rPr lang="en-US" altLang="zh-CN" sz="1600" dirty="0">
                <a:solidFill>
                  <a:srgbClr val="CBCAC1"/>
                </a:solidFill>
              </a:rPr>
              <a:t>ADD YOUR TEXT</a:t>
            </a:r>
          </a:p>
        </p:txBody>
      </p:sp>
      <p:sp>
        <p:nvSpPr>
          <p:cNvPr id="33" name="TextBox 32"/>
          <p:cNvSpPr txBox="1"/>
          <p:nvPr/>
        </p:nvSpPr>
        <p:spPr>
          <a:xfrm>
            <a:off x="8592279" y="2370872"/>
            <a:ext cx="2557661" cy="2758897"/>
          </a:xfrm>
          <a:prstGeom prst="rect">
            <a:avLst/>
          </a:prstGeom>
          <a:noFill/>
        </p:spPr>
        <p:txBody>
          <a:bodyPr wrap="square" rtlCol="0">
            <a:spAutoFit/>
          </a:bodyPr>
          <a:lstStyle/>
          <a:p>
            <a:r>
              <a:rPr lang="en-US" altLang="zh-CN" sz="1335" dirty="0">
                <a:solidFill>
                  <a:srgbClr val="CBCAC1"/>
                </a:solidFill>
                <a:latin typeface="Segoe UI Light" pitchFamily="34" charset="0"/>
              </a:rPr>
              <a:t>Add your text here. Add your text here. Add your text here. Add your text here. Add your text here. Add your text here. Add your text here. Add your text here.  </a:t>
            </a:r>
          </a:p>
          <a:p>
            <a:endParaRPr lang="en-US" altLang="zh-CN" sz="1335" dirty="0">
              <a:solidFill>
                <a:srgbClr val="CBCAC1"/>
              </a:solidFill>
              <a:latin typeface="Segoe UI Light" pitchFamily="34" charset="0"/>
            </a:endParaRPr>
          </a:p>
          <a:p>
            <a:r>
              <a:rPr lang="en-US" altLang="zh-CN" sz="1335" dirty="0">
                <a:solidFill>
                  <a:srgbClr val="CBCAC1"/>
                </a:solidFill>
                <a:latin typeface="Segoe UI Light" pitchFamily="34" charset="0"/>
              </a:rPr>
              <a:t>Add your text here. Add your text here. Add your text here. Add your text here. </a:t>
            </a:r>
          </a:p>
          <a:p>
            <a:endParaRPr lang="en-US" altLang="zh-CN" sz="1335" dirty="0">
              <a:solidFill>
                <a:srgbClr val="CBCAC1"/>
              </a:solidFill>
              <a:latin typeface="Segoe UI Light" pitchFamily="34" charset="0"/>
            </a:endParaRPr>
          </a:p>
          <a:p>
            <a:r>
              <a:rPr lang="en-US" altLang="zh-CN" sz="1335" dirty="0">
                <a:solidFill>
                  <a:srgbClr val="CBCAC1"/>
                </a:solidFill>
                <a:latin typeface="Segoe UI Light" pitchFamily="34" charset="0"/>
              </a:rPr>
              <a:t>Add your text here. Add your text here. Add your text here. </a:t>
            </a:r>
          </a:p>
        </p:txBody>
      </p:sp>
      <p:grpSp>
        <p:nvGrpSpPr>
          <p:cNvPr id="34" name="组合 33"/>
          <p:cNvGrpSpPr/>
          <p:nvPr/>
        </p:nvGrpSpPr>
        <p:grpSpPr>
          <a:xfrm>
            <a:off x="4076440" y="931761"/>
            <a:ext cx="4117798" cy="493881"/>
            <a:chOff x="4103736" y="331258"/>
            <a:chExt cx="4117798" cy="493881"/>
          </a:xfrm>
        </p:grpSpPr>
        <p:sp>
          <p:nvSpPr>
            <p:cNvPr id="35" name="菱形 34"/>
            <p:cNvSpPr/>
            <p:nvPr/>
          </p:nvSpPr>
          <p:spPr>
            <a:xfrm>
              <a:off x="4103736" y="779420"/>
              <a:ext cx="4117798" cy="45719"/>
            </a:xfrm>
            <a:prstGeom prst="diamond">
              <a:avLst/>
            </a:prstGeom>
            <a:solidFill>
              <a:srgbClr val="CBCA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19"/>
            <p:cNvSpPr txBox="1">
              <a:spLocks noChangeArrowheads="1"/>
            </p:cNvSpPr>
            <p:nvPr/>
          </p:nvSpPr>
          <p:spPr bwMode="auto">
            <a:xfrm>
              <a:off x="4851637" y="331258"/>
              <a:ext cx="3235325"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19" rIns="91412" bIns="4571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000" dirty="0">
                  <a:solidFill>
                    <a:srgbClr val="CBCAC1"/>
                  </a:solidFill>
                  <a:latin typeface="华文细黑" panose="02010600040101010101" pitchFamily="2" charset="-122"/>
                  <a:ea typeface="华文细黑" panose="02010600040101010101" pitchFamily="2" charset="-122"/>
                </a:rPr>
                <a:t>Add Your </a:t>
              </a:r>
              <a:r>
                <a:rPr lang="en-US" altLang="zh-CN" sz="2000" dirty="0" smtClean="0">
                  <a:solidFill>
                    <a:srgbClr val="CBCAC1"/>
                  </a:solidFill>
                  <a:latin typeface="华文细黑" panose="02010600040101010101" pitchFamily="2" charset="-122"/>
                  <a:ea typeface="华文细黑" panose="02010600040101010101" pitchFamily="2" charset="-122"/>
                </a:rPr>
                <a:t>Text </a:t>
              </a:r>
              <a:r>
                <a:rPr lang="en-US" altLang="zh-CN" sz="2000" dirty="0">
                  <a:solidFill>
                    <a:srgbClr val="CBCAC1"/>
                  </a:solidFill>
                  <a:latin typeface="华文细黑" panose="02010600040101010101" pitchFamily="2" charset="-122"/>
                  <a:ea typeface="华文细黑" panose="02010600040101010101" pitchFamily="2" charset="-122"/>
                </a:rPr>
                <a:t>Here  </a:t>
              </a:r>
              <a:endParaRPr lang="zh-CN" altLang="en-US" sz="2000" dirty="0">
                <a:solidFill>
                  <a:srgbClr val="CBCAC1"/>
                </a:solidFill>
                <a:latin typeface="华文细黑" panose="02010600040101010101" pitchFamily="2" charset="-122"/>
                <a:ea typeface="华文细黑" panose="02010600040101010101" pitchFamily="2" charset="-122"/>
              </a:endParaRPr>
            </a:p>
          </p:txBody>
        </p:sp>
      </p:grpSp>
    </p:spTree>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1477</Words>
  <Application>Microsoft Office PowerPoint</Application>
  <PresentationFormat>自定义</PresentationFormat>
  <Paragraphs>182</Paragraphs>
  <Slides>27</Slides>
  <Notes>1</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29</cp:revision>
  <dcterms:created xsi:type="dcterms:W3CDTF">2016-03-13T05:31:00Z</dcterms:created>
  <dcterms:modified xsi:type="dcterms:W3CDTF">2016-09-26T02:20:09Z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