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82307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6256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89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166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37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558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762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23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75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1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295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15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65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60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67360-14BB-4C7B-9218-FE628516FEB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6C08E-115A-43CA-9BDA-6211DAC979F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1414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8061-BBC7-4486-9029-7D9AAA7DE76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6012-DD6D-4D33-A710-EB70719E87A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5232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9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A8E9F-8749-4DAC-B7EC-AA2C0A2BAF6B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917D-4B87-4D57-AF35-2B7A3BBA0AD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787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8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2" y="1200158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DA455-1DD3-4ED8-8B17-7FF87A7BACD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239D-A6FC-431F-AE91-6D951840BE3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221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0" y="1535117"/>
            <a:ext cx="404018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0" y="2174875"/>
            <a:ext cx="40401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83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8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AFF52-2A25-4BA4-9D5F-34C66B72FF7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78DD-6CE1-4A76-B4E6-6E9ABC07C18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2049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DED10-8BA9-4C94-9F98-1949CCC4E65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5A337-9D8B-491C-83CD-B68ABAD7FE0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2758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1C4C3-9107-4E6B-8C5A-C913BCB6EB0B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1DDFF-A9CD-4789-A99D-3CE1574EEFE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253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9" y="273055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3" y="27313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D06B6-0B0C-4C24-9BE5-F438FFB906F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D2FB9-B583-40B2-A3E8-8A0AB37E03C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6021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9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51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ED078-5002-4968-B4F6-01F20489948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BE7C4-DB4F-46C2-883C-50A056BE097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95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C2C97-AF8F-4F56-869A-7D689C09A34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DC0C4-DF6B-43EA-AC14-926454FE2CB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14796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83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83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9BCB0-CB03-4EFC-9522-4FA247D47C3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4A092-4F0A-4EC2-B6FE-2862ECA211C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56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687453be04fae1eb9998f29.jpg"/>
          <p:cNvPicPr>
            <a:picLocks noChangeAspect="1"/>
          </p:cNvPicPr>
          <p:nvPr userDrawn="1"/>
        </p:nvPicPr>
        <p:blipFill>
          <a:blip r:embed="rId13"/>
          <a:srcRect l="1562" t="5425" r="1562" b="190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" name="图片 7" descr="10.png"/>
          <p:cNvPicPr>
            <a:picLocks noChangeAspect="1" noChangeArrowheads="1"/>
          </p:cNvPicPr>
          <p:nvPr userDrawn="1"/>
        </p:nvPicPr>
        <p:blipFill>
          <a:blip r:embed="rId14"/>
          <a:stretch>
            <a:fillRect/>
          </a:stretch>
        </p:blipFill>
        <p:spPr bwMode="auto">
          <a:xfrm>
            <a:off x="-972616" y="-1035496"/>
            <a:ext cx="402749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2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5572132" y="785795"/>
            <a:ext cx="1600212" cy="1000132"/>
          </a:xfrm>
          <a:prstGeom prst="rect">
            <a:avLst/>
          </a:prstGeom>
        </p:spPr>
      </p:pic>
      <p:sp>
        <p:nvSpPr>
          <p:cNvPr id="9" name="矩形 21"/>
          <p:cNvSpPr>
            <a:spLocks noChangeArrowheads="1"/>
          </p:cNvSpPr>
          <p:nvPr userDrawn="1"/>
        </p:nvSpPr>
        <p:spPr bwMode="auto">
          <a:xfrm>
            <a:off x="0" y="2654907"/>
            <a:ext cx="9144000" cy="1714500"/>
          </a:xfrm>
          <a:prstGeom prst="rect">
            <a:avLst/>
          </a:prstGeom>
          <a:solidFill>
            <a:srgbClr val="D8D8D8"/>
          </a:solidFill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直接连接符 24"/>
          <p:cNvSpPr>
            <a:spLocks noChangeShapeType="1"/>
          </p:cNvSpPr>
          <p:nvPr userDrawn="1"/>
        </p:nvSpPr>
        <p:spPr bwMode="auto">
          <a:xfrm>
            <a:off x="0" y="2667004"/>
            <a:ext cx="9144000" cy="2117"/>
          </a:xfrm>
          <a:prstGeom prst="line">
            <a:avLst/>
          </a:prstGeom>
          <a:noFill/>
          <a:ln w="19050" cap="flat" cmpd="sng">
            <a:solidFill>
              <a:srgbClr val="EAF1DD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直接连接符 27"/>
          <p:cNvSpPr>
            <a:spLocks noChangeShapeType="1"/>
          </p:cNvSpPr>
          <p:nvPr userDrawn="1"/>
        </p:nvSpPr>
        <p:spPr bwMode="auto">
          <a:xfrm>
            <a:off x="0" y="4381504"/>
            <a:ext cx="9144000" cy="2117"/>
          </a:xfrm>
          <a:prstGeom prst="line">
            <a:avLst/>
          </a:prstGeom>
          <a:noFill/>
          <a:ln w="19050" cap="flat" cmpd="sng">
            <a:solidFill>
              <a:srgbClr val="EAF1DD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 bwMode="auto">
          <a:xfrm>
            <a:off x="1357290" y="785795"/>
            <a:ext cx="7786710" cy="15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矩形 14"/>
          <p:cNvSpPr/>
          <p:nvPr userDrawn="1"/>
        </p:nvSpPr>
        <p:spPr>
          <a:xfrm>
            <a:off x="3857633" y="785795"/>
            <a:ext cx="1593611" cy="100013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7274921" y="785795"/>
            <a:ext cx="1576002" cy="10001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17"/>
          <p:cNvSpPr/>
          <p:nvPr userDrawn="1"/>
        </p:nvSpPr>
        <p:spPr>
          <a:xfrm>
            <a:off x="1601800" y="5713438"/>
            <a:ext cx="5940425" cy="730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3856290" y="785795"/>
            <a:ext cx="1593611" cy="100013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" name="图片 19" descr="2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572132" y="785804"/>
            <a:ext cx="1594800" cy="101487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  <a:ln w="38100">
            <a:noFill/>
          </a:ln>
        </p:spPr>
      </p:pic>
      <p:sp>
        <p:nvSpPr>
          <p:cNvPr id="21" name="矩形 20"/>
          <p:cNvSpPr/>
          <p:nvPr userDrawn="1"/>
        </p:nvSpPr>
        <p:spPr>
          <a:xfrm>
            <a:off x="7286644" y="785795"/>
            <a:ext cx="1594800" cy="100013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 userDrawn="1"/>
        </p:nvSpPr>
        <p:spPr bwMode="auto">
          <a:xfrm>
            <a:off x="3857633" y="785795"/>
            <a:ext cx="1592047" cy="1000132"/>
          </a:xfrm>
          <a:prstGeom prst="rect">
            <a:avLst/>
          </a:prstGeom>
          <a:noFill/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3" name="矩形 22"/>
          <p:cNvSpPr/>
          <p:nvPr userDrawn="1"/>
        </p:nvSpPr>
        <p:spPr bwMode="auto">
          <a:xfrm>
            <a:off x="5572143" y="785795"/>
            <a:ext cx="1592047" cy="1000132"/>
          </a:xfrm>
          <a:prstGeom prst="rect">
            <a:avLst/>
          </a:prstGeom>
          <a:noFill/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4" name="矩形 23"/>
          <p:cNvSpPr/>
          <p:nvPr userDrawn="1"/>
        </p:nvSpPr>
        <p:spPr bwMode="auto">
          <a:xfrm>
            <a:off x="7266203" y="785795"/>
            <a:ext cx="1592047" cy="1000132"/>
          </a:xfrm>
          <a:prstGeom prst="rect">
            <a:avLst/>
          </a:prstGeom>
          <a:noFill/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5" name="图片 14" descr="16.png"/>
          <p:cNvPicPr>
            <a:picLocks noChangeAspect="1" noChangeArrowheads="1"/>
          </p:cNvPicPr>
          <p:nvPr userDrawn="1"/>
        </p:nvPicPr>
        <p:blipFill>
          <a:blip r:embed="rId22"/>
          <a:srcRect l="14825" t="42068" r="31551" b="28964"/>
          <a:stretch>
            <a:fillRect/>
          </a:stretch>
        </p:blipFill>
        <p:spPr bwMode="auto">
          <a:xfrm>
            <a:off x="3645877" y="806901"/>
            <a:ext cx="4903788" cy="198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23528" y="416858"/>
            <a:ext cx="141154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40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LOGO</a:t>
            </a:r>
            <a:endParaRPr lang="zh-CN" altLang="en-US" sz="4000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102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4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0.1321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11783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3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5" grpId="0" animBg="1"/>
      <p:bldP spid="1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FFFF00">
                <a:alpha val="25000"/>
              </a:srgbClr>
            </a:gs>
            <a:gs pos="84000">
              <a:srgbClr val="FFD040">
                <a:lumMod val="88000"/>
                <a:lumOff val="12000"/>
                <a:alpha val="82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13"/>
          <a:srcRect t="88436"/>
          <a:stretch/>
        </p:blipFill>
        <p:spPr>
          <a:xfrm>
            <a:off x="0" y="6230938"/>
            <a:ext cx="9144000" cy="62706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4"/>
          <a:srcRect b="80918"/>
          <a:stretch/>
        </p:blipFill>
        <p:spPr>
          <a:xfrm>
            <a:off x="-14241" y="-7936"/>
            <a:ext cx="9144001" cy="10334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28" name="标题占位符 1"/>
          <p:cNvSpPr>
            <a:spLocks noGrp="1"/>
          </p:cNvSpPr>
          <p:nvPr>
            <p:ph type="title"/>
          </p:nvPr>
        </p:nvSpPr>
        <p:spPr bwMode="auto">
          <a:xfrm>
            <a:off x="1572779" y="-27384"/>
            <a:ext cx="71140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1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44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E4C17D-E8BC-4557-A54C-360680F23295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4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4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DE7037-35CE-4EC4-A76A-A8ECAD9C508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>
            <a:off x="6641990" y="6235553"/>
            <a:ext cx="248835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spc="50" dirty="0" smtClean="0">
                <a:ln w="15875" cmpd="sng">
                  <a:solidFill>
                    <a:srgbClr val="C00000"/>
                  </a:solidFill>
                  <a:prstDash val="solid"/>
                </a:ln>
                <a:solidFill>
                  <a:prstClr val="white"/>
                </a:solidFill>
                <a:effectLst>
                  <a:glow rad="53100">
                    <a:srgbClr val="C00000">
                      <a:alpha val="3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草檀斋毛泽东字体" pitchFamily="2" charset="-122"/>
                <a:ea typeface="草檀斋毛泽东字体" pitchFamily="2" charset="-122"/>
              </a:rPr>
              <a:t>添加文字</a:t>
            </a:r>
            <a:endParaRPr lang="zh-CN" altLang="en-US" sz="2800" b="1" spc="50" dirty="0">
              <a:ln w="15875" cmpd="sng">
                <a:solidFill>
                  <a:srgbClr val="C00000"/>
                </a:solidFill>
                <a:prstDash val="solid"/>
              </a:ln>
              <a:solidFill>
                <a:prstClr val="white"/>
              </a:solidFill>
              <a:effectLst>
                <a:glow rad="53100">
                  <a:srgbClr val="C00000">
                    <a:alpha val="3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草檀斋毛泽东字体" pitchFamily="2" charset="-122"/>
              <a:ea typeface="草檀斋毛泽东字体" pitchFamily="2" charset="-122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79512" y="154852"/>
            <a:ext cx="1393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black"/>
                </a:solidFill>
              </a:rPr>
              <a:t>LOGO</a:t>
            </a:r>
            <a:endParaRPr lang="zh-CN" altLang="en-US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0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096" y="2996952"/>
            <a:ext cx="80538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ea typeface="微软雅黑"/>
              </a:rPr>
              <a:t>单击此处添加文本标题</a:t>
            </a:r>
            <a:endParaRPr lang="zh-CN" altLang="en-US" sz="6000" dirty="0"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6501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84784"/>
            <a:ext cx="8496944" cy="4320480"/>
          </a:xfrm>
          <a:prstGeom prst="roundRect">
            <a:avLst>
              <a:gd name="adj" fmla="val 5355"/>
            </a:avLst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indent="441325">
              <a:lnSpc>
                <a:spcPct val="150000"/>
              </a:lnSpc>
            </a:pPr>
            <a:endParaRPr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178135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 rot="10800000">
            <a:off x="342525" y="2123143"/>
            <a:ext cx="8454633" cy="3754128"/>
          </a:xfrm>
          <a:prstGeom prst="roundRect">
            <a:avLst>
              <a:gd name="adj" fmla="val 530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006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2400" dirty="0">
              <a:ln w="18415" cmpd="sng">
                <a:solidFill>
                  <a:srgbClr val="0066FF"/>
                </a:solidFill>
                <a:prstDash val="solid"/>
              </a:ln>
              <a:solidFill>
                <a:srgbClr val="00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18695" y="1448213"/>
            <a:ext cx="3533226" cy="617070"/>
          </a:xfrm>
          <a:prstGeom prst="roundRect">
            <a:avLst/>
          </a:prstGeom>
          <a:solidFill>
            <a:srgbClr val="0060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/>
                <a:ea typeface="微软雅黑"/>
              </a:rPr>
              <a:t>单击添加文字</a:t>
            </a:r>
          </a:p>
        </p:txBody>
      </p:sp>
      <p:sp>
        <p:nvSpPr>
          <p:cNvPr id="4" name="矩形 3"/>
          <p:cNvSpPr/>
          <p:nvPr/>
        </p:nvSpPr>
        <p:spPr>
          <a:xfrm>
            <a:off x="394139" y="2029316"/>
            <a:ext cx="829266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0066FF"/>
                </a:solidFill>
                <a:latin typeface="微软雅黑"/>
                <a:ea typeface="微软雅黑"/>
              </a:rPr>
              <a:t>单击添加文字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461596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0783" y="299695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black"/>
                </a:solidFill>
                <a:ea typeface="微软雅黑"/>
              </a:rPr>
              <a:t>非常感谢</a:t>
            </a:r>
            <a:endParaRPr lang="zh-CN" altLang="en-US" sz="6000" dirty="0">
              <a:solidFill>
                <a:prstClr val="black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0106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65FA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</Words>
  <Application>Microsoft Office PowerPoint</Application>
  <PresentationFormat>全屏显示(4:3)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Office 主题</vt:lpstr>
      <vt:lpstr>1_Office 主题</vt:lpstr>
      <vt:lpstr>14_Office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2015-01-02T03:56:05Z</dcterms:created>
  <dcterms:modified xsi:type="dcterms:W3CDTF">2016-08-22T03:45:37Z</dcterms:modified>
</cp:coreProperties>
</file>