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257" r:id="rId2"/>
    <p:sldId id="258" r:id="rId3"/>
    <p:sldId id="259" r:id="rId4"/>
    <p:sldId id="260" r:id="rId5"/>
    <p:sldId id="262" r:id="rId6"/>
    <p:sldId id="263" r:id="rId7"/>
    <p:sldId id="264" r:id="rId8"/>
    <p:sldId id="267" r:id="rId9"/>
    <p:sldId id="272" r:id="rId10"/>
    <p:sldId id="273" r:id="rId11"/>
    <p:sldId id="265" r:id="rId12"/>
    <p:sldId id="266" r:id="rId13"/>
    <p:sldId id="268" r:id="rId14"/>
    <p:sldId id="269" r:id="rId15"/>
    <p:sldId id="270" r:id="rId16"/>
    <p:sldId id="274" r:id="rId17"/>
    <p:sldId id="271" r:id="rId18"/>
    <p:sldId id="275" r:id="rId19"/>
    <p:sldId id="276" r:id="rId20"/>
    <p:sldId id="277" r:id="rId21"/>
    <p:sldId id="278" r:id="rId22"/>
    <p:sldId id="279" r:id="rId23"/>
    <p:sldId id="280" r:id="rId24"/>
    <p:sldId id="281" r:id="rId25"/>
    <p:sldId id="283" r:id="rId26"/>
    <p:sldId id="284" r:id="rId27"/>
    <p:sldId id="282" r:id="rId28"/>
    <p:sldId id="285" r:id="rId29"/>
    <p:sldId id="286" r:id="rId30"/>
    <p:sldId id="287" r:id="rId31"/>
    <p:sldId id="289" r:id="rId32"/>
    <p:sldId id="290" r:id="rId33"/>
    <p:sldId id="291" r:id="rId34"/>
    <p:sldId id="288" r:id="rId35"/>
    <p:sldId id="292" r:id="rId36"/>
    <p:sldId id="293" r:id="rId37"/>
    <p:sldId id="294"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660"/>
  </p:normalViewPr>
  <p:slideViewPr>
    <p:cSldViewPr snapToGrid="0">
      <p:cViewPr>
        <p:scale>
          <a:sx n="111" d="100"/>
          <a:sy n="111" d="100"/>
        </p:scale>
        <p:origin x="-468" y="-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00B05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t>‹#›</a:t>
            </a:fld>
            <a:endParaRPr lang="zh-CN" altLang="en-US"/>
          </a:p>
        </p:txBody>
      </p:sp>
    </p:spTree>
    <p:extLst>
      <p:ext uri="{BB962C8B-B14F-4D97-AF65-F5344CB8AC3E}">
        <p14:creationId xmlns:p14="http://schemas.microsoft.com/office/powerpoint/2010/main"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a:t>
            </a:fld>
            <a:endParaRPr lang="zh-CN" altLang="en-US"/>
          </a:p>
        </p:txBody>
      </p:sp>
    </p:spTree>
    <p:extLst>
      <p:ext uri="{BB962C8B-B14F-4D97-AF65-F5344CB8AC3E}">
        <p14:creationId xmlns:p14="http://schemas.microsoft.com/office/powerpoint/2010/main" val="1274011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10</a:t>
            </a:fld>
            <a:endParaRPr lang="zh-CN" altLang="en-US"/>
          </a:p>
        </p:txBody>
      </p:sp>
    </p:spTree>
    <p:extLst>
      <p:ext uri="{BB962C8B-B14F-4D97-AF65-F5344CB8AC3E}">
        <p14:creationId xmlns:p14="http://schemas.microsoft.com/office/powerpoint/2010/main" val="1527912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11</a:t>
            </a:fld>
            <a:endParaRPr lang="zh-CN" altLang="en-US"/>
          </a:p>
        </p:txBody>
      </p:sp>
    </p:spTree>
    <p:extLst>
      <p:ext uri="{BB962C8B-B14F-4D97-AF65-F5344CB8AC3E}">
        <p14:creationId xmlns:p14="http://schemas.microsoft.com/office/powerpoint/2010/main" val="18381395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12</a:t>
            </a:fld>
            <a:endParaRPr lang="zh-CN" altLang="en-US"/>
          </a:p>
        </p:txBody>
      </p:sp>
    </p:spTree>
    <p:extLst>
      <p:ext uri="{BB962C8B-B14F-4D97-AF65-F5344CB8AC3E}">
        <p14:creationId xmlns:p14="http://schemas.microsoft.com/office/powerpoint/2010/main" val="8918626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13</a:t>
            </a:fld>
            <a:endParaRPr lang="zh-CN" altLang="en-US"/>
          </a:p>
        </p:txBody>
      </p:sp>
    </p:spTree>
    <p:extLst>
      <p:ext uri="{BB962C8B-B14F-4D97-AF65-F5344CB8AC3E}">
        <p14:creationId xmlns:p14="http://schemas.microsoft.com/office/powerpoint/2010/main" val="1658555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14</a:t>
            </a:fld>
            <a:endParaRPr lang="zh-CN" altLang="en-US"/>
          </a:p>
        </p:txBody>
      </p:sp>
    </p:spTree>
    <p:extLst>
      <p:ext uri="{BB962C8B-B14F-4D97-AF65-F5344CB8AC3E}">
        <p14:creationId xmlns:p14="http://schemas.microsoft.com/office/powerpoint/2010/main" val="608157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15</a:t>
            </a:fld>
            <a:endParaRPr lang="zh-CN" altLang="en-US"/>
          </a:p>
        </p:txBody>
      </p:sp>
    </p:spTree>
    <p:extLst>
      <p:ext uri="{BB962C8B-B14F-4D97-AF65-F5344CB8AC3E}">
        <p14:creationId xmlns:p14="http://schemas.microsoft.com/office/powerpoint/2010/main" val="22993020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16</a:t>
            </a:fld>
            <a:endParaRPr lang="zh-CN" altLang="en-US"/>
          </a:p>
        </p:txBody>
      </p:sp>
    </p:spTree>
    <p:extLst>
      <p:ext uri="{BB962C8B-B14F-4D97-AF65-F5344CB8AC3E}">
        <p14:creationId xmlns:p14="http://schemas.microsoft.com/office/powerpoint/2010/main" val="2572862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17</a:t>
            </a:fld>
            <a:endParaRPr lang="zh-CN" altLang="en-US"/>
          </a:p>
        </p:txBody>
      </p:sp>
    </p:spTree>
    <p:extLst>
      <p:ext uri="{BB962C8B-B14F-4D97-AF65-F5344CB8AC3E}">
        <p14:creationId xmlns:p14="http://schemas.microsoft.com/office/powerpoint/2010/main" val="35502090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18</a:t>
            </a:fld>
            <a:endParaRPr lang="zh-CN" altLang="en-US"/>
          </a:p>
        </p:txBody>
      </p:sp>
    </p:spTree>
    <p:extLst>
      <p:ext uri="{BB962C8B-B14F-4D97-AF65-F5344CB8AC3E}">
        <p14:creationId xmlns:p14="http://schemas.microsoft.com/office/powerpoint/2010/main" val="40884568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19</a:t>
            </a:fld>
            <a:endParaRPr lang="zh-CN" altLang="en-US"/>
          </a:p>
        </p:txBody>
      </p:sp>
    </p:spTree>
    <p:extLst>
      <p:ext uri="{BB962C8B-B14F-4D97-AF65-F5344CB8AC3E}">
        <p14:creationId xmlns:p14="http://schemas.microsoft.com/office/powerpoint/2010/main" val="2992677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a:t>
            </a:fld>
            <a:endParaRPr lang="zh-CN" altLang="en-US"/>
          </a:p>
        </p:txBody>
      </p:sp>
    </p:spTree>
    <p:extLst>
      <p:ext uri="{BB962C8B-B14F-4D97-AF65-F5344CB8AC3E}">
        <p14:creationId xmlns:p14="http://schemas.microsoft.com/office/powerpoint/2010/main" val="2877046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20</a:t>
            </a:fld>
            <a:endParaRPr lang="zh-CN" altLang="en-US"/>
          </a:p>
        </p:txBody>
      </p:sp>
    </p:spTree>
    <p:extLst>
      <p:ext uri="{BB962C8B-B14F-4D97-AF65-F5344CB8AC3E}">
        <p14:creationId xmlns:p14="http://schemas.microsoft.com/office/powerpoint/2010/main" val="22691193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21</a:t>
            </a:fld>
            <a:endParaRPr lang="zh-CN" altLang="en-US"/>
          </a:p>
        </p:txBody>
      </p:sp>
    </p:spTree>
    <p:extLst>
      <p:ext uri="{BB962C8B-B14F-4D97-AF65-F5344CB8AC3E}">
        <p14:creationId xmlns:p14="http://schemas.microsoft.com/office/powerpoint/2010/main" val="10532052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22</a:t>
            </a:fld>
            <a:endParaRPr lang="zh-CN" altLang="en-US"/>
          </a:p>
        </p:txBody>
      </p:sp>
    </p:spTree>
    <p:extLst>
      <p:ext uri="{BB962C8B-B14F-4D97-AF65-F5344CB8AC3E}">
        <p14:creationId xmlns:p14="http://schemas.microsoft.com/office/powerpoint/2010/main" val="2421844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23</a:t>
            </a:fld>
            <a:endParaRPr lang="zh-CN" altLang="en-US"/>
          </a:p>
        </p:txBody>
      </p:sp>
    </p:spTree>
    <p:extLst>
      <p:ext uri="{BB962C8B-B14F-4D97-AF65-F5344CB8AC3E}">
        <p14:creationId xmlns:p14="http://schemas.microsoft.com/office/powerpoint/2010/main" val="9546196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24</a:t>
            </a:fld>
            <a:endParaRPr lang="zh-CN" altLang="en-US"/>
          </a:p>
        </p:txBody>
      </p:sp>
    </p:spTree>
    <p:extLst>
      <p:ext uri="{BB962C8B-B14F-4D97-AF65-F5344CB8AC3E}">
        <p14:creationId xmlns:p14="http://schemas.microsoft.com/office/powerpoint/2010/main" val="18937701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25</a:t>
            </a:fld>
            <a:endParaRPr lang="zh-CN" altLang="en-US"/>
          </a:p>
        </p:txBody>
      </p:sp>
    </p:spTree>
    <p:extLst>
      <p:ext uri="{BB962C8B-B14F-4D97-AF65-F5344CB8AC3E}">
        <p14:creationId xmlns:p14="http://schemas.microsoft.com/office/powerpoint/2010/main" val="4580059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26</a:t>
            </a:fld>
            <a:endParaRPr lang="zh-CN" altLang="en-US"/>
          </a:p>
        </p:txBody>
      </p:sp>
    </p:spTree>
    <p:extLst>
      <p:ext uri="{BB962C8B-B14F-4D97-AF65-F5344CB8AC3E}">
        <p14:creationId xmlns:p14="http://schemas.microsoft.com/office/powerpoint/2010/main" val="17126697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27</a:t>
            </a:fld>
            <a:endParaRPr lang="zh-CN" altLang="en-US"/>
          </a:p>
        </p:txBody>
      </p:sp>
    </p:spTree>
    <p:extLst>
      <p:ext uri="{BB962C8B-B14F-4D97-AF65-F5344CB8AC3E}">
        <p14:creationId xmlns:p14="http://schemas.microsoft.com/office/powerpoint/2010/main" val="32689397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28</a:t>
            </a:fld>
            <a:endParaRPr lang="zh-CN" altLang="en-US"/>
          </a:p>
        </p:txBody>
      </p:sp>
    </p:spTree>
    <p:extLst>
      <p:ext uri="{BB962C8B-B14F-4D97-AF65-F5344CB8AC3E}">
        <p14:creationId xmlns:p14="http://schemas.microsoft.com/office/powerpoint/2010/main" val="3094196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29</a:t>
            </a:fld>
            <a:endParaRPr lang="zh-CN" altLang="en-US"/>
          </a:p>
        </p:txBody>
      </p:sp>
    </p:spTree>
    <p:extLst>
      <p:ext uri="{BB962C8B-B14F-4D97-AF65-F5344CB8AC3E}">
        <p14:creationId xmlns:p14="http://schemas.microsoft.com/office/powerpoint/2010/main" val="1529177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a:t>
            </a:fld>
            <a:endParaRPr lang="zh-CN" altLang="en-US"/>
          </a:p>
        </p:txBody>
      </p:sp>
    </p:spTree>
    <p:extLst>
      <p:ext uri="{BB962C8B-B14F-4D97-AF65-F5344CB8AC3E}">
        <p14:creationId xmlns:p14="http://schemas.microsoft.com/office/powerpoint/2010/main" val="1470745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30</a:t>
            </a:fld>
            <a:endParaRPr lang="zh-CN" altLang="en-US"/>
          </a:p>
        </p:txBody>
      </p:sp>
    </p:spTree>
    <p:extLst>
      <p:ext uri="{BB962C8B-B14F-4D97-AF65-F5344CB8AC3E}">
        <p14:creationId xmlns:p14="http://schemas.microsoft.com/office/powerpoint/2010/main" val="30379369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31</a:t>
            </a:fld>
            <a:endParaRPr lang="zh-CN" altLang="en-US"/>
          </a:p>
        </p:txBody>
      </p:sp>
    </p:spTree>
    <p:extLst>
      <p:ext uri="{BB962C8B-B14F-4D97-AF65-F5344CB8AC3E}">
        <p14:creationId xmlns:p14="http://schemas.microsoft.com/office/powerpoint/2010/main" val="31665265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32</a:t>
            </a:fld>
            <a:endParaRPr lang="zh-CN" altLang="en-US"/>
          </a:p>
        </p:txBody>
      </p:sp>
    </p:spTree>
    <p:extLst>
      <p:ext uri="{BB962C8B-B14F-4D97-AF65-F5344CB8AC3E}">
        <p14:creationId xmlns:p14="http://schemas.microsoft.com/office/powerpoint/2010/main" val="22403448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33</a:t>
            </a:fld>
            <a:endParaRPr lang="zh-CN" altLang="en-US"/>
          </a:p>
        </p:txBody>
      </p:sp>
    </p:spTree>
    <p:extLst>
      <p:ext uri="{BB962C8B-B14F-4D97-AF65-F5344CB8AC3E}">
        <p14:creationId xmlns:p14="http://schemas.microsoft.com/office/powerpoint/2010/main" val="9990472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34</a:t>
            </a:fld>
            <a:endParaRPr lang="zh-CN" altLang="en-US"/>
          </a:p>
        </p:txBody>
      </p:sp>
    </p:spTree>
    <p:extLst>
      <p:ext uri="{BB962C8B-B14F-4D97-AF65-F5344CB8AC3E}">
        <p14:creationId xmlns:p14="http://schemas.microsoft.com/office/powerpoint/2010/main" val="13434384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35</a:t>
            </a:fld>
            <a:endParaRPr lang="zh-CN" altLang="en-US"/>
          </a:p>
        </p:txBody>
      </p:sp>
    </p:spTree>
    <p:extLst>
      <p:ext uri="{BB962C8B-B14F-4D97-AF65-F5344CB8AC3E}">
        <p14:creationId xmlns:p14="http://schemas.microsoft.com/office/powerpoint/2010/main" val="3341738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4</a:t>
            </a:fld>
            <a:endParaRPr lang="zh-CN" altLang="en-US"/>
          </a:p>
        </p:txBody>
      </p:sp>
    </p:spTree>
    <p:extLst>
      <p:ext uri="{BB962C8B-B14F-4D97-AF65-F5344CB8AC3E}">
        <p14:creationId xmlns:p14="http://schemas.microsoft.com/office/powerpoint/2010/main"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5</a:t>
            </a:fld>
            <a:endParaRPr lang="zh-CN" altLang="en-US"/>
          </a:p>
        </p:txBody>
      </p:sp>
    </p:spTree>
    <p:extLst>
      <p:ext uri="{BB962C8B-B14F-4D97-AF65-F5344CB8AC3E}">
        <p14:creationId xmlns:p14="http://schemas.microsoft.com/office/powerpoint/2010/main" val="786264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6</a:t>
            </a:fld>
            <a:endParaRPr lang="zh-CN" altLang="en-US"/>
          </a:p>
        </p:txBody>
      </p:sp>
    </p:spTree>
    <p:extLst>
      <p:ext uri="{BB962C8B-B14F-4D97-AF65-F5344CB8AC3E}">
        <p14:creationId xmlns:p14="http://schemas.microsoft.com/office/powerpoint/2010/main" val="3043672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7</a:t>
            </a:fld>
            <a:endParaRPr lang="zh-CN" altLang="en-US"/>
          </a:p>
        </p:txBody>
      </p:sp>
    </p:spTree>
    <p:extLst>
      <p:ext uri="{BB962C8B-B14F-4D97-AF65-F5344CB8AC3E}">
        <p14:creationId xmlns:p14="http://schemas.microsoft.com/office/powerpoint/2010/main" val="1309166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8</a:t>
            </a:fld>
            <a:endParaRPr lang="zh-CN" altLang="en-US"/>
          </a:p>
        </p:txBody>
      </p:sp>
    </p:spTree>
    <p:extLst>
      <p:ext uri="{BB962C8B-B14F-4D97-AF65-F5344CB8AC3E}">
        <p14:creationId xmlns:p14="http://schemas.microsoft.com/office/powerpoint/2010/main" val="3018725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9</a:t>
            </a:fld>
            <a:endParaRPr lang="zh-CN" altLang="en-US"/>
          </a:p>
        </p:txBody>
      </p:sp>
    </p:spTree>
    <p:extLst>
      <p:ext uri="{BB962C8B-B14F-4D97-AF65-F5344CB8AC3E}">
        <p14:creationId xmlns:p14="http://schemas.microsoft.com/office/powerpoint/2010/main" val="39676255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846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49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lIns="121917" tIns="60958" rIns="121917" bIns="6095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lIns="121917" tIns="60958" rIns="121917" bIns="60958"/>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val="65195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val="76553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第一</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83398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44419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64302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5841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27691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24492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 id="214748367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jp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10.jp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5849678" cy="1200329"/>
          </a:xfrm>
          <a:prstGeom prst="rect">
            <a:avLst/>
          </a:prstGeom>
          <a:noFill/>
          <a:ln w="9525">
            <a:noFill/>
            <a:miter lim="800000"/>
            <a:headEnd/>
            <a:tailEnd/>
          </a:ln>
        </p:spPr>
        <p:txBody>
          <a:bodyPr wrap="none">
            <a:spAutoFit/>
          </a:bodyPr>
          <a:lstStyle/>
          <a:p>
            <a:pPr>
              <a:defRPr/>
            </a:pPr>
            <a:r>
              <a:rPr lang="zh-CN" altLang="en-US" sz="7200" b="1" spc="200" dirty="0" smtClean="0">
                <a:solidFill>
                  <a:prstClr val="white"/>
                </a:solidFill>
                <a:latin typeface="微软雅黑" pitchFamily="34" charset="-122"/>
                <a:ea typeface="微软雅黑" pitchFamily="34" charset="-122"/>
              </a:rPr>
              <a:t>教师说课</a:t>
            </a:r>
            <a:r>
              <a:rPr lang="en-US" altLang="zh-CN" sz="7200" b="1" spc="200" dirty="0" smtClean="0">
                <a:solidFill>
                  <a:prstClr val="white"/>
                </a:solidFill>
                <a:latin typeface="微软雅黑" pitchFamily="34" charset="-122"/>
                <a:ea typeface="微软雅黑" pitchFamily="34" charset="-122"/>
              </a:rPr>
              <a:t>PPT</a:t>
            </a:r>
            <a:endParaRPr lang="zh-CN" altLang="en-US" sz="7200" b="1" spc="200" dirty="0">
              <a:solidFill>
                <a:prstClr val="white"/>
              </a:solidFill>
              <a:latin typeface="微软雅黑" pitchFamily="34" charset="-122"/>
              <a:ea typeface="微软雅黑" pitchFamily="34" charset="-122"/>
            </a:endParaRPr>
          </a:p>
        </p:txBody>
      </p:sp>
      <p:sp>
        <p:nvSpPr>
          <p:cNvPr id="3" name="TextBox 11"/>
          <p:cNvSpPr txBox="1">
            <a:spLocks noChangeArrowheads="1"/>
          </p:cNvSpPr>
          <p:nvPr/>
        </p:nvSpPr>
        <p:spPr bwMode="auto">
          <a:xfrm>
            <a:off x="695400" y="620688"/>
            <a:ext cx="3813865" cy="369332"/>
          </a:xfrm>
          <a:prstGeom prst="rect">
            <a:avLst/>
          </a:prstGeom>
          <a:noFill/>
          <a:ln w="9525">
            <a:noFill/>
            <a:miter lim="800000"/>
            <a:headEnd/>
            <a:tailEnd/>
          </a:ln>
        </p:spPr>
        <p:txBody>
          <a:bodyPr wrap="none">
            <a:spAutoFit/>
          </a:bodyPr>
          <a:lstStyle/>
          <a:p>
            <a:pPr>
              <a:defRPr/>
            </a:pPr>
            <a:r>
              <a:rPr lang="zh-CN" altLang="en-US" dirty="0" smtClean="0">
                <a:solidFill>
                  <a:prstClr val="white"/>
                </a:solidFill>
                <a:latin typeface="微软雅黑" pitchFamily="34" charset="-122"/>
                <a:ea typeface="微软雅黑" pitchFamily="34" charset="-122"/>
              </a:rPr>
              <a:t>教师演讲</a:t>
            </a:r>
            <a:r>
              <a:rPr lang="en-US" altLang="zh-CN" dirty="0" smtClean="0">
                <a:solidFill>
                  <a:prstClr val="white"/>
                </a:solidFill>
                <a:latin typeface="微软雅黑" pitchFamily="34" charset="-122"/>
                <a:ea typeface="微软雅黑" pitchFamily="34" charset="-122"/>
              </a:rPr>
              <a:t>/</a:t>
            </a:r>
            <a:r>
              <a:rPr lang="zh-CN" altLang="en-US" dirty="0" smtClean="0">
                <a:solidFill>
                  <a:prstClr val="white"/>
                </a:solidFill>
                <a:latin typeface="微软雅黑" pitchFamily="34" charset="-122"/>
                <a:ea typeface="微软雅黑" pitchFamily="34" charset="-122"/>
              </a:rPr>
              <a:t>竞聘</a:t>
            </a:r>
            <a:r>
              <a:rPr lang="en-US" altLang="zh-CN" dirty="0" smtClean="0">
                <a:solidFill>
                  <a:prstClr val="white"/>
                </a:solidFill>
                <a:latin typeface="微软雅黑" pitchFamily="34" charset="-122"/>
                <a:ea typeface="微软雅黑" pitchFamily="34" charset="-122"/>
              </a:rPr>
              <a:t>/</a:t>
            </a:r>
            <a:r>
              <a:rPr lang="zh-CN" altLang="en-US" dirty="0" smtClean="0">
                <a:solidFill>
                  <a:prstClr val="white"/>
                </a:solidFill>
                <a:latin typeface="微软雅黑" pitchFamily="34" charset="-122"/>
                <a:ea typeface="微软雅黑" pitchFamily="34" charset="-122"/>
              </a:rPr>
              <a:t>学校汇报</a:t>
            </a:r>
            <a:r>
              <a:rPr lang="en-US" altLang="zh-CN" dirty="0" smtClean="0">
                <a:solidFill>
                  <a:prstClr val="white"/>
                </a:solidFill>
                <a:latin typeface="微软雅黑" pitchFamily="34" charset="-122"/>
                <a:ea typeface="微软雅黑" pitchFamily="34" charset="-122"/>
              </a:rPr>
              <a:t>/</a:t>
            </a:r>
            <a:r>
              <a:rPr lang="zh-CN" altLang="en-US" dirty="0" smtClean="0">
                <a:solidFill>
                  <a:prstClr val="white"/>
                </a:solidFill>
                <a:latin typeface="微软雅黑" pitchFamily="34" charset="-122"/>
                <a:ea typeface="微软雅黑" pitchFamily="34" charset="-122"/>
              </a:rPr>
              <a:t>职称评比</a:t>
            </a:r>
            <a:r>
              <a:rPr lang="en-US" altLang="zh-CN" dirty="0" smtClean="0">
                <a:solidFill>
                  <a:prstClr val="white"/>
                </a:solidFill>
                <a:latin typeface="微软雅黑" pitchFamily="34" charset="-122"/>
                <a:ea typeface="微软雅黑" pitchFamily="34" charset="-122"/>
              </a:rPr>
              <a:t>/</a:t>
            </a:r>
            <a:endParaRPr lang="zh-CN" altLang="en-US" dirty="0">
              <a:solidFill>
                <a:prstClr val="white"/>
              </a:solidFill>
              <a:latin typeface="微软雅黑" pitchFamily="34" charset="-122"/>
              <a:ea typeface="微软雅黑"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085958" y="4891937"/>
            <a:ext cx="1455212" cy="1468446"/>
          </a:xfrm>
          <a:prstGeom prst="rect">
            <a:avLst/>
          </a:prstGeom>
        </p:spPr>
      </p:pic>
      <p:sp>
        <p:nvSpPr>
          <p:cNvPr id="14" name="文本框 13"/>
          <p:cNvSpPr txBox="1"/>
          <p:nvPr/>
        </p:nvSpPr>
        <p:spPr>
          <a:xfrm>
            <a:off x="695400" y="2728905"/>
            <a:ext cx="2914696" cy="830997"/>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演  讲  者：</a:t>
            </a:r>
            <a:r>
              <a:rPr lang="en-US" altLang="zh-CN" sz="1600" dirty="0" smtClean="0">
                <a:solidFill>
                  <a:schemeClr val="bg1"/>
                </a:solidFill>
                <a:latin typeface="微软雅黑" panose="020B0503020204020204" pitchFamily="34" charset="-122"/>
                <a:ea typeface="微软雅黑" panose="020B0503020204020204" pitchFamily="34" charset="-122"/>
              </a:rPr>
              <a:t>PPTS</a:t>
            </a:r>
          </a:p>
          <a:p>
            <a:r>
              <a:rPr lang="zh-CN" altLang="en-US" sz="1600" dirty="0" smtClean="0">
                <a:solidFill>
                  <a:schemeClr val="bg1"/>
                </a:solidFill>
                <a:latin typeface="微软雅黑" panose="020B0503020204020204" pitchFamily="34" charset="-122"/>
                <a:ea typeface="微软雅黑" panose="020B0503020204020204" pitchFamily="34" charset="-122"/>
              </a:rPr>
              <a:t>演讲日期：</a:t>
            </a:r>
            <a:r>
              <a:rPr lang="en-US" altLang="zh-CN" sz="1600" dirty="0" smtClean="0">
                <a:solidFill>
                  <a:schemeClr val="bg1"/>
                </a:solidFill>
                <a:latin typeface="微软雅黑" panose="020B0503020204020204" pitchFamily="34" charset="-122"/>
                <a:ea typeface="微软雅黑" panose="020B0503020204020204" pitchFamily="34" charset="-122"/>
              </a:rPr>
              <a:t>2018.10.15</a:t>
            </a:r>
            <a:endParaRPr lang="zh-CN" altLang="en-US" sz="1600" dirty="0" smtClean="0">
              <a:solidFill>
                <a:schemeClr val="bg1"/>
              </a:solidFill>
              <a:latin typeface="微软雅黑" panose="020B0503020204020204" pitchFamily="34" charset="-122"/>
              <a:ea typeface="微软雅黑" panose="020B0503020204020204" pitchFamily="34" charset="-122"/>
            </a:endParaRPr>
          </a:p>
          <a:p>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17" name="久石譲 - 菊次郎的夏天">
            <a:hlinkClick r:id="" action="ppaction://media"/>
          </p:cNvPr>
          <p:cNvPicPr>
            <a:picLocks noChangeAspect="1"/>
          </p:cNvPicPr>
          <p:nvPr>
            <a:audioFile r:link="rId1"/>
            <p:extLst>
              <p:ext uri="{DAA4B4D4-6D71-4841-9C94-3DE7FCFB9230}">
                <p14:media xmlns:p14="http://schemas.microsoft.com/office/powerpoint/2010/main" r:embed="rId2">
                  <p14:trim st="6611"/>
                </p14:media>
              </p:ext>
            </p:extLst>
          </p:nvPr>
        </p:nvPicPr>
        <p:blipFill>
          <a:blip r:embed="rId7"/>
          <a:stretch>
            <a:fillRect/>
          </a:stretch>
        </p:blipFill>
        <p:spPr>
          <a:xfrm>
            <a:off x="-609600" y="1198786"/>
            <a:ext cx="609600" cy="609600"/>
          </a:xfrm>
          <a:prstGeom prst="rect">
            <a:avLst/>
          </a:prstGeom>
        </p:spPr>
      </p:pic>
    </p:spTree>
    <p:extLst>
      <p:ext uri="{BB962C8B-B14F-4D97-AF65-F5344CB8AC3E}">
        <p14:creationId xmlns:p14="http://schemas.microsoft.com/office/powerpoint/2010/main" val="236439345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250" fill="hold"/>
                                        <p:tgtEl>
                                          <p:spTgt spid="5"/>
                                        </p:tgtEl>
                                        <p:attrNameLst>
                                          <p:attrName>ppt_x</p:attrName>
                                        </p:attrNameLst>
                                      </p:cBhvr>
                                      <p:tavLst>
                                        <p:tav tm="0">
                                          <p:val>
                                            <p:strVal val="1+#ppt_w/2"/>
                                          </p:val>
                                        </p:tav>
                                        <p:tav tm="100000">
                                          <p:val>
                                            <p:strVal val="#ppt_x"/>
                                          </p:val>
                                        </p:tav>
                                      </p:tavLst>
                                    </p:anim>
                                    <p:anim calcmode="lin" valueType="num">
                                      <p:cBhvr additive="base">
                                        <p:cTn id="21" dur="2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75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35" presetClass="entr" presetSubtype="0" fill="hold" grpId="1"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style.rotation</p:attrName>
                                        </p:attrNameLst>
                                      </p:cBhvr>
                                      <p:tavLst>
                                        <p:tav tm="0">
                                          <p:val>
                                            <p:fltVal val="720"/>
                                          </p:val>
                                        </p:tav>
                                        <p:tav tm="100000">
                                          <p:val>
                                            <p:fltVal val="0"/>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 calcmode="lin" valueType="num">
                                      <p:cBhvr>
                                        <p:cTn id="31" dur="500" fill="hold"/>
                                        <p:tgtEl>
                                          <p:spTgt spid="2"/>
                                        </p:tgtEl>
                                        <p:attrNameLst>
                                          <p:attrName>ppt_w</p:attrName>
                                        </p:attrNameLst>
                                      </p:cBhvr>
                                      <p:tavLst>
                                        <p:tav tm="0">
                                          <p:val>
                                            <p:fltVal val="0"/>
                                          </p:val>
                                        </p:tav>
                                        <p:tav tm="100000">
                                          <p:val>
                                            <p:strVal val="#ppt_w"/>
                                          </p:val>
                                        </p:tav>
                                      </p:tavLst>
                                    </p:anim>
                                  </p:childTnLst>
                                </p:cTn>
                              </p:par>
                              <p:par>
                                <p:cTn id="32" presetID="53" presetClass="entr" presetSubtype="16" fill="hold" grpId="2"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par>
                          <p:cTn id="37" fill="hold">
                            <p:stCondLst>
                              <p:cond delay="125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225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17"/>
                </p:tgtEl>
              </p:cMediaNode>
            </p:audio>
          </p:childTnLst>
        </p:cTn>
      </p:par>
    </p:tnLst>
    <p:bldLst>
      <p:bldP spid="2" grpId="0"/>
      <p:bldP spid="2" grpId="1"/>
      <p:bldP spid="2" grpId="2"/>
      <p:bldP spid="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1.4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39" name="组合 38"/>
          <p:cNvGrpSpPr/>
          <p:nvPr/>
        </p:nvGrpSpPr>
        <p:grpSpPr>
          <a:xfrm>
            <a:off x="7376007" y="1823175"/>
            <a:ext cx="489603" cy="1008112"/>
            <a:chOff x="5234525" y="1635646"/>
            <a:chExt cx="489603" cy="1008112"/>
          </a:xfrm>
        </p:grpSpPr>
        <p:cxnSp>
          <p:nvCxnSpPr>
            <p:cNvPr id="40" name="直接连接符 39"/>
            <p:cNvCxnSpPr/>
            <p:nvPr/>
          </p:nvCxnSpPr>
          <p:spPr>
            <a:xfrm flipV="1">
              <a:off x="5234525" y="2003821"/>
              <a:ext cx="489603" cy="236943"/>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724128" y="1635646"/>
              <a:ext cx="0" cy="10081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flipH="1">
            <a:off x="3968257" y="1706623"/>
            <a:ext cx="489603" cy="1008112"/>
            <a:chOff x="5234525" y="1635646"/>
            <a:chExt cx="489603" cy="1008112"/>
          </a:xfrm>
        </p:grpSpPr>
        <p:cxnSp>
          <p:nvCxnSpPr>
            <p:cNvPr id="43" name="直接连接符 42"/>
            <p:cNvCxnSpPr/>
            <p:nvPr/>
          </p:nvCxnSpPr>
          <p:spPr>
            <a:xfrm flipV="1">
              <a:off x="5234525" y="2003821"/>
              <a:ext cx="489603" cy="236943"/>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724128" y="1635646"/>
              <a:ext cx="0" cy="10081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TextBox 29"/>
          <p:cNvSpPr txBox="1"/>
          <p:nvPr/>
        </p:nvSpPr>
        <p:spPr>
          <a:xfrm>
            <a:off x="1782487" y="1740313"/>
            <a:ext cx="2113882" cy="369332"/>
          </a:xfrm>
          <a:prstGeom prst="rect">
            <a:avLst/>
          </a:prstGeom>
          <a:noFill/>
        </p:spPr>
        <p:txBody>
          <a:bodyPr wrap="square" rtlCol="0">
            <a:spAutoFit/>
          </a:bodyPr>
          <a:lstStyle/>
          <a:p>
            <a:pPr algn="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教学内容一</a:t>
            </a:r>
            <a:endParaRPr lang="zh-CN" altLang="en-US"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Rectangle 42"/>
          <p:cNvSpPr/>
          <p:nvPr/>
        </p:nvSpPr>
        <p:spPr>
          <a:xfrm>
            <a:off x="1710279" y="2097026"/>
            <a:ext cx="2210245" cy="506396"/>
          </a:xfrm>
          <a:prstGeom prst="rect">
            <a:avLst/>
          </a:prstGeom>
          <a:noFill/>
          <a:ln w="12700" cap="flat" cmpd="sng" algn="ctr">
            <a:noFill/>
            <a:prstDash val="solid"/>
          </a:ln>
          <a:effectLst/>
        </p:spPr>
        <p:txBody>
          <a:bodyPr lIns="91440" tIns="0" rIns="91440" bIns="0" rtlCol="0" anchor="t"/>
          <a:lstStyle/>
          <a:p>
            <a:pPr algn="r">
              <a:lnSpc>
                <a:spcPct val="150000"/>
              </a:lnSpc>
              <a:defRPr/>
            </a:pPr>
            <a:r>
              <a:rPr lang="zh-CN" altLang="en-US" kern="0" dirty="0" smtClean="0">
                <a:latin typeface="微软雅黑" panose="020B0503020204020204" pitchFamily="34" charset="-122"/>
                <a:ea typeface="微软雅黑" panose="020B0503020204020204" pitchFamily="34" charset="-122"/>
                <a:cs typeface="Arial" pitchFamily="34" charset="0"/>
              </a:rPr>
              <a:t>单击此处添加文本</a:t>
            </a:r>
            <a:endParaRPr lang="en-US" altLang="zh-CN" kern="0" dirty="0" smtClean="0">
              <a:latin typeface="微软雅黑" panose="020B0503020204020204" pitchFamily="34" charset="-122"/>
              <a:ea typeface="微软雅黑" panose="020B0503020204020204" pitchFamily="34" charset="-122"/>
              <a:cs typeface="Arial" pitchFamily="34" charset="0"/>
            </a:endParaRPr>
          </a:p>
          <a:p>
            <a:pPr algn="r">
              <a:lnSpc>
                <a:spcPct val="150000"/>
              </a:lnSpc>
              <a:defRPr/>
            </a:pPr>
            <a:r>
              <a:rPr lang="zh-CN" altLang="en-US" kern="0" dirty="0">
                <a:latin typeface="微软雅黑" panose="020B0503020204020204" pitchFamily="34" charset="-122"/>
                <a:ea typeface="微软雅黑" panose="020B0503020204020204" pitchFamily="34" charset="-122"/>
                <a:cs typeface="Arial" pitchFamily="34" charset="0"/>
              </a:rPr>
              <a:t>单击</a:t>
            </a:r>
            <a:r>
              <a:rPr lang="zh-CN" altLang="en-US" kern="0" dirty="0" smtClean="0">
                <a:latin typeface="微软雅黑" panose="020B0503020204020204" pitchFamily="34" charset="-122"/>
                <a:ea typeface="微软雅黑" panose="020B0503020204020204" pitchFamily="34" charset="-122"/>
                <a:cs typeface="Arial" pitchFamily="34" charset="0"/>
              </a:rPr>
              <a:t>此处添加文本</a:t>
            </a:r>
            <a:endParaRPr lang="en-US" kern="0" dirty="0" smtClean="0">
              <a:latin typeface="微软雅黑" panose="020B0503020204020204" pitchFamily="34" charset="-122"/>
              <a:ea typeface="微软雅黑" panose="020B0503020204020204" pitchFamily="34" charset="-122"/>
              <a:cs typeface="Arial" pitchFamily="34" charset="0"/>
            </a:endParaRPr>
          </a:p>
        </p:txBody>
      </p:sp>
      <p:grpSp>
        <p:nvGrpSpPr>
          <p:cNvPr id="47" name="组合 46"/>
          <p:cNvGrpSpPr/>
          <p:nvPr/>
        </p:nvGrpSpPr>
        <p:grpSpPr>
          <a:xfrm>
            <a:off x="5377120" y="4667995"/>
            <a:ext cx="1008112" cy="245389"/>
            <a:chOff x="3956937" y="4598116"/>
            <a:chExt cx="1008112" cy="245389"/>
          </a:xfrm>
        </p:grpSpPr>
        <p:cxnSp>
          <p:nvCxnSpPr>
            <p:cNvPr id="48" name="直接连接符 47"/>
            <p:cNvCxnSpPr/>
            <p:nvPr/>
          </p:nvCxnSpPr>
          <p:spPr>
            <a:xfrm>
              <a:off x="4460993" y="4598116"/>
              <a:ext cx="0" cy="245389"/>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400000">
              <a:off x="4460993" y="4338272"/>
              <a:ext cx="0" cy="10081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4477565" y="1326135"/>
            <a:ext cx="2781376" cy="3299740"/>
            <a:chOff x="3664521" y="1895736"/>
            <a:chExt cx="1828080" cy="2168778"/>
          </a:xfrm>
        </p:grpSpPr>
        <p:sp>
          <p:nvSpPr>
            <p:cNvPr id="51" name="椭圆 41"/>
            <p:cNvSpPr/>
            <p:nvPr/>
          </p:nvSpPr>
          <p:spPr>
            <a:xfrm rot="7200000">
              <a:off x="3164171" y="2396086"/>
              <a:ext cx="1599668" cy="598967"/>
            </a:xfrm>
            <a:custGeom>
              <a:avLst/>
              <a:gdLst/>
              <a:ahLst/>
              <a:cxnLst/>
              <a:rect l="l" t="t" r="r" b="b"/>
              <a:pathLst>
                <a:path w="1599668" h="598967">
                  <a:moveTo>
                    <a:pt x="0" y="0"/>
                  </a:moveTo>
                  <a:cubicBezTo>
                    <a:pt x="151628" y="200513"/>
                    <a:pt x="392664" y="328095"/>
                    <a:pt x="663499" y="328095"/>
                  </a:cubicBezTo>
                  <a:cubicBezTo>
                    <a:pt x="687972" y="328095"/>
                    <a:pt x="712202" y="327053"/>
                    <a:pt x="736096" y="324429"/>
                  </a:cubicBezTo>
                  <a:cubicBezTo>
                    <a:pt x="804686" y="343570"/>
                    <a:pt x="876980" y="353237"/>
                    <a:pt x="951531" y="353237"/>
                  </a:cubicBezTo>
                  <a:cubicBezTo>
                    <a:pt x="1213656" y="353237"/>
                    <a:pt x="1447868" y="233729"/>
                    <a:pt x="1599668" y="43762"/>
                  </a:cubicBezTo>
                  <a:cubicBezTo>
                    <a:pt x="1482613" y="367828"/>
                    <a:pt x="1172056" y="598967"/>
                    <a:pt x="807515" y="598967"/>
                  </a:cubicBezTo>
                  <a:cubicBezTo>
                    <a:pt x="426652" y="598967"/>
                    <a:pt x="104716" y="346667"/>
                    <a:pt x="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41"/>
            <p:cNvSpPr/>
            <p:nvPr/>
          </p:nvSpPr>
          <p:spPr>
            <a:xfrm rot="14400000">
              <a:off x="4393284" y="2412902"/>
              <a:ext cx="1599668" cy="598967"/>
            </a:xfrm>
            <a:custGeom>
              <a:avLst/>
              <a:gdLst/>
              <a:ahLst/>
              <a:cxnLst/>
              <a:rect l="l" t="t" r="r" b="b"/>
              <a:pathLst>
                <a:path w="1599668" h="598967">
                  <a:moveTo>
                    <a:pt x="0" y="0"/>
                  </a:moveTo>
                  <a:cubicBezTo>
                    <a:pt x="151628" y="200513"/>
                    <a:pt x="392664" y="328095"/>
                    <a:pt x="663499" y="328095"/>
                  </a:cubicBezTo>
                  <a:cubicBezTo>
                    <a:pt x="687972" y="328095"/>
                    <a:pt x="712202" y="327053"/>
                    <a:pt x="736096" y="324429"/>
                  </a:cubicBezTo>
                  <a:cubicBezTo>
                    <a:pt x="804686" y="343570"/>
                    <a:pt x="876980" y="353237"/>
                    <a:pt x="951531" y="353237"/>
                  </a:cubicBezTo>
                  <a:cubicBezTo>
                    <a:pt x="1213656" y="353237"/>
                    <a:pt x="1447868" y="233729"/>
                    <a:pt x="1599668" y="43762"/>
                  </a:cubicBezTo>
                  <a:cubicBezTo>
                    <a:pt x="1482613" y="367828"/>
                    <a:pt x="1172056" y="598967"/>
                    <a:pt x="807515" y="598967"/>
                  </a:cubicBezTo>
                  <a:cubicBezTo>
                    <a:pt x="426652" y="598967"/>
                    <a:pt x="104716" y="346667"/>
                    <a:pt x="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3" name="组合 52"/>
            <p:cNvGrpSpPr/>
            <p:nvPr/>
          </p:nvGrpSpPr>
          <p:grpSpPr>
            <a:xfrm>
              <a:off x="3745250" y="2137898"/>
              <a:ext cx="1650287" cy="1926616"/>
              <a:chOff x="3745250" y="2137898"/>
              <a:chExt cx="1650287" cy="1926616"/>
            </a:xfrm>
          </p:grpSpPr>
          <p:sp>
            <p:nvSpPr>
              <p:cNvPr id="54" name="椭圆 41"/>
              <p:cNvSpPr/>
              <p:nvPr/>
            </p:nvSpPr>
            <p:spPr>
              <a:xfrm>
                <a:off x="3763125" y="3465547"/>
                <a:ext cx="1599668" cy="598967"/>
              </a:xfrm>
              <a:custGeom>
                <a:avLst/>
                <a:gdLst/>
                <a:ahLst/>
                <a:cxnLst/>
                <a:rect l="l" t="t" r="r" b="b"/>
                <a:pathLst>
                  <a:path w="1599668" h="598967">
                    <a:moveTo>
                      <a:pt x="0" y="0"/>
                    </a:moveTo>
                    <a:cubicBezTo>
                      <a:pt x="151628" y="200513"/>
                      <a:pt x="392664" y="328095"/>
                      <a:pt x="663499" y="328095"/>
                    </a:cubicBezTo>
                    <a:cubicBezTo>
                      <a:pt x="687972" y="328095"/>
                      <a:pt x="712202" y="327053"/>
                      <a:pt x="736096" y="324429"/>
                    </a:cubicBezTo>
                    <a:cubicBezTo>
                      <a:pt x="804686" y="343570"/>
                      <a:pt x="876980" y="353237"/>
                      <a:pt x="951531" y="353237"/>
                    </a:cubicBezTo>
                    <a:cubicBezTo>
                      <a:pt x="1213656" y="353237"/>
                      <a:pt x="1447868" y="233729"/>
                      <a:pt x="1599668" y="43762"/>
                    </a:cubicBezTo>
                    <a:cubicBezTo>
                      <a:pt x="1482613" y="367828"/>
                      <a:pt x="1172056" y="598967"/>
                      <a:pt x="807515" y="598967"/>
                    </a:cubicBezTo>
                    <a:cubicBezTo>
                      <a:pt x="426652" y="598967"/>
                      <a:pt x="104716" y="346667"/>
                      <a:pt x="0"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32"/>
              <p:cNvSpPr/>
              <p:nvPr/>
            </p:nvSpPr>
            <p:spPr>
              <a:xfrm rot="18192642" flipV="1">
                <a:off x="4458693" y="3110759"/>
                <a:ext cx="1307109" cy="566578"/>
              </a:xfrm>
              <a:custGeom>
                <a:avLst/>
                <a:gdLst/>
                <a:ahLst/>
                <a:cxnLst/>
                <a:rect l="l" t="t" r="r" b="b"/>
                <a:pathLst>
                  <a:path w="1307109" h="566578">
                    <a:moveTo>
                      <a:pt x="717983" y="0"/>
                    </a:moveTo>
                    <a:cubicBezTo>
                      <a:pt x="999681" y="73429"/>
                      <a:pt x="1223669" y="289240"/>
                      <a:pt x="1307109" y="566578"/>
                    </a:cubicBezTo>
                    <a:cubicBezTo>
                      <a:pt x="1155454" y="368073"/>
                      <a:pt x="915725" y="242064"/>
                      <a:pt x="646564" y="242064"/>
                    </a:cubicBezTo>
                    <a:cubicBezTo>
                      <a:pt x="385331" y="242064"/>
                      <a:pt x="151821" y="360760"/>
                      <a:pt x="0" y="549633"/>
                    </a:cubicBezTo>
                    <a:cubicBezTo>
                      <a:pt x="108911" y="248163"/>
                      <a:pt x="386028" y="27852"/>
                      <a:pt x="717983"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32"/>
              <p:cNvSpPr/>
              <p:nvPr/>
            </p:nvSpPr>
            <p:spPr>
              <a:xfrm rot="14400000">
                <a:off x="3374984" y="3082481"/>
                <a:ext cx="1307109" cy="566578"/>
              </a:xfrm>
              <a:custGeom>
                <a:avLst/>
                <a:gdLst/>
                <a:ahLst/>
                <a:cxnLst/>
                <a:rect l="l" t="t" r="r" b="b"/>
                <a:pathLst>
                  <a:path w="1307109" h="566578">
                    <a:moveTo>
                      <a:pt x="717983" y="0"/>
                    </a:moveTo>
                    <a:cubicBezTo>
                      <a:pt x="999681" y="73429"/>
                      <a:pt x="1223669" y="289240"/>
                      <a:pt x="1307109" y="566578"/>
                    </a:cubicBezTo>
                    <a:cubicBezTo>
                      <a:pt x="1155454" y="368073"/>
                      <a:pt x="915725" y="242064"/>
                      <a:pt x="646564" y="242064"/>
                    </a:cubicBezTo>
                    <a:cubicBezTo>
                      <a:pt x="385331" y="242064"/>
                      <a:pt x="151821" y="360760"/>
                      <a:pt x="0" y="549633"/>
                    </a:cubicBezTo>
                    <a:cubicBezTo>
                      <a:pt x="108911" y="248163"/>
                      <a:pt x="386028" y="27852"/>
                      <a:pt x="717983"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32"/>
              <p:cNvSpPr/>
              <p:nvPr/>
            </p:nvSpPr>
            <p:spPr>
              <a:xfrm flipH="1">
                <a:off x="3926542" y="2137898"/>
                <a:ext cx="1307109" cy="566578"/>
              </a:xfrm>
              <a:custGeom>
                <a:avLst/>
                <a:gdLst/>
                <a:ahLst/>
                <a:cxnLst/>
                <a:rect l="l" t="t" r="r" b="b"/>
                <a:pathLst>
                  <a:path w="1307109" h="566578">
                    <a:moveTo>
                      <a:pt x="717983" y="0"/>
                    </a:moveTo>
                    <a:cubicBezTo>
                      <a:pt x="999681" y="73429"/>
                      <a:pt x="1223669" y="289240"/>
                      <a:pt x="1307109" y="566578"/>
                    </a:cubicBezTo>
                    <a:cubicBezTo>
                      <a:pt x="1155454" y="368073"/>
                      <a:pt x="915725" y="242064"/>
                      <a:pt x="646564" y="242064"/>
                    </a:cubicBezTo>
                    <a:cubicBezTo>
                      <a:pt x="385331" y="242064"/>
                      <a:pt x="151821" y="360760"/>
                      <a:pt x="0" y="549633"/>
                    </a:cubicBezTo>
                    <a:cubicBezTo>
                      <a:pt x="108911" y="248163"/>
                      <a:pt x="386028" y="27852"/>
                      <a:pt x="717983"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TextBox 35"/>
              <p:cNvSpPr txBox="1"/>
              <p:nvPr/>
            </p:nvSpPr>
            <p:spPr>
              <a:xfrm>
                <a:off x="3889080" y="2959617"/>
                <a:ext cx="1434924" cy="303433"/>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cs typeface="Arial" panose="020B0604020202020204" pitchFamily="34" charset="0"/>
                  </a:rPr>
                  <a:t>教学主要点</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59" name="TextBox 36"/>
          <p:cNvSpPr txBox="1"/>
          <p:nvPr/>
        </p:nvSpPr>
        <p:spPr>
          <a:xfrm>
            <a:off x="7973982" y="1856865"/>
            <a:ext cx="2113882"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教学目标</a:t>
            </a:r>
            <a:endParaRPr lang="zh-CN" altLang="en-US"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Rectangle 42"/>
          <p:cNvSpPr/>
          <p:nvPr/>
        </p:nvSpPr>
        <p:spPr>
          <a:xfrm>
            <a:off x="7973982" y="2213578"/>
            <a:ext cx="2210245" cy="506396"/>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kern="0" dirty="0" smtClean="0">
                <a:latin typeface="微软雅黑" panose="020B0503020204020204" pitchFamily="34" charset="-122"/>
                <a:ea typeface="微软雅黑" panose="020B0503020204020204" pitchFamily="34" charset="-122"/>
                <a:cs typeface="Arial" pitchFamily="34" charset="0"/>
              </a:rPr>
              <a:t>单击此处添加文本</a:t>
            </a:r>
            <a:endParaRPr lang="en-US" altLang="zh-CN" kern="0" dirty="0" smtClean="0">
              <a:latin typeface="微软雅黑" panose="020B0503020204020204" pitchFamily="34" charset="-122"/>
              <a:ea typeface="微软雅黑" panose="020B0503020204020204" pitchFamily="34" charset="-122"/>
              <a:cs typeface="Arial" pitchFamily="34" charset="0"/>
            </a:endParaRPr>
          </a:p>
          <a:p>
            <a:pPr>
              <a:lnSpc>
                <a:spcPct val="150000"/>
              </a:lnSpc>
              <a:defRPr/>
            </a:pPr>
            <a:r>
              <a:rPr lang="zh-CN" altLang="en-US" kern="0" dirty="0">
                <a:latin typeface="微软雅黑" panose="020B0503020204020204" pitchFamily="34" charset="-122"/>
                <a:ea typeface="微软雅黑" panose="020B0503020204020204" pitchFamily="34" charset="-122"/>
                <a:cs typeface="Arial" pitchFamily="34" charset="0"/>
              </a:rPr>
              <a:t>单击</a:t>
            </a:r>
            <a:r>
              <a:rPr lang="zh-CN" altLang="en-US" kern="0" dirty="0" smtClean="0">
                <a:latin typeface="微软雅黑" panose="020B0503020204020204" pitchFamily="34" charset="-122"/>
                <a:ea typeface="微软雅黑" panose="020B0503020204020204" pitchFamily="34" charset="-122"/>
                <a:cs typeface="Arial" pitchFamily="34" charset="0"/>
              </a:rPr>
              <a:t>此处添加文本</a:t>
            </a:r>
            <a:endParaRPr lang="en-US" kern="0" dirty="0" smtClean="0">
              <a:latin typeface="微软雅黑" panose="020B0503020204020204" pitchFamily="34" charset="-122"/>
              <a:ea typeface="微软雅黑" panose="020B0503020204020204" pitchFamily="34" charset="-122"/>
              <a:cs typeface="Arial" pitchFamily="34" charset="0"/>
            </a:endParaRPr>
          </a:p>
        </p:txBody>
      </p:sp>
      <p:sp>
        <p:nvSpPr>
          <p:cNvPr id="61" name="TextBox 38"/>
          <p:cNvSpPr txBox="1"/>
          <p:nvPr/>
        </p:nvSpPr>
        <p:spPr>
          <a:xfrm>
            <a:off x="4828389" y="5014984"/>
            <a:ext cx="2113882" cy="369332"/>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教学重点和难点</a:t>
            </a:r>
            <a:endParaRPr lang="zh-CN" altLang="en-US"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Rectangle 42"/>
          <p:cNvSpPr/>
          <p:nvPr/>
        </p:nvSpPr>
        <p:spPr>
          <a:xfrm>
            <a:off x="4792286" y="5371697"/>
            <a:ext cx="2210245" cy="506396"/>
          </a:xfrm>
          <a:prstGeom prst="rect">
            <a:avLst/>
          </a:prstGeom>
          <a:noFill/>
          <a:ln w="12700" cap="flat" cmpd="sng" algn="ctr">
            <a:noFill/>
            <a:prstDash val="solid"/>
          </a:ln>
          <a:effectLst/>
        </p:spPr>
        <p:txBody>
          <a:bodyPr lIns="91440" tIns="0" rIns="91440" bIns="0" rtlCol="0" anchor="t"/>
          <a:lstStyle/>
          <a:p>
            <a:pPr algn="ctr">
              <a:lnSpc>
                <a:spcPct val="150000"/>
              </a:lnSpc>
              <a:defRPr/>
            </a:pPr>
            <a:r>
              <a:rPr lang="zh-CN" altLang="en-US" kern="0" dirty="0" smtClean="0">
                <a:latin typeface="微软雅黑" panose="020B0503020204020204" pitchFamily="34" charset="-122"/>
                <a:ea typeface="微软雅黑" panose="020B0503020204020204" pitchFamily="34" charset="-122"/>
                <a:cs typeface="Arial" pitchFamily="34" charset="0"/>
              </a:rPr>
              <a:t>单击此处添加文本</a:t>
            </a:r>
            <a:endParaRPr lang="en-US" altLang="zh-CN" kern="0" dirty="0" smtClean="0">
              <a:latin typeface="微软雅黑" panose="020B0503020204020204" pitchFamily="34" charset="-122"/>
              <a:ea typeface="微软雅黑" panose="020B0503020204020204" pitchFamily="34" charset="-122"/>
              <a:cs typeface="Arial" pitchFamily="34" charset="0"/>
            </a:endParaRPr>
          </a:p>
          <a:p>
            <a:pPr algn="ctr">
              <a:lnSpc>
                <a:spcPct val="150000"/>
              </a:lnSpc>
              <a:defRPr/>
            </a:pPr>
            <a:r>
              <a:rPr lang="zh-CN" altLang="en-US" kern="0" dirty="0">
                <a:latin typeface="微软雅黑" panose="020B0503020204020204" pitchFamily="34" charset="-122"/>
                <a:ea typeface="微软雅黑" panose="020B0503020204020204" pitchFamily="34" charset="-122"/>
                <a:cs typeface="Arial" pitchFamily="34" charset="0"/>
              </a:rPr>
              <a:t>单击</a:t>
            </a:r>
            <a:r>
              <a:rPr lang="zh-CN" altLang="en-US" kern="0" dirty="0" smtClean="0">
                <a:latin typeface="微软雅黑" panose="020B0503020204020204" pitchFamily="34" charset="-122"/>
                <a:ea typeface="微软雅黑" panose="020B0503020204020204" pitchFamily="34" charset="-122"/>
                <a:cs typeface="Arial" pitchFamily="34" charset="0"/>
              </a:rPr>
              <a:t>此处添加文本</a:t>
            </a:r>
            <a:endParaRPr lang="en-US" kern="0" dirty="0" smtClean="0">
              <a:latin typeface="微软雅黑" panose="020B0503020204020204" pitchFamily="34" charset="-122"/>
              <a:ea typeface="微软雅黑" panose="020B0503020204020204" pitchFamily="34" charset="-122"/>
              <a:cs typeface="Arial" pitchFamily="34" charset="0"/>
            </a:endParaRPr>
          </a:p>
        </p:txBody>
      </p:sp>
    </p:spTree>
    <p:extLst>
      <p:ext uri="{BB962C8B-B14F-4D97-AF65-F5344CB8AC3E}">
        <p14:creationId xmlns:p14="http://schemas.microsoft.com/office/powerpoint/2010/main" val="2634335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750"/>
                                        <p:tgtEl>
                                          <p:spTgt spid="50"/>
                                        </p:tgtEl>
                                      </p:cBhvr>
                                    </p:animEffect>
                                    <p:anim calcmode="lin" valueType="num">
                                      <p:cBhvr>
                                        <p:cTn id="8" dur="750" fill="hold"/>
                                        <p:tgtEl>
                                          <p:spTgt spid="50"/>
                                        </p:tgtEl>
                                        <p:attrNameLst>
                                          <p:attrName>ppt_w</p:attrName>
                                        </p:attrNameLst>
                                      </p:cBhvr>
                                      <p:tavLst>
                                        <p:tav tm="0" fmla="#ppt_w*sin(2.5*pi*$)">
                                          <p:val>
                                            <p:fltVal val="0"/>
                                          </p:val>
                                        </p:tav>
                                        <p:tav tm="100000">
                                          <p:val>
                                            <p:fltVal val="1"/>
                                          </p:val>
                                        </p:tav>
                                      </p:tavLst>
                                    </p:anim>
                                    <p:anim calcmode="lin" valueType="num">
                                      <p:cBhvr>
                                        <p:cTn id="9" dur="750" fill="hold"/>
                                        <p:tgtEl>
                                          <p:spTgt spid="50"/>
                                        </p:tgtEl>
                                        <p:attrNameLst>
                                          <p:attrName>ppt_h</p:attrName>
                                        </p:attrNameLst>
                                      </p:cBhvr>
                                      <p:tavLst>
                                        <p:tav tm="0">
                                          <p:val>
                                            <p:strVal val="#ppt_h"/>
                                          </p:val>
                                        </p:tav>
                                        <p:tav tm="100000">
                                          <p:val>
                                            <p:strVal val="#ppt_h"/>
                                          </p:val>
                                        </p:tav>
                                      </p:tavLst>
                                    </p:anim>
                                  </p:childTnLst>
                                </p:cTn>
                              </p:par>
                            </p:childTnLst>
                          </p:cTn>
                        </p:par>
                        <p:par>
                          <p:cTn id="10" fill="hold">
                            <p:stCondLst>
                              <p:cond delay="750"/>
                            </p:stCondLst>
                            <p:childTnLst>
                              <p:par>
                                <p:cTn id="11" presetID="22" presetClass="entr" presetSubtype="2"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right)">
                                      <p:cBhvr>
                                        <p:cTn id="13" dur="500"/>
                                        <p:tgtEl>
                                          <p:spTgt spid="42"/>
                                        </p:tgtEl>
                                      </p:cBhvr>
                                    </p:animEffect>
                                  </p:childTnLst>
                                </p:cTn>
                              </p:par>
                              <p:par>
                                <p:cTn id="14" presetID="22" presetClass="entr" presetSubtype="8"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par>
                                <p:cTn id="17" presetID="22" presetClass="entr" presetSubtype="1"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up)">
                                      <p:cBhvr>
                                        <p:cTn id="19" dur="500"/>
                                        <p:tgtEl>
                                          <p:spTgt spid="47"/>
                                        </p:tgtEl>
                                      </p:cBhvr>
                                    </p:animEffect>
                                  </p:childTnLst>
                                </p:cTn>
                              </p:par>
                            </p:childTnLst>
                          </p:cTn>
                        </p:par>
                        <p:par>
                          <p:cTn id="20" fill="hold">
                            <p:stCondLst>
                              <p:cond delay="1250"/>
                            </p:stCondLst>
                            <p:childTnLst>
                              <p:par>
                                <p:cTn id="21" presetID="14" presetClass="entr" presetSubtype="1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randombar(horizontal)">
                                      <p:cBhvr>
                                        <p:cTn id="23" dur="500"/>
                                        <p:tgtEl>
                                          <p:spTgt spid="4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randombar(horizontal)">
                                      <p:cBhvr>
                                        <p:cTn id="26" dur="500"/>
                                        <p:tgtEl>
                                          <p:spTgt spid="46"/>
                                        </p:tgtEl>
                                      </p:cBhvr>
                                    </p:animEffect>
                                  </p:childTnLst>
                                </p:cTn>
                              </p:par>
                            </p:childTnLst>
                          </p:cTn>
                        </p:par>
                        <p:par>
                          <p:cTn id="27" fill="hold">
                            <p:stCondLst>
                              <p:cond delay="1750"/>
                            </p:stCondLst>
                            <p:childTnLst>
                              <p:par>
                                <p:cTn id="28" presetID="14" presetClass="entr" presetSubtype="1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randombar(horizontal)">
                                      <p:cBhvr>
                                        <p:cTn id="30" dur="500"/>
                                        <p:tgtEl>
                                          <p:spTgt spid="60"/>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randombar(horizontal)">
                                      <p:cBhvr>
                                        <p:cTn id="33" dur="500"/>
                                        <p:tgtEl>
                                          <p:spTgt spid="59"/>
                                        </p:tgtEl>
                                      </p:cBhvr>
                                    </p:animEffect>
                                  </p:childTnLst>
                                </p:cTn>
                              </p:par>
                            </p:childTnLst>
                          </p:cTn>
                        </p:par>
                        <p:par>
                          <p:cTn id="34" fill="hold">
                            <p:stCondLst>
                              <p:cond delay="2250"/>
                            </p:stCondLst>
                            <p:childTnLst>
                              <p:par>
                                <p:cTn id="35" presetID="14" presetClass="entr" presetSubtype="10"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randombar(horizontal)">
                                      <p:cBhvr>
                                        <p:cTn id="37" dur="500"/>
                                        <p:tgtEl>
                                          <p:spTgt spid="6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randombar(horizontal)">
                                      <p:cBhvr>
                                        <p:cTn id="4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9" grpId="0"/>
      <p:bldP spid="60" grpId="0"/>
      <p:bldP spid="61"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1194759">
            <a:off x="5530015" y="1444548"/>
            <a:ext cx="1452345" cy="1452345"/>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5" name="TextBox 4"/>
          <p:cNvSpPr txBox="1"/>
          <p:nvPr/>
        </p:nvSpPr>
        <p:spPr>
          <a:xfrm>
            <a:off x="3846223" y="3954121"/>
            <a:ext cx="2409964" cy="584775"/>
          </a:xfrm>
          <a:prstGeom prst="rect">
            <a:avLst/>
          </a:prstGeom>
          <a:noFill/>
        </p:spPr>
        <p:txBody>
          <a:bodyPr wrap="square" rtlCol="0">
            <a:spAutoFit/>
          </a:bodyPr>
          <a:lstStyle/>
          <a:p>
            <a:pPr algn="ctr"/>
            <a:r>
              <a:rPr lang="en-US" altLang="zh-CN" sz="3200" b="1" dirty="0" smtClean="0">
                <a:latin typeface="微软雅黑" panose="020B0503020204020204" pitchFamily="34" charset="-122"/>
                <a:ea typeface="微软雅黑" panose="020B0503020204020204" pitchFamily="34" charset="-122"/>
              </a:rPr>
              <a:t>02.</a:t>
            </a:r>
            <a:r>
              <a:rPr lang="zh-CN" altLang="en-US" sz="3200" b="1" dirty="0" smtClean="0">
                <a:latin typeface="微软雅黑" panose="020B0503020204020204" pitchFamily="34" charset="-122"/>
                <a:ea typeface="微软雅黑" panose="020B0503020204020204" pitchFamily="34" charset="-122"/>
              </a:rPr>
              <a:t>说教法</a:t>
            </a:r>
          </a:p>
        </p:txBody>
      </p:sp>
      <p:sp>
        <p:nvSpPr>
          <p:cNvPr id="6" name="TextBox 5"/>
          <p:cNvSpPr txBox="1"/>
          <p:nvPr/>
        </p:nvSpPr>
        <p:spPr>
          <a:xfrm>
            <a:off x="6468528" y="3700966"/>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cxnSp>
        <p:nvCxnSpPr>
          <p:cNvPr id="7" name="直接连接符 6"/>
          <p:cNvCxnSpPr/>
          <p:nvPr/>
        </p:nvCxnSpPr>
        <p:spPr>
          <a:xfrm flipV="1">
            <a:off x="6158746" y="3450932"/>
            <a:ext cx="0" cy="21759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6468528" y="4082490"/>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sp>
        <p:nvSpPr>
          <p:cNvPr id="9" name="TextBox 5"/>
          <p:cNvSpPr txBox="1"/>
          <p:nvPr/>
        </p:nvSpPr>
        <p:spPr>
          <a:xfrm>
            <a:off x="6495730" y="4506328"/>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903145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1"/>
          <p:cNvSpPr>
            <a:spLocks noChangeArrowheads="1"/>
          </p:cNvSpPr>
          <p:nvPr/>
        </p:nvSpPr>
        <p:spPr bwMode="auto">
          <a:xfrm rot="6199008">
            <a:off x="2504798" y="3738104"/>
            <a:ext cx="826035" cy="1564519"/>
          </a:xfrm>
          <a:custGeom>
            <a:avLst/>
            <a:gdLst>
              <a:gd name="T0" fmla="*/ 0 w 828092"/>
              <a:gd name="T1" fmla="*/ 0 h 1560369"/>
              <a:gd name="T2" fmla="*/ 828092 w 828092"/>
              <a:gd name="T3" fmla="*/ 1560369 h 1560369"/>
            </a:gdLst>
            <a:ahLst/>
            <a:cxnLst/>
            <a:rect l="T0" t="T1" r="T2" b="T3"/>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0070C0"/>
          </a:solidFill>
          <a:ln>
            <a:noFill/>
          </a:ln>
          <a:extLst/>
        </p:spPr>
        <p:txBody>
          <a:bodyPr anchor="ctr"/>
          <a:lstStyle/>
          <a:p>
            <a:pPr algn="ctr"/>
            <a:endParaRPr lang="zh-CN" altLang="en-US">
              <a:solidFill>
                <a:srgbClr val="FFFFFF"/>
              </a:solidFill>
              <a:latin typeface="Calibri" panose="020F0502020204030204" pitchFamily="34" charset="0"/>
              <a:sym typeface="宋体" panose="02010600030101010101" pitchFamily="2" charset="-122"/>
            </a:endParaRPr>
          </a:p>
        </p:txBody>
      </p:sp>
      <p:sp>
        <p:nvSpPr>
          <p:cNvPr id="9" name="椭圆 1"/>
          <p:cNvSpPr>
            <a:spLocks noChangeArrowheads="1"/>
          </p:cNvSpPr>
          <p:nvPr/>
        </p:nvSpPr>
        <p:spPr bwMode="auto">
          <a:xfrm rot="10800000">
            <a:off x="2194628" y="1150470"/>
            <a:ext cx="1653974" cy="1653974"/>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a:noFill/>
          </a:ln>
          <a:extLst/>
        </p:spPr>
        <p:txBody>
          <a:bodyPr anchor="ctr"/>
          <a:lstStyle/>
          <a:p>
            <a:pPr algn="ctr"/>
            <a:endParaRPr lang="zh-CN" altLang="en-US">
              <a:solidFill>
                <a:srgbClr val="FFFFFF"/>
              </a:solidFill>
              <a:latin typeface="Calibri" panose="020F0502020204030204" pitchFamily="34" charset="0"/>
              <a:sym typeface="宋体" panose="02010600030101010101" pitchFamily="2" charset="-122"/>
            </a:endParaRPr>
          </a:p>
        </p:txBody>
      </p:sp>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itchFamily="34" charset="-122"/>
                <a:ea typeface="微软雅黑" pitchFamily="34" charset="-122"/>
              </a:rPr>
              <a:t>说教法</a:t>
            </a:r>
            <a:endParaRPr lang="zh-CN" altLang="en-US" dirty="0">
              <a:solidFill>
                <a:prstClr val="black">
                  <a:lumMod val="65000"/>
                  <a:lumOff val="35000"/>
                </a:prstClr>
              </a:solidFill>
              <a:latin typeface="微软雅黑" pitchFamily="34" charset="-122"/>
              <a:ea typeface="微软雅黑"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2.1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sp>
        <p:nvSpPr>
          <p:cNvPr id="4" name="圆角矩形 14"/>
          <p:cNvSpPr>
            <a:spLocks noChangeArrowheads="1"/>
          </p:cNvSpPr>
          <p:nvPr/>
        </p:nvSpPr>
        <p:spPr bwMode="auto">
          <a:xfrm>
            <a:off x="5233096" y="1982859"/>
            <a:ext cx="3972204" cy="645220"/>
          </a:xfrm>
          <a:custGeom>
            <a:avLst/>
            <a:gdLst>
              <a:gd name="T0" fmla="*/ 0 w 3960440"/>
              <a:gd name="T1" fmla="*/ 0 h 648072"/>
              <a:gd name="T2" fmla="*/ 3960440 w 3960440"/>
              <a:gd name="T3" fmla="*/ 648072 h 648072"/>
            </a:gdLst>
            <a:ahLst/>
            <a:cxnLst/>
            <a:rect l="T0" t="T1" r="T2" b="T3"/>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B050"/>
          </a:solidFill>
          <a:ln>
            <a:noFill/>
          </a:ln>
          <a:extLst/>
        </p:spPr>
        <p:txBody>
          <a:bodyPr anchor="ctr"/>
          <a:lstStyle/>
          <a:p>
            <a:pPr algn="ct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您的标题写在这里</a:t>
            </a:r>
          </a:p>
        </p:txBody>
      </p:sp>
      <p:sp>
        <p:nvSpPr>
          <p:cNvPr id="5" name="圆角矩形 14"/>
          <p:cNvSpPr>
            <a:spLocks noChangeArrowheads="1"/>
          </p:cNvSpPr>
          <p:nvPr/>
        </p:nvSpPr>
        <p:spPr bwMode="auto">
          <a:xfrm>
            <a:off x="4916797" y="4927393"/>
            <a:ext cx="4046432" cy="647125"/>
          </a:xfrm>
          <a:custGeom>
            <a:avLst/>
            <a:gdLst>
              <a:gd name="T0" fmla="*/ 0 w 4033295"/>
              <a:gd name="T1" fmla="*/ 0 h 648072"/>
              <a:gd name="T2" fmla="*/ 3709259 w 4033295"/>
              <a:gd name="T3" fmla="*/ 0 h 648072"/>
              <a:gd name="T4" fmla="*/ 4033295 w 4033295"/>
              <a:gd name="T5" fmla="*/ 324036 h 648072"/>
              <a:gd name="T6" fmla="*/ 3709259 w 4033295"/>
              <a:gd name="T7" fmla="*/ 648072 h 648072"/>
              <a:gd name="T8" fmla="*/ 72855 w 4033295"/>
              <a:gd name="T9" fmla="*/ 648072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92D050"/>
          </a:solidFill>
          <a:ln>
            <a:noFill/>
          </a:ln>
          <a:extLst/>
        </p:spPr>
        <p:txBody>
          <a:bodyPr anchor="ctr"/>
          <a:lstStyle/>
          <a:p>
            <a:pPr algn="ct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a:t>
            </a:r>
            <a:r>
              <a:rPr lang="zh-CN" altLang="en-US" sz="2000" b="1"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的标题</a:t>
            </a: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写在这里</a:t>
            </a:r>
            <a:endParaRPr lang="zh-CN" altLang="en-US" dirty="0"/>
          </a:p>
        </p:txBody>
      </p:sp>
      <p:sp>
        <p:nvSpPr>
          <p:cNvPr id="6" name="椭圆 1"/>
          <p:cNvSpPr>
            <a:spLocks noChangeArrowheads="1"/>
          </p:cNvSpPr>
          <p:nvPr/>
        </p:nvSpPr>
        <p:spPr bwMode="auto">
          <a:xfrm>
            <a:off x="3659748" y="1382314"/>
            <a:ext cx="1652071" cy="1652071"/>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B0F0"/>
          </a:solidFill>
          <a:ln>
            <a:noFill/>
          </a:ln>
          <a:extLst/>
        </p:spPr>
        <p:txBody>
          <a:bodyPr anchor="ctr"/>
          <a:lstStyle/>
          <a:p>
            <a:pPr algn="ctr"/>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1"/>
          <p:cNvSpPr>
            <a:spLocks noChangeArrowheads="1"/>
          </p:cNvSpPr>
          <p:nvPr/>
        </p:nvSpPr>
        <p:spPr bwMode="auto">
          <a:xfrm>
            <a:off x="3509262" y="2868293"/>
            <a:ext cx="829842" cy="1690260"/>
          </a:xfrm>
          <a:custGeom>
            <a:avLst/>
            <a:gdLst>
              <a:gd name="T0" fmla="*/ 0 w 828092"/>
              <a:gd name="T1" fmla="*/ 0 h 1656184"/>
              <a:gd name="T2" fmla="*/ 828092 w 828092"/>
              <a:gd name="T3" fmla="*/ 1656184 h 1656184"/>
            </a:gdLst>
            <a:ahLst/>
            <a:cxnLst/>
            <a:rect l="T0" t="T1" r="T2" b="T3"/>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00B0F0"/>
          </a:solidFill>
          <a:ln>
            <a:noFill/>
          </a:ln>
          <a:extLst/>
        </p:spPr>
        <p:txBody>
          <a:bodyPr anchor="ctr"/>
          <a:lstStyle/>
          <a:p>
            <a:pPr algn="ctr"/>
            <a:endParaRPr lang="zh-CN" altLang="en-US">
              <a:solidFill>
                <a:srgbClr val="FFFFFF"/>
              </a:solidFill>
              <a:latin typeface="Calibri" panose="020F0502020204030204" pitchFamily="34" charset="0"/>
              <a:sym typeface="宋体" panose="02010600030101010101" pitchFamily="2" charset="-122"/>
            </a:endParaRPr>
          </a:p>
        </p:txBody>
      </p:sp>
      <p:sp>
        <p:nvSpPr>
          <p:cNvPr id="8" name="椭圆 1"/>
          <p:cNvSpPr>
            <a:spLocks noChangeArrowheads="1"/>
          </p:cNvSpPr>
          <p:nvPr/>
        </p:nvSpPr>
        <p:spPr bwMode="auto">
          <a:xfrm rot="5400000">
            <a:off x="3411845" y="4379199"/>
            <a:ext cx="1644457" cy="1661588"/>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B0F0"/>
          </a:solidFill>
          <a:ln>
            <a:noFill/>
          </a:ln>
          <a:extLst/>
        </p:spPr>
        <p:txBody>
          <a:bodyPr anchor="ctr"/>
          <a:lstStyle/>
          <a:p>
            <a:pPr algn="ctr"/>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45"/>
          <p:cNvSpPr>
            <a:spLocks noChangeArrowheads="1"/>
          </p:cNvSpPr>
          <p:nvPr/>
        </p:nvSpPr>
        <p:spPr bwMode="auto">
          <a:xfrm>
            <a:off x="4171925" y="1908463"/>
            <a:ext cx="6071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b="1" dirty="0" smtClean="0">
                <a:latin typeface="Arial Black" panose="020B0A04020102020204" pitchFamily="34" charset="0"/>
                <a:ea typeface="微软雅黑" panose="020B0503020204020204" pitchFamily="34" charset="-122"/>
                <a:sym typeface="Arial Black" panose="020B0A04020102020204" pitchFamily="34" charset="0"/>
              </a:rPr>
              <a:t>1</a:t>
            </a:r>
            <a:endParaRPr lang="zh-CN" altLang="en-US" sz="4400" b="1" dirty="0">
              <a:latin typeface="Arial Black" panose="020B0A04020102020204" pitchFamily="34" charset="0"/>
              <a:ea typeface="微软雅黑" panose="020B0503020204020204" pitchFamily="34" charset="-122"/>
              <a:sym typeface="Arial Black" panose="020B0A04020102020204" pitchFamily="34" charset="0"/>
            </a:endParaRPr>
          </a:p>
        </p:txBody>
      </p:sp>
      <p:sp>
        <p:nvSpPr>
          <p:cNvPr id="12" name="TextBox 46"/>
          <p:cNvSpPr>
            <a:spLocks noChangeArrowheads="1"/>
          </p:cNvSpPr>
          <p:nvPr/>
        </p:nvSpPr>
        <p:spPr bwMode="auto">
          <a:xfrm>
            <a:off x="3984040" y="5004463"/>
            <a:ext cx="6071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b="1" dirty="0" smtClean="0">
                <a:latin typeface="Arial Black" panose="020B0A04020102020204" pitchFamily="34" charset="0"/>
                <a:ea typeface="微软雅黑" panose="020B0503020204020204" pitchFamily="34" charset="-122"/>
                <a:sym typeface="Arial Black" panose="020B0A04020102020204" pitchFamily="34" charset="0"/>
              </a:rPr>
              <a:t>2</a:t>
            </a:r>
            <a:endParaRPr lang="zh-CN" altLang="en-US" sz="4400" b="1" dirty="0">
              <a:latin typeface="Arial Black" panose="020B0A04020102020204" pitchFamily="34" charset="0"/>
              <a:ea typeface="微软雅黑" panose="020B0503020204020204" pitchFamily="34" charset="-122"/>
              <a:sym typeface="Arial Black" panose="020B0A04020102020204" pitchFamily="34" charset="0"/>
            </a:endParaRPr>
          </a:p>
        </p:txBody>
      </p:sp>
      <p:sp>
        <p:nvSpPr>
          <p:cNvPr id="13" name="TextBox 47"/>
          <p:cNvSpPr>
            <a:spLocks noChangeArrowheads="1"/>
          </p:cNvSpPr>
          <p:nvPr/>
        </p:nvSpPr>
        <p:spPr bwMode="auto">
          <a:xfrm>
            <a:off x="5296407" y="2641672"/>
            <a:ext cx="4449933"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您的内容打在这里，或通过复制您的文本后在此框中选择粘贴并选择只保留文字您的内容打在</a:t>
            </a:r>
            <a:r>
              <a:rPr lang="zh-CN" altLang="en-US" sz="1600" dirty="0" smtClean="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这里</a:t>
            </a:r>
            <a:endParaRPr lang="en-US" altLang="zh-CN" sz="1600" dirty="0" smtClean="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pPr>
            <a:r>
              <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a:t>
            </a:r>
            <a:r>
              <a:rPr lang="zh-CN" altLang="en-US" sz="1600" dirty="0" smtClean="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框</a:t>
            </a:r>
            <a:endParaRPr lang="en-US" altLang="zh-CN"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48"/>
          <p:cNvSpPr>
            <a:spLocks noChangeArrowheads="1"/>
          </p:cNvSpPr>
          <p:nvPr/>
        </p:nvSpPr>
        <p:spPr bwMode="auto">
          <a:xfrm>
            <a:off x="5146103" y="5574518"/>
            <a:ext cx="4781108"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您的内容打在这里，或通过复制您的文本后在此框中选择粘贴并选择只保留文字您的内容打在这里</a:t>
            </a:r>
            <a:endParaRPr lang="en-US" altLang="zh-CN"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252433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p:cBhvr>
                                        <p:cTn id="11" dur="250"/>
                                        <p:tgtEl>
                                          <p:spTgt spid="6"/>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p:cBhvr>
                                        <p:cTn id="15" dur="250"/>
                                        <p:tgtEl>
                                          <p:spTgt spid="7"/>
                                        </p:tgtEl>
                                      </p:cBhvr>
                                    </p:animEffect>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p:cBhvr>
                                        <p:cTn id="19" dur="1000"/>
                                        <p:tgtEl>
                                          <p:spTgt spid="8"/>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10"/>
                                        </p:tgtEl>
                                        <p:attrNameLst>
                                          <p:attrName>style.visibility</p:attrName>
                                        </p:attrNameLst>
                                      </p:cBhvr>
                                      <p:to>
                                        <p:strVal val="visible"/>
                                      </p:to>
                                    </p:set>
                                    <p:animEffect>
                                      <p:cBhvr>
                                        <p:cTn id="22" dur="250"/>
                                        <p:tgtEl>
                                          <p:spTgt spid="10"/>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p:cBhvr>
                                        <p:cTn id="32" dur="250"/>
                                        <p:tgtEl>
                                          <p:spTgt spid="4"/>
                                        </p:tgtEl>
                                      </p:cBhvr>
                                    </p:animEffect>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p:cBhvr>
                                        <p:cTn id="36" dur="250"/>
                                        <p:tgtEl>
                                          <p:spTgt spid="13"/>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p:cBhvr>
                                        <p:cTn id="40" dur="500"/>
                                        <p:tgtEl>
                                          <p:spTgt spid="12"/>
                                        </p:tgtEl>
                                      </p:cBhvr>
                                    </p:animEffect>
                                    <p:anim calcmode="lin" valueType="num">
                                      <p:cBhvr>
                                        <p:cTn id="41" dur="500" fill="hold"/>
                                        <p:tgtEl>
                                          <p:spTgt spid="12"/>
                                        </p:tgtEl>
                                        <p:attrNameLst>
                                          <p:attrName>ppt_x</p:attrName>
                                        </p:attrNameLst>
                                      </p:cBhvr>
                                      <p:tavLst>
                                        <p:tav tm="0">
                                          <p:val>
                                            <p:strVal val="#ppt_x"/>
                                          </p:val>
                                        </p:tav>
                                        <p:tav tm="100000">
                                          <p:val>
                                            <p:strVal val="#ppt_x"/>
                                          </p:val>
                                        </p:tav>
                                      </p:tavLst>
                                    </p:anim>
                                    <p:anim calcmode="lin" valueType="num">
                                      <p:cBhvr>
                                        <p:cTn id="42" dur="5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p:cBhvr>
                                        <p:cTn id="46" dur="250"/>
                                        <p:tgtEl>
                                          <p:spTgt spid="5"/>
                                        </p:tgtEl>
                                      </p:cBhvr>
                                    </p:animEffect>
                                  </p:childTnLst>
                                </p:cTn>
                              </p:par>
                            </p:childTnLst>
                          </p:cTn>
                        </p:par>
                        <p:par>
                          <p:cTn id="47" fill="hold">
                            <p:stCondLst>
                              <p:cond delay="3750"/>
                            </p:stCondLst>
                            <p:childTnLst>
                              <p:par>
                                <p:cTn id="48" presetID="42"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p:cBhvr>
                                        <p:cTn id="50" dur="250"/>
                                        <p:tgtEl>
                                          <p:spTgt spid="14"/>
                                        </p:tgtEl>
                                      </p:cBhvr>
                                    </p:animEffect>
                                    <p:anim calcmode="lin" valueType="num">
                                      <p:cBhvr>
                                        <p:cTn id="51" dur="250" fill="hold"/>
                                        <p:tgtEl>
                                          <p:spTgt spid="14"/>
                                        </p:tgtEl>
                                        <p:attrNameLst>
                                          <p:attrName>ppt_x</p:attrName>
                                        </p:attrNameLst>
                                      </p:cBhvr>
                                      <p:tavLst>
                                        <p:tav tm="0">
                                          <p:val>
                                            <p:strVal val="#ppt_x"/>
                                          </p:val>
                                        </p:tav>
                                        <p:tav tm="100000">
                                          <p:val>
                                            <p:strVal val="#ppt_x"/>
                                          </p:val>
                                        </p:tav>
                                      </p:tavLst>
                                    </p:anim>
                                    <p:anim calcmode="lin" valueType="num">
                                      <p:cBhvr>
                                        <p:cTn id="52"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autoUpdateAnimBg="0"/>
      <p:bldP spid="9" grpId="0" animBg="1"/>
      <p:bldP spid="4" grpId="0" bldLvl="0" animBg="1" autoUpdateAnimBg="0"/>
      <p:bldP spid="5" grpId="0" bldLvl="0" animBg="1" autoUpdateAnimBg="0"/>
      <p:bldP spid="6" grpId="0" bldLvl="0" animBg="1" autoUpdateAnimBg="0"/>
      <p:bldP spid="7" grpId="0" bldLvl="0" animBg="1" autoUpdateAnimBg="0"/>
      <p:bldP spid="8" grpId="0" bldLvl="0" animBg="1" autoUpdateAnimBg="0"/>
      <p:bldP spid="11" grpId="0" bldLvl="0" autoUpdateAnimBg="0"/>
      <p:bldP spid="12" grpId="0" bldLvl="0" autoUpdateAnimBg="0"/>
      <p:bldP spid="13" grpId="0" bldLvl="0" autoUpdateAnimBg="0"/>
      <p:bldP spid="14"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itchFamily="34" charset="-122"/>
                <a:ea typeface="微软雅黑" pitchFamily="34" charset="-122"/>
              </a:rPr>
              <a:t>说教法</a:t>
            </a:r>
            <a:endParaRPr lang="zh-CN" altLang="en-US" dirty="0">
              <a:solidFill>
                <a:prstClr val="black">
                  <a:lumMod val="65000"/>
                  <a:lumOff val="35000"/>
                </a:prstClr>
              </a:solidFill>
              <a:latin typeface="微软雅黑" pitchFamily="34" charset="-122"/>
              <a:ea typeface="微软雅黑"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2.2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4" name="Group 3"/>
          <p:cNvGrpSpPr>
            <a:grpSpLocks/>
          </p:cNvGrpSpPr>
          <p:nvPr/>
        </p:nvGrpSpPr>
        <p:grpSpPr bwMode="auto">
          <a:xfrm>
            <a:off x="817952" y="1773932"/>
            <a:ext cx="5842000" cy="3856038"/>
            <a:chOff x="0" y="0"/>
            <a:chExt cx="5166566" cy="3409678"/>
          </a:xfrm>
        </p:grpSpPr>
        <p:sp>
          <p:nvSpPr>
            <p:cNvPr id="5"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6"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7"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8"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9" name="KSO_GN4"/>
          <p:cNvSpPr>
            <a:spLocks noChangeArrowheads="1"/>
          </p:cNvSpPr>
          <p:nvPr/>
        </p:nvSpPr>
        <p:spPr bwMode="auto">
          <a:xfrm>
            <a:off x="967177" y="1929507"/>
            <a:ext cx="2220912" cy="2220913"/>
          </a:xfrm>
          <a:prstGeom prst="ellipse">
            <a:avLst/>
          </a:prstGeom>
          <a:solidFill>
            <a:srgbClr val="92D05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7200" dirty="0">
                <a:solidFill>
                  <a:schemeClr val="bg1"/>
                </a:solidFill>
                <a:latin typeface="Impact" pitchFamily="34" charset="0"/>
              </a:rPr>
              <a:t>04</a:t>
            </a:r>
          </a:p>
        </p:txBody>
      </p:sp>
      <p:sp>
        <p:nvSpPr>
          <p:cNvPr id="10" name="KSO_GN3"/>
          <p:cNvSpPr>
            <a:spLocks noChangeArrowheads="1"/>
          </p:cNvSpPr>
          <p:nvPr/>
        </p:nvSpPr>
        <p:spPr bwMode="auto">
          <a:xfrm>
            <a:off x="3011877" y="3556695"/>
            <a:ext cx="1571625" cy="1571625"/>
          </a:xfrm>
          <a:prstGeom prst="ellipse">
            <a:avLst/>
          </a:prstGeom>
          <a:solidFill>
            <a:srgbClr val="00B05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03</a:t>
            </a:r>
          </a:p>
        </p:txBody>
      </p:sp>
      <p:sp>
        <p:nvSpPr>
          <p:cNvPr id="11" name="KSO_GN2"/>
          <p:cNvSpPr>
            <a:spLocks noChangeArrowheads="1"/>
          </p:cNvSpPr>
          <p:nvPr/>
        </p:nvSpPr>
        <p:spPr bwMode="auto">
          <a:xfrm rot="10800000" flipV="1">
            <a:off x="4642239" y="4425057"/>
            <a:ext cx="1120775" cy="1120775"/>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dirty="0">
                <a:solidFill>
                  <a:schemeClr val="bg1"/>
                </a:solidFill>
                <a:latin typeface="Impact" pitchFamily="34" charset="0"/>
              </a:rPr>
              <a:t>02</a:t>
            </a:r>
            <a:endParaRPr lang="en-US" altLang="zh-CN" sz="2000" dirty="0">
              <a:solidFill>
                <a:schemeClr val="bg1"/>
              </a:solidFill>
              <a:latin typeface="Impact" pitchFamily="34" charset="0"/>
            </a:endParaRPr>
          </a:p>
        </p:txBody>
      </p:sp>
      <p:sp>
        <p:nvSpPr>
          <p:cNvPr id="12" name="KSO_GN1"/>
          <p:cNvSpPr>
            <a:spLocks noChangeArrowheads="1"/>
          </p:cNvSpPr>
          <p:nvPr/>
        </p:nvSpPr>
        <p:spPr bwMode="auto">
          <a:xfrm>
            <a:off x="5710627" y="5248970"/>
            <a:ext cx="773112" cy="773112"/>
          </a:xfrm>
          <a:prstGeom prst="ellipse">
            <a:avLst/>
          </a:prstGeom>
          <a:solidFill>
            <a:srgbClr val="0070C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dirty="0">
                <a:solidFill>
                  <a:schemeClr val="bg1"/>
                </a:solidFill>
                <a:latin typeface="Impact" pitchFamily="34" charset="0"/>
              </a:rPr>
              <a:t>01</a:t>
            </a:r>
          </a:p>
        </p:txBody>
      </p:sp>
      <p:sp>
        <p:nvSpPr>
          <p:cNvPr id="13" name="文本框 11"/>
          <p:cNvSpPr txBox="1">
            <a:spLocks noChangeArrowheads="1"/>
          </p:cNvSpPr>
          <p:nvPr/>
        </p:nvSpPr>
        <p:spPr bwMode="auto">
          <a:xfrm>
            <a:off x="3197969" y="1403209"/>
            <a:ext cx="560241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zh-CN" altLang="en-US" sz="1600" dirty="0">
              <a:solidFill>
                <a:srgbClr val="262626"/>
              </a:solidFill>
            </a:endParaRPr>
          </a:p>
        </p:txBody>
      </p:sp>
      <p:sp>
        <p:nvSpPr>
          <p:cNvPr id="14" name="文本框 12"/>
          <p:cNvSpPr txBox="1">
            <a:spLocks noChangeArrowheads="1"/>
          </p:cNvSpPr>
          <p:nvPr/>
        </p:nvSpPr>
        <p:spPr bwMode="auto">
          <a:xfrm>
            <a:off x="4442991" y="2913310"/>
            <a:ext cx="524939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5" name="文本框 13"/>
          <p:cNvSpPr txBox="1">
            <a:spLocks noChangeArrowheads="1"/>
          </p:cNvSpPr>
          <p:nvPr/>
        </p:nvSpPr>
        <p:spPr bwMode="auto">
          <a:xfrm>
            <a:off x="5739135" y="4137446"/>
            <a:ext cx="509164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6" name="文本框 14"/>
          <p:cNvSpPr txBox="1">
            <a:spLocks noChangeArrowheads="1"/>
          </p:cNvSpPr>
          <p:nvPr/>
        </p:nvSpPr>
        <p:spPr bwMode="auto">
          <a:xfrm>
            <a:off x="6654353" y="5217566"/>
            <a:ext cx="513345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Tree>
    <p:extLst>
      <p:ext uri="{BB962C8B-B14F-4D97-AF65-F5344CB8AC3E}">
        <p14:creationId xmlns:p14="http://schemas.microsoft.com/office/powerpoint/2010/main" val="2593707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750"/>
                                        <p:tgtEl>
                                          <p:spTgt spid="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7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4"/>
                                        </p:tgtEl>
                                        <p:attrNameLst>
                                          <p:attrName>ppt_y</p:attrName>
                                        </p:attrNameLst>
                                      </p:cBhvr>
                                      <p:tavLst>
                                        <p:tav tm="0">
                                          <p:val>
                                            <p:strVal val="#ppt_y"/>
                                          </p:val>
                                        </p:tav>
                                        <p:tav tm="100000">
                                          <p:val>
                                            <p:strVal val="#ppt_y"/>
                                          </p:val>
                                        </p:tav>
                                      </p:tavLst>
                                    </p:anim>
                                    <p:anim calcmode="lin" valueType="num">
                                      <p:cBhvr>
                                        <p:cTn id="3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4"/>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5"/>
                                        </p:tgtEl>
                                        <p:attrNameLst>
                                          <p:attrName>ppt_y</p:attrName>
                                        </p:attrNameLst>
                                      </p:cBhvr>
                                      <p:tavLst>
                                        <p:tav tm="0">
                                          <p:val>
                                            <p:strVal val="#ppt_y"/>
                                          </p:val>
                                        </p:tav>
                                        <p:tav tm="100000">
                                          <p:val>
                                            <p:strVal val="#ppt_y"/>
                                          </p:val>
                                        </p:tav>
                                      </p:tavLst>
                                    </p:anim>
                                    <p:anim calcmode="lin" valueType="num">
                                      <p:cBhvr>
                                        <p:cTn id="3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5"/>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6"/>
                                        </p:tgtEl>
                                        <p:attrNameLst>
                                          <p:attrName>ppt_y</p:attrName>
                                        </p:attrNameLst>
                                      </p:cBhvr>
                                      <p:tavLst>
                                        <p:tav tm="0">
                                          <p:val>
                                            <p:strVal val="#ppt_y"/>
                                          </p:val>
                                        </p:tav>
                                        <p:tav tm="100000">
                                          <p:val>
                                            <p:strVal val="#ppt_y"/>
                                          </p:val>
                                        </p:tav>
                                      </p:tavLst>
                                    </p:anim>
                                    <p:anim calcmode="lin" valueType="num">
                                      <p:cBhvr>
                                        <p:cTn id="4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autoUpdateAnimBg="0"/>
      <p:bldP spid="11" grpId="0" animBg="1" autoUpdateAnimBg="0"/>
      <p:bldP spid="12" grpId="0" animBg="1" autoUpdateAnimBg="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itchFamily="34" charset="-122"/>
                <a:ea typeface="微软雅黑" pitchFamily="34" charset="-122"/>
              </a:rPr>
              <a:t>说教法</a:t>
            </a:r>
            <a:endParaRPr lang="zh-CN" altLang="en-US" dirty="0">
              <a:solidFill>
                <a:prstClr val="black">
                  <a:lumMod val="65000"/>
                  <a:lumOff val="35000"/>
                </a:prstClr>
              </a:solidFill>
              <a:latin typeface="微软雅黑" pitchFamily="34" charset="-122"/>
              <a:ea typeface="微软雅黑"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2.3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cxnSp>
        <p:nvCxnSpPr>
          <p:cNvPr id="4" name="直接连接符 3"/>
          <p:cNvCxnSpPr/>
          <p:nvPr/>
        </p:nvCxnSpPr>
        <p:spPr>
          <a:xfrm flipH="1">
            <a:off x="1768467" y="3889187"/>
            <a:ext cx="3813175" cy="0"/>
          </a:xfrm>
          <a:prstGeom prst="line">
            <a:avLst/>
          </a:prstGeom>
          <a:ln w="6350">
            <a:solidFill>
              <a:schemeClr val="tx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972168" y="3351024"/>
            <a:ext cx="4412678" cy="0"/>
          </a:xfrm>
          <a:prstGeom prst="line">
            <a:avLst/>
          </a:prstGeom>
          <a:ln w="6350">
            <a:solidFill>
              <a:schemeClr val="tx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5972168" y="4725799"/>
            <a:ext cx="4412678" cy="0"/>
          </a:xfrm>
          <a:prstGeom prst="line">
            <a:avLst/>
          </a:prstGeom>
          <a:ln w="6350">
            <a:solidFill>
              <a:schemeClr val="tx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7" name="组合 7"/>
          <p:cNvGrpSpPr>
            <a:grpSpLocks/>
          </p:cNvGrpSpPr>
          <p:nvPr/>
        </p:nvGrpSpPr>
        <p:grpSpPr bwMode="auto">
          <a:xfrm>
            <a:off x="4784717" y="3493462"/>
            <a:ext cx="2292350" cy="1428750"/>
            <a:chOff x="2870522" y="3646025"/>
            <a:chExt cx="2986268" cy="1863523"/>
          </a:xfrm>
          <a:solidFill>
            <a:srgbClr val="0070C0"/>
          </a:solidFill>
        </p:grpSpPr>
        <p:sp>
          <p:nvSpPr>
            <p:cNvPr id="8" name="任意多边形 7"/>
            <p:cNvSpPr/>
            <p:nvPr/>
          </p:nvSpPr>
          <p:spPr>
            <a:xfrm>
              <a:off x="2870522" y="4820044"/>
              <a:ext cx="2986268" cy="689504"/>
            </a:xfrm>
            <a:custGeom>
              <a:avLst/>
              <a:gdLst>
                <a:gd name="connsiteX0" fmla="*/ 0 w 2963119"/>
                <a:gd name="connsiteY0" fmla="*/ 0 h 682906"/>
                <a:gd name="connsiteX1" fmla="*/ 2963119 w 2963119"/>
                <a:gd name="connsiteY1" fmla="*/ 46299 h 682906"/>
                <a:gd name="connsiteX2" fmla="*/ 2905245 w 2963119"/>
                <a:gd name="connsiteY2" fmla="*/ 682906 h 682906"/>
                <a:gd name="connsiteX3" fmla="*/ 69448 w 2963119"/>
                <a:gd name="connsiteY3" fmla="*/ 659757 h 682906"/>
                <a:gd name="connsiteX4" fmla="*/ 0 w 2963119"/>
                <a:gd name="connsiteY4" fmla="*/ 0 h 682906"/>
                <a:gd name="connsiteX0" fmla="*/ 0 w 2963119"/>
                <a:gd name="connsiteY0" fmla="*/ 0 h 689114"/>
                <a:gd name="connsiteX1" fmla="*/ 2963119 w 2963119"/>
                <a:gd name="connsiteY1" fmla="*/ 52507 h 689114"/>
                <a:gd name="connsiteX2" fmla="*/ 2905245 w 2963119"/>
                <a:gd name="connsiteY2" fmla="*/ 689114 h 689114"/>
                <a:gd name="connsiteX3" fmla="*/ 69448 w 2963119"/>
                <a:gd name="connsiteY3" fmla="*/ 665965 h 689114"/>
                <a:gd name="connsiteX4" fmla="*/ 0 w 2963119"/>
                <a:gd name="connsiteY4" fmla="*/ 0 h 68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119" h="689114">
                  <a:moveTo>
                    <a:pt x="0" y="0"/>
                  </a:moveTo>
                  <a:lnTo>
                    <a:pt x="2963119" y="52507"/>
                  </a:lnTo>
                  <a:lnTo>
                    <a:pt x="2905245" y="689114"/>
                  </a:lnTo>
                  <a:lnTo>
                    <a:pt x="69448" y="665965"/>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9" name="任意多边形 8"/>
            <p:cNvSpPr/>
            <p:nvPr/>
          </p:nvSpPr>
          <p:spPr>
            <a:xfrm>
              <a:off x="2870522" y="3646025"/>
              <a:ext cx="2986268" cy="1227854"/>
            </a:xfrm>
            <a:custGeom>
              <a:avLst/>
              <a:gdLst>
                <a:gd name="connsiteX0" fmla="*/ 2986268 w 2986268"/>
                <a:gd name="connsiteY0" fmla="*/ 1226917 h 1226917"/>
                <a:gd name="connsiteX1" fmla="*/ 2777924 w 2986268"/>
                <a:gd name="connsiteY1" fmla="*/ 34724 h 1226917"/>
                <a:gd name="connsiteX2" fmla="*/ 266217 w 2986268"/>
                <a:gd name="connsiteY2" fmla="*/ 0 h 1226917"/>
                <a:gd name="connsiteX3" fmla="*/ 0 w 2986268"/>
                <a:gd name="connsiteY3" fmla="*/ 1169043 h 1226917"/>
                <a:gd name="connsiteX4" fmla="*/ 2986268 w 2986268"/>
                <a:gd name="connsiteY4" fmla="*/ 1226917 h 122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6268" h="1226917">
                  <a:moveTo>
                    <a:pt x="2986268" y="1226917"/>
                  </a:moveTo>
                  <a:lnTo>
                    <a:pt x="2777924" y="34724"/>
                  </a:lnTo>
                  <a:lnTo>
                    <a:pt x="266217" y="0"/>
                  </a:lnTo>
                  <a:lnTo>
                    <a:pt x="0" y="1169043"/>
                  </a:lnTo>
                  <a:lnTo>
                    <a:pt x="2986268" y="1226917"/>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0" name="组合 9"/>
          <p:cNvGrpSpPr>
            <a:grpSpLocks/>
          </p:cNvGrpSpPr>
          <p:nvPr/>
        </p:nvGrpSpPr>
        <p:grpSpPr bwMode="auto">
          <a:xfrm>
            <a:off x="4700580" y="3034674"/>
            <a:ext cx="2460625" cy="1631950"/>
            <a:chOff x="2673752" y="2919206"/>
            <a:chExt cx="3206187" cy="2126517"/>
          </a:xfrm>
          <a:solidFill>
            <a:srgbClr val="00B0F0"/>
          </a:solidFill>
        </p:grpSpPr>
        <p:sp>
          <p:nvSpPr>
            <p:cNvPr id="11" name="任意多边形 10"/>
            <p:cNvSpPr/>
            <p:nvPr/>
          </p:nvSpPr>
          <p:spPr>
            <a:xfrm>
              <a:off x="2673752" y="3761125"/>
              <a:ext cx="2835923" cy="1274255"/>
            </a:xfrm>
            <a:custGeom>
              <a:avLst/>
              <a:gdLst>
                <a:gd name="connsiteX0" fmla="*/ 0 w 2835797"/>
                <a:gd name="connsiteY0" fmla="*/ 0 h 1273215"/>
                <a:gd name="connsiteX1" fmla="*/ 2835797 w 2835797"/>
                <a:gd name="connsiteY1" fmla="*/ 544010 h 1273215"/>
                <a:gd name="connsiteX2" fmla="*/ 2766349 w 2835797"/>
                <a:gd name="connsiteY2" fmla="*/ 1273215 h 1273215"/>
                <a:gd name="connsiteX3" fmla="*/ 11575 w 2835797"/>
                <a:gd name="connsiteY3" fmla="*/ 706056 h 1273215"/>
                <a:gd name="connsiteX4" fmla="*/ 0 w 2835797"/>
                <a:gd name="connsiteY4" fmla="*/ 0 h 1273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5797" h="1273215">
                  <a:moveTo>
                    <a:pt x="0" y="0"/>
                  </a:moveTo>
                  <a:lnTo>
                    <a:pt x="2835797" y="544010"/>
                  </a:lnTo>
                  <a:lnTo>
                    <a:pt x="2766349" y="1273215"/>
                  </a:lnTo>
                  <a:lnTo>
                    <a:pt x="11575" y="706056"/>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2" name="任意多边形 11"/>
            <p:cNvSpPr/>
            <p:nvPr/>
          </p:nvSpPr>
          <p:spPr>
            <a:xfrm>
              <a:off x="5445552" y="3275005"/>
              <a:ext cx="434387" cy="1770718"/>
            </a:xfrm>
            <a:custGeom>
              <a:avLst/>
              <a:gdLst>
                <a:gd name="connsiteX0" fmla="*/ 57873 w 428263"/>
                <a:gd name="connsiteY0" fmla="*/ 1018573 h 1782502"/>
                <a:gd name="connsiteX1" fmla="*/ 0 w 428263"/>
                <a:gd name="connsiteY1" fmla="*/ 1782502 h 1782502"/>
                <a:gd name="connsiteX2" fmla="*/ 393539 w 428263"/>
                <a:gd name="connsiteY2" fmla="*/ 451413 h 1782502"/>
                <a:gd name="connsiteX3" fmla="*/ 428263 w 428263"/>
                <a:gd name="connsiteY3" fmla="*/ 0 h 1782502"/>
                <a:gd name="connsiteX4" fmla="*/ 57873 w 428263"/>
                <a:gd name="connsiteY4" fmla="*/ 1018573 h 1782502"/>
                <a:gd name="connsiteX0" fmla="*/ 64080 w 434470"/>
                <a:gd name="connsiteY0" fmla="*/ 1018573 h 1770087"/>
                <a:gd name="connsiteX1" fmla="*/ 0 w 434470"/>
                <a:gd name="connsiteY1" fmla="*/ 1770087 h 1770087"/>
                <a:gd name="connsiteX2" fmla="*/ 399746 w 434470"/>
                <a:gd name="connsiteY2" fmla="*/ 451413 h 1770087"/>
                <a:gd name="connsiteX3" fmla="*/ 434470 w 434470"/>
                <a:gd name="connsiteY3" fmla="*/ 0 h 1770087"/>
                <a:gd name="connsiteX4" fmla="*/ 64080 w 434470"/>
                <a:gd name="connsiteY4" fmla="*/ 1018573 h 1770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470" h="1770087">
                  <a:moveTo>
                    <a:pt x="64080" y="1018573"/>
                  </a:moveTo>
                  <a:lnTo>
                    <a:pt x="0" y="1770087"/>
                  </a:lnTo>
                  <a:lnTo>
                    <a:pt x="399746" y="451413"/>
                  </a:lnTo>
                  <a:lnTo>
                    <a:pt x="434470" y="0"/>
                  </a:lnTo>
                  <a:lnTo>
                    <a:pt x="64080" y="1018573"/>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3" name="任意多边形 12"/>
            <p:cNvSpPr/>
            <p:nvPr/>
          </p:nvSpPr>
          <p:spPr>
            <a:xfrm>
              <a:off x="2673752" y="2919206"/>
              <a:ext cx="3206187" cy="1408715"/>
            </a:xfrm>
            <a:custGeom>
              <a:avLst/>
              <a:gdLst>
                <a:gd name="connsiteX0" fmla="*/ 3206187 w 3206187"/>
                <a:gd name="connsiteY0" fmla="*/ 381964 h 1423686"/>
                <a:gd name="connsiteX1" fmla="*/ 2835797 w 3206187"/>
                <a:gd name="connsiteY1" fmla="*/ 1423686 h 1423686"/>
                <a:gd name="connsiteX2" fmla="*/ 0 w 3206187"/>
                <a:gd name="connsiteY2" fmla="*/ 868101 h 1423686"/>
                <a:gd name="connsiteX3" fmla="*/ 601883 w 3206187"/>
                <a:gd name="connsiteY3" fmla="*/ 0 h 1423686"/>
                <a:gd name="connsiteX4" fmla="*/ 3206187 w 3206187"/>
                <a:gd name="connsiteY4" fmla="*/ 381964 h 1423686"/>
                <a:gd name="connsiteX0" fmla="*/ 3206187 w 3206187"/>
                <a:gd name="connsiteY0" fmla="*/ 368004 h 1409726"/>
                <a:gd name="connsiteX1" fmla="*/ 2835797 w 3206187"/>
                <a:gd name="connsiteY1" fmla="*/ 1409726 h 1409726"/>
                <a:gd name="connsiteX2" fmla="*/ 0 w 3206187"/>
                <a:gd name="connsiteY2" fmla="*/ 854141 h 1409726"/>
                <a:gd name="connsiteX3" fmla="*/ 671685 w 3206187"/>
                <a:gd name="connsiteY3" fmla="*/ 0 h 1409726"/>
                <a:gd name="connsiteX4" fmla="*/ 3206187 w 3206187"/>
                <a:gd name="connsiteY4" fmla="*/ 368004 h 140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6187" h="1409726">
                  <a:moveTo>
                    <a:pt x="3206187" y="368004"/>
                  </a:moveTo>
                  <a:lnTo>
                    <a:pt x="2835797" y="1409726"/>
                  </a:lnTo>
                  <a:lnTo>
                    <a:pt x="0" y="854141"/>
                  </a:lnTo>
                  <a:lnTo>
                    <a:pt x="671685" y="0"/>
                  </a:lnTo>
                  <a:lnTo>
                    <a:pt x="3206187" y="368004"/>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4" name="组合 13"/>
          <p:cNvGrpSpPr>
            <a:grpSpLocks/>
          </p:cNvGrpSpPr>
          <p:nvPr/>
        </p:nvGrpSpPr>
        <p:grpSpPr bwMode="auto">
          <a:xfrm>
            <a:off x="4665655" y="2382212"/>
            <a:ext cx="2814637" cy="1712912"/>
            <a:chOff x="2715552" y="2197324"/>
            <a:chExt cx="3667494" cy="2233915"/>
          </a:xfrm>
          <a:solidFill>
            <a:srgbClr val="00B050"/>
          </a:solidFill>
        </p:grpSpPr>
        <p:sp>
          <p:nvSpPr>
            <p:cNvPr id="15" name="任意多边形 14"/>
            <p:cNvSpPr/>
            <p:nvPr/>
          </p:nvSpPr>
          <p:spPr>
            <a:xfrm>
              <a:off x="4229712" y="2892964"/>
              <a:ext cx="2147129" cy="1538275"/>
            </a:xfrm>
            <a:custGeom>
              <a:avLst/>
              <a:gdLst>
                <a:gd name="connsiteX0" fmla="*/ 23150 w 2164466"/>
                <a:gd name="connsiteY0" fmla="*/ 717630 h 1562582"/>
                <a:gd name="connsiteX1" fmla="*/ 0 w 2164466"/>
                <a:gd name="connsiteY1" fmla="*/ 1562582 h 1562582"/>
                <a:gd name="connsiteX2" fmla="*/ 2118167 w 2164466"/>
                <a:gd name="connsiteY2" fmla="*/ 706056 h 1562582"/>
                <a:gd name="connsiteX3" fmla="*/ 2164466 w 2164466"/>
                <a:gd name="connsiteY3" fmla="*/ 0 h 1562582"/>
                <a:gd name="connsiteX4" fmla="*/ 23150 w 2164466"/>
                <a:gd name="connsiteY4" fmla="*/ 717630 h 1562582"/>
                <a:gd name="connsiteX0" fmla="*/ 23150 w 2145745"/>
                <a:gd name="connsiteY0" fmla="*/ 699008 h 1543960"/>
                <a:gd name="connsiteX1" fmla="*/ 0 w 2145745"/>
                <a:gd name="connsiteY1" fmla="*/ 1543960 h 1543960"/>
                <a:gd name="connsiteX2" fmla="*/ 2118167 w 2145745"/>
                <a:gd name="connsiteY2" fmla="*/ 687434 h 1543960"/>
                <a:gd name="connsiteX3" fmla="*/ 2145745 w 2145745"/>
                <a:gd name="connsiteY3" fmla="*/ 0 h 1543960"/>
                <a:gd name="connsiteX4" fmla="*/ 23150 w 2145745"/>
                <a:gd name="connsiteY4" fmla="*/ 699008 h 1543960"/>
                <a:gd name="connsiteX0" fmla="*/ 23150 w 2158226"/>
                <a:gd name="connsiteY0" fmla="*/ 692800 h 1537752"/>
                <a:gd name="connsiteX1" fmla="*/ 0 w 2158226"/>
                <a:gd name="connsiteY1" fmla="*/ 1537752 h 1537752"/>
                <a:gd name="connsiteX2" fmla="*/ 2118167 w 2158226"/>
                <a:gd name="connsiteY2" fmla="*/ 681226 h 1537752"/>
                <a:gd name="connsiteX3" fmla="*/ 2158226 w 2158226"/>
                <a:gd name="connsiteY3" fmla="*/ 0 h 1537752"/>
                <a:gd name="connsiteX4" fmla="*/ 23150 w 2158226"/>
                <a:gd name="connsiteY4" fmla="*/ 692800 h 1537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8226" h="1537752">
                  <a:moveTo>
                    <a:pt x="23150" y="692800"/>
                  </a:moveTo>
                  <a:lnTo>
                    <a:pt x="0" y="1537752"/>
                  </a:lnTo>
                  <a:lnTo>
                    <a:pt x="2118167" y="681226"/>
                  </a:lnTo>
                  <a:lnTo>
                    <a:pt x="2158226" y="0"/>
                  </a:lnTo>
                  <a:lnTo>
                    <a:pt x="23150" y="69280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6" name="任意多边形 15"/>
            <p:cNvSpPr/>
            <p:nvPr/>
          </p:nvSpPr>
          <p:spPr>
            <a:xfrm>
              <a:off x="2721757" y="2197324"/>
              <a:ext cx="3661289" cy="1399562"/>
            </a:xfrm>
            <a:custGeom>
              <a:avLst/>
              <a:gdLst>
                <a:gd name="connsiteX0" fmla="*/ 1551008 w 3692324"/>
                <a:gd name="connsiteY0" fmla="*/ 1400537 h 1400537"/>
                <a:gd name="connsiteX1" fmla="*/ 3692324 w 3692324"/>
                <a:gd name="connsiteY1" fmla="*/ 694481 h 1400537"/>
                <a:gd name="connsiteX2" fmla="*/ 1979271 w 3692324"/>
                <a:gd name="connsiteY2" fmla="*/ 0 h 1400537"/>
                <a:gd name="connsiteX3" fmla="*/ 0 w 3692324"/>
                <a:gd name="connsiteY3" fmla="*/ 520861 h 1400537"/>
                <a:gd name="connsiteX4" fmla="*/ 1551008 w 3692324"/>
                <a:gd name="connsiteY4" fmla="*/ 1400537 h 1400537"/>
                <a:gd name="connsiteX0" fmla="*/ 1519972 w 3661288"/>
                <a:gd name="connsiteY0" fmla="*/ 1400537 h 1400537"/>
                <a:gd name="connsiteX1" fmla="*/ 3661288 w 3661288"/>
                <a:gd name="connsiteY1" fmla="*/ 694481 h 1400537"/>
                <a:gd name="connsiteX2" fmla="*/ 1948235 w 3661288"/>
                <a:gd name="connsiteY2" fmla="*/ 0 h 1400537"/>
                <a:gd name="connsiteX3" fmla="*/ 0 w 3661288"/>
                <a:gd name="connsiteY3" fmla="*/ 520862 h 1400537"/>
                <a:gd name="connsiteX4" fmla="*/ 1519972 w 3661288"/>
                <a:gd name="connsiteY4" fmla="*/ 1400537 h 1400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1288" h="1400537">
                  <a:moveTo>
                    <a:pt x="1519972" y="1400537"/>
                  </a:moveTo>
                  <a:lnTo>
                    <a:pt x="3661288" y="694481"/>
                  </a:lnTo>
                  <a:lnTo>
                    <a:pt x="1948235" y="0"/>
                  </a:lnTo>
                  <a:lnTo>
                    <a:pt x="0" y="520862"/>
                  </a:lnTo>
                  <a:lnTo>
                    <a:pt x="1519972" y="1400537"/>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7" name="任意多边形 16"/>
            <p:cNvSpPr/>
            <p:nvPr/>
          </p:nvSpPr>
          <p:spPr>
            <a:xfrm>
              <a:off x="2715552" y="2712842"/>
              <a:ext cx="1532776" cy="1718397"/>
            </a:xfrm>
            <a:custGeom>
              <a:avLst/>
              <a:gdLst>
                <a:gd name="connsiteX0" fmla="*/ 0 w 1551008"/>
                <a:gd name="connsiteY0" fmla="*/ 0 h 1736202"/>
                <a:gd name="connsiteX1" fmla="*/ 46299 w 1551008"/>
                <a:gd name="connsiteY1" fmla="*/ 671331 h 1736202"/>
                <a:gd name="connsiteX2" fmla="*/ 1551008 w 1551008"/>
                <a:gd name="connsiteY2" fmla="*/ 1736202 h 1736202"/>
                <a:gd name="connsiteX3" fmla="*/ 1551008 w 1551008"/>
                <a:gd name="connsiteY3" fmla="*/ 891250 h 1736202"/>
                <a:gd name="connsiteX4" fmla="*/ 0 w 1551008"/>
                <a:gd name="connsiteY4" fmla="*/ 0 h 1736202"/>
                <a:gd name="connsiteX0" fmla="*/ 0 w 1557216"/>
                <a:gd name="connsiteY0" fmla="*/ 0 h 1736202"/>
                <a:gd name="connsiteX1" fmla="*/ 46299 w 1557216"/>
                <a:gd name="connsiteY1" fmla="*/ 671331 h 1736202"/>
                <a:gd name="connsiteX2" fmla="*/ 1551008 w 1557216"/>
                <a:gd name="connsiteY2" fmla="*/ 1736202 h 1736202"/>
                <a:gd name="connsiteX3" fmla="*/ 1557216 w 1557216"/>
                <a:gd name="connsiteY3" fmla="*/ 909872 h 1736202"/>
                <a:gd name="connsiteX4" fmla="*/ 0 w 1557216"/>
                <a:gd name="connsiteY4" fmla="*/ 0 h 1736202"/>
                <a:gd name="connsiteX0" fmla="*/ 0 w 1532387"/>
                <a:gd name="connsiteY0" fmla="*/ 0 h 1717580"/>
                <a:gd name="connsiteX1" fmla="*/ 21470 w 1532387"/>
                <a:gd name="connsiteY1" fmla="*/ 652709 h 1717580"/>
                <a:gd name="connsiteX2" fmla="*/ 1526179 w 1532387"/>
                <a:gd name="connsiteY2" fmla="*/ 1717580 h 1717580"/>
                <a:gd name="connsiteX3" fmla="*/ 1532387 w 1532387"/>
                <a:gd name="connsiteY3" fmla="*/ 891250 h 1717580"/>
                <a:gd name="connsiteX4" fmla="*/ 0 w 1532387"/>
                <a:gd name="connsiteY4" fmla="*/ 0 h 1717580"/>
                <a:gd name="connsiteX0" fmla="*/ 0 w 1532387"/>
                <a:gd name="connsiteY0" fmla="*/ 0 h 1711373"/>
                <a:gd name="connsiteX1" fmla="*/ 21470 w 1532387"/>
                <a:gd name="connsiteY1" fmla="*/ 646502 h 1711373"/>
                <a:gd name="connsiteX2" fmla="*/ 1526179 w 1532387"/>
                <a:gd name="connsiteY2" fmla="*/ 1711373 h 1711373"/>
                <a:gd name="connsiteX3" fmla="*/ 1532387 w 1532387"/>
                <a:gd name="connsiteY3" fmla="*/ 885043 h 1711373"/>
                <a:gd name="connsiteX4" fmla="*/ 0 w 1532387"/>
                <a:gd name="connsiteY4" fmla="*/ 0 h 1711373"/>
                <a:gd name="connsiteX0" fmla="*/ 0 w 1532387"/>
                <a:gd name="connsiteY0" fmla="*/ 0 h 1717580"/>
                <a:gd name="connsiteX1" fmla="*/ 21470 w 1532387"/>
                <a:gd name="connsiteY1" fmla="*/ 652709 h 1717580"/>
                <a:gd name="connsiteX2" fmla="*/ 1526179 w 1532387"/>
                <a:gd name="connsiteY2" fmla="*/ 1717580 h 1717580"/>
                <a:gd name="connsiteX3" fmla="*/ 1532387 w 1532387"/>
                <a:gd name="connsiteY3" fmla="*/ 891250 h 1717580"/>
                <a:gd name="connsiteX4" fmla="*/ 0 w 1532387"/>
                <a:gd name="connsiteY4" fmla="*/ 0 h 1717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2387" h="1717580">
                  <a:moveTo>
                    <a:pt x="0" y="0"/>
                  </a:moveTo>
                  <a:lnTo>
                    <a:pt x="21470" y="652709"/>
                  </a:lnTo>
                  <a:lnTo>
                    <a:pt x="1526179" y="1717580"/>
                  </a:lnTo>
                  <a:cubicBezTo>
                    <a:pt x="1528248" y="1442137"/>
                    <a:pt x="1530318" y="1166693"/>
                    <a:pt x="1532387" y="891250"/>
                  </a:cubicBez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8" name="TextBox 11"/>
          <p:cNvSpPr txBox="1">
            <a:spLocks noChangeArrowheads="1"/>
          </p:cNvSpPr>
          <p:nvPr/>
        </p:nvSpPr>
        <p:spPr bwMode="auto">
          <a:xfrm flipH="1">
            <a:off x="1454142" y="3242637"/>
            <a:ext cx="1460500" cy="58477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latin typeface="微软雅黑" pitchFamily="34" charset="-122"/>
                <a:ea typeface="微软雅黑" pitchFamily="34" charset="-122"/>
                <a:cs typeface="+mn-cs"/>
              </a:rPr>
              <a:t>点击添加文本    </a:t>
            </a:r>
            <a:endParaRPr lang="en-US" altLang="zh-CN" sz="1600" kern="0" dirty="0" smtClean="0">
              <a:latin typeface="微软雅黑" pitchFamily="34" charset="-122"/>
              <a:ea typeface="微软雅黑" pitchFamily="34" charset="-122"/>
              <a:cs typeface="+mn-cs"/>
            </a:endParaRPr>
          </a:p>
          <a:p>
            <a:pPr eaLnBrk="1" fontAlgn="auto" hangingPunct="1">
              <a:spcBef>
                <a:spcPts val="0"/>
              </a:spcBef>
              <a:spcAft>
                <a:spcPts val="0"/>
              </a:spcAft>
              <a:defRPr/>
            </a:pPr>
            <a:r>
              <a:rPr lang="zh-CN" altLang="en-US" sz="1600" kern="0" dirty="0" smtClean="0">
                <a:latin typeface="微软雅黑" pitchFamily="34" charset="-122"/>
                <a:ea typeface="微软雅黑" pitchFamily="34" charset="-122"/>
                <a:cs typeface="+mn-cs"/>
              </a:rPr>
              <a:t>点击添加文本</a:t>
            </a:r>
            <a:endParaRPr lang="en-US" altLang="zh-CN" sz="1600" kern="0" dirty="0" smtClean="0">
              <a:latin typeface="微软雅黑" pitchFamily="34" charset="-122"/>
              <a:ea typeface="微软雅黑" pitchFamily="34" charset="-122"/>
              <a:cs typeface="+mn-cs"/>
            </a:endParaRPr>
          </a:p>
        </p:txBody>
      </p:sp>
      <p:sp>
        <p:nvSpPr>
          <p:cNvPr id="19" name="TextBox 11"/>
          <p:cNvSpPr txBox="1">
            <a:spLocks noChangeArrowheads="1"/>
          </p:cNvSpPr>
          <p:nvPr/>
        </p:nvSpPr>
        <p:spPr bwMode="auto">
          <a:xfrm flipH="1">
            <a:off x="1442451" y="2839412"/>
            <a:ext cx="1781754"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smtClean="0">
                <a:latin typeface="微软雅黑" pitchFamily="34" charset="-122"/>
                <a:ea typeface="微软雅黑" pitchFamily="34" charset="-122"/>
                <a:cs typeface="+mn-cs"/>
              </a:rPr>
              <a:t>情景教学法</a:t>
            </a:r>
            <a:endParaRPr lang="en-US" altLang="zh-CN" sz="2000" b="1" kern="0" dirty="0" smtClean="0">
              <a:latin typeface="微软雅黑" pitchFamily="34" charset="-122"/>
              <a:ea typeface="微软雅黑" pitchFamily="34" charset="-122"/>
              <a:cs typeface="+mn-cs"/>
            </a:endParaRPr>
          </a:p>
        </p:txBody>
      </p:sp>
      <p:sp>
        <p:nvSpPr>
          <p:cNvPr id="20" name="TextBox 11"/>
          <p:cNvSpPr txBox="1">
            <a:spLocks noChangeArrowheads="1"/>
          </p:cNvSpPr>
          <p:nvPr/>
        </p:nvSpPr>
        <p:spPr bwMode="auto">
          <a:xfrm flipH="1">
            <a:off x="8834181" y="2717174"/>
            <a:ext cx="1460500" cy="58477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fontAlgn="auto" hangingPunct="1">
              <a:spcBef>
                <a:spcPts val="0"/>
              </a:spcBef>
              <a:spcAft>
                <a:spcPts val="0"/>
              </a:spcAft>
              <a:defRPr/>
            </a:pPr>
            <a:r>
              <a:rPr lang="zh-CN" altLang="en-US" sz="1600" kern="0" dirty="0" smtClean="0">
                <a:latin typeface="微软雅黑" pitchFamily="34" charset="-122"/>
                <a:ea typeface="微软雅黑" pitchFamily="34" charset="-122"/>
                <a:cs typeface="+mn-cs"/>
              </a:rPr>
              <a:t>点击添加文本    </a:t>
            </a:r>
            <a:endParaRPr lang="en-US" altLang="zh-CN" sz="1600" kern="0" dirty="0" smtClean="0">
              <a:latin typeface="微软雅黑" pitchFamily="34" charset="-122"/>
              <a:ea typeface="微软雅黑" pitchFamily="34" charset="-122"/>
              <a:cs typeface="+mn-cs"/>
            </a:endParaRPr>
          </a:p>
          <a:p>
            <a:pPr algn="r" eaLnBrk="1" fontAlgn="auto" hangingPunct="1">
              <a:spcBef>
                <a:spcPts val="0"/>
              </a:spcBef>
              <a:spcAft>
                <a:spcPts val="0"/>
              </a:spcAft>
              <a:defRPr/>
            </a:pPr>
            <a:r>
              <a:rPr lang="zh-CN" altLang="en-US" sz="1600" kern="0" dirty="0" smtClean="0">
                <a:latin typeface="微软雅黑" pitchFamily="34" charset="-122"/>
                <a:ea typeface="微软雅黑" pitchFamily="34" charset="-122"/>
                <a:cs typeface="+mn-cs"/>
              </a:rPr>
              <a:t>点击添加文本</a:t>
            </a:r>
            <a:endParaRPr lang="en-US" altLang="zh-CN" sz="1600" kern="0" dirty="0" smtClean="0">
              <a:latin typeface="微软雅黑" pitchFamily="34" charset="-122"/>
              <a:ea typeface="微软雅黑" pitchFamily="34" charset="-122"/>
              <a:cs typeface="+mn-cs"/>
            </a:endParaRPr>
          </a:p>
        </p:txBody>
      </p:sp>
      <p:sp>
        <p:nvSpPr>
          <p:cNvPr id="21" name="TextBox 11"/>
          <p:cNvSpPr txBox="1">
            <a:spLocks noChangeArrowheads="1"/>
          </p:cNvSpPr>
          <p:nvPr/>
        </p:nvSpPr>
        <p:spPr bwMode="auto">
          <a:xfrm flipH="1">
            <a:off x="8512927" y="2312362"/>
            <a:ext cx="1781753"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fontAlgn="auto" hangingPunct="1">
              <a:spcBef>
                <a:spcPts val="0"/>
              </a:spcBef>
              <a:spcAft>
                <a:spcPts val="0"/>
              </a:spcAft>
              <a:defRPr/>
            </a:pPr>
            <a:r>
              <a:rPr lang="zh-CN" altLang="en-US" sz="2000" b="1" kern="0" dirty="0" smtClean="0">
                <a:latin typeface="微软雅黑" pitchFamily="34" charset="-122"/>
                <a:ea typeface="微软雅黑" pitchFamily="34" charset="-122"/>
                <a:cs typeface="+mn-cs"/>
              </a:rPr>
              <a:t>对话式教学法</a:t>
            </a:r>
            <a:endParaRPr lang="en-US" altLang="zh-CN" sz="2000" b="1" kern="0" dirty="0" smtClean="0">
              <a:latin typeface="微软雅黑" pitchFamily="34" charset="-122"/>
              <a:ea typeface="微软雅黑" pitchFamily="34" charset="-122"/>
              <a:cs typeface="+mn-cs"/>
            </a:endParaRPr>
          </a:p>
        </p:txBody>
      </p:sp>
      <p:sp>
        <p:nvSpPr>
          <p:cNvPr id="22" name="TextBox 11"/>
          <p:cNvSpPr txBox="1">
            <a:spLocks noChangeArrowheads="1"/>
          </p:cNvSpPr>
          <p:nvPr/>
        </p:nvSpPr>
        <p:spPr bwMode="auto">
          <a:xfrm flipH="1">
            <a:off x="8834181" y="4099887"/>
            <a:ext cx="1460500" cy="58477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fontAlgn="auto" hangingPunct="1">
              <a:spcBef>
                <a:spcPts val="0"/>
              </a:spcBef>
              <a:spcAft>
                <a:spcPts val="0"/>
              </a:spcAft>
              <a:defRPr/>
            </a:pPr>
            <a:r>
              <a:rPr lang="zh-CN" altLang="en-US" sz="1600" kern="0" dirty="0" smtClean="0">
                <a:latin typeface="微软雅黑" pitchFamily="34" charset="-122"/>
                <a:ea typeface="微软雅黑" pitchFamily="34" charset="-122"/>
                <a:cs typeface="+mn-cs"/>
              </a:rPr>
              <a:t>点击添加文本    </a:t>
            </a:r>
            <a:endParaRPr lang="en-US" altLang="zh-CN" sz="1600" kern="0" dirty="0" smtClean="0">
              <a:latin typeface="微软雅黑" pitchFamily="34" charset="-122"/>
              <a:ea typeface="微软雅黑" pitchFamily="34" charset="-122"/>
              <a:cs typeface="+mn-cs"/>
            </a:endParaRPr>
          </a:p>
          <a:p>
            <a:pPr algn="r" eaLnBrk="1" fontAlgn="auto" hangingPunct="1">
              <a:spcBef>
                <a:spcPts val="0"/>
              </a:spcBef>
              <a:spcAft>
                <a:spcPts val="0"/>
              </a:spcAft>
              <a:defRPr/>
            </a:pPr>
            <a:r>
              <a:rPr lang="zh-CN" altLang="en-US" sz="1600" kern="0" dirty="0" smtClean="0">
                <a:latin typeface="微软雅黑" pitchFamily="34" charset="-122"/>
                <a:ea typeface="微软雅黑" pitchFamily="34" charset="-122"/>
                <a:cs typeface="+mn-cs"/>
              </a:rPr>
              <a:t>点击添加文本</a:t>
            </a:r>
            <a:endParaRPr lang="en-US" altLang="zh-CN" sz="1600" kern="0" dirty="0" smtClean="0">
              <a:latin typeface="微软雅黑" pitchFamily="34" charset="-122"/>
              <a:ea typeface="微软雅黑" pitchFamily="34" charset="-122"/>
              <a:cs typeface="+mn-cs"/>
            </a:endParaRPr>
          </a:p>
        </p:txBody>
      </p:sp>
      <p:sp>
        <p:nvSpPr>
          <p:cNvPr id="23" name="TextBox 11"/>
          <p:cNvSpPr txBox="1">
            <a:spLocks noChangeArrowheads="1"/>
          </p:cNvSpPr>
          <p:nvPr/>
        </p:nvSpPr>
        <p:spPr bwMode="auto">
          <a:xfrm flipH="1">
            <a:off x="8512927" y="3696662"/>
            <a:ext cx="1781753"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fontAlgn="auto" hangingPunct="1">
              <a:spcBef>
                <a:spcPts val="0"/>
              </a:spcBef>
              <a:spcAft>
                <a:spcPts val="0"/>
              </a:spcAft>
              <a:defRPr/>
            </a:pPr>
            <a:r>
              <a:rPr lang="zh-CN" altLang="en-US" sz="2000" b="1" kern="0" dirty="0" smtClean="0">
                <a:latin typeface="微软雅黑" pitchFamily="34" charset="-122"/>
                <a:ea typeface="微软雅黑" pitchFamily="34" charset="-122"/>
                <a:cs typeface="+mn-cs"/>
              </a:rPr>
              <a:t>活动教学法</a:t>
            </a:r>
            <a:endParaRPr lang="en-US" altLang="zh-CN" sz="2000" b="1" kern="0" dirty="0" smtClean="0">
              <a:latin typeface="微软雅黑" pitchFamily="34" charset="-122"/>
              <a:ea typeface="微软雅黑" pitchFamily="34" charset="-122"/>
              <a:cs typeface="+mn-cs"/>
            </a:endParaRPr>
          </a:p>
        </p:txBody>
      </p:sp>
      <p:sp>
        <p:nvSpPr>
          <p:cNvPr id="24" name="TextBox 11"/>
          <p:cNvSpPr txBox="1">
            <a:spLocks noChangeArrowheads="1"/>
          </p:cNvSpPr>
          <p:nvPr/>
        </p:nvSpPr>
        <p:spPr bwMode="auto">
          <a:xfrm flipH="1">
            <a:off x="5138730" y="2693362"/>
            <a:ext cx="1457325" cy="33813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fontAlgn="auto" hangingPunct="1">
              <a:spcBef>
                <a:spcPts val="0"/>
              </a:spcBef>
              <a:spcAft>
                <a:spcPts val="0"/>
              </a:spcAft>
              <a:defRPr/>
            </a:pPr>
            <a:r>
              <a:rPr lang="zh-CN" altLang="en-US" sz="1600" b="1" kern="0" dirty="0" smtClean="0">
                <a:latin typeface="微软雅黑" pitchFamily="34" charset="-122"/>
                <a:ea typeface="微软雅黑" pitchFamily="34" charset="-122"/>
                <a:cs typeface="+mn-cs"/>
              </a:rPr>
              <a:t>点击添加文本    </a:t>
            </a:r>
            <a:endParaRPr lang="en-US" altLang="zh-CN" sz="1600" b="1" kern="0" dirty="0" smtClean="0">
              <a:latin typeface="微软雅黑" pitchFamily="34" charset="-122"/>
              <a:ea typeface="微软雅黑" pitchFamily="34" charset="-122"/>
              <a:cs typeface="+mn-cs"/>
            </a:endParaRPr>
          </a:p>
        </p:txBody>
      </p:sp>
      <p:sp>
        <p:nvSpPr>
          <p:cNvPr id="25" name="TextBox 11"/>
          <p:cNvSpPr txBox="1">
            <a:spLocks noChangeArrowheads="1"/>
          </p:cNvSpPr>
          <p:nvPr/>
        </p:nvSpPr>
        <p:spPr bwMode="auto">
          <a:xfrm flipH="1">
            <a:off x="5141905" y="4060199"/>
            <a:ext cx="1455737"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fontAlgn="auto" hangingPunct="1">
              <a:spcBef>
                <a:spcPts val="0"/>
              </a:spcBef>
              <a:spcAft>
                <a:spcPts val="0"/>
              </a:spcAft>
              <a:defRPr/>
            </a:pPr>
            <a:r>
              <a:rPr lang="zh-CN" altLang="en-US" sz="1600" b="1" kern="0" dirty="0" smtClean="0">
                <a:latin typeface="微软雅黑" pitchFamily="34" charset="-122"/>
                <a:ea typeface="微软雅黑" pitchFamily="34" charset="-122"/>
                <a:cs typeface="+mn-cs"/>
              </a:rPr>
              <a:t>点击添加文本    </a:t>
            </a:r>
            <a:endParaRPr lang="en-US" altLang="zh-CN" sz="1600" b="1" kern="0" dirty="0" smtClean="0">
              <a:latin typeface="微软雅黑" pitchFamily="34" charset="-122"/>
              <a:ea typeface="微软雅黑" pitchFamily="34" charset="-122"/>
              <a:cs typeface="+mn-cs"/>
            </a:endParaRPr>
          </a:p>
        </p:txBody>
      </p:sp>
      <p:sp>
        <p:nvSpPr>
          <p:cNvPr id="26" name="TextBox 11"/>
          <p:cNvSpPr txBox="1">
            <a:spLocks noChangeArrowheads="1"/>
          </p:cNvSpPr>
          <p:nvPr/>
        </p:nvSpPr>
        <p:spPr bwMode="auto">
          <a:xfrm flipH="1">
            <a:off x="5141905" y="4584074"/>
            <a:ext cx="1455737"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fontAlgn="auto" hangingPunct="1">
              <a:spcBef>
                <a:spcPts val="0"/>
              </a:spcBef>
              <a:spcAft>
                <a:spcPts val="0"/>
              </a:spcAft>
              <a:defRPr/>
            </a:pPr>
            <a:r>
              <a:rPr lang="zh-CN" altLang="en-US" sz="1600" b="1" kern="0" dirty="0" smtClean="0">
                <a:latin typeface="微软雅黑" pitchFamily="34" charset="-122"/>
                <a:ea typeface="微软雅黑" pitchFamily="34" charset="-122"/>
                <a:cs typeface="+mn-cs"/>
              </a:rPr>
              <a:t>点击添加文本    </a:t>
            </a:r>
            <a:endParaRPr lang="en-US" altLang="zh-CN" sz="1600" b="1" kern="0" dirty="0" smtClean="0">
              <a:latin typeface="微软雅黑" pitchFamily="34" charset="-122"/>
              <a:ea typeface="微软雅黑" pitchFamily="34" charset="-122"/>
              <a:cs typeface="+mn-cs"/>
            </a:endParaRPr>
          </a:p>
        </p:txBody>
      </p:sp>
    </p:spTree>
    <p:extLst>
      <p:ext uri="{BB962C8B-B14F-4D97-AF65-F5344CB8AC3E}">
        <p14:creationId xmlns:p14="http://schemas.microsoft.com/office/powerpoint/2010/main" val="2706227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randombar(horizontal)">
                                      <p:cBhvr>
                                        <p:cTn id="28" dur="500"/>
                                        <p:tgtEl>
                                          <p:spTgt spid="1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500"/>
                                        <p:tgtEl>
                                          <p:spTgt spid="2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randombar(horizontal)">
                                      <p:cBhvr>
                                        <p:cTn id="37" dur="500"/>
                                        <p:tgtEl>
                                          <p:spTgt spid="22"/>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randombar(horizontal)">
                                      <p:cBhvr>
                                        <p:cTn id="40" dur="500"/>
                                        <p:tgtEl>
                                          <p:spTgt spid="2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randombar(horizontal)">
                                      <p:cBhvr>
                                        <p:cTn id="43" dur="500"/>
                                        <p:tgtEl>
                                          <p:spTgt spid="2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500"/>
                                        <p:tgtEl>
                                          <p:spTgt spid="25"/>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randombar(horizontal)">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itchFamily="34" charset="-122"/>
                <a:ea typeface="微软雅黑" pitchFamily="34" charset="-122"/>
              </a:rPr>
              <a:t>说教法</a:t>
            </a:r>
            <a:endParaRPr lang="zh-CN" altLang="en-US" dirty="0">
              <a:solidFill>
                <a:prstClr val="black">
                  <a:lumMod val="65000"/>
                  <a:lumOff val="35000"/>
                </a:prstClr>
              </a:solidFill>
              <a:latin typeface="微软雅黑" pitchFamily="34" charset="-122"/>
              <a:ea typeface="微软雅黑"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2.4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sp>
        <p:nvSpPr>
          <p:cNvPr id="4" name="矩形 2"/>
          <p:cNvSpPr/>
          <p:nvPr/>
        </p:nvSpPr>
        <p:spPr>
          <a:xfrm>
            <a:off x="2416178" y="1857764"/>
            <a:ext cx="1061017" cy="90790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2"/>
          <p:cNvSpPr/>
          <p:nvPr/>
        </p:nvSpPr>
        <p:spPr>
          <a:xfrm>
            <a:off x="1789411" y="3288834"/>
            <a:ext cx="1857612" cy="15895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2"/>
          <p:cNvSpPr/>
          <p:nvPr/>
        </p:nvSpPr>
        <p:spPr>
          <a:xfrm>
            <a:off x="3291132" y="2466331"/>
            <a:ext cx="1808436" cy="154746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
          <p:cNvSpPr/>
          <p:nvPr/>
        </p:nvSpPr>
        <p:spPr>
          <a:xfrm>
            <a:off x="1575973" y="4672550"/>
            <a:ext cx="588211" cy="50332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a:off x="2227262" y="2676586"/>
            <a:ext cx="1754658" cy="150144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a:off x="1693701" y="2208967"/>
            <a:ext cx="723261" cy="618890"/>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
          <p:cNvSpPr/>
          <p:nvPr/>
        </p:nvSpPr>
        <p:spPr>
          <a:xfrm>
            <a:off x="3581612" y="1613665"/>
            <a:ext cx="570528" cy="48819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solidFill>
              <a:srgbClr val="00B0F0"/>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
          <p:cNvSpPr/>
          <p:nvPr/>
        </p:nvSpPr>
        <p:spPr>
          <a:xfrm>
            <a:off x="3516713" y="4450351"/>
            <a:ext cx="343748" cy="29414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a:off x="3916383" y="4481416"/>
            <a:ext cx="1002023" cy="85742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a:off x="4856090" y="2037619"/>
            <a:ext cx="1002023" cy="85742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
          <p:cNvSpPr/>
          <p:nvPr/>
        </p:nvSpPr>
        <p:spPr>
          <a:xfrm>
            <a:off x="5099568" y="5498571"/>
            <a:ext cx="343748" cy="29414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92D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
          <p:cNvSpPr/>
          <p:nvPr/>
        </p:nvSpPr>
        <p:spPr>
          <a:xfrm>
            <a:off x="2055331" y="5157446"/>
            <a:ext cx="570528" cy="48819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solidFill>
              <a:srgbClr val="00B0F0"/>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2"/>
          <p:cNvSpPr/>
          <p:nvPr/>
        </p:nvSpPr>
        <p:spPr>
          <a:xfrm>
            <a:off x="894073" y="3240064"/>
            <a:ext cx="574644" cy="49171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834350" y="1670404"/>
            <a:ext cx="4703227" cy="830997"/>
          </a:xfrm>
          <a:prstGeom prst="rect">
            <a:avLst/>
          </a:prstGeom>
        </p:spPr>
        <p:txBody>
          <a:bodyPr wrap="square">
            <a:spAutoFit/>
          </a:bodyPr>
          <a:lstStyle/>
          <a:p>
            <a:r>
              <a:rPr lang="zh-CN" altLang="en-US" sz="2400" dirty="0" smtClean="0">
                <a:latin typeface="微软雅黑" panose="020B0503020204020204" pitchFamily="34" charset="-122"/>
                <a:ea typeface="微软雅黑" panose="020B0503020204020204" pitchFamily="34" charset="-122"/>
              </a:rPr>
              <a:t>演讲 演讲  添加演讲内容在此</a:t>
            </a:r>
            <a:endParaRPr lang="en-US" altLang="zh-CN" sz="2400" dirty="0" smtClean="0">
              <a:latin typeface="微软雅黑" panose="020B0503020204020204" pitchFamily="34" charset="-122"/>
              <a:ea typeface="微软雅黑" panose="020B0503020204020204" pitchFamily="34" charset="-122"/>
            </a:endParaRPr>
          </a:p>
          <a:p>
            <a:r>
              <a:rPr lang="zh-CN" altLang="en-US" sz="2400" dirty="0" smtClean="0">
                <a:latin typeface="微软雅黑" panose="020B0503020204020204" pitchFamily="34" charset="-122"/>
                <a:ea typeface="微软雅黑" panose="020B0503020204020204" pitchFamily="34" charset="-122"/>
              </a:rPr>
              <a:t>演讲 演讲  添加演讲内容在此</a:t>
            </a:r>
          </a:p>
        </p:txBody>
      </p:sp>
      <p:sp>
        <p:nvSpPr>
          <p:cNvPr id="18" name="矩形 17"/>
          <p:cNvSpPr>
            <a:spLocks noChangeArrowheads="1"/>
          </p:cNvSpPr>
          <p:nvPr/>
        </p:nvSpPr>
        <p:spPr bwMode="auto">
          <a:xfrm>
            <a:off x="6452097" y="3267452"/>
            <a:ext cx="4685810" cy="24279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点击输入您想要的文字内容点击输入您想要的文字内容</a:t>
            </a:r>
            <a:r>
              <a:rPr lang="zh-CN" altLang="en-US" sz="1600" cap="all" dirty="0" smtClean="0">
                <a:latin typeface="微软雅黑" pitchFamily="34" charset="-122"/>
                <a:ea typeface="微软雅黑" pitchFamily="34" charset="-122"/>
              </a:rPr>
              <a:t>点</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击输入</a:t>
            </a:r>
            <a:r>
              <a:rPr lang="zh-CN" altLang="en-US" sz="1600" cap="all" dirty="0">
                <a:latin typeface="微软雅黑" pitchFamily="34" charset="-122"/>
                <a:ea typeface="微软雅黑" pitchFamily="34" charset="-122"/>
              </a:rPr>
              <a:t>您想要的文字内容</a:t>
            </a:r>
            <a:endParaRPr lang="en-US" altLang="zh-CN" sz="1600" cap="all" dirty="0">
              <a:latin typeface="微软雅黑" pitchFamily="34" charset="-122"/>
              <a:ea typeface="微软雅黑" pitchFamily="34" charset="-122"/>
            </a:endParaRPr>
          </a:p>
          <a:p>
            <a:pPr algn="ct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a:t>
            </a:r>
            <a:r>
              <a:rPr lang="zh-CN" altLang="en-US" sz="1600" cap="all" dirty="0" smtClean="0">
                <a:latin typeface="微软雅黑" pitchFamily="34" charset="-122"/>
                <a:ea typeface="微软雅黑" pitchFamily="34" charset="-122"/>
              </a:rPr>
              <a:t>的</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文字</a:t>
            </a:r>
            <a:r>
              <a:rPr lang="zh-CN" altLang="en-US" sz="1600" cap="all" dirty="0">
                <a:latin typeface="微软雅黑" pitchFamily="34" charset="-122"/>
                <a:ea typeface="微软雅黑" pitchFamily="34" charset="-122"/>
              </a:rPr>
              <a:t>内容点击输入您想要的文字内容</a:t>
            </a:r>
            <a:endParaRPr lang="en-US" altLang="zh-CN" sz="1600" cap="all" dirty="0">
              <a:latin typeface="微软雅黑" pitchFamily="34" charset="-122"/>
              <a:ea typeface="微软雅黑" pitchFamily="34" charset="-122"/>
            </a:endParaRPr>
          </a:p>
          <a:p>
            <a:pPr algn="ctr">
              <a:lnSpc>
                <a:spcPct val="150000"/>
              </a:lnSpc>
              <a:spcBef>
                <a:spcPct val="0"/>
              </a:spcBef>
            </a:pPr>
            <a:endParaRPr lang="en-US" altLang="zh-CN" sz="1600" cap="all" dirty="0">
              <a:latin typeface="微软雅黑" pitchFamily="34" charset="-122"/>
              <a:ea typeface="微软雅黑" pitchFamily="34" charset="-122"/>
            </a:endParaRPr>
          </a:p>
          <a:p>
            <a:pPr algn="ctr">
              <a:lnSpc>
                <a:spcPct val="150000"/>
              </a:lnSpc>
              <a:spcBef>
                <a:spcPct val="0"/>
              </a:spcBef>
            </a:pPr>
            <a:endParaRPr lang="en-US" altLang="zh-CN" sz="1600" cap="all" dirty="0">
              <a:latin typeface="微软雅黑" pitchFamily="34" charset="-122"/>
              <a:ea typeface="微软雅黑" pitchFamily="34" charset="-122"/>
              <a:cs typeface="+mj-cs"/>
            </a:endParaRPr>
          </a:p>
        </p:txBody>
      </p:sp>
    </p:spTree>
    <p:extLst>
      <p:ext uri="{BB962C8B-B14F-4D97-AF65-F5344CB8AC3E}">
        <p14:creationId xmlns:p14="http://schemas.microsoft.com/office/powerpoint/2010/main" val="3941685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9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par>
                          <p:cTn id="27" fill="hold">
                            <p:stCondLst>
                              <p:cond delay="1900"/>
                            </p:stCondLst>
                            <p:childTnLst>
                              <p:par>
                                <p:cTn id="28" presetID="5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2400"/>
                            </p:stCondLst>
                            <p:childTnLst>
                              <p:par>
                                <p:cTn id="39" presetID="53" presetClass="entr" presetSubtype="1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childTnLst>
                                </p:cTn>
                              </p:par>
                            </p:childTnLst>
                          </p:cTn>
                        </p:par>
                        <p:par>
                          <p:cTn id="64" fill="hold">
                            <p:stCondLst>
                              <p:cond delay="2900"/>
                            </p:stCondLst>
                            <p:childTnLst>
                              <p:par>
                                <p:cTn id="65" presetID="53"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3400"/>
                            </p:stCondLst>
                            <p:childTnLst>
                              <p:par>
                                <p:cTn id="71" presetID="53" presetClass="entr" presetSubtype="16"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fltVal val="0"/>
                                          </p:val>
                                        </p:tav>
                                        <p:tav tm="100000">
                                          <p:val>
                                            <p:strVal val="#ppt_w"/>
                                          </p:val>
                                        </p:tav>
                                      </p:tavLst>
                                    </p:anim>
                                    <p:anim calcmode="lin" valueType="num">
                                      <p:cBhvr>
                                        <p:cTn id="74" dur="500" fill="hold"/>
                                        <p:tgtEl>
                                          <p:spTgt spid="10"/>
                                        </p:tgtEl>
                                        <p:attrNameLst>
                                          <p:attrName>ppt_h</p:attrName>
                                        </p:attrNameLst>
                                      </p:cBhvr>
                                      <p:tavLst>
                                        <p:tav tm="0">
                                          <p:val>
                                            <p:fltVal val="0"/>
                                          </p:val>
                                        </p:tav>
                                        <p:tav tm="100000">
                                          <p:val>
                                            <p:strVal val="#ppt_h"/>
                                          </p:val>
                                        </p:tav>
                                      </p:tavLst>
                                    </p:anim>
                                    <p:animEffect transition="in" filter="fade">
                                      <p:cBhvr>
                                        <p:cTn id="75" dur="500"/>
                                        <p:tgtEl>
                                          <p:spTgt spid="10"/>
                                        </p:tgtEl>
                                      </p:cBhvr>
                                    </p:animEffect>
                                  </p:childTnLst>
                                </p:cTn>
                              </p:par>
                            </p:childTnLst>
                          </p:cTn>
                        </p:par>
                        <p:par>
                          <p:cTn id="76" fill="hold">
                            <p:stCondLst>
                              <p:cond delay="3900"/>
                            </p:stCondLst>
                            <p:childTnLst>
                              <p:par>
                                <p:cTn id="77" presetID="23" presetClass="entr" presetSubtype="16"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childTnLst>
                                </p:cTn>
                              </p:par>
                            </p:childTnLst>
                          </p:cTn>
                        </p:par>
                        <p:par>
                          <p:cTn id="81" fill="hold">
                            <p:stCondLst>
                              <p:cond delay="4400"/>
                            </p:stCondLst>
                            <p:childTnLst>
                              <p:par>
                                <p:cTn id="82" presetID="22" presetClass="entr" presetSubtype="8" fill="hold" grpId="0" nodeType="afterEffect">
                                  <p:stCondLst>
                                    <p:cond delay="0"/>
                                  </p:stCondLst>
                                  <p:iterate type="lt">
                                    <p:tmPct val="30000"/>
                                  </p:iterate>
                                  <p:childTnLst>
                                    <p:set>
                                      <p:cBhvr>
                                        <p:cTn id="83" dur="1" fill="hold">
                                          <p:stCondLst>
                                            <p:cond delay="0"/>
                                          </p:stCondLst>
                                        </p:cTn>
                                        <p:tgtEl>
                                          <p:spTgt spid="18"/>
                                        </p:tgtEl>
                                        <p:attrNameLst>
                                          <p:attrName>style.visibility</p:attrName>
                                        </p:attrNameLst>
                                      </p:cBhvr>
                                      <p:to>
                                        <p:strVal val="visible"/>
                                      </p:to>
                                    </p:set>
                                    <p:animEffect transition="in" filter="wipe(left)">
                                      <p:cBhvr>
                                        <p:cTn id="84" dur="50"/>
                                        <p:tgtEl>
                                          <p:spTgt spid="18"/>
                                        </p:tgtEl>
                                      </p:cBhvr>
                                    </p:animEffect>
                                  </p:childTnLst>
                                </p:cTn>
                              </p:par>
                              <p:par>
                                <p:cTn id="85" presetID="36" presetClass="emph" presetSubtype="0" fill="hold" grpId="1" nodeType="withEffect">
                                  <p:stCondLst>
                                    <p:cond delay="0"/>
                                  </p:stCondLst>
                                  <p:iterate type="lt">
                                    <p:tmPct val="30000"/>
                                  </p:iterate>
                                  <p:childTnLst>
                                    <p:animScale>
                                      <p:cBhvr>
                                        <p:cTn id="86" dur="25" autoRev="1" fill="hold">
                                          <p:stCondLst>
                                            <p:cond delay="0"/>
                                          </p:stCondLst>
                                        </p:cTn>
                                        <p:tgtEl>
                                          <p:spTgt spid="18"/>
                                        </p:tgtEl>
                                      </p:cBhvr>
                                      <p:to x="80000" y="100000"/>
                                    </p:animScale>
                                    <p:anim by="(#ppt_w*0.10)" calcmode="lin" valueType="num">
                                      <p:cBhvr>
                                        <p:cTn id="87" dur="25" autoRev="1" fill="hold">
                                          <p:stCondLst>
                                            <p:cond delay="0"/>
                                          </p:stCondLst>
                                        </p:cTn>
                                        <p:tgtEl>
                                          <p:spTgt spid="18"/>
                                        </p:tgtEl>
                                        <p:attrNameLst>
                                          <p:attrName>ppt_x</p:attrName>
                                        </p:attrNameLst>
                                      </p:cBhvr>
                                    </p:anim>
                                    <p:anim by="(-#ppt_w*0.10)" calcmode="lin" valueType="num">
                                      <p:cBhvr>
                                        <p:cTn id="88" dur="25" autoRev="1" fill="hold">
                                          <p:stCondLst>
                                            <p:cond delay="0"/>
                                          </p:stCondLst>
                                        </p:cTn>
                                        <p:tgtEl>
                                          <p:spTgt spid="18"/>
                                        </p:tgtEl>
                                        <p:attrNameLst>
                                          <p:attrName>ppt_y</p:attrName>
                                        </p:attrNameLst>
                                      </p:cBhvr>
                                    </p:anim>
                                    <p:animRot by="-480000">
                                      <p:cBhvr>
                                        <p:cTn id="89" dur="25"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itchFamily="34" charset="-122"/>
                <a:ea typeface="微软雅黑" pitchFamily="34" charset="-122"/>
              </a:rPr>
              <a:t>说教法</a:t>
            </a:r>
            <a:endParaRPr lang="zh-CN" altLang="en-US" dirty="0">
              <a:solidFill>
                <a:prstClr val="black">
                  <a:lumMod val="65000"/>
                  <a:lumOff val="35000"/>
                </a:prstClr>
              </a:solidFill>
              <a:latin typeface="微软雅黑" pitchFamily="34" charset="-122"/>
              <a:ea typeface="微软雅黑"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2.5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19" name="组合 18"/>
          <p:cNvGrpSpPr/>
          <p:nvPr/>
        </p:nvGrpSpPr>
        <p:grpSpPr>
          <a:xfrm>
            <a:off x="1261791" y="1615354"/>
            <a:ext cx="2376264" cy="4320480"/>
            <a:chOff x="2068615" y="1696036"/>
            <a:chExt cx="2376264" cy="4320480"/>
          </a:xfrm>
        </p:grpSpPr>
        <p:sp>
          <p:nvSpPr>
            <p:cNvPr id="20" name="圆角矩形 19"/>
            <p:cNvSpPr/>
            <p:nvPr/>
          </p:nvSpPr>
          <p:spPr>
            <a:xfrm>
              <a:off x="2068615" y="1696036"/>
              <a:ext cx="2376264" cy="4320480"/>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rgbClr val="FFC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7"/>
            <p:cNvSpPr txBox="1"/>
            <p:nvPr/>
          </p:nvSpPr>
          <p:spPr>
            <a:xfrm>
              <a:off x="2165202" y="2220123"/>
              <a:ext cx="598911"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sp>
          <p:nvSpPr>
            <p:cNvPr id="23" name="TextBox 8"/>
            <p:cNvSpPr txBox="1"/>
            <p:nvPr/>
          </p:nvSpPr>
          <p:spPr>
            <a:xfrm>
              <a:off x="2117143" y="3256390"/>
              <a:ext cx="2327736" cy="369332"/>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单击此处添加标题</a:t>
              </a:r>
              <a:endParaRPr lang="zh-CN" altLang="en-US" b="1" dirty="0">
                <a:latin typeface="微软雅黑" panose="020B0503020204020204" pitchFamily="34" charset="-122"/>
                <a:ea typeface="微软雅黑" panose="020B0503020204020204" pitchFamily="34" charset="-122"/>
              </a:endParaRPr>
            </a:p>
          </p:txBody>
        </p:sp>
        <p:sp>
          <p:nvSpPr>
            <p:cNvPr id="24" name="TextBox 9"/>
            <p:cNvSpPr txBox="1"/>
            <p:nvPr/>
          </p:nvSpPr>
          <p:spPr>
            <a:xfrm>
              <a:off x="2136400" y="3621766"/>
              <a:ext cx="2092456" cy="92333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aphicFrame>
          <p:nvGraphicFramePr>
            <p:cNvPr id="25" name="图表 24"/>
            <p:cNvGraphicFramePr/>
            <p:nvPr>
              <p:extLst>
                <p:ext uri="{D42A27DB-BD31-4B8C-83A1-F6EECF244321}">
                  <p14:modId xmlns:p14="http://schemas.microsoft.com/office/powerpoint/2010/main" val="705208462"/>
                </p:ext>
              </p:extLst>
            </p:nvPr>
          </p:nvGraphicFramePr>
          <p:xfrm>
            <a:off x="2650850" y="4792380"/>
            <a:ext cx="1211794" cy="807863"/>
          </p:xfrm>
          <a:graphic>
            <a:graphicData uri="http://schemas.openxmlformats.org/drawingml/2006/chart">
              <c:chart xmlns:c="http://schemas.openxmlformats.org/drawingml/2006/chart" xmlns:r="http://schemas.openxmlformats.org/officeDocument/2006/relationships" r:id="rId3"/>
            </a:graphicData>
          </a:graphic>
        </p:graphicFrame>
        <p:sp>
          <p:nvSpPr>
            <p:cNvPr id="26"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chemeClr val="bg1"/>
            </a:solidFill>
            <a:ln w="0">
              <a:noFill/>
              <a:prstDash val="solid"/>
              <a:round/>
              <a:headEnd/>
              <a:tailEnd/>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27" name="圆角矩形 26"/>
          <p:cNvSpPr/>
          <p:nvPr/>
        </p:nvSpPr>
        <p:spPr>
          <a:xfrm>
            <a:off x="4350970" y="1793836"/>
            <a:ext cx="643208" cy="663127"/>
          </a:xfrm>
          <a:prstGeom prst="roundRect">
            <a:avLst>
              <a:gd name="adj" fmla="val 7822"/>
            </a:avLst>
          </a:prstGeom>
          <a:solidFill>
            <a:srgbClr val="92D05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132296" y="1723942"/>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29" name="圆角矩形 28"/>
          <p:cNvSpPr/>
          <p:nvPr/>
        </p:nvSpPr>
        <p:spPr>
          <a:xfrm>
            <a:off x="4350970" y="2847525"/>
            <a:ext cx="643208" cy="663127"/>
          </a:xfrm>
          <a:prstGeom prst="roundRect">
            <a:avLst>
              <a:gd name="adj" fmla="val 7822"/>
            </a:avLst>
          </a:prstGeom>
          <a:solidFill>
            <a:srgbClr val="00B05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132296" y="2777631"/>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31" name="圆角矩形 30"/>
          <p:cNvSpPr/>
          <p:nvPr/>
        </p:nvSpPr>
        <p:spPr>
          <a:xfrm>
            <a:off x="4350970" y="3901214"/>
            <a:ext cx="643208" cy="663127"/>
          </a:xfrm>
          <a:prstGeom prst="roundRect">
            <a:avLst>
              <a:gd name="adj" fmla="val 7822"/>
            </a:avLst>
          </a:prstGeom>
          <a:solidFill>
            <a:srgbClr val="00B0F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132296" y="3831320"/>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33" name="圆角矩形 32"/>
          <p:cNvSpPr/>
          <p:nvPr/>
        </p:nvSpPr>
        <p:spPr>
          <a:xfrm>
            <a:off x="4350970" y="4966304"/>
            <a:ext cx="643208" cy="663127"/>
          </a:xfrm>
          <a:prstGeom prst="roundRect">
            <a:avLst>
              <a:gd name="adj" fmla="val 7822"/>
            </a:avLst>
          </a:prstGeom>
          <a:solidFill>
            <a:srgbClr val="0070C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132296" y="4896410"/>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18164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50" fill="hold"/>
                                        <p:tgtEl>
                                          <p:spTgt spid="27"/>
                                        </p:tgtEl>
                                        <p:attrNameLst>
                                          <p:attrName>ppt_x</p:attrName>
                                        </p:attrNameLst>
                                      </p:cBhvr>
                                      <p:tavLst>
                                        <p:tav tm="0">
                                          <p:val>
                                            <p:strVal val="#ppt_x"/>
                                          </p:val>
                                        </p:tav>
                                        <p:tav tm="100000">
                                          <p:val>
                                            <p:strVal val="#ppt_x"/>
                                          </p:val>
                                        </p:tav>
                                      </p:tavLst>
                                    </p:anim>
                                    <p:anim calcmode="lin" valueType="num">
                                      <p:cBhvr additive="base">
                                        <p:cTn id="12" dur="25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17" presetClass="entr" presetSubtype="1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250" fill="hold"/>
                                        <p:tgtEl>
                                          <p:spTgt spid="28"/>
                                        </p:tgtEl>
                                        <p:attrNameLst>
                                          <p:attrName>ppt_w</p:attrName>
                                        </p:attrNameLst>
                                      </p:cBhvr>
                                      <p:tavLst>
                                        <p:tav tm="0">
                                          <p:val>
                                            <p:fltVal val="0"/>
                                          </p:val>
                                        </p:tav>
                                        <p:tav tm="100000">
                                          <p:val>
                                            <p:strVal val="#ppt_w"/>
                                          </p:val>
                                        </p:tav>
                                      </p:tavLst>
                                    </p:anim>
                                    <p:anim calcmode="lin" valueType="num">
                                      <p:cBhvr>
                                        <p:cTn id="17" dur="250" fill="hold"/>
                                        <p:tgtEl>
                                          <p:spTgt spid="28"/>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250" fill="hold"/>
                                        <p:tgtEl>
                                          <p:spTgt spid="29"/>
                                        </p:tgtEl>
                                        <p:attrNameLst>
                                          <p:attrName>ppt_x</p:attrName>
                                        </p:attrNameLst>
                                      </p:cBhvr>
                                      <p:tavLst>
                                        <p:tav tm="0">
                                          <p:val>
                                            <p:strVal val="#ppt_x"/>
                                          </p:val>
                                        </p:tav>
                                        <p:tav tm="100000">
                                          <p:val>
                                            <p:strVal val="#ppt_x"/>
                                          </p:val>
                                        </p:tav>
                                      </p:tavLst>
                                    </p:anim>
                                    <p:anim calcmode="lin" valueType="num">
                                      <p:cBhvr additive="base">
                                        <p:cTn id="22" dur="25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17" presetClass="entr" presetSubtype="1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250" fill="hold"/>
                                        <p:tgtEl>
                                          <p:spTgt spid="30"/>
                                        </p:tgtEl>
                                        <p:attrNameLst>
                                          <p:attrName>ppt_w</p:attrName>
                                        </p:attrNameLst>
                                      </p:cBhvr>
                                      <p:tavLst>
                                        <p:tav tm="0">
                                          <p:val>
                                            <p:fltVal val="0"/>
                                          </p:val>
                                        </p:tav>
                                        <p:tav tm="100000">
                                          <p:val>
                                            <p:strVal val="#ppt_w"/>
                                          </p:val>
                                        </p:tav>
                                      </p:tavLst>
                                    </p:anim>
                                    <p:anim calcmode="lin" valueType="num">
                                      <p:cBhvr>
                                        <p:cTn id="27" dur="250" fill="hold"/>
                                        <p:tgtEl>
                                          <p:spTgt spid="30"/>
                                        </p:tgtEl>
                                        <p:attrNameLst>
                                          <p:attrName>ppt_h</p:attrName>
                                        </p:attrNameLst>
                                      </p:cBhvr>
                                      <p:tavLst>
                                        <p:tav tm="0">
                                          <p:val>
                                            <p:strVal val="#ppt_h"/>
                                          </p:val>
                                        </p:tav>
                                        <p:tav tm="100000">
                                          <p:val>
                                            <p:strVal val="#ppt_h"/>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250" fill="hold"/>
                                        <p:tgtEl>
                                          <p:spTgt spid="31"/>
                                        </p:tgtEl>
                                        <p:attrNameLst>
                                          <p:attrName>ppt_x</p:attrName>
                                        </p:attrNameLst>
                                      </p:cBhvr>
                                      <p:tavLst>
                                        <p:tav tm="0">
                                          <p:val>
                                            <p:strVal val="#ppt_x"/>
                                          </p:val>
                                        </p:tav>
                                        <p:tav tm="100000">
                                          <p:val>
                                            <p:strVal val="#ppt_x"/>
                                          </p:val>
                                        </p:tav>
                                      </p:tavLst>
                                    </p:anim>
                                    <p:anim calcmode="lin" valueType="num">
                                      <p:cBhvr additive="base">
                                        <p:cTn id="32" dur="25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17" presetClass="entr" presetSubtype="1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250" fill="hold"/>
                                        <p:tgtEl>
                                          <p:spTgt spid="32"/>
                                        </p:tgtEl>
                                        <p:attrNameLst>
                                          <p:attrName>ppt_w</p:attrName>
                                        </p:attrNameLst>
                                      </p:cBhvr>
                                      <p:tavLst>
                                        <p:tav tm="0">
                                          <p:val>
                                            <p:fltVal val="0"/>
                                          </p:val>
                                        </p:tav>
                                        <p:tav tm="100000">
                                          <p:val>
                                            <p:strVal val="#ppt_w"/>
                                          </p:val>
                                        </p:tav>
                                      </p:tavLst>
                                    </p:anim>
                                    <p:anim calcmode="lin" valueType="num">
                                      <p:cBhvr>
                                        <p:cTn id="37" dur="250" fill="hold"/>
                                        <p:tgtEl>
                                          <p:spTgt spid="32"/>
                                        </p:tgtEl>
                                        <p:attrNameLst>
                                          <p:attrName>ppt_h</p:attrName>
                                        </p:attrNameLst>
                                      </p:cBhvr>
                                      <p:tavLst>
                                        <p:tav tm="0">
                                          <p:val>
                                            <p:strVal val="#ppt_h"/>
                                          </p:val>
                                        </p:tav>
                                        <p:tav tm="100000">
                                          <p:val>
                                            <p:strVal val="#ppt_h"/>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250" fill="hold"/>
                                        <p:tgtEl>
                                          <p:spTgt spid="33"/>
                                        </p:tgtEl>
                                        <p:attrNameLst>
                                          <p:attrName>ppt_x</p:attrName>
                                        </p:attrNameLst>
                                      </p:cBhvr>
                                      <p:tavLst>
                                        <p:tav tm="0">
                                          <p:val>
                                            <p:strVal val="#ppt_x"/>
                                          </p:val>
                                        </p:tav>
                                        <p:tav tm="100000">
                                          <p:val>
                                            <p:strVal val="#ppt_x"/>
                                          </p:val>
                                        </p:tav>
                                      </p:tavLst>
                                    </p:anim>
                                    <p:anim calcmode="lin" valueType="num">
                                      <p:cBhvr additive="base">
                                        <p:cTn id="42" dur="250" fill="hold"/>
                                        <p:tgtEl>
                                          <p:spTgt spid="33"/>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17" presetClass="entr" presetSubtype="10"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250" fill="hold"/>
                                        <p:tgtEl>
                                          <p:spTgt spid="34"/>
                                        </p:tgtEl>
                                        <p:attrNameLst>
                                          <p:attrName>ppt_w</p:attrName>
                                        </p:attrNameLst>
                                      </p:cBhvr>
                                      <p:tavLst>
                                        <p:tav tm="0">
                                          <p:val>
                                            <p:fltVal val="0"/>
                                          </p:val>
                                        </p:tav>
                                        <p:tav tm="100000">
                                          <p:val>
                                            <p:strVal val="#ppt_w"/>
                                          </p:val>
                                        </p:tav>
                                      </p:tavLst>
                                    </p:anim>
                                    <p:anim calcmode="lin" valueType="num">
                                      <p:cBhvr>
                                        <p:cTn id="47" dur="250" fill="hold"/>
                                        <p:tgtEl>
                                          <p:spTgt spid="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P spid="31" grpId="0" animBg="1"/>
      <p:bldP spid="32" grpId="0"/>
      <p:bldP spid="33" grpId="0" animBg="1"/>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itchFamily="34" charset="-122"/>
                <a:ea typeface="微软雅黑" pitchFamily="34" charset="-122"/>
              </a:rPr>
              <a:t>说教法</a:t>
            </a:r>
            <a:endParaRPr lang="zh-CN" altLang="en-US" dirty="0">
              <a:solidFill>
                <a:prstClr val="black">
                  <a:lumMod val="65000"/>
                  <a:lumOff val="35000"/>
                </a:prstClr>
              </a:solidFill>
              <a:latin typeface="微软雅黑" pitchFamily="34" charset="-122"/>
              <a:ea typeface="微软雅黑"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2.6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4" name="组合 3"/>
          <p:cNvGrpSpPr/>
          <p:nvPr/>
        </p:nvGrpSpPr>
        <p:grpSpPr>
          <a:xfrm>
            <a:off x="5566880" y="1149918"/>
            <a:ext cx="1981879" cy="4713419"/>
            <a:chOff x="5165098" y="1146250"/>
            <a:chExt cx="1981879" cy="4713419"/>
          </a:xfrm>
        </p:grpSpPr>
        <p:grpSp>
          <p:nvGrpSpPr>
            <p:cNvPr id="5" name="组合 4"/>
            <p:cNvGrpSpPr/>
            <p:nvPr/>
          </p:nvGrpSpPr>
          <p:grpSpPr>
            <a:xfrm>
              <a:off x="5165100" y="1146250"/>
              <a:ext cx="1981877" cy="4713419"/>
              <a:chOff x="6059488" y="1466844"/>
              <a:chExt cx="1981877" cy="4713419"/>
            </a:xfrm>
          </p:grpSpPr>
          <p:sp>
            <p:nvSpPr>
              <p:cNvPr id="9" name="等腰三角形 8"/>
              <p:cNvSpPr/>
              <p:nvPr/>
            </p:nvSpPr>
            <p:spPr>
              <a:xfrm rot="10800000">
                <a:off x="6343598" y="5798128"/>
                <a:ext cx="469009" cy="382134"/>
              </a:xfrm>
              <a:prstGeom prst="triangle">
                <a:avLst/>
              </a:prstGeom>
              <a:solidFill>
                <a:srgbClr val="324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流程图: 手动操作 9"/>
              <p:cNvSpPr/>
              <p:nvPr/>
            </p:nvSpPr>
            <p:spPr>
              <a:xfrm>
                <a:off x="6059488" y="5345643"/>
                <a:ext cx="1037229" cy="377422"/>
              </a:xfrm>
              <a:prstGeom prst="flowChartManualOperation">
                <a:avLst/>
              </a:prstGeom>
              <a:solidFill>
                <a:srgbClr val="C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任意多边形 10"/>
              <p:cNvSpPr/>
              <p:nvPr/>
            </p:nvSpPr>
            <p:spPr>
              <a:xfrm>
                <a:off x="6059488" y="2449609"/>
                <a:ext cx="1037229" cy="2820972"/>
              </a:xfrm>
              <a:custGeom>
                <a:avLst/>
                <a:gdLst>
                  <a:gd name="connsiteX0" fmla="*/ 0 w 1037229"/>
                  <a:gd name="connsiteY0" fmla="*/ 0 h 2820972"/>
                  <a:gd name="connsiteX1" fmla="*/ 486988 w 1037229"/>
                  <a:gd name="connsiteY1" fmla="*/ 0 h 2820972"/>
                  <a:gd name="connsiteX2" fmla="*/ 486988 w 1037229"/>
                  <a:gd name="connsiteY2" fmla="*/ 532263 h 2820972"/>
                  <a:gd name="connsiteX3" fmla="*/ 1037229 w 1037229"/>
                  <a:gd name="connsiteY3" fmla="*/ 532263 h 2820972"/>
                  <a:gd name="connsiteX4" fmla="*/ 1037229 w 1037229"/>
                  <a:gd name="connsiteY4" fmla="*/ 2820972 h 2820972"/>
                  <a:gd name="connsiteX5" fmla="*/ 0 w 1037229"/>
                  <a:gd name="connsiteY5" fmla="*/ 2820972 h 2820972"/>
                  <a:gd name="connsiteX6" fmla="*/ 0 w 1037229"/>
                  <a:gd name="connsiteY6" fmla="*/ 0 h 282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229" h="2820972">
                    <a:moveTo>
                      <a:pt x="0" y="0"/>
                    </a:moveTo>
                    <a:lnTo>
                      <a:pt x="486988" y="0"/>
                    </a:lnTo>
                    <a:lnTo>
                      <a:pt x="486988" y="532263"/>
                    </a:lnTo>
                    <a:lnTo>
                      <a:pt x="1037229" y="532263"/>
                    </a:lnTo>
                    <a:lnTo>
                      <a:pt x="1037229" y="2820972"/>
                    </a:lnTo>
                    <a:lnTo>
                      <a:pt x="0" y="2820972"/>
                    </a:lnTo>
                    <a:lnTo>
                      <a:pt x="0" y="0"/>
                    </a:lnTo>
                    <a:close/>
                  </a:path>
                </a:pathLst>
              </a:custGeom>
              <a:solidFill>
                <a:schemeClr val="accent6">
                  <a:lumMod val="7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6698660" y="2340259"/>
                <a:ext cx="550242" cy="532263"/>
              </a:xfrm>
              <a:prstGeom prst="rect">
                <a:avLst/>
              </a:prstGeom>
              <a:solidFill>
                <a:srgbClr val="92D05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nvSpPr>
            <p:spPr>
              <a:xfrm>
                <a:off x="7051107" y="1922226"/>
                <a:ext cx="197795" cy="191332"/>
              </a:xfrm>
              <a:prstGeom prst="rect">
                <a:avLst/>
              </a:prstGeom>
              <a:solidFill>
                <a:srgbClr val="89A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7838807" y="1466844"/>
                <a:ext cx="202558" cy="195939"/>
              </a:xfrm>
              <a:prstGeom prst="rect">
                <a:avLst/>
              </a:prstGeom>
              <a:solidFill>
                <a:schemeClr val="accent4">
                  <a:lumMod val="20000"/>
                  <a:lumOff val="80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14"/>
              <p:cNvSpPr/>
              <p:nvPr/>
            </p:nvSpPr>
            <p:spPr>
              <a:xfrm>
                <a:off x="7374668" y="1642477"/>
                <a:ext cx="275120" cy="266131"/>
              </a:xfrm>
              <a:prstGeom prst="rect">
                <a:avLst/>
              </a:prstGeom>
              <a:solidFill>
                <a:schemeClr val="accent1">
                  <a:lumMod val="40000"/>
                  <a:lumOff val="60000"/>
                  <a:alpha val="8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p:cNvSpPr/>
              <p:nvPr/>
            </p:nvSpPr>
            <p:spPr>
              <a:xfrm>
                <a:off x="7460769" y="2266766"/>
                <a:ext cx="378038" cy="365686"/>
              </a:xfrm>
              <a:prstGeom prst="rect">
                <a:avLst/>
              </a:prstGeom>
              <a:solidFill>
                <a:schemeClr val="accent1">
                  <a:lumMod val="40000"/>
                  <a:lumOff val="6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7" name="直接连接符 16"/>
              <p:cNvCxnSpPr/>
              <p:nvPr/>
            </p:nvCxnSpPr>
            <p:spPr>
              <a:xfrm>
                <a:off x="6857071" y="6180262"/>
                <a:ext cx="1184294" cy="1"/>
              </a:xfrm>
              <a:prstGeom prst="line">
                <a:avLst/>
              </a:prstGeom>
              <a:ln w="57150">
                <a:solidFill>
                  <a:srgbClr val="324554"/>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5165100" y="4292763"/>
              <a:ext cx="1037229" cy="6541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5165099" y="3638632"/>
              <a:ext cx="1037229" cy="65413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5165098" y="2986088"/>
              <a:ext cx="1037229" cy="6541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18" name="直接连接符 17"/>
          <p:cNvCxnSpPr/>
          <p:nvPr/>
        </p:nvCxnSpPr>
        <p:spPr>
          <a:xfrm>
            <a:off x="1841590" y="2486611"/>
            <a:ext cx="39660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485873" y="2544638"/>
            <a:ext cx="3686041" cy="812530"/>
          </a:xfrm>
          <a:prstGeom prst="rect">
            <a:avLst/>
          </a:prstGeom>
          <a:noFill/>
        </p:spPr>
        <p:txBody>
          <a:bodyPr wrap="square" rtlCol="0">
            <a:spAutoFit/>
          </a:bodyPr>
          <a:lstStyle/>
          <a:p>
            <a:pPr algn="r">
              <a:lnSpc>
                <a:spcPct val="130000"/>
              </a:lnSpc>
            </a:pPr>
            <a:r>
              <a:rPr lang="zh-CN" altLang="en-US" dirty="0" smtClean="0">
                <a:latin typeface="微软雅黑" panose="020B0503020204020204" pitchFamily="34" charset="-122"/>
                <a:ea typeface="微软雅黑" panose="020B0503020204020204" pitchFamily="34" charset="-122"/>
              </a:rPr>
              <a:t>此处插入文本框此处插入文本框</a:t>
            </a:r>
            <a:endParaRPr lang="en-US" altLang="zh-CN" dirty="0" smtClean="0">
              <a:latin typeface="微软雅黑" panose="020B0503020204020204" pitchFamily="34" charset="-122"/>
              <a:ea typeface="微软雅黑" panose="020B0503020204020204" pitchFamily="34" charset="-122"/>
            </a:endParaRPr>
          </a:p>
          <a:p>
            <a:pPr algn="r">
              <a:lnSpc>
                <a:spcPct val="130000"/>
              </a:lnSpc>
            </a:pPr>
            <a:r>
              <a:rPr lang="zh-CN" altLang="en-US" dirty="0" smtClean="0">
                <a:latin typeface="微软雅黑" panose="020B0503020204020204" pitchFamily="34" charset="-122"/>
                <a:ea typeface="微软雅黑" panose="020B0503020204020204" pitchFamily="34" charset="-122"/>
              </a:rPr>
              <a:t>此处插入文本框</a:t>
            </a:r>
            <a:endParaRPr lang="zh-CN" altLang="en-US" dirty="0">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1841590" y="3966921"/>
            <a:ext cx="39660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485873" y="4024948"/>
            <a:ext cx="3686041" cy="812530"/>
          </a:xfrm>
          <a:prstGeom prst="rect">
            <a:avLst/>
          </a:prstGeom>
          <a:noFill/>
        </p:spPr>
        <p:txBody>
          <a:bodyPr wrap="square" rtlCol="0">
            <a:spAutoFit/>
          </a:bodyPr>
          <a:lstStyle/>
          <a:p>
            <a:pPr algn="r">
              <a:lnSpc>
                <a:spcPct val="130000"/>
              </a:lnSpc>
            </a:pPr>
            <a:r>
              <a:rPr lang="zh-CN" altLang="en-US" dirty="0" smtClean="0">
                <a:latin typeface="微软雅黑" panose="020B0503020204020204" pitchFamily="34" charset="-122"/>
                <a:ea typeface="微软雅黑" panose="020B0503020204020204" pitchFamily="34" charset="-122"/>
              </a:rPr>
              <a:t>此处插入文本框此处插入文本框</a:t>
            </a:r>
            <a:endParaRPr lang="en-US" altLang="zh-CN" dirty="0" smtClean="0">
              <a:latin typeface="微软雅黑" panose="020B0503020204020204" pitchFamily="34" charset="-122"/>
              <a:ea typeface="微软雅黑" panose="020B0503020204020204" pitchFamily="34" charset="-122"/>
            </a:endParaRPr>
          </a:p>
          <a:p>
            <a:pPr algn="r">
              <a:lnSpc>
                <a:spcPct val="130000"/>
              </a:lnSpc>
            </a:pPr>
            <a:r>
              <a:rPr lang="zh-CN" altLang="en-US" dirty="0" smtClean="0">
                <a:latin typeface="微软雅黑" panose="020B0503020204020204" pitchFamily="34" charset="-122"/>
                <a:ea typeface="微软雅黑" panose="020B0503020204020204" pitchFamily="34" charset="-122"/>
              </a:rPr>
              <a:t>此处插入文本框</a:t>
            </a:r>
            <a:endParaRPr lang="zh-CN" altLang="en-US" dirty="0">
              <a:latin typeface="微软雅黑" panose="020B0503020204020204" pitchFamily="34" charset="-122"/>
              <a:ea typeface="微软雅黑" panose="020B0503020204020204" pitchFamily="34" charset="-122"/>
            </a:endParaRPr>
          </a:p>
        </p:txBody>
      </p:sp>
      <p:cxnSp>
        <p:nvCxnSpPr>
          <p:cNvPr id="22" name="直接连接符 21"/>
          <p:cNvCxnSpPr/>
          <p:nvPr/>
        </p:nvCxnSpPr>
        <p:spPr>
          <a:xfrm flipH="1">
            <a:off x="6335096" y="3284436"/>
            <a:ext cx="39660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flipH="1">
            <a:off x="6982677" y="3352905"/>
            <a:ext cx="3686041" cy="812530"/>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此处插入文本框此处插入文本框</a:t>
            </a:r>
            <a:endParaRPr lang="en-US" altLang="zh-CN"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此处插入文本框</a:t>
            </a:r>
            <a:endParaRPr lang="zh-CN" altLang="en-US" dirty="0">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H="1">
            <a:off x="6342356" y="4583466"/>
            <a:ext cx="39660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flipH="1">
            <a:off x="6989937" y="4651935"/>
            <a:ext cx="3686041" cy="812530"/>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此处插入文本框此处插入文本框</a:t>
            </a:r>
            <a:endParaRPr lang="en-US" altLang="zh-CN"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此处插入文本框</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6117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right)">
                                      <p:cBhvr>
                                        <p:cTn id="14" dur="500"/>
                                        <p:tgtEl>
                                          <p:spTgt spid="18"/>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right)">
                                      <p:cBhvr>
                                        <p:cTn id="17" dur="500"/>
                                        <p:tgtEl>
                                          <p:spTgt spid="19"/>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right)">
                                      <p:cBhvr>
                                        <p:cTn id="31" dur="500"/>
                                        <p:tgtEl>
                                          <p:spTgt spid="21"/>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1194759">
            <a:off x="5530015" y="1444548"/>
            <a:ext cx="1452345" cy="1452345"/>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5" name="TextBox 4"/>
          <p:cNvSpPr txBox="1"/>
          <p:nvPr/>
        </p:nvSpPr>
        <p:spPr>
          <a:xfrm>
            <a:off x="3846223" y="3954121"/>
            <a:ext cx="2409964" cy="584775"/>
          </a:xfrm>
          <a:prstGeom prst="rect">
            <a:avLst/>
          </a:prstGeom>
          <a:noFill/>
        </p:spPr>
        <p:txBody>
          <a:bodyPr wrap="square" rtlCol="0">
            <a:spAutoFit/>
          </a:bodyPr>
          <a:lstStyle/>
          <a:p>
            <a:pPr algn="ctr"/>
            <a:r>
              <a:rPr lang="en-US" altLang="zh-CN" sz="3200" b="1" dirty="0" smtClean="0">
                <a:latin typeface="微软雅黑" panose="020B0503020204020204" pitchFamily="34" charset="-122"/>
                <a:ea typeface="微软雅黑" panose="020B0503020204020204" pitchFamily="34" charset="-122"/>
              </a:rPr>
              <a:t>03.</a:t>
            </a:r>
            <a:r>
              <a:rPr lang="zh-CN" altLang="en-US" sz="3200" b="1" dirty="0" smtClean="0">
                <a:latin typeface="微软雅黑" panose="020B0503020204020204" pitchFamily="34" charset="-122"/>
                <a:ea typeface="微软雅黑" panose="020B0503020204020204" pitchFamily="34" charset="-122"/>
              </a:rPr>
              <a:t>说学法</a:t>
            </a:r>
          </a:p>
        </p:txBody>
      </p:sp>
      <p:sp>
        <p:nvSpPr>
          <p:cNvPr id="6" name="TextBox 5"/>
          <p:cNvSpPr txBox="1"/>
          <p:nvPr/>
        </p:nvSpPr>
        <p:spPr>
          <a:xfrm>
            <a:off x="6468528" y="3700966"/>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cxnSp>
        <p:nvCxnSpPr>
          <p:cNvPr id="7" name="直接连接符 6"/>
          <p:cNvCxnSpPr/>
          <p:nvPr/>
        </p:nvCxnSpPr>
        <p:spPr>
          <a:xfrm flipV="1">
            <a:off x="6158746" y="3450932"/>
            <a:ext cx="0" cy="21759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6468528" y="4082490"/>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sp>
        <p:nvSpPr>
          <p:cNvPr id="9" name="TextBox 5"/>
          <p:cNvSpPr txBox="1"/>
          <p:nvPr/>
        </p:nvSpPr>
        <p:spPr>
          <a:xfrm>
            <a:off x="6495730" y="4506328"/>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4953923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说学法</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3.1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cxnSp>
        <p:nvCxnSpPr>
          <p:cNvPr id="4" name="直接连接符 3"/>
          <p:cNvCxnSpPr/>
          <p:nvPr/>
        </p:nvCxnSpPr>
        <p:spPr bwMode="auto">
          <a:xfrm>
            <a:off x="3436017" y="1895315"/>
            <a:ext cx="1921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502213" y="5616169"/>
            <a:ext cx="191981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4598176" y="3157118"/>
            <a:ext cx="1778844"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33" idx="2"/>
          </p:cNvCxnSpPr>
          <p:nvPr/>
        </p:nvCxnSpPr>
        <p:spPr bwMode="auto">
          <a:xfrm>
            <a:off x="4405531" y="4470445"/>
            <a:ext cx="1920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628624" y="1421511"/>
            <a:ext cx="1272119"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smtClean="0">
                <a:solidFill>
                  <a:prstClr val="black"/>
                </a:solidFill>
                <a:latin typeface="微软雅黑" pitchFamily="34" charset="-122"/>
                <a:ea typeface="微软雅黑" pitchFamily="34" charset="-122"/>
              </a:rPr>
              <a:t>添加标题</a:t>
            </a:r>
            <a:endParaRPr lang="zh-CN" altLang="en-US" sz="2000" dirty="0">
              <a:solidFill>
                <a:prstClr val="black"/>
              </a:solidFill>
              <a:latin typeface="微软雅黑" pitchFamily="34" charset="-122"/>
              <a:ea typeface="微软雅黑" pitchFamily="34" charset="-122"/>
            </a:endParaRPr>
          </a:p>
        </p:txBody>
      </p:sp>
      <p:sp>
        <p:nvSpPr>
          <p:cNvPr id="9" name="矩形 47"/>
          <p:cNvSpPr>
            <a:spLocks noChangeArrowheads="1"/>
          </p:cNvSpPr>
          <p:nvPr/>
        </p:nvSpPr>
        <p:spPr bwMode="auto">
          <a:xfrm>
            <a:off x="6589500" y="1731815"/>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smtClean="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grpSp>
        <p:nvGrpSpPr>
          <p:cNvPr id="10" name="组合 9"/>
          <p:cNvGrpSpPr>
            <a:grpSpLocks/>
          </p:cNvGrpSpPr>
          <p:nvPr/>
        </p:nvGrpSpPr>
        <p:grpSpPr bwMode="auto">
          <a:xfrm>
            <a:off x="813879" y="2222506"/>
            <a:ext cx="3012857" cy="3012857"/>
            <a:chOff x="1103084" y="2155824"/>
            <a:chExt cx="3176815" cy="3176815"/>
          </a:xfrm>
          <a:blipFill>
            <a:blip r:embed="rId3"/>
            <a:stretch>
              <a:fillRect/>
            </a:stretch>
          </a:blipFill>
        </p:grpSpPr>
        <p:sp>
          <p:nvSpPr>
            <p:cNvPr id="11" name="椭圆 10"/>
            <p:cNvSpPr/>
            <p:nvPr/>
          </p:nvSpPr>
          <p:spPr>
            <a:xfrm>
              <a:off x="1103084" y="2155824"/>
              <a:ext cx="3176815" cy="3176815"/>
            </a:xfrm>
            <a:prstGeom prst="ellipse">
              <a:avLst/>
            </a:prstGeom>
            <a:grp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 name="椭圆 12"/>
          <p:cNvSpPr/>
          <p:nvPr/>
        </p:nvSpPr>
        <p:spPr>
          <a:xfrm>
            <a:off x="3133116" y="1606678"/>
            <a:ext cx="497747" cy="497747"/>
          </a:xfrm>
          <a:prstGeom prst="ellipse">
            <a:avLst/>
          </a:prstGeom>
          <a:solidFill>
            <a:srgbClr val="00B05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1</a:t>
            </a:r>
            <a:endParaRPr lang="zh-CN" altLang="en-US" sz="2400" dirty="0">
              <a:solidFill>
                <a:prstClr val="white"/>
              </a:solidFill>
            </a:endParaRPr>
          </a:p>
        </p:txBody>
      </p:sp>
      <p:sp>
        <p:nvSpPr>
          <p:cNvPr id="14" name="椭圆 13"/>
          <p:cNvSpPr/>
          <p:nvPr/>
        </p:nvSpPr>
        <p:spPr>
          <a:xfrm>
            <a:off x="4189234" y="2887907"/>
            <a:ext cx="497747" cy="49774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2</a:t>
            </a:r>
            <a:endParaRPr lang="zh-CN" altLang="en-US" sz="2400" dirty="0">
              <a:solidFill>
                <a:prstClr val="white"/>
              </a:solidFill>
            </a:endParaRPr>
          </a:p>
        </p:txBody>
      </p:sp>
      <p:sp>
        <p:nvSpPr>
          <p:cNvPr id="15" name="椭圆 14"/>
          <p:cNvSpPr/>
          <p:nvPr/>
        </p:nvSpPr>
        <p:spPr>
          <a:xfrm>
            <a:off x="4161314" y="4197765"/>
            <a:ext cx="497747" cy="49774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3</a:t>
            </a:r>
            <a:endParaRPr lang="zh-CN" altLang="en-US" sz="2400" dirty="0">
              <a:solidFill>
                <a:prstClr val="white"/>
              </a:solidFill>
            </a:endParaRPr>
          </a:p>
        </p:txBody>
      </p:sp>
      <p:sp>
        <p:nvSpPr>
          <p:cNvPr id="16" name="椭圆 15"/>
          <p:cNvSpPr/>
          <p:nvPr/>
        </p:nvSpPr>
        <p:spPr>
          <a:xfrm>
            <a:off x="3133116" y="5331373"/>
            <a:ext cx="497747" cy="497747"/>
          </a:xfrm>
          <a:prstGeom prst="ellipse">
            <a:avLst/>
          </a:prstGeom>
          <a:solidFill>
            <a:srgbClr val="92D05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4</a:t>
            </a:r>
            <a:endParaRPr lang="zh-CN" altLang="en-US" sz="2400" dirty="0">
              <a:solidFill>
                <a:prstClr val="white"/>
              </a:solidFill>
            </a:endParaRPr>
          </a:p>
        </p:txBody>
      </p:sp>
      <p:grpSp>
        <p:nvGrpSpPr>
          <p:cNvPr id="17" name="组合 16"/>
          <p:cNvGrpSpPr/>
          <p:nvPr/>
        </p:nvGrpSpPr>
        <p:grpSpPr>
          <a:xfrm>
            <a:off x="5332954" y="1325499"/>
            <a:ext cx="1145275" cy="1145275"/>
            <a:chOff x="3989630" y="984316"/>
            <a:chExt cx="858956" cy="858956"/>
          </a:xfrm>
        </p:grpSpPr>
        <p:grpSp>
          <p:nvGrpSpPr>
            <p:cNvPr id="18" name="组合 1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0B05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0B05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4" name="组合 23"/>
          <p:cNvGrpSpPr/>
          <p:nvPr/>
        </p:nvGrpSpPr>
        <p:grpSpPr>
          <a:xfrm>
            <a:off x="6259730" y="2503657"/>
            <a:ext cx="1145275" cy="1145275"/>
            <a:chOff x="4684712" y="1948340"/>
            <a:chExt cx="858956" cy="858956"/>
          </a:xfrm>
        </p:grpSpPr>
        <p:grpSp>
          <p:nvGrpSpPr>
            <p:cNvPr id="25" name="组合 24"/>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26"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70C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6301468" y="3897807"/>
            <a:ext cx="1145275" cy="1145275"/>
            <a:chOff x="4716016" y="2993953"/>
            <a:chExt cx="858956" cy="858956"/>
          </a:xfrm>
        </p:grpSpPr>
        <p:grpSp>
          <p:nvGrpSpPr>
            <p:cNvPr id="30" name="组合 29"/>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00B0F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4" name="组合 33"/>
          <p:cNvGrpSpPr/>
          <p:nvPr/>
        </p:nvGrpSpPr>
        <p:grpSpPr>
          <a:xfrm>
            <a:off x="5342575" y="5058718"/>
            <a:ext cx="1145275" cy="1145275"/>
            <a:chOff x="3996846" y="3864636"/>
            <a:chExt cx="858956" cy="858956"/>
          </a:xfrm>
        </p:grpSpPr>
        <p:grpSp>
          <p:nvGrpSpPr>
            <p:cNvPr id="35" name="组合 3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6"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92D05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9" name="矩形 38"/>
          <p:cNvSpPr/>
          <p:nvPr/>
        </p:nvSpPr>
        <p:spPr>
          <a:xfrm>
            <a:off x="7492720" y="2568624"/>
            <a:ext cx="1272119"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itchFamily="34" charset="-122"/>
                <a:ea typeface="微软雅黑" pitchFamily="34" charset="-122"/>
              </a:rPr>
              <a:t>添加标题</a:t>
            </a:r>
          </a:p>
        </p:txBody>
      </p:sp>
      <p:sp>
        <p:nvSpPr>
          <p:cNvPr id="40" name="矩形 47"/>
          <p:cNvSpPr>
            <a:spLocks noChangeArrowheads="1"/>
          </p:cNvSpPr>
          <p:nvPr/>
        </p:nvSpPr>
        <p:spPr bwMode="auto">
          <a:xfrm>
            <a:off x="7453596" y="2878928"/>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sp>
        <p:nvSpPr>
          <p:cNvPr id="41" name="矩形 40"/>
          <p:cNvSpPr/>
          <p:nvPr/>
        </p:nvSpPr>
        <p:spPr>
          <a:xfrm>
            <a:off x="7592131" y="3943257"/>
            <a:ext cx="1272119"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itchFamily="34" charset="-122"/>
                <a:ea typeface="微软雅黑" pitchFamily="34" charset="-122"/>
              </a:rPr>
              <a:t>添加标题</a:t>
            </a:r>
          </a:p>
        </p:txBody>
      </p:sp>
      <p:sp>
        <p:nvSpPr>
          <p:cNvPr id="42" name="矩形 47"/>
          <p:cNvSpPr>
            <a:spLocks noChangeArrowheads="1"/>
          </p:cNvSpPr>
          <p:nvPr/>
        </p:nvSpPr>
        <p:spPr bwMode="auto">
          <a:xfrm>
            <a:off x="7553007" y="4253561"/>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sp>
        <p:nvSpPr>
          <p:cNvPr id="43" name="矩形 42"/>
          <p:cNvSpPr/>
          <p:nvPr/>
        </p:nvSpPr>
        <p:spPr>
          <a:xfrm>
            <a:off x="6692137" y="5202483"/>
            <a:ext cx="1272119"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itchFamily="34" charset="-122"/>
                <a:ea typeface="微软雅黑" pitchFamily="34" charset="-122"/>
              </a:rPr>
              <a:t>添加标题</a:t>
            </a:r>
          </a:p>
        </p:txBody>
      </p:sp>
      <p:sp>
        <p:nvSpPr>
          <p:cNvPr id="44" name="矩形 47"/>
          <p:cNvSpPr>
            <a:spLocks noChangeArrowheads="1"/>
          </p:cNvSpPr>
          <p:nvPr/>
        </p:nvSpPr>
        <p:spPr bwMode="auto">
          <a:xfrm>
            <a:off x="6653014" y="5512787"/>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spTree>
    <p:extLst>
      <p:ext uri="{BB962C8B-B14F-4D97-AF65-F5344CB8AC3E}">
        <p14:creationId xmlns:p14="http://schemas.microsoft.com/office/powerpoint/2010/main" val="3682871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15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1650"/>
                                </p:stCondLst>
                                <p:childTnLst>
                                  <p:par>
                                    <p:cTn id="21" presetID="2" presetClass="entr" presetSubtype="2" fill="hold" nodeType="afterEffect" p14:presetBounceEnd="40000">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14:bounceEnd="40000">
                                          <p:cBhvr additive="base">
                                            <p:cTn id="23"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215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53" presetClass="entr" presetSubtype="16" fill="hold" grpId="0" nodeType="withEffect">
                                      <p:stCondLst>
                                        <p:cond delay="75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3400"/>
                                </p:stCondLst>
                                <p:childTnLst>
                                  <p:par>
                                    <p:cTn id="38" presetID="22" presetClass="entr" presetSubtype="8"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3900"/>
                                </p:stCondLst>
                                <p:childTnLst>
                                  <p:par>
                                    <p:cTn id="42" presetID="2" presetClass="entr" presetSubtype="2" fill="hold" nodeType="afterEffect" p14:presetBounceEnd="40000">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14:bounceEnd="40000">
                                          <p:cBhvr additive="base">
                                            <p:cTn id="44"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par>
                              <p:cTn id="46" fill="hold">
                                <p:stCondLst>
                                  <p:cond delay="4400"/>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53" presetClass="entr" presetSubtype="16" fill="hold" grpId="0" nodeType="withEffect">
                                      <p:stCondLst>
                                        <p:cond delay="75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5650"/>
                                </p:stCondLst>
                                <p:childTnLst>
                                  <p:par>
                                    <p:cTn id="59" presetID="22" presetClass="entr" presetSubtype="8" fill="hold"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par>
                              <p:cTn id="62" fill="hold">
                                <p:stCondLst>
                                  <p:cond delay="6150"/>
                                </p:stCondLst>
                                <p:childTnLst>
                                  <p:par>
                                    <p:cTn id="63" presetID="2" presetClass="entr" presetSubtype="2" fill="hold" nodeType="afterEffect" p14:presetBounceEnd="40000">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14:bounceEnd="40000">
                                          <p:cBhvr additive="base">
                                            <p:cTn id="65"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66" dur="500" fill="hold"/>
                                            <p:tgtEl>
                                              <p:spTgt spid="29"/>
                                            </p:tgtEl>
                                            <p:attrNameLst>
                                              <p:attrName>ppt_y</p:attrName>
                                            </p:attrNameLst>
                                          </p:cBhvr>
                                          <p:tavLst>
                                            <p:tav tm="0">
                                              <p:val>
                                                <p:strVal val="#ppt_y"/>
                                              </p:val>
                                            </p:tav>
                                            <p:tav tm="100000">
                                              <p:val>
                                                <p:strVal val="#ppt_y"/>
                                              </p:val>
                                            </p:tav>
                                          </p:tavLst>
                                        </p:anim>
                                      </p:childTnLst>
                                    </p:cTn>
                                  </p:par>
                                </p:childTnLst>
                              </p:cTn>
                            </p:par>
                            <p:par>
                              <p:cTn id="67" fill="hold">
                                <p:stCondLst>
                                  <p:cond delay="6650"/>
                                </p:stCondLst>
                                <p:childTnLst>
                                  <p:par>
                                    <p:cTn id="68" presetID="22" presetClass="entr" presetSubtype="8"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left)">
                                          <p:cBhvr>
                                            <p:cTn id="70" dur="500"/>
                                            <p:tgtEl>
                                              <p:spTgt spid="4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left)">
                                          <p:cBhvr>
                                            <p:cTn id="73" dur="500"/>
                                            <p:tgtEl>
                                              <p:spTgt spid="42"/>
                                            </p:tgtEl>
                                          </p:cBhvr>
                                        </p:animEffect>
                                      </p:childTnLst>
                                    </p:cTn>
                                  </p:par>
                                  <p:par>
                                    <p:cTn id="74" presetID="53" presetClass="entr" presetSubtype="16" fill="hold" grpId="0" nodeType="withEffect">
                                      <p:stCondLst>
                                        <p:cond delay="75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7900"/>
                                </p:stCondLst>
                                <p:childTnLst>
                                  <p:par>
                                    <p:cTn id="80" presetID="22" presetClass="entr" presetSubtype="8" fill="hold"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wipe(left)">
                                          <p:cBhvr>
                                            <p:cTn id="82" dur="500"/>
                                            <p:tgtEl>
                                              <p:spTgt spid="5"/>
                                            </p:tgtEl>
                                          </p:cBhvr>
                                        </p:animEffect>
                                      </p:childTnLst>
                                    </p:cTn>
                                  </p:par>
                                </p:childTnLst>
                              </p:cTn>
                            </p:par>
                            <p:par>
                              <p:cTn id="83" fill="hold">
                                <p:stCondLst>
                                  <p:cond delay="8400"/>
                                </p:stCondLst>
                                <p:childTnLst>
                                  <p:par>
                                    <p:cTn id="84" presetID="2" presetClass="entr" presetSubtype="2" fill="hold" nodeType="afterEffect" p14:presetBounceEnd="40000">
                                      <p:stCondLst>
                                        <p:cond delay="0"/>
                                      </p:stCondLst>
                                      <p:childTnLst>
                                        <p:set>
                                          <p:cBhvr>
                                            <p:cTn id="85" dur="1" fill="hold">
                                              <p:stCondLst>
                                                <p:cond delay="0"/>
                                              </p:stCondLst>
                                            </p:cTn>
                                            <p:tgtEl>
                                              <p:spTgt spid="34"/>
                                            </p:tgtEl>
                                            <p:attrNameLst>
                                              <p:attrName>style.visibility</p:attrName>
                                            </p:attrNameLst>
                                          </p:cBhvr>
                                          <p:to>
                                            <p:strVal val="visible"/>
                                          </p:to>
                                        </p:set>
                                        <p:anim calcmode="lin" valueType="num" p14:bounceEnd="40000">
                                          <p:cBhvr additive="base">
                                            <p:cTn id="86"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87" dur="500" fill="hold"/>
                                            <p:tgtEl>
                                              <p:spTgt spid="34"/>
                                            </p:tgtEl>
                                            <p:attrNameLst>
                                              <p:attrName>ppt_y</p:attrName>
                                            </p:attrNameLst>
                                          </p:cBhvr>
                                          <p:tavLst>
                                            <p:tav tm="0">
                                              <p:val>
                                                <p:strVal val="#ppt_y"/>
                                              </p:val>
                                            </p:tav>
                                            <p:tav tm="100000">
                                              <p:val>
                                                <p:strVal val="#ppt_y"/>
                                              </p:val>
                                            </p:tav>
                                          </p:tavLst>
                                        </p:anim>
                                      </p:childTnLst>
                                    </p:cTn>
                                  </p:par>
                                </p:childTnLst>
                              </p:cTn>
                            </p:par>
                            <p:par>
                              <p:cTn id="88" fill="hold">
                                <p:stCondLst>
                                  <p:cond delay="8900"/>
                                </p:stCondLst>
                                <p:childTnLst>
                                  <p:par>
                                    <p:cTn id="89" presetID="22" presetClass="entr" presetSubtype="8"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wipe(left)">
                                          <p:cBhvr>
                                            <p:cTn id="91" dur="500"/>
                                            <p:tgtEl>
                                              <p:spTgt spid="4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wipe(left)">
                                          <p:cBhvr>
                                            <p:cTn id="9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15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1650"/>
                                </p:stCondLst>
                                <p:childTnLst>
                                  <p:par>
                                    <p:cTn id="21" presetID="2" presetClass="entr" presetSubtype="2"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215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53" presetClass="entr" presetSubtype="16" fill="hold" grpId="0" nodeType="withEffect">
                                      <p:stCondLst>
                                        <p:cond delay="75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3400"/>
                                </p:stCondLst>
                                <p:childTnLst>
                                  <p:par>
                                    <p:cTn id="38" presetID="22" presetClass="entr" presetSubtype="8"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3900"/>
                                </p:stCondLst>
                                <p:childTnLst>
                                  <p:par>
                                    <p:cTn id="42" presetID="2" presetClass="entr" presetSubtype="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par>
                              <p:cTn id="46" fill="hold">
                                <p:stCondLst>
                                  <p:cond delay="4400"/>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53" presetClass="entr" presetSubtype="16" fill="hold" grpId="0" nodeType="withEffect">
                                      <p:stCondLst>
                                        <p:cond delay="75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5650"/>
                                </p:stCondLst>
                                <p:childTnLst>
                                  <p:par>
                                    <p:cTn id="59" presetID="22" presetClass="entr" presetSubtype="8" fill="hold"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par>
                              <p:cTn id="62" fill="hold">
                                <p:stCondLst>
                                  <p:cond delay="6150"/>
                                </p:stCondLst>
                                <p:childTnLst>
                                  <p:par>
                                    <p:cTn id="63" presetID="2" presetClass="entr" presetSubtype="2"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1+#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childTnLst>
                              </p:cTn>
                            </p:par>
                            <p:par>
                              <p:cTn id="67" fill="hold">
                                <p:stCondLst>
                                  <p:cond delay="6650"/>
                                </p:stCondLst>
                                <p:childTnLst>
                                  <p:par>
                                    <p:cTn id="68" presetID="22" presetClass="entr" presetSubtype="8"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left)">
                                          <p:cBhvr>
                                            <p:cTn id="70" dur="500"/>
                                            <p:tgtEl>
                                              <p:spTgt spid="4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left)">
                                          <p:cBhvr>
                                            <p:cTn id="73" dur="500"/>
                                            <p:tgtEl>
                                              <p:spTgt spid="42"/>
                                            </p:tgtEl>
                                          </p:cBhvr>
                                        </p:animEffect>
                                      </p:childTnLst>
                                    </p:cTn>
                                  </p:par>
                                  <p:par>
                                    <p:cTn id="74" presetID="53" presetClass="entr" presetSubtype="16" fill="hold" grpId="0" nodeType="withEffect">
                                      <p:stCondLst>
                                        <p:cond delay="75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7900"/>
                                </p:stCondLst>
                                <p:childTnLst>
                                  <p:par>
                                    <p:cTn id="80" presetID="22" presetClass="entr" presetSubtype="8" fill="hold"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wipe(left)">
                                          <p:cBhvr>
                                            <p:cTn id="82" dur="500"/>
                                            <p:tgtEl>
                                              <p:spTgt spid="5"/>
                                            </p:tgtEl>
                                          </p:cBhvr>
                                        </p:animEffect>
                                      </p:childTnLst>
                                    </p:cTn>
                                  </p:par>
                                </p:childTnLst>
                              </p:cTn>
                            </p:par>
                            <p:par>
                              <p:cTn id="83" fill="hold">
                                <p:stCondLst>
                                  <p:cond delay="8400"/>
                                </p:stCondLst>
                                <p:childTnLst>
                                  <p:par>
                                    <p:cTn id="84" presetID="2" presetClass="entr" presetSubtype="2" fill="hold" nodeType="afterEffect">
                                      <p:stCondLst>
                                        <p:cond delay="0"/>
                                      </p:stCondLst>
                                      <p:childTnLst>
                                        <p:set>
                                          <p:cBhvr>
                                            <p:cTn id="85" dur="1" fill="hold">
                                              <p:stCondLst>
                                                <p:cond delay="0"/>
                                              </p:stCondLst>
                                            </p:cTn>
                                            <p:tgtEl>
                                              <p:spTgt spid="34"/>
                                            </p:tgtEl>
                                            <p:attrNameLst>
                                              <p:attrName>style.visibility</p:attrName>
                                            </p:attrNameLst>
                                          </p:cBhvr>
                                          <p:to>
                                            <p:strVal val="visible"/>
                                          </p:to>
                                        </p:set>
                                        <p:anim calcmode="lin" valueType="num">
                                          <p:cBhvr additive="base">
                                            <p:cTn id="86" dur="500" fill="hold"/>
                                            <p:tgtEl>
                                              <p:spTgt spid="34"/>
                                            </p:tgtEl>
                                            <p:attrNameLst>
                                              <p:attrName>ppt_x</p:attrName>
                                            </p:attrNameLst>
                                          </p:cBhvr>
                                          <p:tavLst>
                                            <p:tav tm="0">
                                              <p:val>
                                                <p:strVal val="1+#ppt_w/2"/>
                                              </p:val>
                                            </p:tav>
                                            <p:tav tm="100000">
                                              <p:val>
                                                <p:strVal val="#ppt_x"/>
                                              </p:val>
                                            </p:tav>
                                          </p:tavLst>
                                        </p:anim>
                                        <p:anim calcmode="lin" valueType="num">
                                          <p:cBhvr additive="base">
                                            <p:cTn id="87" dur="500" fill="hold"/>
                                            <p:tgtEl>
                                              <p:spTgt spid="34"/>
                                            </p:tgtEl>
                                            <p:attrNameLst>
                                              <p:attrName>ppt_y</p:attrName>
                                            </p:attrNameLst>
                                          </p:cBhvr>
                                          <p:tavLst>
                                            <p:tav tm="0">
                                              <p:val>
                                                <p:strVal val="#ppt_y"/>
                                              </p:val>
                                            </p:tav>
                                            <p:tav tm="100000">
                                              <p:val>
                                                <p:strVal val="#ppt_y"/>
                                              </p:val>
                                            </p:tav>
                                          </p:tavLst>
                                        </p:anim>
                                      </p:childTnLst>
                                    </p:cTn>
                                  </p:par>
                                </p:childTnLst>
                              </p:cTn>
                            </p:par>
                            <p:par>
                              <p:cTn id="88" fill="hold">
                                <p:stCondLst>
                                  <p:cond delay="8900"/>
                                </p:stCondLst>
                                <p:childTnLst>
                                  <p:par>
                                    <p:cTn id="89" presetID="22" presetClass="entr" presetSubtype="8"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wipe(left)">
                                          <p:cBhvr>
                                            <p:cTn id="91" dur="500"/>
                                            <p:tgtEl>
                                              <p:spTgt spid="4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wipe(left)">
                                          <p:cBhvr>
                                            <p:cTn id="9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任意多边形 36"/>
          <p:cNvSpPr/>
          <p:nvPr/>
        </p:nvSpPr>
        <p:spPr>
          <a:xfrm>
            <a:off x="1906804" y="2787202"/>
            <a:ext cx="8347401" cy="1514565"/>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TextBox 6"/>
          <p:cNvSpPr txBox="1">
            <a:spLocks noChangeArrowheads="1"/>
          </p:cNvSpPr>
          <p:nvPr/>
        </p:nvSpPr>
        <p:spPr bwMode="auto">
          <a:xfrm>
            <a:off x="635150" y="2538623"/>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说教材</a:t>
            </a:r>
          </a:p>
        </p:txBody>
      </p:sp>
      <p:sp>
        <p:nvSpPr>
          <p:cNvPr id="39" name="TextBox 6"/>
          <p:cNvSpPr txBox="1">
            <a:spLocks noChangeArrowheads="1"/>
          </p:cNvSpPr>
          <p:nvPr/>
        </p:nvSpPr>
        <p:spPr bwMode="auto">
          <a:xfrm>
            <a:off x="2747384" y="3872255"/>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说教法</a:t>
            </a:r>
          </a:p>
        </p:txBody>
      </p:sp>
      <p:sp>
        <p:nvSpPr>
          <p:cNvPr id="40" name="TextBox 6"/>
          <p:cNvSpPr txBox="1">
            <a:spLocks noChangeArrowheads="1"/>
          </p:cNvSpPr>
          <p:nvPr/>
        </p:nvSpPr>
        <p:spPr bwMode="auto">
          <a:xfrm>
            <a:off x="4877768" y="2534818"/>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说学法</a:t>
            </a:r>
          </a:p>
        </p:txBody>
      </p:sp>
      <p:sp>
        <p:nvSpPr>
          <p:cNvPr id="41" name="TextBox 6"/>
          <p:cNvSpPr txBox="1">
            <a:spLocks noChangeArrowheads="1"/>
          </p:cNvSpPr>
          <p:nvPr/>
        </p:nvSpPr>
        <p:spPr bwMode="auto">
          <a:xfrm>
            <a:off x="6960096" y="3890843"/>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说教学程序</a:t>
            </a:r>
          </a:p>
        </p:txBody>
      </p:sp>
      <p:sp>
        <p:nvSpPr>
          <p:cNvPr id="42" name="TextBox 40"/>
          <p:cNvSpPr txBox="1">
            <a:spLocks noChangeArrowheads="1"/>
          </p:cNvSpPr>
          <p:nvPr/>
        </p:nvSpPr>
        <p:spPr bwMode="auto">
          <a:xfrm>
            <a:off x="8976320" y="2511478"/>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说板书设计</a:t>
            </a:r>
          </a:p>
        </p:txBody>
      </p:sp>
      <p:grpSp>
        <p:nvGrpSpPr>
          <p:cNvPr id="43" name="组合 42"/>
          <p:cNvGrpSpPr/>
          <p:nvPr/>
        </p:nvGrpSpPr>
        <p:grpSpPr>
          <a:xfrm>
            <a:off x="1325688" y="3604190"/>
            <a:ext cx="1181594" cy="1181594"/>
            <a:chOff x="1325688" y="3604190"/>
            <a:chExt cx="1181594" cy="1181594"/>
          </a:xfrm>
        </p:grpSpPr>
        <p:sp>
          <p:nvSpPr>
            <p:cNvPr id="44" name="圆角矩形 43"/>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45"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00B0F0"/>
                  </a:solidFill>
                  <a:latin typeface="微软雅黑" pitchFamily="34" charset="-122"/>
                  <a:ea typeface="造字工房劲黑（非商用）常规体" pitchFamily="50" charset="-122"/>
                </a:rPr>
                <a:t>1</a:t>
              </a:r>
              <a:endParaRPr lang="zh-CN" altLang="en-US" sz="5333" b="1" dirty="0">
                <a:solidFill>
                  <a:srgbClr val="00B0F0"/>
                </a:solidFill>
                <a:latin typeface="微软雅黑" pitchFamily="34" charset="-122"/>
                <a:ea typeface="造字工房劲黑（非商用）常规体" pitchFamily="50" charset="-122"/>
              </a:endParaRPr>
            </a:p>
          </p:txBody>
        </p:sp>
      </p:grpSp>
      <p:grpSp>
        <p:nvGrpSpPr>
          <p:cNvPr id="46" name="组合 45"/>
          <p:cNvGrpSpPr/>
          <p:nvPr/>
        </p:nvGrpSpPr>
        <p:grpSpPr>
          <a:xfrm>
            <a:off x="3350841" y="2193014"/>
            <a:ext cx="1181594" cy="1181594"/>
            <a:chOff x="1325688" y="3604190"/>
            <a:chExt cx="1181594" cy="1181594"/>
          </a:xfrm>
        </p:grpSpPr>
        <p:sp>
          <p:nvSpPr>
            <p:cNvPr id="47" name="圆角矩形 46"/>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48"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00B0F0"/>
                  </a:solidFill>
                  <a:latin typeface="微软雅黑" pitchFamily="34" charset="-122"/>
                  <a:ea typeface="造字工房劲黑（非商用）常规体" pitchFamily="50" charset="-122"/>
                </a:rPr>
                <a:t>2</a:t>
              </a:r>
              <a:endParaRPr lang="zh-CN" altLang="en-US" sz="5333" b="1" dirty="0">
                <a:solidFill>
                  <a:srgbClr val="00B0F0"/>
                </a:solidFill>
                <a:latin typeface="微软雅黑" pitchFamily="34" charset="-122"/>
                <a:ea typeface="造字工房劲黑（非商用）常规体" pitchFamily="50" charset="-122"/>
              </a:endParaRPr>
            </a:p>
          </p:txBody>
        </p:sp>
      </p:grpSp>
      <p:grpSp>
        <p:nvGrpSpPr>
          <p:cNvPr id="49" name="组合 48"/>
          <p:cNvGrpSpPr/>
          <p:nvPr/>
        </p:nvGrpSpPr>
        <p:grpSpPr>
          <a:xfrm>
            <a:off x="5430891" y="3614231"/>
            <a:ext cx="1181594" cy="1181594"/>
            <a:chOff x="1325688" y="3604190"/>
            <a:chExt cx="1181594" cy="1181594"/>
          </a:xfrm>
        </p:grpSpPr>
        <p:sp>
          <p:nvSpPr>
            <p:cNvPr id="50" name="圆角矩形 49"/>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51"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00B0F0"/>
                  </a:solidFill>
                  <a:latin typeface="微软雅黑" pitchFamily="34" charset="-122"/>
                  <a:ea typeface="造字工房劲黑（非商用）常规体" pitchFamily="50" charset="-122"/>
                </a:rPr>
                <a:t>3</a:t>
              </a:r>
              <a:endParaRPr lang="zh-CN" altLang="en-US" sz="5333" b="1" dirty="0">
                <a:solidFill>
                  <a:srgbClr val="00B0F0"/>
                </a:solidFill>
                <a:latin typeface="微软雅黑" pitchFamily="34" charset="-122"/>
                <a:ea typeface="造字工房劲黑（非商用）常规体" pitchFamily="50" charset="-122"/>
              </a:endParaRPr>
            </a:p>
          </p:txBody>
        </p:sp>
      </p:grpSp>
      <p:grpSp>
        <p:nvGrpSpPr>
          <p:cNvPr id="52" name="组合 51"/>
          <p:cNvGrpSpPr/>
          <p:nvPr/>
        </p:nvGrpSpPr>
        <p:grpSpPr>
          <a:xfrm>
            <a:off x="7693254" y="2172064"/>
            <a:ext cx="1181594" cy="1181594"/>
            <a:chOff x="1325688" y="3604190"/>
            <a:chExt cx="1181594" cy="1181594"/>
          </a:xfrm>
        </p:grpSpPr>
        <p:sp>
          <p:nvSpPr>
            <p:cNvPr id="53" name="圆角矩形 52"/>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54"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00B0F0"/>
                  </a:solidFill>
                  <a:latin typeface="微软雅黑" pitchFamily="34" charset="-122"/>
                  <a:ea typeface="造字工房劲黑（非商用）常规体" pitchFamily="50" charset="-122"/>
                </a:rPr>
                <a:t>4</a:t>
              </a:r>
              <a:endParaRPr lang="zh-CN" altLang="en-US" sz="5333" b="1" dirty="0">
                <a:solidFill>
                  <a:srgbClr val="00B0F0"/>
                </a:solidFill>
                <a:latin typeface="微软雅黑" pitchFamily="34" charset="-122"/>
                <a:ea typeface="造字工房劲黑（非商用）常规体" pitchFamily="50" charset="-122"/>
              </a:endParaRPr>
            </a:p>
          </p:txBody>
        </p:sp>
      </p:grpSp>
      <p:grpSp>
        <p:nvGrpSpPr>
          <p:cNvPr id="55" name="组合 54"/>
          <p:cNvGrpSpPr/>
          <p:nvPr/>
        </p:nvGrpSpPr>
        <p:grpSpPr>
          <a:xfrm>
            <a:off x="9952770" y="3602560"/>
            <a:ext cx="1181594" cy="1181594"/>
            <a:chOff x="1325688" y="3604190"/>
            <a:chExt cx="1181594" cy="1181594"/>
          </a:xfrm>
        </p:grpSpPr>
        <p:sp>
          <p:nvSpPr>
            <p:cNvPr id="56" name="圆角矩形 55"/>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57"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00B0F0"/>
                  </a:solidFill>
                  <a:latin typeface="微软雅黑" pitchFamily="34" charset="-122"/>
                  <a:ea typeface="造字工房劲黑（非商用）常规体" pitchFamily="50" charset="-122"/>
                </a:rPr>
                <a:t>5</a:t>
              </a:r>
              <a:endParaRPr lang="zh-CN" altLang="en-US" sz="5333" b="1" dirty="0">
                <a:solidFill>
                  <a:srgbClr val="00B0F0"/>
                </a:solidFill>
                <a:latin typeface="微软雅黑" pitchFamily="34" charset="-122"/>
                <a:ea typeface="造字工房劲黑（非商用）常规体" pitchFamily="50" charset="-122"/>
              </a:endParaRPr>
            </a:p>
          </p:txBody>
        </p:sp>
      </p:grpSp>
    </p:spTree>
    <p:extLst>
      <p:ext uri="{BB962C8B-B14F-4D97-AF65-F5344CB8AC3E}">
        <p14:creationId xmlns:p14="http://schemas.microsoft.com/office/powerpoint/2010/main" val="8725458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2000"/>
                                        <p:tgtEl>
                                          <p:spTgt spid="37"/>
                                        </p:tgtEl>
                                      </p:cBhvr>
                                    </p:animEffect>
                                  </p:childTnLst>
                                </p:cTn>
                              </p:par>
                              <p:par>
                                <p:cTn id="14" presetID="53" presetClass="entr" presetSubtype="16" fill="hold" nodeType="withEffect">
                                  <p:stCondLst>
                                    <p:cond delay="30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par>
                                <p:cTn id="19" presetID="53" presetClass="entr" presetSubtype="16" fill="hold" nodeType="withEffect">
                                  <p:stCondLst>
                                    <p:cond delay="90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childTnLst>
                                </p:cTn>
                              </p:par>
                              <p:par>
                                <p:cTn id="24" presetID="53" presetClass="entr" presetSubtype="16" fill="hold" nodeType="withEffect">
                                  <p:stCondLst>
                                    <p:cond delay="90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transition="in" filter="fade">
                                      <p:cBhvr>
                                        <p:cTn id="28" dur="500"/>
                                        <p:tgtEl>
                                          <p:spTgt spid="52"/>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1000"/>
                                        <p:tgtEl>
                                          <p:spTgt spid="39"/>
                                        </p:tgtEl>
                                      </p:cBhvr>
                                    </p:animEffect>
                                    <p:anim calcmode="lin" valueType="num">
                                      <p:cBhvr>
                                        <p:cTn id="37" dur="1000" fill="hold"/>
                                        <p:tgtEl>
                                          <p:spTgt spid="39"/>
                                        </p:tgtEl>
                                        <p:attrNameLst>
                                          <p:attrName>ppt_x</p:attrName>
                                        </p:attrNameLst>
                                      </p:cBhvr>
                                      <p:tavLst>
                                        <p:tav tm="0">
                                          <p:val>
                                            <p:strVal val="#ppt_x"/>
                                          </p:val>
                                        </p:tav>
                                        <p:tav tm="100000">
                                          <p:val>
                                            <p:strVal val="#ppt_x"/>
                                          </p:val>
                                        </p:tav>
                                      </p:tavLst>
                                    </p:anim>
                                    <p:anim calcmode="lin" valueType="num">
                                      <p:cBhvr>
                                        <p:cTn id="38" dur="1000" fill="hold"/>
                                        <p:tgtEl>
                                          <p:spTgt spid="3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1000"/>
                                        <p:tgtEl>
                                          <p:spTgt spid="40"/>
                                        </p:tgtEl>
                                      </p:cBhvr>
                                    </p:animEffect>
                                    <p:anim calcmode="lin" valueType="num">
                                      <p:cBhvr>
                                        <p:cTn id="42" dur="1000" fill="hold"/>
                                        <p:tgtEl>
                                          <p:spTgt spid="40"/>
                                        </p:tgtEl>
                                        <p:attrNameLst>
                                          <p:attrName>ppt_x</p:attrName>
                                        </p:attrNameLst>
                                      </p:cBhvr>
                                      <p:tavLst>
                                        <p:tav tm="0">
                                          <p:val>
                                            <p:strVal val="#ppt_x"/>
                                          </p:val>
                                        </p:tav>
                                        <p:tav tm="100000">
                                          <p:val>
                                            <p:strVal val="#ppt_x"/>
                                          </p:val>
                                        </p:tav>
                                      </p:tavLst>
                                    </p:anim>
                                    <p:anim calcmode="lin" valueType="num">
                                      <p:cBhvr>
                                        <p:cTn id="43" dur="1000" fill="hold"/>
                                        <p:tgtEl>
                                          <p:spTgt spid="40"/>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1000"/>
                                        <p:tgtEl>
                                          <p:spTgt spid="41"/>
                                        </p:tgtEl>
                                      </p:cBhvr>
                                    </p:animEffect>
                                    <p:anim calcmode="lin" valueType="num">
                                      <p:cBhvr>
                                        <p:cTn id="47" dur="1000" fill="hold"/>
                                        <p:tgtEl>
                                          <p:spTgt spid="41"/>
                                        </p:tgtEl>
                                        <p:attrNameLst>
                                          <p:attrName>ppt_x</p:attrName>
                                        </p:attrNameLst>
                                      </p:cBhvr>
                                      <p:tavLst>
                                        <p:tav tm="0">
                                          <p:val>
                                            <p:strVal val="#ppt_x"/>
                                          </p:val>
                                        </p:tav>
                                        <p:tav tm="100000">
                                          <p:val>
                                            <p:strVal val="#ppt_x"/>
                                          </p:val>
                                        </p:tav>
                                      </p:tavLst>
                                    </p:anim>
                                    <p:anim calcmode="lin" valueType="num">
                                      <p:cBhvr>
                                        <p:cTn id="48" dur="1000" fill="hold"/>
                                        <p:tgtEl>
                                          <p:spTgt spid="41"/>
                                        </p:tgtEl>
                                        <p:attrNameLst>
                                          <p:attrName>ppt_y</p:attrName>
                                        </p:attrNameLst>
                                      </p:cBhvr>
                                      <p:tavLst>
                                        <p:tav tm="0">
                                          <p:val>
                                            <p:strVal val="#ppt_y-.1"/>
                                          </p:val>
                                        </p:tav>
                                        <p:tav tm="100000">
                                          <p:val>
                                            <p:strVal val="#ppt_y"/>
                                          </p:val>
                                        </p:tav>
                                      </p:tavLst>
                                    </p:anim>
                                  </p:childTnLst>
                                </p:cTn>
                              </p:par>
                              <p:par>
                                <p:cTn id="49" presetID="53" presetClass="entr" presetSubtype="16" fill="hold" nodeType="withEffect">
                                  <p:stCondLst>
                                    <p:cond delay="1400"/>
                                  </p:stCondLst>
                                  <p:childTnLst>
                                    <p:set>
                                      <p:cBhvr>
                                        <p:cTn id="50" dur="1" fill="hold">
                                          <p:stCondLst>
                                            <p:cond delay="0"/>
                                          </p:stCondLst>
                                        </p:cTn>
                                        <p:tgtEl>
                                          <p:spTgt spid="55"/>
                                        </p:tgtEl>
                                        <p:attrNameLst>
                                          <p:attrName>style.visibility</p:attrName>
                                        </p:attrNameLst>
                                      </p:cBhvr>
                                      <p:to>
                                        <p:strVal val="visible"/>
                                      </p:to>
                                    </p:set>
                                    <p:anim calcmode="lin" valueType="num">
                                      <p:cBhvr>
                                        <p:cTn id="51" dur="500" fill="hold"/>
                                        <p:tgtEl>
                                          <p:spTgt spid="55"/>
                                        </p:tgtEl>
                                        <p:attrNameLst>
                                          <p:attrName>ppt_w</p:attrName>
                                        </p:attrNameLst>
                                      </p:cBhvr>
                                      <p:tavLst>
                                        <p:tav tm="0">
                                          <p:val>
                                            <p:fltVal val="0"/>
                                          </p:val>
                                        </p:tav>
                                        <p:tav tm="100000">
                                          <p:val>
                                            <p:strVal val="#ppt_w"/>
                                          </p:val>
                                        </p:tav>
                                      </p:tavLst>
                                    </p:anim>
                                    <p:anim calcmode="lin" valueType="num">
                                      <p:cBhvr>
                                        <p:cTn id="52" dur="500" fill="hold"/>
                                        <p:tgtEl>
                                          <p:spTgt spid="55"/>
                                        </p:tgtEl>
                                        <p:attrNameLst>
                                          <p:attrName>ppt_h</p:attrName>
                                        </p:attrNameLst>
                                      </p:cBhvr>
                                      <p:tavLst>
                                        <p:tav tm="0">
                                          <p:val>
                                            <p:fltVal val="0"/>
                                          </p:val>
                                        </p:tav>
                                        <p:tav tm="100000">
                                          <p:val>
                                            <p:strVal val="#ppt_h"/>
                                          </p:val>
                                        </p:tav>
                                      </p:tavLst>
                                    </p:anim>
                                    <p:animEffect transition="in" filter="fade">
                                      <p:cBhvr>
                                        <p:cTn id="53" dur="500"/>
                                        <p:tgtEl>
                                          <p:spTgt spid="55"/>
                                        </p:tgtEl>
                                      </p:cBhvr>
                                    </p:animEffect>
                                  </p:childTnLst>
                                </p:cTn>
                              </p:par>
                              <p:par>
                                <p:cTn id="54" presetID="47" presetClass="entr" presetSubtype="0" fill="hold" grpId="0" nodeType="withEffect">
                                  <p:stCondLst>
                                    <p:cond delay="19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说学法</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3.2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4" name="组合 3"/>
          <p:cNvGrpSpPr/>
          <p:nvPr/>
        </p:nvGrpSpPr>
        <p:grpSpPr>
          <a:xfrm>
            <a:off x="3177594" y="4008504"/>
            <a:ext cx="1791401" cy="1745712"/>
            <a:chOff x="1157072" y="3735238"/>
            <a:chExt cx="1791401" cy="1745712"/>
          </a:xfrm>
        </p:grpSpPr>
        <p:sp>
          <p:nvSpPr>
            <p:cNvPr id="5" name="椭圆 4"/>
            <p:cNvSpPr/>
            <p:nvPr/>
          </p:nvSpPr>
          <p:spPr>
            <a:xfrm>
              <a:off x="1157072" y="4267970"/>
              <a:ext cx="1212980" cy="12129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panose="020B0503020204020204" pitchFamily="34" charset="-122"/>
                  <a:ea typeface="微软雅黑" panose="020B0503020204020204" pitchFamily="34" charset="-122"/>
                </a:rPr>
                <a:t>JP</a:t>
              </a:r>
              <a:endParaRPr lang="zh-CN" altLang="en-US" sz="32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57072" y="3735238"/>
              <a:ext cx="1791401"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粤语：良好</a:t>
              </a:r>
              <a:endParaRPr lang="zh-CN" altLang="en-US" sz="2000" b="1" dirty="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5351073" y="2981537"/>
            <a:ext cx="1590176" cy="2053934"/>
            <a:chOff x="4194804" y="4136783"/>
            <a:chExt cx="1590176" cy="2053934"/>
          </a:xfrm>
        </p:grpSpPr>
        <p:sp>
          <p:nvSpPr>
            <p:cNvPr id="8" name="椭圆 7"/>
            <p:cNvSpPr/>
            <p:nvPr/>
          </p:nvSpPr>
          <p:spPr>
            <a:xfrm>
              <a:off x="4194804" y="4600541"/>
              <a:ext cx="1590176" cy="159017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panose="020B0503020204020204" pitchFamily="34" charset="-122"/>
                  <a:ea typeface="微软雅黑" panose="020B0503020204020204" pitchFamily="34" charset="-122"/>
                </a:rPr>
                <a:t>EN</a:t>
              </a:r>
              <a:endParaRPr lang="zh-CN" altLang="en-US" sz="32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4194804" y="4136783"/>
              <a:ext cx="1455576"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英语：良好</a:t>
              </a:r>
              <a:endParaRPr lang="zh-CN" altLang="en-US" sz="2000" b="1" dirty="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7733075" y="1161904"/>
            <a:ext cx="1956091" cy="2230308"/>
            <a:chOff x="7482851" y="1011525"/>
            <a:chExt cx="1956091" cy="2230308"/>
          </a:xfrm>
        </p:grpSpPr>
        <p:sp>
          <p:nvSpPr>
            <p:cNvPr id="11" name="椭圆 10"/>
            <p:cNvSpPr/>
            <p:nvPr/>
          </p:nvSpPr>
          <p:spPr>
            <a:xfrm>
              <a:off x="7482851" y="1441833"/>
              <a:ext cx="1836000" cy="18000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smtClean="0">
                  <a:latin typeface="微软雅黑" panose="020B0503020204020204" pitchFamily="34" charset="-122"/>
                  <a:ea typeface="微软雅黑" panose="020B0503020204020204" pitchFamily="34" charset="-122"/>
                </a:rPr>
                <a:t>CN</a:t>
              </a:r>
              <a:endParaRPr lang="zh-CN" altLang="en-US" sz="20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7626767" y="1011525"/>
              <a:ext cx="181217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普通话：优异</a:t>
              </a:r>
              <a:endParaRPr lang="zh-CN" altLang="en-US" sz="2000" b="1"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154437" y="4853571"/>
            <a:ext cx="1590176" cy="1260645"/>
            <a:chOff x="949252" y="4582948"/>
            <a:chExt cx="1590176" cy="1260645"/>
          </a:xfrm>
        </p:grpSpPr>
        <p:sp>
          <p:nvSpPr>
            <p:cNvPr id="14" name="椭圆 13"/>
            <p:cNvSpPr/>
            <p:nvPr/>
          </p:nvSpPr>
          <p:spPr>
            <a:xfrm>
              <a:off x="1026936" y="5123593"/>
              <a:ext cx="720000" cy="72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GO</a:t>
              </a:r>
              <a:endParaRPr lang="zh-CN" altLang="en-US" sz="1600"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949252" y="4582948"/>
              <a:ext cx="1590176"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日语：一般</a:t>
              </a:r>
              <a:endParaRPr lang="zh-CN" altLang="en-US" sz="2000" b="1" dirty="0">
                <a:latin typeface="微软雅黑" panose="020B0503020204020204" pitchFamily="34" charset="-122"/>
                <a:ea typeface="微软雅黑" panose="020B0503020204020204" pitchFamily="34" charset="-122"/>
              </a:endParaRPr>
            </a:p>
          </p:txBody>
        </p:sp>
      </p:grpSp>
      <p:sp>
        <p:nvSpPr>
          <p:cNvPr id="16" name="任意多边形 15"/>
          <p:cNvSpPr/>
          <p:nvPr/>
        </p:nvSpPr>
        <p:spPr>
          <a:xfrm>
            <a:off x="1487841" y="2797499"/>
            <a:ext cx="10291157" cy="3434945"/>
          </a:xfrm>
          <a:custGeom>
            <a:avLst/>
            <a:gdLst>
              <a:gd name="connsiteX0" fmla="*/ 3046614 w 3490561"/>
              <a:gd name="connsiteY0" fmla="*/ 0 h 2177997"/>
              <a:gd name="connsiteX1" fmla="*/ 3490561 w 3490561"/>
              <a:gd name="connsiteY1" fmla="*/ 544484 h 2177997"/>
              <a:gd name="connsiteX2" fmla="*/ 3218319 w 3490561"/>
              <a:gd name="connsiteY2" fmla="*/ 544484 h 2177997"/>
              <a:gd name="connsiteX3" fmla="*/ 3218112 w 3490561"/>
              <a:gd name="connsiteY3" fmla="*/ 544953 h 2177997"/>
              <a:gd name="connsiteX4" fmla="*/ 3140272 w 3490561"/>
              <a:gd name="connsiteY4" fmla="*/ 721295 h 2177997"/>
              <a:gd name="connsiteX5" fmla="*/ 3140227 w 3490561"/>
              <a:gd name="connsiteY5" fmla="*/ 721374 h 2177997"/>
              <a:gd name="connsiteX6" fmla="*/ 3140008 w 3490561"/>
              <a:gd name="connsiteY6" fmla="*/ 721871 h 2177997"/>
              <a:gd name="connsiteX7" fmla="*/ 1883411 w 3490561"/>
              <a:gd name="connsiteY7" fmla="*/ 1823766 h 2177997"/>
              <a:gd name="connsiteX8" fmla="*/ 1883227 w 3490561"/>
              <a:gd name="connsiteY8" fmla="*/ 1823842 h 2177997"/>
              <a:gd name="connsiteX9" fmla="*/ 1882612 w 3490561"/>
              <a:gd name="connsiteY9" fmla="*/ 1824142 h 2177997"/>
              <a:gd name="connsiteX10" fmla="*/ 1766930 w 3490561"/>
              <a:gd name="connsiteY10" fmla="*/ 1871601 h 2177997"/>
              <a:gd name="connsiteX11" fmla="*/ 1663784 w 3490561"/>
              <a:gd name="connsiteY11" fmla="*/ 1913959 h 2177997"/>
              <a:gd name="connsiteX12" fmla="*/ 1663179 w 3490561"/>
              <a:gd name="connsiteY12" fmla="*/ 1914164 h 2177997"/>
              <a:gd name="connsiteX13" fmla="*/ 1662001 w 3490561"/>
              <a:gd name="connsiteY13" fmla="*/ 1914647 h 2177997"/>
              <a:gd name="connsiteX14" fmla="*/ 1558777 w 3490561"/>
              <a:gd name="connsiteY14" fmla="*/ 1949524 h 2177997"/>
              <a:gd name="connsiteX15" fmla="*/ 1433858 w 3490561"/>
              <a:gd name="connsiteY15" fmla="*/ 1991834 h 2177997"/>
              <a:gd name="connsiteX16" fmla="*/ 1432311 w 3490561"/>
              <a:gd name="connsiteY16" fmla="*/ 1992254 h 2177997"/>
              <a:gd name="connsiteX17" fmla="*/ 1430801 w 3490561"/>
              <a:gd name="connsiteY17" fmla="*/ 1992764 h 2177997"/>
              <a:gd name="connsiteX18" fmla="*/ 1349014 w 3490561"/>
              <a:gd name="connsiteY18" fmla="*/ 2014904 h 2177997"/>
              <a:gd name="connsiteX19" fmla="*/ 1194714 w 3490561"/>
              <a:gd name="connsiteY19" fmla="*/ 2056862 h 2177997"/>
              <a:gd name="connsiteX20" fmla="*/ 1191674 w 3490561"/>
              <a:gd name="connsiteY20" fmla="*/ 2057497 h 2177997"/>
              <a:gd name="connsiteX21" fmla="*/ 1190064 w 3490561"/>
              <a:gd name="connsiteY21" fmla="*/ 2057933 h 2177997"/>
              <a:gd name="connsiteX22" fmla="*/ 1128321 w 3490561"/>
              <a:gd name="connsiteY22" fmla="*/ 2070732 h 2177997"/>
              <a:gd name="connsiteX23" fmla="*/ 947432 w 3490561"/>
              <a:gd name="connsiteY23" fmla="*/ 2108519 h 2177997"/>
              <a:gd name="connsiteX24" fmla="*/ 942476 w 3490561"/>
              <a:gd name="connsiteY24" fmla="*/ 2109255 h 2177997"/>
              <a:gd name="connsiteX25" fmla="*/ 940839 w 3490561"/>
              <a:gd name="connsiteY25" fmla="*/ 2109594 h 2177997"/>
              <a:gd name="connsiteX26" fmla="*/ 892376 w 3490561"/>
              <a:gd name="connsiteY26" fmla="*/ 2116693 h 2177997"/>
              <a:gd name="connsiteX27" fmla="*/ 693095 w 3490561"/>
              <a:gd name="connsiteY27" fmla="*/ 2146278 h 2177997"/>
              <a:gd name="connsiteX28" fmla="*/ 686126 w 3490561"/>
              <a:gd name="connsiteY28" fmla="*/ 2146903 h 2177997"/>
              <a:gd name="connsiteX29" fmla="*/ 684178 w 3490561"/>
              <a:gd name="connsiteY29" fmla="*/ 2147188 h 2177997"/>
              <a:gd name="connsiteX30" fmla="*/ 636667 w 3490561"/>
              <a:gd name="connsiteY30" fmla="*/ 2151337 h 2177997"/>
              <a:gd name="connsiteX31" fmla="*/ 432781 w 3490561"/>
              <a:gd name="connsiteY31" fmla="*/ 2169613 h 2177997"/>
              <a:gd name="connsiteX32" fmla="*/ 424249 w 3490561"/>
              <a:gd name="connsiteY32" fmla="*/ 2169883 h 2177997"/>
              <a:gd name="connsiteX33" fmla="*/ 421130 w 3490561"/>
              <a:gd name="connsiteY33" fmla="*/ 2170155 h 2177997"/>
              <a:gd name="connsiteX34" fmla="*/ 354965 w 3490561"/>
              <a:gd name="connsiteY34" fmla="*/ 2172073 h 2177997"/>
              <a:gd name="connsiteX35" fmla="*/ 167572 w 3490561"/>
              <a:gd name="connsiteY35" fmla="*/ 2177997 h 2177997"/>
              <a:gd name="connsiteX36" fmla="*/ 158985 w 3490561"/>
              <a:gd name="connsiteY36" fmla="*/ 2177754 h 2177997"/>
              <a:gd name="connsiteX37" fmla="*/ 152747 w 3490561"/>
              <a:gd name="connsiteY37" fmla="*/ 2177935 h 2177997"/>
              <a:gd name="connsiteX38" fmla="*/ 152746 w 3490561"/>
              <a:gd name="connsiteY38" fmla="*/ 2177935 h 2177997"/>
              <a:gd name="connsiteX39" fmla="*/ 0 w 3490561"/>
              <a:gd name="connsiteY39" fmla="*/ 2177935 h 2177997"/>
              <a:gd name="connsiteX40" fmla="*/ 0 w 3490561"/>
              <a:gd name="connsiteY40" fmla="*/ 2159509 h 2177997"/>
              <a:gd name="connsiteX41" fmla="*/ 107669 w 3490561"/>
              <a:gd name="connsiteY41" fmla="*/ 2150174 h 2177997"/>
              <a:gd name="connsiteX42" fmla="*/ 128683 w 3490561"/>
              <a:gd name="connsiteY42" fmla="*/ 2148352 h 2177997"/>
              <a:gd name="connsiteX43" fmla="*/ 128712 w 3490561"/>
              <a:gd name="connsiteY43" fmla="*/ 2148348 h 2177997"/>
              <a:gd name="connsiteX44" fmla="*/ 363659 w 3490561"/>
              <a:gd name="connsiteY44" fmla="*/ 2114941 h 2177997"/>
              <a:gd name="connsiteX45" fmla="*/ 439995 w 3490561"/>
              <a:gd name="connsiteY45" fmla="*/ 2100154 h 2177997"/>
              <a:gd name="connsiteX46" fmla="*/ 592283 w 3490561"/>
              <a:gd name="connsiteY46" fmla="*/ 2069829 h 2177997"/>
              <a:gd name="connsiteX47" fmla="*/ 680776 w 3490561"/>
              <a:gd name="connsiteY47" fmla="*/ 2047808 h 2177997"/>
              <a:gd name="connsiteX48" fmla="*/ 813809 w 3490561"/>
              <a:gd name="connsiteY48" fmla="*/ 2013449 h 2177997"/>
              <a:gd name="connsiteX49" fmla="*/ 905027 w 3490561"/>
              <a:gd name="connsiteY49" fmla="*/ 1985484 h 2177997"/>
              <a:gd name="connsiteX50" fmla="*/ 1027492 w 3490561"/>
              <a:gd name="connsiteY50" fmla="*/ 1946233 h 2177997"/>
              <a:gd name="connsiteX51" fmla="*/ 1118055 w 3490561"/>
              <a:gd name="connsiteY51" fmla="*/ 1912926 h 2177997"/>
              <a:gd name="connsiteX52" fmla="*/ 1232588 w 3490561"/>
              <a:gd name="connsiteY52" fmla="*/ 1868607 h 2177997"/>
              <a:gd name="connsiteX53" fmla="*/ 1320764 w 3490561"/>
              <a:gd name="connsiteY53" fmla="*/ 1830380 h 2177997"/>
              <a:gd name="connsiteX54" fmla="*/ 1428356 w 3490561"/>
              <a:gd name="connsiteY54" fmla="*/ 1780992 h 2177997"/>
              <a:gd name="connsiteX55" fmla="*/ 1513039 w 3490561"/>
              <a:gd name="connsiteY55" fmla="*/ 1738209 h 2177997"/>
              <a:gd name="connsiteX56" fmla="*/ 1614061 w 3490561"/>
              <a:gd name="connsiteY56" fmla="*/ 1683802 h 2177997"/>
              <a:gd name="connsiteX57" fmla="*/ 1694426 w 3490561"/>
              <a:gd name="connsiteY57" fmla="*/ 1636814 h 2177997"/>
              <a:gd name="connsiteX58" fmla="*/ 1788970 w 3490561"/>
              <a:gd name="connsiteY58" fmla="*/ 1577435 h 2177997"/>
              <a:gd name="connsiteX59" fmla="*/ 1864335 w 3490561"/>
              <a:gd name="connsiteY59" fmla="*/ 1526611 h 2177997"/>
              <a:gd name="connsiteX60" fmla="*/ 1952358 w 3490561"/>
              <a:gd name="connsiteY60" fmla="*/ 1462266 h 2177997"/>
              <a:gd name="connsiteX61" fmla="*/ 2022106 w 3490561"/>
              <a:gd name="connsiteY61" fmla="*/ 1408022 h 2177997"/>
              <a:gd name="connsiteX62" fmla="*/ 2073694 w 3490561"/>
              <a:gd name="connsiteY62" fmla="*/ 1364049 h 2177997"/>
              <a:gd name="connsiteX63" fmla="*/ 2304707 w 3490561"/>
              <a:gd name="connsiteY63" fmla="*/ 1139965 h 2177997"/>
              <a:gd name="connsiteX64" fmla="*/ 2330861 w 3490561"/>
              <a:gd name="connsiteY64" fmla="*/ 1108958 h 2177997"/>
              <a:gd name="connsiteX65" fmla="*/ 2517102 w 3490561"/>
              <a:gd name="connsiteY65" fmla="*/ 858257 h 2177997"/>
              <a:gd name="connsiteX66" fmla="*/ 2673772 w 3490561"/>
              <a:gd name="connsiteY66" fmla="*/ 544613 h 2177997"/>
              <a:gd name="connsiteX67" fmla="*/ 2673835 w 3490561"/>
              <a:gd name="connsiteY67" fmla="*/ 544484 h 2177997"/>
              <a:gd name="connsiteX68" fmla="*/ 2401593 w 3490561"/>
              <a:gd name="connsiteY68" fmla="*/ 544484 h 2177997"/>
              <a:gd name="connsiteX69" fmla="*/ 3046614 w 3490561"/>
              <a:gd name="connsiteY69" fmla="*/ 0 h 217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490561" h="2177997">
                <a:moveTo>
                  <a:pt x="3046614" y="0"/>
                </a:moveTo>
                <a:lnTo>
                  <a:pt x="3490561" y="544484"/>
                </a:lnTo>
                <a:lnTo>
                  <a:pt x="3218319" y="544484"/>
                </a:lnTo>
                <a:lnTo>
                  <a:pt x="3218112" y="544953"/>
                </a:lnTo>
                <a:lnTo>
                  <a:pt x="3140272" y="721295"/>
                </a:lnTo>
                <a:lnTo>
                  <a:pt x="3140227" y="721374"/>
                </a:lnTo>
                <a:lnTo>
                  <a:pt x="3140008" y="721871"/>
                </a:lnTo>
                <a:cubicBezTo>
                  <a:pt x="2903996" y="1185025"/>
                  <a:pt x="2454393" y="1567292"/>
                  <a:pt x="1883411" y="1823766"/>
                </a:cubicBezTo>
                <a:lnTo>
                  <a:pt x="1883227" y="1823842"/>
                </a:lnTo>
                <a:lnTo>
                  <a:pt x="1882612" y="1824142"/>
                </a:lnTo>
                <a:lnTo>
                  <a:pt x="1766930" y="1871601"/>
                </a:lnTo>
                <a:lnTo>
                  <a:pt x="1663784" y="1913959"/>
                </a:lnTo>
                <a:lnTo>
                  <a:pt x="1663179" y="1914164"/>
                </a:lnTo>
                <a:lnTo>
                  <a:pt x="1662001" y="1914647"/>
                </a:lnTo>
                <a:lnTo>
                  <a:pt x="1558777" y="1949524"/>
                </a:lnTo>
                <a:lnTo>
                  <a:pt x="1433858" y="1991834"/>
                </a:lnTo>
                <a:lnTo>
                  <a:pt x="1432311" y="1992254"/>
                </a:lnTo>
                <a:lnTo>
                  <a:pt x="1430801" y="1992764"/>
                </a:lnTo>
                <a:lnTo>
                  <a:pt x="1349014" y="2014904"/>
                </a:lnTo>
                <a:lnTo>
                  <a:pt x="1194714" y="2056862"/>
                </a:lnTo>
                <a:lnTo>
                  <a:pt x="1191674" y="2057497"/>
                </a:lnTo>
                <a:lnTo>
                  <a:pt x="1190064" y="2057933"/>
                </a:lnTo>
                <a:lnTo>
                  <a:pt x="1128321" y="2070732"/>
                </a:lnTo>
                <a:lnTo>
                  <a:pt x="947432" y="2108519"/>
                </a:lnTo>
                <a:lnTo>
                  <a:pt x="942476" y="2109255"/>
                </a:lnTo>
                <a:lnTo>
                  <a:pt x="940839" y="2109594"/>
                </a:lnTo>
                <a:lnTo>
                  <a:pt x="892376" y="2116693"/>
                </a:lnTo>
                <a:lnTo>
                  <a:pt x="693095" y="2146278"/>
                </a:lnTo>
                <a:lnTo>
                  <a:pt x="686126" y="2146903"/>
                </a:lnTo>
                <a:lnTo>
                  <a:pt x="684178" y="2147188"/>
                </a:lnTo>
                <a:lnTo>
                  <a:pt x="636667" y="2151337"/>
                </a:lnTo>
                <a:lnTo>
                  <a:pt x="432781" y="2169613"/>
                </a:lnTo>
                <a:lnTo>
                  <a:pt x="424249" y="2169883"/>
                </a:lnTo>
                <a:lnTo>
                  <a:pt x="421130" y="2170155"/>
                </a:lnTo>
                <a:lnTo>
                  <a:pt x="354965" y="2172073"/>
                </a:lnTo>
                <a:lnTo>
                  <a:pt x="167572" y="2177997"/>
                </a:lnTo>
                <a:lnTo>
                  <a:pt x="158985" y="2177754"/>
                </a:lnTo>
                <a:lnTo>
                  <a:pt x="152747" y="2177935"/>
                </a:lnTo>
                <a:lnTo>
                  <a:pt x="152746" y="2177935"/>
                </a:lnTo>
                <a:lnTo>
                  <a:pt x="0" y="2177935"/>
                </a:lnTo>
                <a:lnTo>
                  <a:pt x="0" y="2159509"/>
                </a:lnTo>
                <a:lnTo>
                  <a:pt x="107669" y="2150174"/>
                </a:lnTo>
                <a:lnTo>
                  <a:pt x="128683" y="2148352"/>
                </a:lnTo>
                <a:lnTo>
                  <a:pt x="128712" y="2148348"/>
                </a:lnTo>
                <a:lnTo>
                  <a:pt x="363659" y="2114941"/>
                </a:lnTo>
                <a:lnTo>
                  <a:pt x="439995" y="2100154"/>
                </a:lnTo>
                <a:lnTo>
                  <a:pt x="592283" y="2069829"/>
                </a:lnTo>
                <a:lnTo>
                  <a:pt x="680776" y="2047808"/>
                </a:lnTo>
                <a:lnTo>
                  <a:pt x="813809" y="2013449"/>
                </a:lnTo>
                <a:lnTo>
                  <a:pt x="905027" y="1985484"/>
                </a:lnTo>
                <a:lnTo>
                  <a:pt x="1027492" y="1946233"/>
                </a:lnTo>
                <a:lnTo>
                  <a:pt x="1118055" y="1912926"/>
                </a:lnTo>
                <a:lnTo>
                  <a:pt x="1232588" y="1868607"/>
                </a:lnTo>
                <a:lnTo>
                  <a:pt x="1320764" y="1830380"/>
                </a:lnTo>
                <a:lnTo>
                  <a:pt x="1428356" y="1780992"/>
                </a:lnTo>
                <a:lnTo>
                  <a:pt x="1513039" y="1738209"/>
                </a:lnTo>
                <a:lnTo>
                  <a:pt x="1614061" y="1683802"/>
                </a:lnTo>
                <a:lnTo>
                  <a:pt x="1694426" y="1636814"/>
                </a:lnTo>
                <a:lnTo>
                  <a:pt x="1788970" y="1577435"/>
                </a:lnTo>
                <a:lnTo>
                  <a:pt x="1864335" y="1526611"/>
                </a:lnTo>
                <a:lnTo>
                  <a:pt x="1952358" y="1462266"/>
                </a:lnTo>
                <a:lnTo>
                  <a:pt x="2022106" y="1408022"/>
                </a:lnTo>
                <a:lnTo>
                  <a:pt x="2073694" y="1364049"/>
                </a:lnTo>
                <a:lnTo>
                  <a:pt x="2304707" y="1139965"/>
                </a:lnTo>
                <a:lnTo>
                  <a:pt x="2330861" y="1108958"/>
                </a:lnTo>
                <a:lnTo>
                  <a:pt x="2517102" y="858257"/>
                </a:lnTo>
                <a:lnTo>
                  <a:pt x="2673772" y="544613"/>
                </a:lnTo>
                <a:lnTo>
                  <a:pt x="2673835" y="544484"/>
                </a:lnTo>
                <a:lnTo>
                  <a:pt x="2401593" y="544484"/>
                </a:lnTo>
                <a:lnTo>
                  <a:pt x="3046614" y="0"/>
                </a:lnTo>
                <a:close/>
              </a:path>
            </a:pathLst>
          </a:custGeom>
          <a:solidFill>
            <a:srgbClr val="00B050"/>
          </a:solidFill>
          <a:ln>
            <a:solidFill>
              <a:schemeClr val="bg1"/>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姓名生辰"/>
          <p:cNvSpPr txBox="1"/>
          <p:nvPr/>
        </p:nvSpPr>
        <p:spPr>
          <a:xfrm>
            <a:off x="713904" y="1521736"/>
            <a:ext cx="4395656" cy="2169825"/>
          </a:xfrm>
          <a:prstGeom prst="rect">
            <a:avLst/>
          </a:prstGeom>
          <a:noFill/>
        </p:spPr>
        <p:txBody>
          <a:bodyPr wrap="square" rtlCol="0">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请在此处输入内容请在此处输入内容</a:t>
            </a:r>
          </a:p>
          <a:p>
            <a:pPr>
              <a:lnSpc>
                <a:spcPct val="150000"/>
              </a:lnSpc>
            </a:pPr>
            <a:r>
              <a:rPr lang="zh-CN" altLang="en-US" dirty="0" smtClean="0">
                <a:latin typeface="微软雅黑" panose="020B0503020204020204" pitchFamily="34" charset="-122"/>
                <a:ea typeface="微软雅黑" panose="020B0503020204020204" pitchFamily="34" charset="-122"/>
              </a:rPr>
              <a:t>请在此处输入内容请在此处输入内容</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请在此处输入内容请在此处输入内容</a:t>
            </a:r>
          </a:p>
          <a:p>
            <a:pPr>
              <a:lnSpc>
                <a:spcPct val="150000"/>
              </a:lnSpc>
            </a:pPr>
            <a:r>
              <a:rPr lang="zh-CN" altLang="en-US" dirty="0">
                <a:latin typeface="微软雅黑" panose="020B0503020204020204" pitchFamily="34" charset="-122"/>
                <a:ea typeface="微软雅黑" panose="020B0503020204020204" pitchFamily="34" charset="-122"/>
              </a:rPr>
              <a:t>请在此处输入内容请在此处输入内容</a:t>
            </a:r>
            <a:endParaRPr lang="zh-CN" altLang="en-US" dirty="0" smtClean="0">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4743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anim calcmode="lin" valueType="num">
                                      <p:cBhvr>
                                        <p:cTn id="36" dur="500" fill="hold"/>
                                        <p:tgtEl>
                                          <p:spTgt spid="17"/>
                                        </p:tgtEl>
                                        <p:attrNameLst>
                                          <p:attrName>ppt_x</p:attrName>
                                        </p:attrNameLst>
                                      </p:cBhvr>
                                      <p:tavLst>
                                        <p:tav tm="0">
                                          <p:val>
                                            <p:strVal val="#ppt_x"/>
                                          </p:val>
                                        </p:tav>
                                        <p:tav tm="100000">
                                          <p:val>
                                            <p:strVal val="#ppt_x"/>
                                          </p:val>
                                        </p:tav>
                                      </p:tavLst>
                                    </p:anim>
                                    <p:anim calcmode="lin" valueType="num">
                                      <p:cBhvr>
                                        <p:cTn id="3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说学法</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3.3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sp>
        <p:nvSpPr>
          <p:cNvPr id="4" name="矩形 3"/>
          <p:cNvSpPr/>
          <p:nvPr/>
        </p:nvSpPr>
        <p:spPr>
          <a:xfrm>
            <a:off x="7042041" y="3426734"/>
            <a:ext cx="3553405" cy="1785104"/>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a:p>
            <a:endParaRPr lang="zh-CN" altLang="en-US" sz="1600" dirty="0" smtClean="0">
              <a:latin typeface="微软雅黑" panose="020B0503020204020204" pitchFamily="34" charset="-122"/>
              <a:ea typeface="微软雅黑" panose="020B0503020204020204" pitchFamily="34" charset="-122"/>
            </a:endParaRPr>
          </a:p>
          <a:p>
            <a:endParaRPr lang="zh-CN" altLang="en-US" sz="1600" dirty="0" smtClean="0">
              <a:latin typeface="微软雅黑" panose="020B0503020204020204" pitchFamily="34" charset="-122"/>
              <a:ea typeface="微软雅黑" panose="020B0503020204020204" pitchFamily="34" charset="-122"/>
            </a:endParaRPr>
          </a:p>
          <a:p>
            <a:endParaRPr lang="zh-CN" altLang="en-US" sz="1400" dirty="0" smtClean="0">
              <a:latin typeface="微软雅黑" panose="020B0503020204020204" pitchFamily="34" charset="-122"/>
              <a:ea typeface="微软雅黑" panose="020B0503020204020204" pitchFamily="34" charset="-122"/>
            </a:endParaRPr>
          </a:p>
        </p:txBody>
      </p:sp>
      <p:sp>
        <p:nvSpPr>
          <p:cNvPr id="5" name="矩形 4"/>
          <p:cNvSpPr/>
          <p:nvPr/>
        </p:nvSpPr>
        <p:spPr>
          <a:xfrm>
            <a:off x="7052161" y="4845504"/>
            <a:ext cx="3543285" cy="1077218"/>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p:txBody>
      </p:sp>
      <p:sp>
        <p:nvSpPr>
          <p:cNvPr id="6" name="矩形 5"/>
          <p:cNvSpPr/>
          <p:nvPr/>
        </p:nvSpPr>
        <p:spPr>
          <a:xfrm>
            <a:off x="7007156" y="2690642"/>
            <a:ext cx="3195355" cy="461665"/>
          </a:xfrm>
          <a:prstGeom prst="rect">
            <a:avLst/>
          </a:prstGeom>
        </p:spPr>
        <p:txBody>
          <a:bodyPr wrap="square">
            <a:spAutoFit/>
          </a:bodyPr>
          <a:lstStyle/>
          <a:p>
            <a:r>
              <a:rPr lang="zh-CN" altLang="en-US" sz="2400" b="1" dirty="0" smtClean="0">
                <a:latin typeface="微软雅黑" panose="020B0503020204020204" pitchFamily="34" charset="-122"/>
                <a:ea typeface="微软雅黑" panose="020B0503020204020204" pitchFamily="34" charset="-122"/>
              </a:rPr>
              <a:t>添加小标题</a:t>
            </a:r>
          </a:p>
        </p:txBody>
      </p:sp>
      <p:grpSp>
        <p:nvGrpSpPr>
          <p:cNvPr id="7" name="组合 6"/>
          <p:cNvGrpSpPr/>
          <p:nvPr/>
        </p:nvGrpSpPr>
        <p:grpSpPr>
          <a:xfrm>
            <a:off x="1358658" y="2008198"/>
            <a:ext cx="4683627" cy="3419322"/>
            <a:chOff x="1173163" y="1347788"/>
            <a:chExt cx="3522663" cy="2571750"/>
          </a:xfrm>
          <a:solidFill>
            <a:schemeClr val="bg1"/>
          </a:solidFill>
        </p:grpSpPr>
        <p:grpSp>
          <p:nvGrpSpPr>
            <p:cNvPr id="8" name="组合 7"/>
            <p:cNvGrpSpPr/>
            <p:nvPr/>
          </p:nvGrpSpPr>
          <p:grpSpPr>
            <a:xfrm>
              <a:off x="1173163" y="1347788"/>
              <a:ext cx="1693863" cy="1250950"/>
              <a:chOff x="1173163" y="1347788"/>
              <a:chExt cx="1693863" cy="1250950"/>
            </a:xfrm>
            <a:grpFill/>
          </p:grpSpPr>
          <p:sp>
            <p:nvSpPr>
              <p:cNvPr id="15" name="Freeform 8"/>
              <p:cNvSpPr>
                <a:spLocks noEditPoints="1"/>
              </p:cNvSpPr>
              <p:nvPr/>
            </p:nvSpPr>
            <p:spPr bwMode="auto">
              <a:xfrm>
                <a:off x="1173163" y="1347788"/>
                <a:ext cx="1693863" cy="1250950"/>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6" name="组合 15"/>
              <p:cNvGrpSpPr/>
              <p:nvPr/>
            </p:nvGrpSpPr>
            <p:grpSpPr>
              <a:xfrm>
                <a:off x="1454690" y="1642604"/>
                <a:ext cx="777050" cy="762321"/>
                <a:chOff x="2539987" y="959963"/>
                <a:chExt cx="777050" cy="762321"/>
              </a:xfrm>
              <a:grpFill/>
            </p:grpSpPr>
            <p:sp>
              <p:nvSpPr>
                <p:cNvPr id="17" name="TextBox 417"/>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01</a:t>
                  </a:r>
                  <a:endParaRPr lang="zh-CN" altLang="en-US" sz="1600" spc="300" dirty="0" smtClean="0">
                    <a:latin typeface="微软雅黑" panose="020B0503020204020204" pitchFamily="34" charset="-122"/>
                    <a:ea typeface="微软雅黑" panose="020B0503020204020204" pitchFamily="34" charset="-122"/>
                  </a:endParaRPr>
                </a:p>
              </p:txBody>
            </p:sp>
            <p:sp>
              <p:nvSpPr>
                <p:cNvPr id="18" name="TextBox 418"/>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19" name="直接连接符 18"/>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9" name="组合 8"/>
            <p:cNvGrpSpPr/>
            <p:nvPr/>
          </p:nvGrpSpPr>
          <p:grpSpPr>
            <a:xfrm>
              <a:off x="3001963" y="2667000"/>
              <a:ext cx="1693863" cy="1252538"/>
              <a:chOff x="3001963" y="2667000"/>
              <a:chExt cx="1693863" cy="1252538"/>
            </a:xfrm>
            <a:grpFill/>
          </p:grpSpPr>
          <p:sp>
            <p:nvSpPr>
              <p:cNvPr id="10" name="Freeform 9"/>
              <p:cNvSpPr>
                <a:spLocks noEditPoints="1"/>
              </p:cNvSpPr>
              <p:nvPr/>
            </p:nvSpPr>
            <p:spPr bwMode="auto">
              <a:xfrm>
                <a:off x="3001963" y="2667000"/>
                <a:ext cx="1693863" cy="1252538"/>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3626895" y="2861242"/>
                <a:ext cx="777050" cy="762322"/>
                <a:chOff x="2539987" y="959963"/>
                <a:chExt cx="777050" cy="762322"/>
              </a:xfrm>
              <a:grpFill/>
            </p:grpSpPr>
            <p:sp>
              <p:nvSpPr>
                <p:cNvPr id="12" name="TextBox 425"/>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04</a:t>
                  </a:r>
                  <a:endParaRPr lang="zh-CN" altLang="en-US" sz="1600" spc="300" dirty="0" smtClean="0">
                    <a:latin typeface="微软雅黑" panose="020B0503020204020204" pitchFamily="34" charset="-122"/>
                    <a:ea typeface="微软雅黑" panose="020B0503020204020204" pitchFamily="34" charset="-122"/>
                  </a:endParaRPr>
                </a:p>
              </p:txBody>
            </p:sp>
            <p:sp>
              <p:nvSpPr>
                <p:cNvPr id="13" name="TextBox 426"/>
                <p:cNvSpPr txBox="1"/>
                <p:nvPr/>
              </p:nvSpPr>
              <p:spPr>
                <a:xfrm>
                  <a:off x="2539987" y="1282462"/>
                  <a:ext cx="765085" cy="439823"/>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14" name="直接连接符 13"/>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20" name="组合 19"/>
          <p:cNvGrpSpPr/>
          <p:nvPr/>
        </p:nvGrpSpPr>
        <p:grpSpPr>
          <a:xfrm>
            <a:off x="1423554" y="1989836"/>
            <a:ext cx="4683627" cy="3419322"/>
            <a:chOff x="1173163" y="1347788"/>
            <a:chExt cx="3522663" cy="2571750"/>
          </a:xfrm>
          <a:solidFill>
            <a:srgbClr val="FFC000"/>
          </a:solidFill>
        </p:grpSpPr>
        <p:grpSp>
          <p:nvGrpSpPr>
            <p:cNvPr id="21" name="组合 20"/>
            <p:cNvGrpSpPr/>
            <p:nvPr/>
          </p:nvGrpSpPr>
          <p:grpSpPr>
            <a:xfrm>
              <a:off x="1173163" y="2667000"/>
              <a:ext cx="1693863" cy="1252538"/>
              <a:chOff x="1173163" y="2667000"/>
              <a:chExt cx="1693863" cy="1252538"/>
            </a:xfrm>
            <a:grpFill/>
          </p:grpSpPr>
          <p:sp>
            <p:nvSpPr>
              <p:cNvPr id="28" name="Freeform 10"/>
              <p:cNvSpPr>
                <a:spLocks noEditPoints="1"/>
              </p:cNvSpPr>
              <p:nvPr/>
            </p:nvSpPr>
            <p:spPr bwMode="auto">
              <a:xfrm>
                <a:off x="1173163" y="2667000"/>
                <a:ext cx="1693863" cy="1252538"/>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p:cNvGrpSpPr/>
              <p:nvPr/>
            </p:nvGrpSpPr>
            <p:grpSpPr>
              <a:xfrm>
                <a:off x="1454690" y="2861242"/>
                <a:ext cx="777050" cy="762322"/>
                <a:chOff x="2539987" y="959963"/>
                <a:chExt cx="777050" cy="762322"/>
              </a:xfrm>
              <a:grpFill/>
            </p:grpSpPr>
            <p:sp>
              <p:nvSpPr>
                <p:cNvPr id="30" name="TextBox 421"/>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方正粗倩简体" panose="03000509000000000000" pitchFamily="65" charset="-122"/>
                      <a:ea typeface="方正粗倩简体" panose="03000509000000000000" pitchFamily="65" charset="-122"/>
                    </a:rPr>
                    <a:t>06</a:t>
                  </a:r>
                  <a:endParaRPr lang="zh-CN" altLang="en-US" sz="1600" spc="300" dirty="0" smtClean="0">
                    <a:latin typeface="方正粗倩简体" panose="03000509000000000000" pitchFamily="65" charset="-122"/>
                    <a:ea typeface="方正粗倩简体" panose="03000509000000000000" pitchFamily="65" charset="-122"/>
                  </a:endParaRPr>
                </a:p>
              </p:txBody>
            </p:sp>
            <p:sp>
              <p:nvSpPr>
                <p:cNvPr id="31" name="TextBox 422"/>
                <p:cNvSpPr txBox="1"/>
                <p:nvPr/>
              </p:nvSpPr>
              <p:spPr>
                <a:xfrm>
                  <a:off x="2539987" y="1282462"/>
                  <a:ext cx="765085" cy="439823"/>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32" name="直接连接符 31"/>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p:nvPr/>
          </p:nvGrpSpPr>
          <p:grpSpPr>
            <a:xfrm>
              <a:off x="3001963" y="1347788"/>
              <a:ext cx="1693863" cy="1250950"/>
              <a:chOff x="3001963" y="1347788"/>
              <a:chExt cx="1693863" cy="1250950"/>
            </a:xfrm>
            <a:grpFill/>
          </p:grpSpPr>
          <p:sp>
            <p:nvSpPr>
              <p:cNvPr id="23" name="Freeform 11"/>
              <p:cNvSpPr>
                <a:spLocks noEditPoints="1"/>
              </p:cNvSpPr>
              <p:nvPr/>
            </p:nvSpPr>
            <p:spPr bwMode="auto">
              <a:xfrm>
                <a:off x="3001963" y="1347788"/>
                <a:ext cx="1693863" cy="1250950"/>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4" name="组合 23"/>
              <p:cNvGrpSpPr/>
              <p:nvPr/>
            </p:nvGrpSpPr>
            <p:grpSpPr>
              <a:xfrm>
                <a:off x="3626895" y="1620246"/>
                <a:ext cx="777050" cy="762321"/>
                <a:chOff x="2539987" y="959963"/>
                <a:chExt cx="777050" cy="762321"/>
              </a:xfrm>
              <a:grpFill/>
            </p:grpSpPr>
            <p:sp>
              <p:nvSpPr>
                <p:cNvPr id="25" name="TextBox 429"/>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03</a:t>
                  </a:r>
                  <a:endParaRPr lang="zh-CN" altLang="en-US" sz="1600" spc="300" dirty="0" smtClean="0">
                    <a:latin typeface="微软雅黑" panose="020B0503020204020204" pitchFamily="34" charset="-122"/>
                    <a:ea typeface="微软雅黑" panose="020B0503020204020204" pitchFamily="34" charset="-122"/>
                  </a:endParaRPr>
                </a:p>
              </p:txBody>
            </p:sp>
            <p:sp>
              <p:nvSpPr>
                <p:cNvPr id="26" name="TextBox 430"/>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27" name="直接连接符 26"/>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33" name="组合 32"/>
          <p:cNvGrpSpPr/>
          <p:nvPr/>
        </p:nvGrpSpPr>
        <p:grpSpPr>
          <a:xfrm>
            <a:off x="2964722" y="1272308"/>
            <a:ext cx="1530253" cy="4905252"/>
            <a:chOff x="2359026" y="771525"/>
            <a:chExt cx="1150938" cy="3689351"/>
          </a:xfrm>
          <a:solidFill>
            <a:schemeClr val="bg1"/>
          </a:solidFill>
        </p:grpSpPr>
        <p:grpSp>
          <p:nvGrpSpPr>
            <p:cNvPr id="34" name="组合 33"/>
            <p:cNvGrpSpPr/>
            <p:nvPr/>
          </p:nvGrpSpPr>
          <p:grpSpPr>
            <a:xfrm>
              <a:off x="2359026" y="771525"/>
              <a:ext cx="1150938" cy="1760538"/>
              <a:chOff x="2359026" y="771525"/>
              <a:chExt cx="1150938" cy="1760538"/>
            </a:xfrm>
            <a:grpFill/>
          </p:grpSpPr>
          <p:sp>
            <p:nvSpPr>
              <p:cNvPr id="41" name="Freeform 6"/>
              <p:cNvSpPr>
                <a:spLocks noEditPoints="1"/>
              </p:cNvSpPr>
              <p:nvPr/>
            </p:nvSpPr>
            <p:spPr bwMode="auto">
              <a:xfrm>
                <a:off x="2359026" y="771525"/>
                <a:ext cx="1150938" cy="1760538"/>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rgbClr val="00B05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2" name="组合 41"/>
              <p:cNvGrpSpPr/>
              <p:nvPr/>
            </p:nvGrpSpPr>
            <p:grpSpPr>
              <a:xfrm>
                <a:off x="2539987" y="959963"/>
                <a:ext cx="777050" cy="762321"/>
                <a:chOff x="2539987" y="959963"/>
                <a:chExt cx="777050" cy="762321"/>
              </a:xfrm>
              <a:grpFill/>
            </p:grpSpPr>
            <p:sp>
              <p:nvSpPr>
                <p:cNvPr id="43" name="TextBox 8571"/>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02</a:t>
                  </a:r>
                  <a:endParaRPr lang="zh-CN" altLang="en-US" sz="1600" spc="300" dirty="0" smtClean="0">
                    <a:latin typeface="微软雅黑" panose="020B0503020204020204" pitchFamily="34" charset="-122"/>
                    <a:ea typeface="微软雅黑" panose="020B0503020204020204" pitchFamily="34" charset="-122"/>
                  </a:endParaRPr>
                </a:p>
              </p:txBody>
            </p:sp>
            <p:sp>
              <p:nvSpPr>
                <p:cNvPr id="44" name="TextBox 412"/>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45" name="直接连接符 44"/>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5" name="组合 34"/>
            <p:cNvGrpSpPr/>
            <p:nvPr/>
          </p:nvGrpSpPr>
          <p:grpSpPr>
            <a:xfrm>
              <a:off x="2359026" y="2700338"/>
              <a:ext cx="1150938" cy="1760538"/>
              <a:chOff x="2359026" y="2700338"/>
              <a:chExt cx="1150938" cy="1760538"/>
            </a:xfrm>
            <a:grpFill/>
          </p:grpSpPr>
          <p:sp>
            <p:nvSpPr>
              <p:cNvPr id="36" name="Freeform 7"/>
              <p:cNvSpPr>
                <a:spLocks noEditPoints="1"/>
              </p:cNvSpPr>
              <p:nvPr/>
            </p:nvSpPr>
            <p:spPr bwMode="auto">
              <a:xfrm>
                <a:off x="2359026" y="2700338"/>
                <a:ext cx="1150938" cy="1760538"/>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rgbClr val="00B05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7" name="组合 36"/>
              <p:cNvGrpSpPr/>
              <p:nvPr/>
            </p:nvGrpSpPr>
            <p:grpSpPr>
              <a:xfrm>
                <a:off x="2539987" y="3515601"/>
                <a:ext cx="777050" cy="762321"/>
                <a:chOff x="2539987" y="959963"/>
                <a:chExt cx="777050" cy="762321"/>
              </a:xfrm>
              <a:grpFill/>
            </p:grpSpPr>
            <p:sp>
              <p:nvSpPr>
                <p:cNvPr id="38" name="TextBox 438"/>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05</a:t>
                  </a:r>
                  <a:endParaRPr lang="zh-CN" altLang="en-US" sz="1600" spc="300" dirty="0" smtClean="0">
                    <a:latin typeface="微软雅黑" panose="020B0503020204020204" pitchFamily="34" charset="-122"/>
                    <a:ea typeface="微软雅黑" panose="020B0503020204020204" pitchFamily="34" charset="-122"/>
                  </a:endParaRPr>
                </a:p>
              </p:txBody>
            </p:sp>
            <p:sp>
              <p:nvSpPr>
                <p:cNvPr id="39" name="TextBox 439"/>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40" name="直接连接符 39"/>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4126329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14:presetBounceEnd="64000">
                                      <p:stCondLst>
                                        <p:cond delay="750"/>
                                      </p:stCondLst>
                                      <p:childTnLst>
                                        <p:animScale p14:bounceEnd="64000">
                                          <p:cBhvr>
                                            <p:cTn id="10" dur="500" fill="hold"/>
                                            <p:tgtEl>
                                              <p:spTgt spid="7"/>
                                            </p:tgtEl>
                                          </p:cBhvr>
                                          <p:by x="105000" y="105000"/>
                                        </p:animScale>
                                      </p:childTnLst>
                                    </p:cTn>
                                  </p:par>
                                  <p:par>
                                    <p:cTn id="11" presetID="23" presetClass="entr" presetSubtype="16" fill="hold" nodeType="withEffect">
                                      <p:stCondLst>
                                        <p:cond delay="150"/>
                                      </p:stCondLst>
                                      <p:childTnLst>
                                        <p:set>
                                          <p:cBhvr>
                                            <p:cTn id="12" dur="1" fill="hold">
                                              <p:stCondLst>
                                                <p:cond delay="0"/>
                                              </p:stCondLst>
                                            </p:cTn>
                                            <p:tgtEl>
                                              <p:spTgt spid="33"/>
                                            </p:tgtEl>
                                            <p:attrNameLst>
                                              <p:attrName>style.visibility</p:attrName>
                                            </p:attrNameLst>
                                          </p:cBhvr>
                                          <p:to>
                                            <p:strVal val="visible"/>
                                          </p:to>
                                        </p:set>
                                        <p:anim calcmode="lin" valueType="num">
                                          <p:cBhvr>
                                            <p:cTn id="13" dur="750" fill="hold"/>
                                            <p:tgtEl>
                                              <p:spTgt spid="33"/>
                                            </p:tgtEl>
                                            <p:attrNameLst>
                                              <p:attrName>ppt_w</p:attrName>
                                            </p:attrNameLst>
                                          </p:cBhvr>
                                          <p:tavLst>
                                            <p:tav tm="0">
                                              <p:val>
                                                <p:fltVal val="0"/>
                                              </p:val>
                                            </p:tav>
                                            <p:tav tm="100000">
                                              <p:val>
                                                <p:strVal val="#ppt_w"/>
                                              </p:val>
                                            </p:tav>
                                          </p:tavLst>
                                        </p:anim>
                                        <p:anim calcmode="lin" valueType="num">
                                          <p:cBhvr>
                                            <p:cTn id="14" dur="750" fill="hold"/>
                                            <p:tgtEl>
                                              <p:spTgt spid="3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14:presetBounceEnd="62000">
                                      <p:stCondLst>
                                        <p:cond delay="900"/>
                                      </p:stCondLst>
                                      <p:childTnLst>
                                        <p:animScale p14:bounceEnd="62000">
                                          <p:cBhvr>
                                            <p:cTn id="16" dur="500" fill="hold"/>
                                            <p:tgtEl>
                                              <p:spTgt spid="33"/>
                                            </p:tgtEl>
                                          </p:cBhvr>
                                          <p:by x="105000" y="105000"/>
                                        </p:animScale>
                                      </p:childTnLst>
                                    </p:cTn>
                                  </p:par>
                                  <p:par>
                                    <p:cTn id="17" presetID="23" presetClass="entr" presetSubtype="16" fill="hold" nodeType="withEffect">
                                      <p:stCondLst>
                                        <p:cond delay="300"/>
                                      </p:stCondLst>
                                      <p:childTnLst>
                                        <p:set>
                                          <p:cBhvr>
                                            <p:cTn id="18" dur="1" fill="hold">
                                              <p:stCondLst>
                                                <p:cond delay="0"/>
                                              </p:stCondLst>
                                            </p:cTn>
                                            <p:tgtEl>
                                              <p:spTgt spid="20"/>
                                            </p:tgtEl>
                                            <p:attrNameLst>
                                              <p:attrName>style.visibility</p:attrName>
                                            </p:attrNameLst>
                                          </p:cBhvr>
                                          <p:to>
                                            <p:strVal val="visible"/>
                                          </p:to>
                                        </p:set>
                                        <p:anim calcmode="lin" valueType="num">
                                          <p:cBhvr>
                                            <p:cTn id="19" dur="750" fill="hold"/>
                                            <p:tgtEl>
                                              <p:spTgt spid="20"/>
                                            </p:tgtEl>
                                            <p:attrNameLst>
                                              <p:attrName>ppt_w</p:attrName>
                                            </p:attrNameLst>
                                          </p:cBhvr>
                                          <p:tavLst>
                                            <p:tav tm="0">
                                              <p:val>
                                                <p:fltVal val="0"/>
                                              </p:val>
                                            </p:tav>
                                            <p:tav tm="100000">
                                              <p:val>
                                                <p:strVal val="#ppt_w"/>
                                              </p:val>
                                            </p:tav>
                                          </p:tavLst>
                                        </p:anim>
                                        <p:anim calcmode="lin" valueType="num">
                                          <p:cBhvr>
                                            <p:cTn id="20" dur="750" fill="hold"/>
                                            <p:tgtEl>
                                              <p:spTgt spid="20"/>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14:presetBounceEnd="62000">
                                      <p:stCondLst>
                                        <p:cond delay="1050"/>
                                      </p:stCondLst>
                                      <p:childTnLst>
                                        <p:animScale p14:bounceEnd="62000">
                                          <p:cBhvr>
                                            <p:cTn id="22" dur="500" fill="hold"/>
                                            <p:tgtEl>
                                              <p:spTgt spid="20"/>
                                            </p:tgtEl>
                                          </p:cBhvr>
                                          <p:by x="105000" y="105000"/>
                                        </p:animScale>
                                      </p:childTnLst>
                                    </p:cTn>
                                  </p:par>
                                  <p:par>
                                    <p:cTn id="23" presetID="53" presetClass="entr" presetSubtype="16"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47" presetClass="entr" presetSubtype="0" fill="hold" grpId="0" nodeType="withEffect">
                                      <p:stCondLst>
                                        <p:cond delay="5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750" fill="hold"/>
                                            <p:tgtEl>
                                              <p:spTgt spid="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25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750"/>
                                            <p:tgtEl>
                                              <p:spTgt spid="5"/>
                                            </p:tgtEl>
                                          </p:cBhvr>
                                        </p:animEffect>
                                        <p:anim calcmode="lin" valueType="num">
                                          <p:cBhvr>
                                            <p:cTn id="36" dur="750" fill="hold"/>
                                            <p:tgtEl>
                                              <p:spTgt spid="5"/>
                                            </p:tgtEl>
                                            <p:attrNameLst>
                                              <p:attrName>ppt_x</p:attrName>
                                            </p:attrNameLst>
                                          </p:cBhvr>
                                          <p:tavLst>
                                            <p:tav tm="0">
                                              <p:val>
                                                <p:strVal val="#ppt_x"/>
                                              </p:val>
                                            </p:tav>
                                            <p:tav tm="100000">
                                              <p:val>
                                                <p:strVal val="#ppt_x"/>
                                              </p:val>
                                            </p:tav>
                                          </p:tavLst>
                                        </p:anim>
                                        <p:anim calcmode="lin" valueType="num">
                                          <p:cBhvr>
                                            <p:cTn id="37"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750"/>
                                      </p:stCondLst>
                                      <p:childTnLst>
                                        <p:animScale>
                                          <p:cBhvr>
                                            <p:cTn id="10" dur="500" fill="hold"/>
                                            <p:tgtEl>
                                              <p:spTgt spid="7"/>
                                            </p:tgtEl>
                                          </p:cBhvr>
                                          <p:by x="105000" y="105000"/>
                                        </p:animScale>
                                      </p:childTnLst>
                                    </p:cTn>
                                  </p:par>
                                  <p:par>
                                    <p:cTn id="11" presetID="23" presetClass="entr" presetSubtype="16" fill="hold" nodeType="withEffect">
                                      <p:stCondLst>
                                        <p:cond delay="150"/>
                                      </p:stCondLst>
                                      <p:childTnLst>
                                        <p:set>
                                          <p:cBhvr>
                                            <p:cTn id="12" dur="1" fill="hold">
                                              <p:stCondLst>
                                                <p:cond delay="0"/>
                                              </p:stCondLst>
                                            </p:cTn>
                                            <p:tgtEl>
                                              <p:spTgt spid="33"/>
                                            </p:tgtEl>
                                            <p:attrNameLst>
                                              <p:attrName>style.visibility</p:attrName>
                                            </p:attrNameLst>
                                          </p:cBhvr>
                                          <p:to>
                                            <p:strVal val="visible"/>
                                          </p:to>
                                        </p:set>
                                        <p:anim calcmode="lin" valueType="num">
                                          <p:cBhvr>
                                            <p:cTn id="13" dur="750" fill="hold"/>
                                            <p:tgtEl>
                                              <p:spTgt spid="33"/>
                                            </p:tgtEl>
                                            <p:attrNameLst>
                                              <p:attrName>ppt_w</p:attrName>
                                            </p:attrNameLst>
                                          </p:cBhvr>
                                          <p:tavLst>
                                            <p:tav tm="0">
                                              <p:val>
                                                <p:fltVal val="0"/>
                                              </p:val>
                                            </p:tav>
                                            <p:tav tm="100000">
                                              <p:val>
                                                <p:strVal val="#ppt_w"/>
                                              </p:val>
                                            </p:tav>
                                          </p:tavLst>
                                        </p:anim>
                                        <p:anim calcmode="lin" valueType="num">
                                          <p:cBhvr>
                                            <p:cTn id="14" dur="750" fill="hold"/>
                                            <p:tgtEl>
                                              <p:spTgt spid="3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900"/>
                                      </p:stCondLst>
                                      <p:childTnLst>
                                        <p:animScale>
                                          <p:cBhvr>
                                            <p:cTn id="16" dur="500" fill="hold"/>
                                            <p:tgtEl>
                                              <p:spTgt spid="33"/>
                                            </p:tgtEl>
                                          </p:cBhvr>
                                          <p:by x="105000" y="105000"/>
                                        </p:animScale>
                                      </p:childTnLst>
                                    </p:cTn>
                                  </p:par>
                                  <p:par>
                                    <p:cTn id="17" presetID="23" presetClass="entr" presetSubtype="16" fill="hold" nodeType="withEffect">
                                      <p:stCondLst>
                                        <p:cond delay="300"/>
                                      </p:stCondLst>
                                      <p:childTnLst>
                                        <p:set>
                                          <p:cBhvr>
                                            <p:cTn id="18" dur="1" fill="hold">
                                              <p:stCondLst>
                                                <p:cond delay="0"/>
                                              </p:stCondLst>
                                            </p:cTn>
                                            <p:tgtEl>
                                              <p:spTgt spid="20"/>
                                            </p:tgtEl>
                                            <p:attrNameLst>
                                              <p:attrName>style.visibility</p:attrName>
                                            </p:attrNameLst>
                                          </p:cBhvr>
                                          <p:to>
                                            <p:strVal val="visible"/>
                                          </p:to>
                                        </p:set>
                                        <p:anim calcmode="lin" valueType="num">
                                          <p:cBhvr>
                                            <p:cTn id="19" dur="750" fill="hold"/>
                                            <p:tgtEl>
                                              <p:spTgt spid="20"/>
                                            </p:tgtEl>
                                            <p:attrNameLst>
                                              <p:attrName>ppt_w</p:attrName>
                                            </p:attrNameLst>
                                          </p:cBhvr>
                                          <p:tavLst>
                                            <p:tav tm="0">
                                              <p:val>
                                                <p:fltVal val="0"/>
                                              </p:val>
                                            </p:tav>
                                            <p:tav tm="100000">
                                              <p:val>
                                                <p:strVal val="#ppt_w"/>
                                              </p:val>
                                            </p:tav>
                                          </p:tavLst>
                                        </p:anim>
                                        <p:anim calcmode="lin" valueType="num">
                                          <p:cBhvr>
                                            <p:cTn id="20" dur="750" fill="hold"/>
                                            <p:tgtEl>
                                              <p:spTgt spid="20"/>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050"/>
                                      </p:stCondLst>
                                      <p:childTnLst>
                                        <p:animScale>
                                          <p:cBhvr>
                                            <p:cTn id="22" dur="500" fill="hold"/>
                                            <p:tgtEl>
                                              <p:spTgt spid="20"/>
                                            </p:tgtEl>
                                          </p:cBhvr>
                                          <p:by x="105000" y="105000"/>
                                        </p:animScale>
                                      </p:childTnLst>
                                    </p:cTn>
                                  </p:par>
                                  <p:par>
                                    <p:cTn id="23" presetID="53" presetClass="entr" presetSubtype="16"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47" presetClass="entr" presetSubtype="0" fill="hold" grpId="0" nodeType="withEffect">
                                      <p:stCondLst>
                                        <p:cond delay="5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750" fill="hold"/>
                                            <p:tgtEl>
                                              <p:spTgt spid="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25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750"/>
                                            <p:tgtEl>
                                              <p:spTgt spid="5"/>
                                            </p:tgtEl>
                                          </p:cBhvr>
                                        </p:animEffect>
                                        <p:anim calcmode="lin" valueType="num">
                                          <p:cBhvr>
                                            <p:cTn id="36" dur="750" fill="hold"/>
                                            <p:tgtEl>
                                              <p:spTgt spid="5"/>
                                            </p:tgtEl>
                                            <p:attrNameLst>
                                              <p:attrName>ppt_x</p:attrName>
                                            </p:attrNameLst>
                                          </p:cBhvr>
                                          <p:tavLst>
                                            <p:tav tm="0">
                                              <p:val>
                                                <p:strVal val="#ppt_x"/>
                                              </p:val>
                                            </p:tav>
                                            <p:tav tm="100000">
                                              <p:val>
                                                <p:strVal val="#ppt_x"/>
                                              </p:val>
                                            </p:tav>
                                          </p:tavLst>
                                        </p:anim>
                                        <p:anim calcmode="lin" valueType="num">
                                          <p:cBhvr>
                                            <p:cTn id="37"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说学法</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3.4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4" name="组合 3"/>
          <p:cNvGrpSpPr/>
          <p:nvPr/>
        </p:nvGrpSpPr>
        <p:grpSpPr>
          <a:xfrm>
            <a:off x="676106" y="2091145"/>
            <a:ext cx="3853478" cy="3396949"/>
            <a:chOff x="5170802" y="1880335"/>
            <a:chExt cx="4628509" cy="3920391"/>
          </a:xfrm>
          <a:solidFill>
            <a:srgbClr val="00B0F0"/>
          </a:solidFill>
        </p:grpSpPr>
        <p:sp>
          <p:nvSpPr>
            <p:cNvPr id="5" name="任意多边形 4"/>
            <p:cNvSpPr/>
            <p:nvPr/>
          </p:nvSpPr>
          <p:spPr>
            <a:xfrm>
              <a:off x="6838951" y="1880335"/>
              <a:ext cx="2960360" cy="3834664"/>
            </a:xfrm>
            <a:custGeom>
              <a:avLst/>
              <a:gdLst>
                <a:gd name="connsiteX0" fmla="*/ 76200 w 2781300"/>
                <a:gd name="connsiteY0" fmla="*/ 3495675 h 3638550"/>
                <a:gd name="connsiteX1" fmla="*/ 26670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 fmla="*/ 76200 w 2781300"/>
                <a:gd name="connsiteY0" fmla="*/ 3495675 h 3638550"/>
                <a:gd name="connsiteX1" fmla="*/ 26670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 fmla="*/ 76200 w 2781300"/>
                <a:gd name="connsiteY0" fmla="*/ 3495675 h 3638550"/>
                <a:gd name="connsiteX1" fmla="*/ 32385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 fmla="*/ 76200 w 2781300"/>
                <a:gd name="connsiteY0" fmla="*/ 3495675 h 3638550"/>
                <a:gd name="connsiteX1" fmla="*/ 32385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 fmla="*/ 76200 w 2781300"/>
                <a:gd name="connsiteY0" fmla="*/ 3495675 h 3638550"/>
                <a:gd name="connsiteX1" fmla="*/ 32385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 fmla="*/ 76200 w 2781300"/>
                <a:gd name="connsiteY0" fmla="*/ 3495675 h 3638550"/>
                <a:gd name="connsiteX1" fmla="*/ 32385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 fmla="*/ 76200 w 2781300"/>
                <a:gd name="connsiteY0" fmla="*/ 3495675 h 3638550"/>
                <a:gd name="connsiteX1" fmla="*/ 32385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 fmla="*/ 76200 w 2781300"/>
                <a:gd name="connsiteY0" fmla="*/ 3495675 h 3638550"/>
                <a:gd name="connsiteX1" fmla="*/ 32385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 fmla="*/ 76200 w 2781300"/>
                <a:gd name="connsiteY0" fmla="*/ 3495675 h 3638550"/>
                <a:gd name="connsiteX1" fmla="*/ 32385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 fmla="*/ 76200 w 2781300"/>
                <a:gd name="connsiteY0" fmla="*/ 3495675 h 3638550"/>
                <a:gd name="connsiteX1" fmla="*/ 32385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 fmla="*/ 76200 w 2811012"/>
                <a:gd name="connsiteY0" fmla="*/ 3495675 h 3638550"/>
                <a:gd name="connsiteX1" fmla="*/ 323850 w 2811012"/>
                <a:gd name="connsiteY1" fmla="*/ 3629025 h 3638550"/>
                <a:gd name="connsiteX2" fmla="*/ 2190750 w 2811012"/>
                <a:gd name="connsiteY2" fmla="*/ 3638550 h 3638550"/>
                <a:gd name="connsiteX3" fmla="*/ 2524125 w 2811012"/>
                <a:gd name="connsiteY3" fmla="*/ 3019425 h 3638550"/>
                <a:gd name="connsiteX4" fmla="*/ 2647950 w 2811012"/>
                <a:gd name="connsiteY4" fmla="*/ 2514600 h 3638550"/>
                <a:gd name="connsiteX5" fmla="*/ 2781300 w 2811012"/>
                <a:gd name="connsiteY5" fmla="*/ 2028825 h 3638550"/>
                <a:gd name="connsiteX6" fmla="*/ 2667000 w 2811012"/>
                <a:gd name="connsiteY6" fmla="*/ 1257300 h 3638550"/>
                <a:gd name="connsiteX7" fmla="*/ 1495425 w 2811012"/>
                <a:gd name="connsiteY7" fmla="*/ 1257300 h 3638550"/>
                <a:gd name="connsiteX8" fmla="*/ 1600200 w 2811012"/>
                <a:gd name="connsiteY8" fmla="*/ 628650 h 3638550"/>
                <a:gd name="connsiteX9" fmla="*/ 1343025 w 2811012"/>
                <a:gd name="connsiteY9" fmla="*/ 0 h 3638550"/>
                <a:gd name="connsiteX10" fmla="*/ 647700 w 2811012"/>
                <a:gd name="connsiteY10" fmla="*/ 9525 h 3638550"/>
                <a:gd name="connsiteX11" fmla="*/ 638175 w 2811012"/>
                <a:gd name="connsiteY11" fmla="*/ 609600 h 3638550"/>
                <a:gd name="connsiteX12" fmla="*/ 266700 w 2811012"/>
                <a:gd name="connsiteY12" fmla="*/ 1257300 h 3638550"/>
                <a:gd name="connsiteX13" fmla="*/ 0 w 2811012"/>
                <a:gd name="connsiteY13" fmla="*/ 1581150 h 3638550"/>
                <a:gd name="connsiteX14" fmla="*/ 76200 w 2811012"/>
                <a:gd name="connsiteY14" fmla="*/ 3495675 h 3638550"/>
                <a:gd name="connsiteX0" fmla="*/ 76200 w 2919431"/>
                <a:gd name="connsiteY0" fmla="*/ 3495675 h 3638550"/>
                <a:gd name="connsiteX1" fmla="*/ 323850 w 2919431"/>
                <a:gd name="connsiteY1" fmla="*/ 3629025 h 3638550"/>
                <a:gd name="connsiteX2" fmla="*/ 2190750 w 2919431"/>
                <a:gd name="connsiteY2" fmla="*/ 3638550 h 3638550"/>
                <a:gd name="connsiteX3" fmla="*/ 2524125 w 2919431"/>
                <a:gd name="connsiteY3" fmla="*/ 3019425 h 3638550"/>
                <a:gd name="connsiteX4" fmla="*/ 2647950 w 2919431"/>
                <a:gd name="connsiteY4" fmla="*/ 2514600 h 3638550"/>
                <a:gd name="connsiteX5" fmla="*/ 2781300 w 2919431"/>
                <a:gd name="connsiteY5" fmla="*/ 2028825 h 3638550"/>
                <a:gd name="connsiteX6" fmla="*/ 2667000 w 2919431"/>
                <a:gd name="connsiteY6" fmla="*/ 1257300 h 3638550"/>
                <a:gd name="connsiteX7" fmla="*/ 1495425 w 2919431"/>
                <a:gd name="connsiteY7" fmla="*/ 1257300 h 3638550"/>
                <a:gd name="connsiteX8" fmla="*/ 1600200 w 2919431"/>
                <a:gd name="connsiteY8" fmla="*/ 628650 h 3638550"/>
                <a:gd name="connsiteX9" fmla="*/ 1343025 w 2919431"/>
                <a:gd name="connsiteY9" fmla="*/ 0 h 3638550"/>
                <a:gd name="connsiteX10" fmla="*/ 647700 w 2919431"/>
                <a:gd name="connsiteY10" fmla="*/ 9525 h 3638550"/>
                <a:gd name="connsiteX11" fmla="*/ 638175 w 2919431"/>
                <a:gd name="connsiteY11" fmla="*/ 609600 h 3638550"/>
                <a:gd name="connsiteX12" fmla="*/ 266700 w 2919431"/>
                <a:gd name="connsiteY12" fmla="*/ 1257300 h 3638550"/>
                <a:gd name="connsiteX13" fmla="*/ 0 w 2919431"/>
                <a:gd name="connsiteY13" fmla="*/ 1581150 h 3638550"/>
                <a:gd name="connsiteX14" fmla="*/ 76200 w 2919431"/>
                <a:gd name="connsiteY14" fmla="*/ 3495675 h 3638550"/>
                <a:gd name="connsiteX0" fmla="*/ 76200 w 2960360"/>
                <a:gd name="connsiteY0" fmla="*/ 3495675 h 3638550"/>
                <a:gd name="connsiteX1" fmla="*/ 323850 w 2960360"/>
                <a:gd name="connsiteY1" fmla="*/ 3629025 h 3638550"/>
                <a:gd name="connsiteX2" fmla="*/ 2190750 w 2960360"/>
                <a:gd name="connsiteY2" fmla="*/ 3638550 h 3638550"/>
                <a:gd name="connsiteX3" fmla="*/ 2524125 w 2960360"/>
                <a:gd name="connsiteY3" fmla="*/ 3019425 h 3638550"/>
                <a:gd name="connsiteX4" fmla="*/ 2647950 w 2960360"/>
                <a:gd name="connsiteY4" fmla="*/ 2514600 h 3638550"/>
                <a:gd name="connsiteX5" fmla="*/ 2781300 w 2960360"/>
                <a:gd name="connsiteY5" fmla="*/ 2028825 h 3638550"/>
                <a:gd name="connsiteX6" fmla="*/ 2667000 w 2960360"/>
                <a:gd name="connsiteY6" fmla="*/ 1257300 h 3638550"/>
                <a:gd name="connsiteX7" fmla="*/ 1495425 w 2960360"/>
                <a:gd name="connsiteY7" fmla="*/ 1257300 h 3638550"/>
                <a:gd name="connsiteX8" fmla="*/ 1600200 w 2960360"/>
                <a:gd name="connsiteY8" fmla="*/ 628650 h 3638550"/>
                <a:gd name="connsiteX9" fmla="*/ 1343025 w 2960360"/>
                <a:gd name="connsiteY9" fmla="*/ 0 h 3638550"/>
                <a:gd name="connsiteX10" fmla="*/ 647700 w 2960360"/>
                <a:gd name="connsiteY10" fmla="*/ 9525 h 3638550"/>
                <a:gd name="connsiteX11" fmla="*/ 638175 w 2960360"/>
                <a:gd name="connsiteY11" fmla="*/ 609600 h 3638550"/>
                <a:gd name="connsiteX12" fmla="*/ 266700 w 2960360"/>
                <a:gd name="connsiteY12" fmla="*/ 1257300 h 3638550"/>
                <a:gd name="connsiteX13" fmla="*/ 0 w 2960360"/>
                <a:gd name="connsiteY13" fmla="*/ 1581150 h 3638550"/>
                <a:gd name="connsiteX14" fmla="*/ 76200 w 2960360"/>
                <a:gd name="connsiteY14" fmla="*/ 3495675 h 3638550"/>
                <a:gd name="connsiteX0" fmla="*/ 76200 w 2960360"/>
                <a:gd name="connsiteY0" fmla="*/ 3636456 h 3779331"/>
                <a:gd name="connsiteX1" fmla="*/ 323850 w 2960360"/>
                <a:gd name="connsiteY1" fmla="*/ 3769806 h 3779331"/>
                <a:gd name="connsiteX2" fmla="*/ 2190750 w 2960360"/>
                <a:gd name="connsiteY2" fmla="*/ 3779331 h 3779331"/>
                <a:gd name="connsiteX3" fmla="*/ 2524125 w 2960360"/>
                <a:gd name="connsiteY3" fmla="*/ 3160206 h 3779331"/>
                <a:gd name="connsiteX4" fmla="*/ 2647950 w 2960360"/>
                <a:gd name="connsiteY4" fmla="*/ 2655381 h 3779331"/>
                <a:gd name="connsiteX5" fmla="*/ 2781300 w 2960360"/>
                <a:gd name="connsiteY5" fmla="*/ 2169606 h 3779331"/>
                <a:gd name="connsiteX6" fmla="*/ 2667000 w 2960360"/>
                <a:gd name="connsiteY6" fmla="*/ 1398081 h 3779331"/>
                <a:gd name="connsiteX7" fmla="*/ 1495425 w 2960360"/>
                <a:gd name="connsiteY7" fmla="*/ 1398081 h 3779331"/>
                <a:gd name="connsiteX8" fmla="*/ 1600200 w 2960360"/>
                <a:gd name="connsiteY8" fmla="*/ 769431 h 3779331"/>
                <a:gd name="connsiteX9" fmla="*/ 1343025 w 2960360"/>
                <a:gd name="connsiteY9" fmla="*/ 140781 h 3779331"/>
                <a:gd name="connsiteX10" fmla="*/ 647700 w 2960360"/>
                <a:gd name="connsiteY10" fmla="*/ 150306 h 3779331"/>
                <a:gd name="connsiteX11" fmla="*/ 638175 w 2960360"/>
                <a:gd name="connsiteY11" fmla="*/ 750381 h 3779331"/>
                <a:gd name="connsiteX12" fmla="*/ 266700 w 2960360"/>
                <a:gd name="connsiteY12" fmla="*/ 1398081 h 3779331"/>
                <a:gd name="connsiteX13" fmla="*/ 0 w 2960360"/>
                <a:gd name="connsiteY13" fmla="*/ 1721931 h 3779331"/>
                <a:gd name="connsiteX14" fmla="*/ 76200 w 2960360"/>
                <a:gd name="connsiteY14" fmla="*/ 3636456 h 3779331"/>
                <a:gd name="connsiteX0" fmla="*/ 76200 w 2960360"/>
                <a:gd name="connsiteY0" fmla="*/ 3693703 h 3836578"/>
                <a:gd name="connsiteX1" fmla="*/ 323850 w 2960360"/>
                <a:gd name="connsiteY1" fmla="*/ 3827053 h 3836578"/>
                <a:gd name="connsiteX2" fmla="*/ 2190750 w 2960360"/>
                <a:gd name="connsiteY2" fmla="*/ 3836578 h 3836578"/>
                <a:gd name="connsiteX3" fmla="*/ 2524125 w 2960360"/>
                <a:gd name="connsiteY3" fmla="*/ 3217453 h 3836578"/>
                <a:gd name="connsiteX4" fmla="*/ 2647950 w 2960360"/>
                <a:gd name="connsiteY4" fmla="*/ 2712628 h 3836578"/>
                <a:gd name="connsiteX5" fmla="*/ 2781300 w 2960360"/>
                <a:gd name="connsiteY5" fmla="*/ 2226853 h 3836578"/>
                <a:gd name="connsiteX6" fmla="*/ 2667000 w 2960360"/>
                <a:gd name="connsiteY6" fmla="*/ 1455328 h 3836578"/>
                <a:gd name="connsiteX7" fmla="*/ 1495425 w 2960360"/>
                <a:gd name="connsiteY7" fmla="*/ 1455328 h 3836578"/>
                <a:gd name="connsiteX8" fmla="*/ 1600200 w 2960360"/>
                <a:gd name="connsiteY8" fmla="*/ 826678 h 3836578"/>
                <a:gd name="connsiteX9" fmla="*/ 1343025 w 2960360"/>
                <a:gd name="connsiteY9" fmla="*/ 198028 h 3836578"/>
                <a:gd name="connsiteX10" fmla="*/ 647700 w 2960360"/>
                <a:gd name="connsiteY10" fmla="*/ 207553 h 3836578"/>
                <a:gd name="connsiteX11" fmla="*/ 638175 w 2960360"/>
                <a:gd name="connsiteY11" fmla="*/ 807628 h 3836578"/>
                <a:gd name="connsiteX12" fmla="*/ 266700 w 2960360"/>
                <a:gd name="connsiteY12" fmla="*/ 1455328 h 3836578"/>
                <a:gd name="connsiteX13" fmla="*/ 0 w 2960360"/>
                <a:gd name="connsiteY13" fmla="*/ 1779178 h 3836578"/>
                <a:gd name="connsiteX14" fmla="*/ 76200 w 2960360"/>
                <a:gd name="connsiteY14" fmla="*/ 3693703 h 3836578"/>
                <a:gd name="connsiteX0" fmla="*/ 76200 w 2960360"/>
                <a:gd name="connsiteY0" fmla="*/ 3709805 h 3852680"/>
                <a:gd name="connsiteX1" fmla="*/ 323850 w 2960360"/>
                <a:gd name="connsiteY1" fmla="*/ 3843155 h 3852680"/>
                <a:gd name="connsiteX2" fmla="*/ 2190750 w 2960360"/>
                <a:gd name="connsiteY2" fmla="*/ 3852680 h 3852680"/>
                <a:gd name="connsiteX3" fmla="*/ 2524125 w 2960360"/>
                <a:gd name="connsiteY3" fmla="*/ 3233555 h 3852680"/>
                <a:gd name="connsiteX4" fmla="*/ 2647950 w 2960360"/>
                <a:gd name="connsiteY4" fmla="*/ 2728730 h 3852680"/>
                <a:gd name="connsiteX5" fmla="*/ 2781300 w 2960360"/>
                <a:gd name="connsiteY5" fmla="*/ 2242955 h 3852680"/>
                <a:gd name="connsiteX6" fmla="*/ 2667000 w 2960360"/>
                <a:gd name="connsiteY6" fmla="*/ 1471430 h 3852680"/>
                <a:gd name="connsiteX7" fmla="*/ 1495425 w 2960360"/>
                <a:gd name="connsiteY7" fmla="*/ 1471430 h 3852680"/>
                <a:gd name="connsiteX8" fmla="*/ 1600200 w 2960360"/>
                <a:gd name="connsiteY8" fmla="*/ 842780 h 3852680"/>
                <a:gd name="connsiteX9" fmla="*/ 1343025 w 2960360"/>
                <a:gd name="connsiteY9" fmla="*/ 214130 h 3852680"/>
                <a:gd name="connsiteX10" fmla="*/ 647700 w 2960360"/>
                <a:gd name="connsiteY10" fmla="*/ 223655 h 3852680"/>
                <a:gd name="connsiteX11" fmla="*/ 638175 w 2960360"/>
                <a:gd name="connsiteY11" fmla="*/ 823730 h 3852680"/>
                <a:gd name="connsiteX12" fmla="*/ 266700 w 2960360"/>
                <a:gd name="connsiteY12" fmla="*/ 1471430 h 3852680"/>
                <a:gd name="connsiteX13" fmla="*/ 0 w 2960360"/>
                <a:gd name="connsiteY13" fmla="*/ 1795280 h 3852680"/>
                <a:gd name="connsiteX14" fmla="*/ 76200 w 2960360"/>
                <a:gd name="connsiteY14" fmla="*/ 3709805 h 3852680"/>
                <a:gd name="connsiteX0" fmla="*/ 76200 w 2960360"/>
                <a:gd name="connsiteY0" fmla="*/ 3656071 h 3798946"/>
                <a:gd name="connsiteX1" fmla="*/ 323850 w 2960360"/>
                <a:gd name="connsiteY1" fmla="*/ 3789421 h 3798946"/>
                <a:gd name="connsiteX2" fmla="*/ 2190750 w 2960360"/>
                <a:gd name="connsiteY2" fmla="*/ 3798946 h 3798946"/>
                <a:gd name="connsiteX3" fmla="*/ 2524125 w 2960360"/>
                <a:gd name="connsiteY3" fmla="*/ 3179821 h 3798946"/>
                <a:gd name="connsiteX4" fmla="*/ 2647950 w 2960360"/>
                <a:gd name="connsiteY4" fmla="*/ 2674996 h 3798946"/>
                <a:gd name="connsiteX5" fmla="*/ 2781300 w 2960360"/>
                <a:gd name="connsiteY5" fmla="*/ 2189221 h 3798946"/>
                <a:gd name="connsiteX6" fmla="*/ 2667000 w 2960360"/>
                <a:gd name="connsiteY6" fmla="*/ 1417696 h 3798946"/>
                <a:gd name="connsiteX7" fmla="*/ 1495425 w 2960360"/>
                <a:gd name="connsiteY7" fmla="*/ 1417696 h 3798946"/>
                <a:gd name="connsiteX8" fmla="*/ 1600200 w 2960360"/>
                <a:gd name="connsiteY8" fmla="*/ 789046 h 3798946"/>
                <a:gd name="connsiteX9" fmla="*/ 1343025 w 2960360"/>
                <a:gd name="connsiteY9" fmla="*/ 160396 h 3798946"/>
                <a:gd name="connsiteX10" fmla="*/ 647700 w 2960360"/>
                <a:gd name="connsiteY10" fmla="*/ 169921 h 3798946"/>
                <a:gd name="connsiteX11" fmla="*/ 638175 w 2960360"/>
                <a:gd name="connsiteY11" fmla="*/ 769996 h 3798946"/>
                <a:gd name="connsiteX12" fmla="*/ 266700 w 2960360"/>
                <a:gd name="connsiteY12" fmla="*/ 1417696 h 3798946"/>
                <a:gd name="connsiteX13" fmla="*/ 0 w 2960360"/>
                <a:gd name="connsiteY13" fmla="*/ 1741546 h 3798946"/>
                <a:gd name="connsiteX14" fmla="*/ 76200 w 2960360"/>
                <a:gd name="connsiteY14" fmla="*/ 3656071 h 3798946"/>
                <a:gd name="connsiteX0" fmla="*/ 76200 w 2960360"/>
                <a:gd name="connsiteY0" fmla="*/ 3652795 h 3795670"/>
                <a:gd name="connsiteX1" fmla="*/ 323850 w 2960360"/>
                <a:gd name="connsiteY1" fmla="*/ 3786145 h 3795670"/>
                <a:gd name="connsiteX2" fmla="*/ 2190750 w 2960360"/>
                <a:gd name="connsiteY2" fmla="*/ 3795670 h 3795670"/>
                <a:gd name="connsiteX3" fmla="*/ 2524125 w 2960360"/>
                <a:gd name="connsiteY3" fmla="*/ 3176545 h 3795670"/>
                <a:gd name="connsiteX4" fmla="*/ 2647950 w 2960360"/>
                <a:gd name="connsiteY4" fmla="*/ 2671720 h 3795670"/>
                <a:gd name="connsiteX5" fmla="*/ 2781300 w 2960360"/>
                <a:gd name="connsiteY5" fmla="*/ 2185945 h 3795670"/>
                <a:gd name="connsiteX6" fmla="*/ 2667000 w 2960360"/>
                <a:gd name="connsiteY6" fmla="*/ 1414420 h 3795670"/>
                <a:gd name="connsiteX7" fmla="*/ 1495425 w 2960360"/>
                <a:gd name="connsiteY7" fmla="*/ 1414420 h 3795670"/>
                <a:gd name="connsiteX8" fmla="*/ 1600200 w 2960360"/>
                <a:gd name="connsiteY8" fmla="*/ 785770 h 3795670"/>
                <a:gd name="connsiteX9" fmla="*/ 1343025 w 2960360"/>
                <a:gd name="connsiteY9" fmla="*/ 157120 h 3795670"/>
                <a:gd name="connsiteX10" fmla="*/ 647700 w 2960360"/>
                <a:gd name="connsiteY10" fmla="*/ 166645 h 3795670"/>
                <a:gd name="connsiteX11" fmla="*/ 638175 w 2960360"/>
                <a:gd name="connsiteY11" fmla="*/ 766720 h 3795670"/>
                <a:gd name="connsiteX12" fmla="*/ 266700 w 2960360"/>
                <a:gd name="connsiteY12" fmla="*/ 1414420 h 3795670"/>
                <a:gd name="connsiteX13" fmla="*/ 0 w 2960360"/>
                <a:gd name="connsiteY13" fmla="*/ 1738270 h 3795670"/>
                <a:gd name="connsiteX14" fmla="*/ 76200 w 2960360"/>
                <a:gd name="connsiteY14" fmla="*/ 3652795 h 3795670"/>
                <a:gd name="connsiteX0" fmla="*/ 76200 w 2960360"/>
                <a:gd name="connsiteY0" fmla="*/ 3645163 h 3788038"/>
                <a:gd name="connsiteX1" fmla="*/ 323850 w 2960360"/>
                <a:gd name="connsiteY1" fmla="*/ 3778513 h 3788038"/>
                <a:gd name="connsiteX2" fmla="*/ 2190750 w 2960360"/>
                <a:gd name="connsiteY2" fmla="*/ 3788038 h 3788038"/>
                <a:gd name="connsiteX3" fmla="*/ 2524125 w 2960360"/>
                <a:gd name="connsiteY3" fmla="*/ 3168913 h 3788038"/>
                <a:gd name="connsiteX4" fmla="*/ 2647950 w 2960360"/>
                <a:gd name="connsiteY4" fmla="*/ 2664088 h 3788038"/>
                <a:gd name="connsiteX5" fmla="*/ 2781300 w 2960360"/>
                <a:gd name="connsiteY5" fmla="*/ 2178313 h 3788038"/>
                <a:gd name="connsiteX6" fmla="*/ 2667000 w 2960360"/>
                <a:gd name="connsiteY6" fmla="*/ 1406788 h 3788038"/>
                <a:gd name="connsiteX7" fmla="*/ 1495425 w 2960360"/>
                <a:gd name="connsiteY7" fmla="*/ 1406788 h 3788038"/>
                <a:gd name="connsiteX8" fmla="*/ 1600200 w 2960360"/>
                <a:gd name="connsiteY8" fmla="*/ 778138 h 3788038"/>
                <a:gd name="connsiteX9" fmla="*/ 1343025 w 2960360"/>
                <a:gd name="connsiteY9" fmla="*/ 149488 h 3788038"/>
                <a:gd name="connsiteX10" fmla="*/ 647700 w 2960360"/>
                <a:gd name="connsiteY10" fmla="*/ 159013 h 3788038"/>
                <a:gd name="connsiteX11" fmla="*/ 638175 w 2960360"/>
                <a:gd name="connsiteY11" fmla="*/ 759088 h 3788038"/>
                <a:gd name="connsiteX12" fmla="*/ 266700 w 2960360"/>
                <a:gd name="connsiteY12" fmla="*/ 1406788 h 3788038"/>
                <a:gd name="connsiteX13" fmla="*/ 0 w 2960360"/>
                <a:gd name="connsiteY13" fmla="*/ 1730638 h 3788038"/>
                <a:gd name="connsiteX14" fmla="*/ 76200 w 2960360"/>
                <a:gd name="connsiteY14" fmla="*/ 3645163 h 3788038"/>
                <a:gd name="connsiteX0" fmla="*/ 76200 w 2960360"/>
                <a:gd name="connsiteY0" fmla="*/ 3680537 h 3823412"/>
                <a:gd name="connsiteX1" fmla="*/ 323850 w 2960360"/>
                <a:gd name="connsiteY1" fmla="*/ 3813887 h 3823412"/>
                <a:gd name="connsiteX2" fmla="*/ 2190750 w 2960360"/>
                <a:gd name="connsiteY2" fmla="*/ 3823412 h 3823412"/>
                <a:gd name="connsiteX3" fmla="*/ 2524125 w 2960360"/>
                <a:gd name="connsiteY3" fmla="*/ 3204287 h 3823412"/>
                <a:gd name="connsiteX4" fmla="*/ 2647950 w 2960360"/>
                <a:gd name="connsiteY4" fmla="*/ 2699462 h 3823412"/>
                <a:gd name="connsiteX5" fmla="*/ 2781300 w 2960360"/>
                <a:gd name="connsiteY5" fmla="*/ 2213687 h 3823412"/>
                <a:gd name="connsiteX6" fmla="*/ 2667000 w 2960360"/>
                <a:gd name="connsiteY6" fmla="*/ 1442162 h 3823412"/>
                <a:gd name="connsiteX7" fmla="*/ 1495425 w 2960360"/>
                <a:gd name="connsiteY7" fmla="*/ 1442162 h 3823412"/>
                <a:gd name="connsiteX8" fmla="*/ 1600200 w 2960360"/>
                <a:gd name="connsiteY8" fmla="*/ 813512 h 3823412"/>
                <a:gd name="connsiteX9" fmla="*/ 1343025 w 2960360"/>
                <a:gd name="connsiteY9" fmla="*/ 184862 h 3823412"/>
                <a:gd name="connsiteX10" fmla="*/ 647700 w 2960360"/>
                <a:gd name="connsiteY10" fmla="*/ 194387 h 3823412"/>
                <a:gd name="connsiteX11" fmla="*/ 638175 w 2960360"/>
                <a:gd name="connsiteY11" fmla="*/ 794462 h 3823412"/>
                <a:gd name="connsiteX12" fmla="*/ 266700 w 2960360"/>
                <a:gd name="connsiteY12" fmla="*/ 1442162 h 3823412"/>
                <a:gd name="connsiteX13" fmla="*/ 0 w 2960360"/>
                <a:gd name="connsiteY13" fmla="*/ 1766012 h 3823412"/>
                <a:gd name="connsiteX14" fmla="*/ 76200 w 2960360"/>
                <a:gd name="connsiteY14" fmla="*/ 3680537 h 3823412"/>
                <a:gd name="connsiteX0" fmla="*/ 76200 w 2960360"/>
                <a:gd name="connsiteY0" fmla="*/ 3691789 h 3834664"/>
                <a:gd name="connsiteX1" fmla="*/ 323850 w 2960360"/>
                <a:gd name="connsiteY1" fmla="*/ 3825139 h 3834664"/>
                <a:gd name="connsiteX2" fmla="*/ 2190750 w 2960360"/>
                <a:gd name="connsiteY2" fmla="*/ 3834664 h 3834664"/>
                <a:gd name="connsiteX3" fmla="*/ 2524125 w 2960360"/>
                <a:gd name="connsiteY3" fmla="*/ 3215539 h 3834664"/>
                <a:gd name="connsiteX4" fmla="*/ 2647950 w 2960360"/>
                <a:gd name="connsiteY4" fmla="*/ 2710714 h 3834664"/>
                <a:gd name="connsiteX5" fmla="*/ 2781300 w 2960360"/>
                <a:gd name="connsiteY5" fmla="*/ 2224939 h 3834664"/>
                <a:gd name="connsiteX6" fmla="*/ 2667000 w 2960360"/>
                <a:gd name="connsiteY6" fmla="*/ 1453414 h 3834664"/>
                <a:gd name="connsiteX7" fmla="*/ 1495425 w 2960360"/>
                <a:gd name="connsiteY7" fmla="*/ 1453414 h 3834664"/>
                <a:gd name="connsiteX8" fmla="*/ 1600200 w 2960360"/>
                <a:gd name="connsiteY8" fmla="*/ 824764 h 3834664"/>
                <a:gd name="connsiteX9" fmla="*/ 1343025 w 2960360"/>
                <a:gd name="connsiteY9" fmla="*/ 196114 h 3834664"/>
                <a:gd name="connsiteX10" fmla="*/ 647700 w 2960360"/>
                <a:gd name="connsiteY10" fmla="*/ 205639 h 3834664"/>
                <a:gd name="connsiteX11" fmla="*/ 638175 w 2960360"/>
                <a:gd name="connsiteY11" fmla="*/ 805714 h 3834664"/>
                <a:gd name="connsiteX12" fmla="*/ 266700 w 2960360"/>
                <a:gd name="connsiteY12" fmla="*/ 1453414 h 3834664"/>
                <a:gd name="connsiteX13" fmla="*/ 0 w 2960360"/>
                <a:gd name="connsiteY13" fmla="*/ 1777264 h 3834664"/>
                <a:gd name="connsiteX14" fmla="*/ 76200 w 2960360"/>
                <a:gd name="connsiteY14" fmla="*/ 3691789 h 3834664"/>
                <a:gd name="connsiteX0" fmla="*/ 76200 w 2960360"/>
                <a:gd name="connsiteY0" fmla="*/ 3691789 h 3834664"/>
                <a:gd name="connsiteX1" fmla="*/ 323850 w 2960360"/>
                <a:gd name="connsiteY1" fmla="*/ 3825139 h 3834664"/>
                <a:gd name="connsiteX2" fmla="*/ 2190750 w 2960360"/>
                <a:gd name="connsiteY2" fmla="*/ 3834664 h 3834664"/>
                <a:gd name="connsiteX3" fmla="*/ 2524125 w 2960360"/>
                <a:gd name="connsiteY3" fmla="*/ 3215539 h 3834664"/>
                <a:gd name="connsiteX4" fmla="*/ 2647950 w 2960360"/>
                <a:gd name="connsiteY4" fmla="*/ 2710714 h 3834664"/>
                <a:gd name="connsiteX5" fmla="*/ 2781300 w 2960360"/>
                <a:gd name="connsiteY5" fmla="*/ 2224939 h 3834664"/>
                <a:gd name="connsiteX6" fmla="*/ 2667000 w 2960360"/>
                <a:gd name="connsiteY6" fmla="*/ 1453414 h 3834664"/>
                <a:gd name="connsiteX7" fmla="*/ 1495425 w 2960360"/>
                <a:gd name="connsiteY7" fmla="*/ 1453414 h 3834664"/>
                <a:gd name="connsiteX8" fmla="*/ 1600200 w 2960360"/>
                <a:gd name="connsiteY8" fmla="*/ 824764 h 3834664"/>
                <a:gd name="connsiteX9" fmla="*/ 1343025 w 2960360"/>
                <a:gd name="connsiteY9" fmla="*/ 196114 h 3834664"/>
                <a:gd name="connsiteX10" fmla="*/ 647700 w 2960360"/>
                <a:gd name="connsiteY10" fmla="*/ 205639 h 3834664"/>
                <a:gd name="connsiteX11" fmla="*/ 638175 w 2960360"/>
                <a:gd name="connsiteY11" fmla="*/ 805714 h 3834664"/>
                <a:gd name="connsiteX12" fmla="*/ 266700 w 2960360"/>
                <a:gd name="connsiteY12" fmla="*/ 1453414 h 3834664"/>
                <a:gd name="connsiteX13" fmla="*/ 0 w 2960360"/>
                <a:gd name="connsiteY13" fmla="*/ 1777264 h 3834664"/>
                <a:gd name="connsiteX14" fmla="*/ 76200 w 2960360"/>
                <a:gd name="connsiteY14" fmla="*/ 3691789 h 3834664"/>
                <a:gd name="connsiteX0" fmla="*/ 76200 w 2960360"/>
                <a:gd name="connsiteY0" fmla="*/ 3691789 h 3834664"/>
                <a:gd name="connsiteX1" fmla="*/ 323850 w 2960360"/>
                <a:gd name="connsiteY1" fmla="*/ 3825139 h 3834664"/>
                <a:gd name="connsiteX2" fmla="*/ 2190750 w 2960360"/>
                <a:gd name="connsiteY2" fmla="*/ 3834664 h 3834664"/>
                <a:gd name="connsiteX3" fmla="*/ 2524125 w 2960360"/>
                <a:gd name="connsiteY3" fmla="*/ 3215539 h 3834664"/>
                <a:gd name="connsiteX4" fmla="*/ 2647950 w 2960360"/>
                <a:gd name="connsiteY4" fmla="*/ 2710714 h 3834664"/>
                <a:gd name="connsiteX5" fmla="*/ 2781300 w 2960360"/>
                <a:gd name="connsiteY5" fmla="*/ 2224939 h 3834664"/>
                <a:gd name="connsiteX6" fmla="*/ 2667000 w 2960360"/>
                <a:gd name="connsiteY6" fmla="*/ 1453414 h 3834664"/>
                <a:gd name="connsiteX7" fmla="*/ 1495425 w 2960360"/>
                <a:gd name="connsiteY7" fmla="*/ 1453414 h 3834664"/>
                <a:gd name="connsiteX8" fmla="*/ 1590675 w 2960360"/>
                <a:gd name="connsiteY8" fmla="*/ 824764 h 3834664"/>
                <a:gd name="connsiteX9" fmla="*/ 1343025 w 2960360"/>
                <a:gd name="connsiteY9" fmla="*/ 196114 h 3834664"/>
                <a:gd name="connsiteX10" fmla="*/ 647700 w 2960360"/>
                <a:gd name="connsiteY10" fmla="*/ 205639 h 3834664"/>
                <a:gd name="connsiteX11" fmla="*/ 638175 w 2960360"/>
                <a:gd name="connsiteY11" fmla="*/ 805714 h 3834664"/>
                <a:gd name="connsiteX12" fmla="*/ 266700 w 2960360"/>
                <a:gd name="connsiteY12" fmla="*/ 1453414 h 3834664"/>
                <a:gd name="connsiteX13" fmla="*/ 0 w 2960360"/>
                <a:gd name="connsiteY13" fmla="*/ 1777264 h 3834664"/>
                <a:gd name="connsiteX14" fmla="*/ 76200 w 2960360"/>
                <a:gd name="connsiteY14" fmla="*/ 3691789 h 3834664"/>
                <a:gd name="connsiteX0" fmla="*/ 76200 w 2960360"/>
                <a:gd name="connsiteY0" fmla="*/ 3691789 h 3834664"/>
                <a:gd name="connsiteX1" fmla="*/ 323850 w 2960360"/>
                <a:gd name="connsiteY1" fmla="*/ 3825139 h 3834664"/>
                <a:gd name="connsiteX2" fmla="*/ 2190750 w 2960360"/>
                <a:gd name="connsiteY2" fmla="*/ 3834664 h 3834664"/>
                <a:gd name="connsiteX3" fmla="*/ 2524125 w 2960360"/>
                <a:gd name="connsiteY3" fmla="*/ 3215539 h 3834664"/>
                <a:gd name="connsiteX4" fmla="*/ 2647950 w 2960360"/>
                <a:gd name="connsiteY4" fmla="*/ 2710714 h 3834664"/>
                <a:gd name="connsiteX5" fmla="*/ 2781300 w 2960360"/>
                <a:gd name="connsiteY5" fmla="*/ 2224939 h 3834664"/>
                <a:gd name="connsiteX6" fmla="*/ 2667000 w 2960360"/>
                <a:gd name="connsiteY6" fmla="*/ 1453414 h 3834664"/>
                <a:gd name="connsiteX7" fmla="*/ 1495425 w 2960360"/>
                <a:gd name="connsiteY7" fmla="*/ 1453414 h 3834664"/>
                <a:gd name="connsiteX8" fmla="*/ 1590675 w 2960360"/>
                <a:gd name="connsiteY8" fmla="*/ 824764 h 3834664"/>
                <a:gd name="connsiteX9" fmla="*/ 1343025 w 2960360"/>
                <a:gd name="connsiteY9" fmla="*/ 196114 h 3834664"/>
                <a:gd name="connsiteX10" fmla="*/ 647700 w 2960360"/>
                <a:gd name="connsiteY10" fmla="*/ 205639 h 3834664"/>
                <a:gd name="connsiteX11" fmla="*/ 638175 w 2960360"/>
                <a:gd name="connsiteY11" fmla="*/ 805714 h 3834664"/>
                <a:gd name="connsiteX12" fmla="*/ 266700 w 2960360"/>
                <a:gd name="connsiteY12" fmla="*/ 1453414 h 3834664"/>
                <a:gd name="connsiteX13" fmla="*/ 0 w 2960360"/>
                <a:gd name="connsiteY13" fmla="*/ 1777264 h 3834664"/>
                <a:gd name="connsiteX14" fmla="*/ 76200 w 2960360"/>
                <a:gd name="connsiteY14" fmla="*/ 3691789 h 3834664"/>
                <a:gd name="connsiteX0" fmla="*/ 76200 w 2960360"/>
                <a:gd name="connsiteY0" fmla="*/ 3691789 h 3834664"/>
                <a:gd name="connsiteX1" fmla="*/ 323850 w 2960360"/>
                <a:gd name="connsiteY1" fmla="*/ 3825139 h 3834664"/>
                <a:gd name="connsiteX2" fmla="*/ 2190750 w 2960360"/>
                <a:gd name="connsiteY2" fmla="*/ 3834664 h 3834664"/>
                <a:gd name="connsiteX3" fmla="*/ 2524125 w 2960360"/>
                <a:gd name="connsiteY3" fmla="*/ 3215539 h 3834664"/>
                <a:gd name="connsiteX4" fmla="*/ 2647950 w 2960360"/>
                <a:gd name="connsiteY4" fmla="*/ 2710714 h 3834664"/>
                <a:gd name="connsiteX5" fmla="*/ 2781300 w 2960360"/>
                <a:gd name="connsiteY5" fmla="*/ 2224939 h 3834664"/>
                <a:gd name="connsiteX6" fmla="*/ 2667000 w 2960360"/>
                <a:gd name="connsiteY6" fmla="*/ 1453414 h 3834664"/>
                <a:gd name="connsiteX7" fmla="*/ 1495425 w 2960360"/>
                <a:gd name="connsiteY7" fmla="*/ 1453414 h 3834664"/>
                <a:gd name="connsiteX8" fmla="*/ 1590675 w 2960360"/>
                <a:gd name="connsiteY8" fmla="*/ 824764 h 3834664"/>
                <a:gd name="connsiteX9" fmla="*/ 1343025 w 2960360"/>
                <a:gd name="connsiteY9" fmla="*/ 196114 h 3834664"/>
                <a:gd name="connsiteX10" fmla="*/ 647700 w 2960360"/>
                <a:gd name="connsiteY10" fmla="*/ 205639 h 3834664"/>
                <a:gd name="connsiteX11" fmla="*/ 638175 w 2960360"/>
                <a:gd name="connsiteY11" fmla="*/ 805714 h 3834664"/>
                <a:gd name="connsiteX12" fmla="*/ 266700 w 2960360"/>
                <a:gd name="connsiteY12" fmla="*/ 1453414 h 3834664"/>
                <a:gd name="connsiteX13" fmla="*/ 0 w 2960360"/>
                <a:gd name="connsiteY13" fmla="*/ 1777264 h 3834664"/>
                <a:gd name="connsiteX14" fmla="*/ 76200 w 2960360"/>
                <a:gd name="connsiteY14" fmla="*/ 3691789 h 3834664"/>
                <a:gd name="connsiteX0" fmla="*/ 76200 w 2960360"/>
                <a:gd name="connsiteY0" fmla="*/ 3691789 h 3834664"/>
                <a:gd name="connsiteX1" fmla="*/ 323850 w 2960360"/>
                <a:gd name="connsiteY1" fmla="*/ 3825139 h 3834664"/>
                <a:gd name="connsiteX2" fmla="*/ 2190750 w 2960360"/>
                <a:gd name="connsiteY2" fmla="*/ 3834664 h 3834664"/>
                <a:gd name="connsiteX3" fmla="*/ 2524125 w 2960360"/>
                <a:gd name="connsiteY3" fmla="*/ 3215539 h 3834664"/>
                <a:gd name="connsiteX4" fmla="*/ 2647950 w 2960360"/>
                <a:gd name="connsiteY4" fmla="*/ 2710714 h 3834664"/>
                <a:gd name="connsiteX5" fmla="*/ 2781300 w 2960360"/>
                <a:gd name="connsiteY5" fmla="*/ 2224939 h 3834664"/>
                <a:gd name="connsiteX6" fmla="*/ 2667000 w 2960360"/>
                <a:gd name="connsiteY6" fmla="*/ 1453414 h 3834664"/>
                <a:gd name="connsiteX7" fmla="*/ 1495425 w 2960360"/>
                <a:gd name="connsiteY7" fmla="*/ 1453414 h 3834664"/>
                <a:gd name="connsiteX8" fmla="*/ 1590675 w 2960360"/>
                <a:gd name="connsiteY8" fmla="*/ 824764 h 3834664"/>
                <a:gd name="connsiteX9" fmla="*/ 1343025 w 2960360"/>
                <a:gd name="connsiteY9" fmla="*/ 196114 h 3834664"/>
                <a:gd name="connsiteX10" fmla="*/ 647700 w 2960360"/>
                <a:gd name="connsiteY10" fmla="*/ 205639 h 3834664"/>
                <a:gd name="connsiteX11" fmla="*/ 628650 w 2960360"/>
                <a:gd name="connsiteY11" fmla="*/ 796189 h 3834664"/>
                <a:gd name="connsiteX12" fmla="*/ 266700 w 2960360"/>
                <a:gd name="connsiteY12" fmla="*/ 1453414 h 3834664"/>
                <a:gd name="connsiteX13" fmla="*/ 0 w 2960360"/>
                <a:gd name="connsiteY13" fmla="*/ 1777264 h 3834664"/>
                <a:gd name="connsiteX14" fmla="*/ 76200 w 2960360"/>
                <a:gd name="connsiteY14" fmla="*/ 3691789 h 3834664"/>
                <a:gd name="connsiteX0" fmla="*/ 76200 w 2960360"/>
                <a:gd name="connsiteY0" fmla="*/ 3691789 h 3834664"/>
                <a:gd name="connsiteX1" fmla="*/ 323850 w 2960360"/>
                <a:gd name="connsiteY1" fmla="*/ 3825139 h 3834664"/>
                <a:gd name="connsiteX2" fmla="*/ 2190750 w 2960360"/>
                <a:gd name="connsiteY2" fmla="*/ 3834664 h 3834664"/>
                <a:gd name="connsiteX3" fmla="*/ 2524125 w 2960360"/>
                <a:gd name="connsiteY3" fmla="*/ 3215539 h 3834664"/>
                <a:gd name="connsiteX4" fmla="*/ 2647950 w 2960360"/>
                <a:gd name="connsiteY4" fmla="*/ 2710714 h 3834664"/>
                <a:gd name="connsiteX5" fmla="*/ 2781300 w 2960360"/>
                <a:gd name="connsiteY5" fmla="*/ 2224939 h 3834664"/>
                <a:gd name="connsiteX6" fmla="*/ 2667000 w 2960360"/>
                <a:gd name="connsiteY6" fmla="*/ 1453414 h 3834664"/>
                <a:gd name="connsiteX7" fmla="*/ 1495425 w 2960360"/>
                <a:gd name="connsiteY7" fmla="*/ 1453414 h 3834664"/>
                <a:gd name="connsiteX8" fmla="*/ 1590675 w 2960360"/>
                <a:gd name="connsiteY8" fmla="*/ 824764 h 3834664"/>
                <a:gd name="connsiteX9" fmla="*/ 1343025 w 2960360"/>
                <a:gd name="connsiteY9" fmla="*/ 196114 h 3834664"/>
                <a:gd name="connsiteX10" fmla="*/ 647700 w 2960360"/>
                <a:gd name="connsiteY10" fmla="*/ 205639 h 3834664"/>
                <a:gd name="connsiteX11" fmla="*/ 628650 w 2960360"/>
                <a:gd name="connsiteY11" fmla="*/ 796189 h 3834664"/>
                <a:gd name="connsiteX12" fmla="*/ 266700 w 2960360"/>
                <a:gd name="connsiteY12" fmla="*/ 1453414 h 3834664"/>
                <a:gd name="connsiteX13" fmla="*/ 0 w 2960360"/>
                <a:gd name="connsiteY13" fmla="*/ 1777264 h 3834664"/>
                <a:gd name="connsiteX14" fmla="*/ 76200 w 2960360"/>
                <a:gd name="connsiteY14" fmla="*/ 3691789 h 3834664"/>
                <a:gd name="connsiteX0" fmla="*/ 76200 w 2960360"/>
                <a:gd name="connsiteY0" fmla="*/ 3691789 h 3834664"/>
                <a:gd name="connsiteX1" fmla="*/ 323850 w 2960360"/>
                <a:gd name="connsiteY1" fmla="*/ 3825139 h 3834664"/>
                <a:gd name="connsiteX2" fmla="*/ 2190750 w 2960360"/>
                <a:gd name="connsiteY2" fmla="*/ 3834664 h 3834664"/>
                <a:gd name="connsiteX3" fmla="*/ 2524125 w 2960360"/>
                <a:gd name="connsiteY3" fmla="*/ 3215539 h 3834664"/>
                <a:gd name="connsiteX4" fmla="*/ 2647950 w 2960360"/>
                <a:gd name="connsiteY4" fmla="*/ 2710714 h 3834664"/>
                <a:gd name="connsiteX5" fmla="*/ 2781300 w 2960360"/>
                <a:gd name="connsiteY5" fmla="*/ 2224939 h 3834664"/>
                <a:gd name="connsiteX6" fmla="*/ 2667000 w 2960360"/>
                <a:gd name="connsiteY6" fmla="*/ 1453414 h 3834664"/>
                <a:gd name="connsiteX7" fmla="*/ 1495425 w 2960360"/>
                <a:gd name="connsiteY7" fmla="*/ 1453414 h 3834664"/>
                <a:gd name="connsiteX8" fmla="*/ 1590675 w 2960360"/>
                <a:gd name="connsiteY8" fmla="*/ 824764 h 3834664"/>
                <a:gd name="connsiteX9" fmla="*/ 1343025 w 2960360"/>
                <a:gd name="connsiteY9" fmla="*/ 196114 h 3834664"/>
                <a:gd name="connsiteX10" fmla="*/ 647700 w 2960360"/>
                <a:gd name="connsiteY10" fmla="*/ 205639 h 3834664"/>
                <a:gd name="connsiteX11" fmla="*/ 628650 w 2960360"/>
                <a:gd name="connsiteY11" fmla="*/ 796189 h 3834664"/>
                <a:gd name="connsiteX12" fmla="*/ 266700 w 2960360"/>
                <a:gd name="connsiteY12" fmla="*/ 1453414 h 3834664"/>
                <a:gd name="connsiteX13" fmla="*/ 0 w 2960360"/>
                <a:gd name="connsiteY13" fmla="*/ 1777264 h 3834664"/>
                <a:gd name="connsiteX14" fmla="*/ 76200 w 2960360"/>
                <a:gd name="connsiteY14" fmla="*/ 3691789 h 3834664"/>
                <a:gd name="connsiteX0" fmla="*/ 76200 w 2960360"/>
                <a:gd name="connsiteY0" fmla="*/ 3691789 h 3834664"/>
                <a:gd name="connsiteX1" fmla="*/ 323850 w 2960360"/>
                <a:gd name="connsiteY1" fmla="*/ 3825139 h 3834664"/>
                <a:gd name="connsiteX2" fmla="*/ 2190750 w 2960360"/>
                <a:gd name="connsiteY2" fmla="*/ 3834664 h 3834664"/>
                <a:gd name="connsiteX3" fmla="*/ 2524125 w 2960360"/>
                <a:gd name="connsiteY3" fmla="*/ 3215539 h 3834664"/>
                <a:gd name="connsiteX4" fmla="*/ 2647950 w 2960360"/>
                <a:gd name="connsiteY4" fmla="*/ 2710714 h 3834664"/>
                <a:gd name="connsiteX5" fmla="*/ 2781300 w 2960360"/>
                <a:gd name="connsiteY5" fmla="*/ 2224939 h 3834664"/>
                <a:gd name="connsiteX6" fmla="*/ 2667000 w 2960360"/>
                <a:gd name="connsiteY6" fmla="*/ 1453414 h 3834664"/>
                <a:gd name="connsiteX7" fmla="*/ 1495425 w 2960360"/>
                <a:gd name="connsiteY7" fmla="*/ 1453414 h 3834664"/>
                <a:gd name="connsiteX8" fmla="*/ 1590675 w 2960360"/>
                <a:gd name="connsiteY8" fmla="*/ 824764 h 3834664"/>
                <a:gd name="connsiteX9" fmla="*/ 1343025 w 2960360"/>
                <a:gd name="connsiteY9" fmla="*/ 196114 h 3834664"/>
                <a:gd name="connsiteX10" fmla="*/ 647700 w 2960360"/>
                <a:gd name="connsiteY10" fmla="*/ 205639 h 3834664"/>
                <a:gd name="connsiteX11" fmla="*/ 628650 w 2960360"/>
                <a:gd name="connsiteY11" fmla="*/ 796189 h 3834664"/>
                <a:gd name="connsiteX12" fmla="*/ 266700 w 2960360"/>
                <a:gd name="connsiteY12" fmla="*/ 1453414 h 3834664"/>
                <a:gd name="connsiteX13" fmla="*/ 0 w 2960360"/>
                <a:gd name="connsiteY13" fmla="*/ 1777264 h 3834664"/>
                <a:gd name="connsiteX14" fmla="*/ 76200 w 2960360"/>
                <a:gd name="connsiteY14" fmla="*/ 3691789 h 383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60360" h="3834664">
                  <a:moveTo>
                    <a:pt x="76200" y="3691789"/>
                  </a:moveTo>
                  <a:cubicBezTo>
                    <a:pt x="158750" y="3764814"/>
                    <a:pt x="174625" y="3799739"/>
                    <a:pt x="323850" y="3825139"/>
                  </a:cubicBezTo>
                  <a:lnTo>
                    <a:pt x="2190750" y="3834664"/>
                  </a:lnTo>
                  <a:cubicBezTo>
                    <a:pt x="2397125" y="3666389"/>
                    <a:pt x="2574925" y="3602889"/>
                    <a:pt x="2524125" y="3215539"/>
                  </a:cubicBezTo>
                  <a:cubicBezTo>
                    <a:pt x="2670175" y="3047264"/>
                    <a:pt x="2711450" y="2964714"/>
                    <a:pt x="2647950" y="2710714"/>
                  </a:cubicBezTo>
                  <a:cubicBezTo>
                    <a:pt x="2835275" y="2548789"/>
                    <a:pt x="2832100" y="2444014"/>
                    <a:pt x="2781300" y="2224939"/>
                  </a:cubicBezTo>
                  <a:cubicBezTo>
                    <a:pt x="3133725" y="1748689"/>
                    <a:pt x="2895600" y="1586764"/>
                    <a:pt x="2667000" y="1453414"/>
                  </a:cubicBezTo>
                  <a:lnTo>
                    <a:pt x="1495425" y="1453414"/>
                  </a:lnTo>
                  <a:cubicBezTo>
                    <a:pt x="1527175" y="1243864"/>
                    <a:pt x="1616075" y="1053364"/>
                    <a:pt x="1590675" y="824764"/>
                  </a:cubicBezTo>
                  <a:cubicBezTo>
                    <a:pt x="1555750" y="596164"/>
                    <a:pt x="1425575" y="405664"/>
                    <a:pt x="1343025" y="196114"/>
                  </a:cubicBezTo>
                  <a:cubicBezTo>
                    <a:pt x="1235075" y="-95986"/>
                    <a:pt x="746125" y="-35661"/>
                    <a:pt x="647700" y="205639"/>
                  </a:cubicBezTo>
                  <a:cubicBezTo>
                    <a:pt x="641350" y="402489"/>
                    <a:pt x="673100" y="551714"/>
                    <a:pt x="628650" y="796189"/>
                  </a:cubicBezTo>
                  <a:cubicBezTo>
                    <a:pt x="555625" y="1053364"/>
                    <a:pt x="387350" y="1234339"/>
                    <a:pt x="266700" y="1453414"/>
                  </a:cubicBezTo>
                  <a:lnTo>
                    <a:pt x="0" y="1777264"/>
                  </a:lnTo>
                  <a:lnTo>
                    <a:pt x="76200" y="3691789"/>
                  </a:lnTo>
                  <a:close/>
                </a:path>
              </a:pathLst>
            </a:custGeom>
            <a:grpFill/>
            <a:ln w="38100">
              <a:solidFill>
                <a:schemeClr val="bg1">
                  <a:lumMod val="95000"/>
                </a:schemeClr>
              </a:solidFill>
            </a:ln>
            <a:effectLst>
              <a:outerShdw blurRad="101600" dist="101600" dir="5400000" sx="103000" sy="103000" algn="t" rotWithShape="0">
                <a:prstClr val="black">
                  <a:alpha val="20000"/>
                </a:prstClr>
              </a:outerShdw>
              <a:softEdge rad="127000"/>
            </a:effectLst>
            <a:scene3d>
              <a:camera prst="orthographicFront"/>
              <a:lightRig rig="threePt" dir="t"/>
            </a:scene3d>
            <a:sp3d extrusionH="38100"/>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 name="矩形 10"/>
            <p:cNvSpPr/>
            <p:nvPr/>
          </p:nvSpPr>
          <p:spPr>
            <a:xfrm>
              <a:off x="5170802" y="3590926"/>
              <a:ext cx="1796271" cy="2209800"/>
            </a:xfrm>
            <a:custGeom>
              <a:avLst/>
              <a:gdLst>
                <a:gd name="connsiteX0" fmla="*/ 0 w 1809750"/>
                <a:gd name="connsiteY0" fmla="*/ 0 h 2219325"/>
                <a:gd name="connsiteX1" fmla="*/ 1809750 w 1809750"/>
                <a:gd name="connsiteY1" fmla="*/ 0 h 2219325"/>
                <a:gd name="connsiteX2" fmla="*/ 1809750 w 1809750"/>
                <a:gd name="connsiteY2" fmla="*/ 2219325 h 2219325"/>
                <a:gd name="connsiteX3" fmla="*/ 0 w 1809750"/>
                <a:gd name="connsiteY3" fmla="*/ 2219325 h 2219325"/>
                <a:gd name="connsiteX4" fmla="*/ 0 w 1809750"/>
                <a:gd name="connsiteY4" fmla="*/ 0 h 2219325"/>
                <a:gd name="connsiteX0" fmla="*/ 0 w 1809750"/>
                <a:gd name="connsiteY0" fmla="*/ 0 h 2219325"/>
                <a:gd name="connsiteX1" fmla="*/ 1809750 w 1809750"/>
                <a:gd name="connsiteY1" fmla="*/ 0 h 2219325"/>
                <a:gd name="connsiteX2" fmla="*/ 1809749 w 1809750"/>
                <a:gd name="connsiteY2" fmla="*/ 466726 h 2219325"/>
                <a:gd name="connsiteX3" fmla="*/ 1809750 w 1809750"/>
                <a:gd name="connsiteY3" fmla="*/ 2219325 h 2219325"/>
                <a:gd name="connsiteX4" fmla="*/ 0 w 1809750"/>
                <a:gd name="connsiteY4" fmla="*/ 2219325 h 2219325"/>
                <a:gd name="connsiteX5" fmla="*/ 0 w 1809750"/>
                <a:gd name="connsiteY5" fmla="*/ 0 h 2219325"/>
                <a:gd name="connsiteX0" fmla="*/ 0 w 1809750"/>
                <a:gd name="connsiteY0" fmla="*/ 0 h 2219325"/>
                <a:gd name="connsiteX1" fmla="*/ 1466849 w 1809750"/>
                <a:gd name="connsiteY1" fmla="*/ 1 h 2219325"/>
                <a:gd name="connsiteX2" fmla="*/ 1809750 w 1809750"/>
                <a:gd name="connsiteY2" fmla="*/ 0 h 2219325"/>
                <a:gd name="connsiteX3" fmla="*/ 1809749 w 1809750"/>
                <a:gd name="connsiteY3" fmla="*/ 466726 h 2219325"/>
                <a:gd name="connsiteX4" fmla="*/ 1809750 w 1809750"/>
                <a:gd name="connsiteY4" fmla="*/ 2219325 h 2219325"/>
                <a:gd name="connsiteX5" fmla="*/ 0 w 1809750"/>
                <a:gd name="connsiteY5" fmla="*/ 2219325 h 2219325"/>
                <a:gd name="connsiteX6" fmla="*/ 0 w 1809750"/>
                <a:gd name="connsiteY6" fmla="*/ 0 h 2219325"/>
                <a:gd name="connsiteX0" fmla="*/ 0 w 1809750"/>
                <a:gd name="connsiteY0" fmla="*/ 0 h 2219325"/>
                <a:gd name="connsiteX1" fmla="*/ 1466849 w 1809750"/>
                <a:gd name="connsiteY1" fmla="*/ 1 h 2219325"/>
                <a:gd name="connsiteX2" fmla="*/ 1809749 w 1809750"/>
                <a:gd name="connsiteY2" fmla="*/ 466726 h 2219325"/>
                <a:gd name="connsiteX3" fmla="*/ 1809750 w 1809750"/>
                <a:gd name="connsiteY3" fmla="*/ 2219325 h 2219325"/>
                <a:gd name="connsiteX4" fmla="*/ 0 w 1809750"/>
                <a:gd name="connsiteY4" fmla="*/ 2219325 h 2219325"/>
                <a:gd name="connsiteX5" fmla="*/ 0 w 1809750"/>
                <a:gd name="connsiteY5" fmla="*/ 0 h 2219325"/>
                <a:gd name="connsiteX0" fmla="*/ 0 w 1813441"/>
                <a:gd name="connsiteY0" fmla="*/ 0 h 2219325"/>
                <a:gd name="connsiteX1" fmla="*/ 1466849 w 1813441"/>
                <a:gd name="connsiteY1" fmla="*/ 1 h 2219325"/>
                <a:gd name="connsiteX2" fmla="*/ 1809749 w 1813441"/>
                <a:gd name="connsiteY2" fmla="*/ 466726 h 2219325"/>
                <a:gd name="connsiteX3" fmla="*/ 1809750 w 1813441"/>
                <a:gd name="connsiteY3" fmla="*/ 2219325 h 2219325"/>
                <a:gd name="connsiteX4" fmla="*/ 0 w 1813441"/>
                <a:gd name="connsiteY4" fmla="*/ 2219325 h 2219325"/>
                <a:gd name="connsiteX5" fmla="*/ 0 w 1813441"/>
                <a:gd name="connsiteY5" fmla="*/ 0 h 2219325"/>
                <a:gd name="connsiteX0" fmla="*/ 0 w 1817753"/>
                <a:gd name="connsiteY0" fmla="*/ 0 h 2219325"/>
                <a:gd name="connsiteX1" fmla="*/ 1466849 w 1817753"/>
                <a:gd name="connsiteY1" fmla="*/ 1 h 2219325"/>
                <a:gd name="connsiteX2" fmla="*/ 1809749 w 1817753"/>
                <a:gd name="connsiteY2" fmla="*/ 466726 h 2219325"/>
                <a:gd name="connsiteX3" fmla="*/ 1809750 w 1817753"/>
                <a:gd name="connsiteY3" fmla="*/ 2219325 h 2219325"/>
                <a:gd name="connsiteX4" fmla="*/ 0 w 1817753"/>
                <a:gd name="connsiteY4" fmla="*/ 2219325 h 2219325"/>
                <a:gd name="connsiteX5" fmla="*/ 0 w 1817753"/>
                <a:gd name="connsiteY5" fmla="*/ 0 h 2219325"/>
                <a:gd name="connsiteX0" fmla="*/ 0 w 1817302"/>
                <a:gd name="connsiteY0" fmla="*/ 0 h 2219325"/>
                <a:gd name="connsiteX1" fmla="*/ 1466849 w 1817302"/>
                <a:gd name="connsiteY1" fmla="*/ 1 h 2219325"/>
                <a:gd name="connsiteX2" fmla="*/ 1809749 w 1817302"/>
                <a:gd name="connsiteY2" fmla="*/ 466726 h 2219325"/>
                <a:gd name="connsiteX3" fmla="*/ 1809750 w 1817302"/>
                <a:gd name="connsiteY3" fmla="*/ 2219325 h 2219325"/>
                <a:gd name="connsiteX4" fmla="*/ 0 w 1817302"/>
                <a:gd name="connsiteY4" fmla="*/ 2219325 h 2219325"/>
                <a:gd name="connsiteX5" fmla="*/ 0 w 1817302"/>
                <a:gd name="connsiteY5" fmla="*/ 0 h 2219325"/>
                <a:gd name="connsiteX0" fmla="*/ 0 w 1817753"/>
                <a:gd name="connsiteY0" fmla="*/ 0 h 2219325"/>
                <a:gd name="connsiteX1" fmla="*/ 1466849 w 1817753"/>
                <a:gd name="connsiteY1" fmla="*/ 1 h 2219325"/>
                <a:gd name="connsiteX2" fmla="*/ 1809749 w 1817753"/>
                <a:gd name="connsiteY2" fmla="*/ 466726 h 2219325"/>
                <a:gd name="connsiteX3" fmla="*/ 1809750 w 1817753"/>
                <a:gd name="connsiteY3" fmla="*/ 2219325 h 2219325"/>
                <a:gd name="connsiteX4" fmla="*/ 0 w 1817753"/>
                <a:gd name="connsiteY4" fmla="*/ 2219325 h 2219325"/>
                <a:gd name="connsiteX5" fmla="*/ 0 w 1817753"/>
                <a:gd name="connsiteY5" fmla="*/ 0 h 2219325"/>
                <a:gd name="connsiteX0" fmla="*/ 0 w 1940674"/>
                <a:gd name="connsiteY0" fmla="*/ 0 h 2219325"/>
                <a:gd name="connsiteX1" fmla="*/ 1466849 w 1940674"/>
                <a:gd name="connsiteY1" fmla="*/ 1 h 2219325"/>
                <a:gd name="connsiteX2" fmla="*/ 1809749 w 1940674"/>
                <a:gd name="connsiteY2" fmla="*/ 466726 h 2219325"/>
                <a:gd name="connsiteX3" fmla="*/ 1800224 w 1940674"/>
                <a:gd name="connsiteY3" fmla="*/ 1847851 h 2219325"/>
                <a:gd name="connsiteX4" fmla="*/ 1809750 w 1940674"/>
                <a:gd name="connsiteY4" fmla="*/ 2219325 h 2219325"/>
                <a:gd name="connsiteX5" fmla="*/ 0 w 1940674"/>
                <a:gd name="connsiteY5" fmla="*/ 2219325 h 2219325"/>
                <a:gd name="connsiteX6" fmla="*/ 0 w 1940674"/>
                <a:gd name="connsiteY6" fmla="*/ 0 h 2219325"/>
                <a:gd name="connsiteX0" fmla="*/ 0 w 1835697"/>
                <a:gd name="connsiteY0" fmla="*/ 0 h 2219325"/>
                <a:gd name="connsiteX1" fmla="*/ 1466849 w 1835697"/>
                <a:gd name="connsiteY1" fmla="*/ 1 h 2219325"/>
                <a:gd name="connsiteX2" fmla="*/ 1809749 w 1835697"/>
                <a:gd name="connsiteY2" fmla="*/ 466726 h 2219325"/>
                <a:gd name="connsiteX3" fmla="*/ 1800224 w 1835697"/>
                <a:gd name="connsiteY3" fmla="*/ 1847851 h 2219325"/>
                <a:gd name="connsiteX4" fmla="*/ 1809750 w 1835697"/>
                <a:gd name="connsiteY4" fmla="*/ 2219325 h 2219325"/>
                <a:gd name="connsiteX5" fmla="*/ 1419223 w 1835697"/>
                <a:gd name="connsiteY5" fmla="*/ 2209801 h 2219325"/>
                <a:gd name="connsiteX6" fmla="*/ 0 w 1835697"/>
                <a:gd name="connsiteY6" fmla="*/ 2219325 h 2219325"/>
                <a:gd name="connsiteX7" fmla="*/ 0 w 1835697"/>
                <a:gd name="connsiteY7" fmla="*/ 0 h 2219325"/>
                <a:gd name="connsiteX0" fmla="*/ 0 w 1850301"/>
                <a:gd name="connsiteY0" fmla="*/ 0 h 2219325"/>
                <a:gd name="connsiteX1" fmla="*/ 1466849 w 1850301"/>
                <a:gd name="connsiteY1" fmla="*/ 1 h 2219325"/>
                <a:gd name="connsiteX2" fmla="*/ 1809749 w 1850301"/>
                <a:gd name="connsiteY2" fmla="*/ 466726 h 2219325"/>
                <a:gd name="connsiteX3" fmla="*/ 1800224 w 1850301"/>
                <a:gd name="connsiteY3" fmla="*/ 1847851 h 2219325"/>
                <a:gd name="connsiteX4" fmla="*/ 1419223 w 1850301"/>
                <a:gd name="connsiteY4" fmla="*/ 2209801 h 2219325"/>
                <a:gd name="connsiteX5" fmla="*/ 0 w 1850301"/>
                <a:gd name="connsiteY5" fmla="*/ 2219325 h 2219325"/>
                <a:gd name="connsiteX6" fmla="*/ 0 w 1850301"/>
                <a:gd name="connsiteY6" fmla="*/ 0 h 2219325"/>
                <a:gd name="connsiteX0" fmla="*/ 0 w 1850301"/>
                <a:gd name="connsiteY0" fmla="*/ 0 h 2219325"/>
                <a:gd name="connsiteX1" fmla="*/ 1466849 w 1850301"/>
                <a:gd name="connsiteY1" fmla="*/ 1 h 2219325"/>
                <a:gd name="connsiteX2" fmla="*/ 1809749 w 1850301"/>
                <a:gd name="connsiteY2" fmla="*/ 466726 h 2219325"/>
                <a:gd name="connsiteX3" fmla="*/ 1800224 w 1850301"/>
                <a:gd name="connsiteY3" fmla="*/ 1847851 h 2219325"/>
                <a:gd name="connsiteX4" fmla="*/ 1419223 w 1850301"/>
                <a:gd name="connsiteY4" fmla="*/ 2209801 h 2219325"/>
                <a:gd name="connsiteX5" fmla="*/ 0 w 1850301"/>
                <a:gd name="connsiteY5" fmla="*/ 2219325 h 2219325"/>
                <a:gd name="connsiteX6" fmla="*/ 0 w 1850301"/>
                <a:gd name="connsiteY6" fmla="*/ 0 h 2219325"/>
                <a:gd name="connsiteX0" fmla="*/ 0 w 1850301"/>
                <a:gd name="connsiteY0" fmla="*/ 0 h 2219325"/>
                <a:gd name="connsiteX1" fmla="*/ 1466849 w 1850301"/>
                <a:gd name="connsiteY1" fmla="*/ 1 h 2219325"/>
                <a:gd name="connsiteX2" fmla="*/ 1809749 w 1850301"/>
                <a:gd name="connsiteY2" fmla="*/ 466726 h 2219325"/>
                <a:gd name="connsiteX3" fmla="*/ 1800224 w 1850301"/>
                <a:gd name="connsiteY3" fmla="*/ 1847851 h 2219325"/>
                <a:gd name="connsiteX4" fmla="*/ 1419223 w 1850301"/>
                <a:gd name="connsiteY4" fmla="*/ 2209801 h 2219325"/>
                <a:gd name="connsiteX5" fmla="*/ 0 w 1850301"/>
                <a:gd name="connsiteY5" fmla="*/ 2219325 h 2219325"/>
                <a:gd name="connsiteX6" fmla="*/ 0 w 1850301"/>
                <a:gd name="connsiteY6" fmla="*/ 0 h 2219325"/>
                <a:gd name="connsiteX0" fmla="*/ 0 w 1836802"/>
                <a:gd name="connsiteY0" fmla="*/ 0 h 2219325"/>
                <a:gd name="connsiteX1" fmla="*/ 1466849 w 1836802"/>
                <a:gd name="connsiteY1" fmla="*/ 1 h 2219325"/>
                <a:gd name="connsiteX2" fmla="*/ 1809749 w 1836802"/>
                <a:gd name="connsiteY2" fmla="*/ 466726 h 2219325"/>
                <a:gd name="connsiteX3" fmla="*/ 1800224 w 1836802"/>
                <a:gd name="connsiteY3" fmla="*/ 1847851 h 2219325"/>
                <a:gd name="connsiteX4" fmla="*/ 1419223 w 1836802"/>
                <a:gd name="connsiteY4" fmla="*/ 2209801 h 2219325"/>
                <a:gd name="connsiteX5" fmla="*/ 0 w 1836802"/>
                <a:gd name="connsiteY5" fmla="*/ 2219325 h 2219325"/>
                <a:gd name="connsiteX6" fmla="*/ 0 w 1836802"/>
                <a:gd name="connsiteY6" fmla="*/ 0 h 2219325"/>
                <a:gd name="connsiteX0" fmla="*/ 0 w 1825227"/>
                <a:gd name="connsiteY0" fmla="*/ 0 h 2219325"/>
                <a:gd name="connsiteX1" fmla="*/ 1466849 w 1825227"/>
                <a:gd name="connsiteY1" fmla="*/ 1 h 2219325"/>
                <a:gd name="connsiteX2" fmla="*/ 1809749 w 1825227"/>
                <a:gd name="connsiteY2" fmla="*/ 466726 h 2219325"/>
                <a:gd name="connsiteX3" fmla="*/ 1800224 w 1825227"/>
                <a:gd name="connsiteY3" fmla="*/ 1847851 h 2219325"/>
                <a:gd name="connsiteX4" fmla="*/ 1419223 w 1825227"/>
                <a:gd name="connsiteY4" fmla="*/ 2209801 h 2219325"/>
                <a:gd name="connsiteX5" fmla="*/ 0 w 1825227"/>
                <a:gd name="connsiteY5" fmla="*/ 2219325 h 2219325"/>
                <a:gd name="connsiteX6" fmla="*/ 0 w 1825227"/>
                <a:gd name="connsiteY6" fmla="*/ 0 h 2219325"/>
                <a:gd name="connsiteX0" fmla="*/ 9525 w 1834752"/>
                <a:gd name="connsiteY0" fmla="*/ 0 h 2219325"/>
                <a:gd name="connsiteX1" fmla="*/ 1476374 w 1834752"/>
                <a:gd name="connsiteY1" fmla="*/ 1 h 2219325"/>
                <a:gd name="connsiteX2" fmla="*/ 1819274 w 1834752"/>
                <a:gd name="connsiteY2" fmla="*/ 466726 h 2219325"/>
                <a:gd name="connsiteX3" fmla="*/ 1809749 w 1834752"/>
                <a:gd name="connsiteY3" fmla="*/ 1847851 h 2219325"/>
                <a:gd name="connsiteX4" fmla="*/ 1428748 w 1834752"/>
                <a:gd name="connsiteY4" fmla="*/ 2209801 h 2219325"/>
                <a:gd name="connsiteX5" fmla="*/ 9525 w 1834752"/>
                <a:gd name="connsiteY5" fmla="*/ 2219325 h 2219325"/>
                <a:gd name="connsiteX6" fmla="*/ 0 w 1834752"/>
                <a:gd name="connsiteY6" fmla="*/ 1762126 h 2219325"/>
                <a:gd name="connsiteX7" fmla="*/ 9525 w 1834752"/>
                <a:gd name="connsiteY7" fmla="*/ 0 h 2219325"/>
                <a:gd name="connsiteX0" fmla="*/ 9525 w 1834752"/>
                <a:gd name="connsiteY0" fmla="*/ 0 h 2219325"/>
                <a:gd name="connsiteX1" fmla="*/ 1476374 w 1834752"/>
                <a:gd name="connsiteY1" fmla="*/ 1 h 2219325"/>
                <a:gd name="connsiteX2" fmla="*/ 1819274 w 1834752"/>
                <a:gd name="connsiteY2" fmla="*/ 466726 h 2219325"/>
                <a:gd name="connsiteX3" fmla="*/ 1809749 w 1834752"/>
                <a:gd name="connsiteY3" fmla="*/ 1847851 h 2219325"/>
                <a:gd name="connsiteX4" fmla="*/ 1428748 w 1834752"/>
                <a:gd name="connsiteY4" fmla="*/ 2209801 h 2219325"/>
                <a:gd name="connsiteX5" fmla="*/ 409575 w 1834752"/>
                <a:gd name="connsiteY5" fmla="*/ 2200276 h 2219325"/>
                <a:gd name="connsiteX6" fmla="*/ 9525 w 1834752"/>
                <a:gd name="connsiteY6" fmla="*/ 2219325 h 2219325"/>
                <a:gd name="connsiteX7" fmla="*/ 0 w 1834752"/>
                <a:gd name="connsiteY7" fmla="*/ 1762126 h 2219325"/>
                <a:gd name="connsiteX8" fmla="*/ 9525 w 1834752"/>
                <a:gd name="connsiteY8" fmla="*/ 0 h 2219325"/>
                <a:gd name="connsiteX0" fmla="*/ 9525 w 1834752"/>
                <a:gd name="connsiteY0" fmla="*/ 0 h 2209801"/>
                <a:gd name="connsiteX1" fmla="*/ 1476374 w 1834752"/>
                <a:gd name="connsiteY1" fmla="*/ 1 h 2209801"/>
                <a:gd name="connsiteX2" fmla="*/ 1819274 w 1834752"/>
                <a:gd name="connsiteY2" fmla="*/ 466726 h 2209801"/>
                <a:gd name="connsiteX3" fmla="*/ 1809749 w 1834752"/>
                <a:gd name="connsiteY3" fmla="*/ 1847851 h 2209801"/>
                <a:gd name="connsiteX4" fmla="*/ 1428748 w 1834752"/>
                <a:gd name="connsiteY4" fmla="*/ 2209801 h 2209801"/>
                <a:gd name="connsiteX5" fmla="*/ 409575 w 1834752"/>
                <a:gd name="connsiteY5" fmla="*/ 2200276 h 2209801"/>
                <a:gd name="connsiteX6" fmla="*/ 0 w 1834752"/>
                <a:gd name="connsiteY6" fmla="*/ 1762126 h 2209801"/>
                <a:gd name="connsiteX7" fmla="*/ 9525 w 1834752"/>
                <a:gd name="connsiteY7" fmla="*/ 0 h 2209801"/>
                <a:gd name="connsiteX0" fmla="*/ 0 w 1825227"/>
                <a:gd name="connsiteY0" fmla="*/ 0 h 2209801"/>
                <a:gd name="connsiteX1" fmla="*/ 1466849 w 1825227"/>
                <a:gd name="connsiteY1" fmla="*/ 1 h 2209801"/>
                <a:gd name="connsiteX2" fmla="*/ 1809749 w 1825227"/>
                <a:gd name="connsiteY2" fmla="*/ 466726 h 2209801"/>
                <a:gd name="connsiteX3" fmla="*/ 1800224 w 1825227"/>
                <a:gd name="connsiteY3" fmla="*/ 1847851 h 2209801"/>
                <a:gd name="connsiteX4" fmla="*/ 1419223 w 1825227"/>
                <a:gd name="connsiteY4" fmla="*/ 2209801 h 2209801"/>
                <a:gd name="connsiteX5" fmla="*/ 400050 w 1825227"/>
                <a:gd name="connsiteY5" fmla="*/ 2200276 h 2209801"/>
                <a:gd name="connsiteX6" fmla="*/ 161925 w 1825227"/>
                <a:gd name="connsiteY6" fmla="*/ 2019301 h 2209801"/>
                <a:gd name="connsiteX7" fmla="*/ 0 w 1825227"/>
                <a:gd name="connsiteY7" fmla="*/ 0 h 2209801"/>
                <a:gd name="connsiteX0" fmla="*/ 0 w 1825227"/>
                <a:gd name="connsiteY0" fmla="*/ 0 h 2209801"/>
                <a:gd name="connsiteX1" fmla="*/ 1466849 w 1825227"/>
                <a:gd name="connsiteY1" fmla="*/ 1 h 2209801"/>
                <a:gd name="connsiteX2" fmla="*/ 1809749 w 1825227"/>
                <a:gd name="connsiteY2" fmla="*/ 466726 h 2209801"/>
                <a:gd name="connsiteX3" fmla="*/ 1800224 w 1825227"/>
                <a:gd name="connsiteY3" fmla="*/ 1847851 h 2209801"/>
                <a:gd name="connsiteX4" fmla="*/ 1419223 w 1825227"/>
                <a:gd name="connsiteY4" fmla="*/ 2209801 h 2209801"/>
                <a:gd name="connsiteX5" fmla="*/ 400050 w 1825227"/>
                <a:gd name="connsiteY5" fmla="*/ 2200276 h 2209801"/>
                <a:gd name="connsiteX6" fmla="*/ 161925 w 1825227"/>
                <a:gd name="connsiteY6" fmla="*/ 2019301 h 2209801"/>
                <a:gd name="connsiteX7" fmla="*/ 0 w 1825227"/>
                <a:gd name="connsiteY7" fmla="*/ 0 h 2209801"/>
                <a:gd name="connsiteX0" fmla="*/ 0 w 1825227"/>
                <a:gd name="connsiteY0" fmla="*/ 0 h 2209801"/>
                <a:gd name="connsiteX1" fmla="*/ 1466849 w 1825227"/>
                <a:gd name="connsiteY1" fmla="*/ 1 h 2209801"/>
                <a:gd name="connsiteX2" fmla="*/ 1809749 w 1825227"/>
                <a:gd name="connsiteY2" fmla="*/ 466726 h 2209801"/>
                <a:gd name="connsiteX3" fmla="*/ 1800224 w 1825227"/>
                <a:gd name="connsiteY3" fmla="*/ 1847851 h 2209801"/>
                <a:gd name="connsiteX4" fmla="*/ 1419223 w 1825227"/>
                <a:gd name="connsiteY4" fmla="*/ 2209801 h 2209801"/>
                <a:gd name="connsiteX5" fmla="*/ 400050 w 1825227"/>
                <a:gd name="connsiteY5" fmla="*/ 2200276 h 2209801"/>
                <a:gd name="connsiteX6" fmla="*/ 161925 w 1825227"/>
                <a:gd name="connsiteY6" fmla="*/ 2019301 h 2209801"/>
                <a:gd name="connsiteX7" fmla="*/ 0 w 1825227"/>
                <a:gd name="connsiteY7" fmla="*/ 0 h 2209801"/>
                <a:gd name="connsiteX0" fmla="*/ 0 w 1825227"/>
                <a:gd name="connsiteY0" fmla="*/ 0 h 2209801"/>
                <a:gd name="connsiteX1" fmla="*/ 1466849 w 1825227"/>
                <a:gd name="connsiteY1" fmla="*/ 1 h 2209801"/>
                <a:gd name="connsiteX2" fmla="*/ 1809749 w 1825227"/>
                <a:gd name="connsiteY2" fmla="*/ 466726 h 2209801"/>
                <a:gd name="connsiteX3" fmla="*/ 1800224 w 1825227"/>
                <a:gd name="connsiteY3" fmla="*/ 1847851 h 2209801"/>
                <a:gd name="connsiteX4" fmla="*/ 1419223 w 1825227"/>
                <a:gd name="connsiteY4" fmla="*/ 2209801 h 2209801"/>
                <a:gd name="connsiteX5" fmla="*/ 400050 w 1825227"/>
                <a:gd name="connsiteY5" fmla="*/ 2200276 h 2209801"/>
                <a:gd name="connsiteX6" fmla="*/ 161925 w 1825227"/>
                <a:gd name="connsiteY6" fmla="*/ 2019301 h 2209801"/>
                <a:gd name="connsiteX7" fmla="*/ 19050 w 1825227"/>
                <a:gd name="connsiteY7" fmla="*/ 304801 h 2209801"/>
                <a:gd name="connsiteX8" fmla="*/ 0 w 1825227"/>
                <a:gd name="connsiteY8" fmla="*/ 0 h 2209801"/>
                <a:gd name="connsiteX0" fmla="*/ 0 w 1825227"/>
                <a:gd name="connsiteY0" fmla="*/ 9524 h 2219325"/>
                <a:gd name="connsiteX1" fmla="*/ 247650 w 1825227"/>
                <a:gd name="connsiteY1" fmla="*/ 0 h 2219325"/>
                <a:gd name="connsiteX2" fmla="*/ 1466849 w 1825227"/>
                <a:gd name="connsiteY2" fmla="*/ 9525 h 2219325"/>
                <a:gd name="connsiteX3" fmla="*/ 1809749 w 1825227"/>
                <a:gd name="connsiteY3" fmla="*/ 476250 h 2219325"/>
                <a:gd name="connsiteX4" fmla="*/ 1800224 w 1825227"/>
                <a:gd name="connsiteY4" fmla="*/ 1857375 h 2219325"/>
                <a:gd name="connsiteX5" fmla="*/ 1419223 w 1825227"/>
                <a:gd name="connsiteY5" fmla="*/ 2219325 h 2219325"/>
                <a:gd name="connsiteX6" fmla="*/ 400050 w 1825227"/>
                <a:gd name="connsiteY6" fmla="*/ 2209800 h 2219325"/>
                <a:gd name="connsiteX7" fmla="*/ 161925 w 1825227"/>
                <a:gd name="connsiteY7" fmla="*/ 2028825 h 2219325"/>
                <a:gd name="connsiteX8" fmla="*/ 19050 w 1825227"/>
                <a:gd name="connsiteY8" fmla="*/ 314325 h 2219325"/>
                <a:gd name="connsiteX9" fmla="*/ 0 w 1825227"/>
                <a:gd name="connsiteY9" fmla="*/ 9524 h 2219325"/>
                <a:gd name="connsiteX0" fmla="*/ 0 w 1806177"/>
                <a:gd name="connsiteY0" fmla="*/ 314325 h 2219325"/>
                <a:gd name="connsiteX1" fmla="*/ 228600 w 1806177"/>
                <a:gd name="connsiteY1" fmla="*/ 0 h 2219325"/>
                <a:gd name="connsiteX2" fmla="*/ 1447799 w 1806177"/>
                <a:gd name="connsiteY2" fmla="*/ 9525 h 2219325"/>
                <a:gd name="connsiteX3" fmla="*/ 1790699 w 1806177"/>
                <a:gd name="connsiteY3" fmla="*/ 476250 h 2219325"/>
                <a:gd name="connsiteX4" fmla="*/ 1781174 w 1806177"/>
                <a:gd name="connsiteY4" fmla="*/ 1857375 h 2219325"/>
                <a:gd name="connsiteX5" fmla="*/ 1400173 w 1806177"/>
                <a:gd name="connsiteY5" fmla="*/ 2219325 h 2219325"/>
                <a:gd name="connsiteX6" fmla="*/ 381000 w 1806177"/>
                <a:gd name="connsiteY6" fmla="*/ 2209800 h 2219325"/>
                <a:gd name="connsiteX7" fmla="*/ 142875 w 1806177"/>
                <a:gd name="connsiteY7" fmla="*/ 2028825 h 2219325"/>
                <a:gd name="connsiteX8" fmla="*/ 0 w 1806177"/>
                <a:gd name="connsiteY8" fmla="*/ 314325 h 2219325"/>
                <a:gd name="connsiteX0" fmla="*/ 0 w 1806177"/>
                <a:gd name="connsiteY0" fmla="*/ 314325 h 2219325"/>
                <a:gd name="connsiteX1" fmla="*/ 228600 w 1806177"/>
                <a:gd name="connsiteY1" fmla="*/ 0 h 2219325"/>
                <a:gd name="connsiteX2" fmla="*/ 1447799 w 1806177"/>
                <a:gd name="connsiteY2" fmla="*/ 9525 h 2219325"/>
                <a:gd name="connsiteX3" fmla="*/ 1790699 w 1806177"/>
                <a:gd name="connsiteY3" fmla="*/ 476250 h 2219325"/>
                <a:gd name="connsiteX4" fmla="*/ 1781174 w 1806177"/>
                <a:gd name="connsiteY4" fmla="*/ 1857375 h 2219325"/>
                <a:gd name="connsiteX5" fmla="*/ 1400173 w 1806177"/>
                <a:gd name="connsiteY5" fmla="*/ 2219325 h 2219325"/>
                <a:gd name="connsiteX6" fmla="*/ 381000 w 1806177"/>
                <a:gd name="connsiteY6" fmla="*/ 2209800 h 2219325"/>
                <a:gd name="connsiteX7" fmla="*/ 142875 w 1806177"/>
                <a:gd name="connsiteY7" fmla="*/ 2028825 h 2219325"/>
                <a:gd name="connsiteX8" fmla="*/ 0 w 1806177"/>
                <a:gd name="connsiteY8" fmla="*/ 314325 h 2219325"/>
                <a:gd name="connsiteX0" fmla="*/ 886 w 1807063"/>
                <a:gd name="connsiteY0" fmla="*/ 314325 h 2219325"/>
                <a:gd name="connsiteX1" fmla="*/ 229486 w 1807063"/>
                <a:gd name="connsiteY1" fmla="*/ 0 h 2219325"/>
                <a:gd name="connsiteX2" fmla="*/ 1448685 w 1807063"/>
                <a:gd name="connsiteY2" fmla="*/ 9525 h 2219325"/>
                <a:gd name="connsiteX3" fmla="*/ 1791585 w 1807063"/>
                <a:gd name="connsiteY3" fmla="*/ 476250 h 2219325"/>
                <a:gd name="connsiteX4" fmla="*/ 1782060 w 1807063"/>
                <a:gd name="connsiteY4" fmla="*/ 1857375 h 2219325"/>
                <a:gd name="connsiteX5" fmla="*/ 1401059 w 1807063"/>
                <a:gd name="connsiteY5" fmla="*/ 2219325 h 2219325"/>
                <a:gd name="connsiteX6" fmla="*/ 381886 w 1807063"/>
                <a:gd name="connsiteY6" fmla="*/ 2209800 h 2219325"/>
                <a:gd name="connsiteX7" fmla="*/ 143761 w 1807063"/>
                <a:gd name="connsiteY7" fmla="*/ 2028825 h 2219325"/>
                <a:gd name="connsiteX8" fmla="*/ 886 w 1807063"/>
                <a:gd name="connsiteY8" fmla="*/ 314325 h 2219325"/>
                <a:gd name="connsiteX0" fmla="*/ 886 w 1807063"/>
                <a:gd name="connsiteY0" fmla="*/ 314325 h 2219325"/>
                <a:gd name="connsiteX1" fmla="*/ 229486 w 1807063"/>
                <a:gd name="connsiteY1" fmla="*/ 0 h 2219325"/>
                <a:gd name="connsiteX2" fmla="*/ 1448685 w 1807063"/>
                <a:gd name="connsiteY2" fmla="*/ 9525 h 2219325"/>
                <a:gd name="connsiteX3" fmla="*/ 1791585 w 1807063"/>
                <a:gd name="connsiteY3" fmla="*/ 476250 h 2219325"/>
                <a:gd name="connsiteX4" fmla="*/ 1782060 w 1807063"/>
                <a:gd name="connsiteY4" fmla="*/ 1857375 h 2219325"/>
                <a:gd name="connsiteX5" fmla="*/ 1401059 w 1807063"/>
                <a:gd name="connsiteY5" fmla="*/ 2219325 h 2219325"/>
                <a:gd name="connsiteX6" fmla="*/ 381886 w 1807063"/>
                <a:gd name="connsiteY6" fmla="*/ 2209800 h 2219325"/>
                <a:gd name="connsiteX7" fmla="*/ 143761 w 1807063"/>
                <a:gd name="connsiteY7" fmla="*/ 2028825 h 2219325"/>
                <a:gd name="connsiteX8" fmla="*/ 886 w 1807063"/>
                <a:gd name="connsiteY8" fmla="*/ 314325 h 2219325"/>
                <a:gd name="connsiteX0" fmla="*/ 886 w 1807063"/>
                <a:gd name="connsiteY0" fmla="*/ 314325 h 2219325"/>
                <a:gd name="connsiteX1" fmla="*/ 229486 w 1807063"/>
                <a:gd name="connsiteY1" fmla="*/ 0 h 2219325"/>
                <a:gd name="connsiteX2" fmla="*/ 1448685 w 1807063"/>
                <a:gd name="connsiteY2" fmla="*/ 9525 h 2219325"/>
                <a:gd name="connsiteX3" fmla="*/ 1791585 w 1807063"/>
                <a:gd name="connsiteY3" fmla="*/ 476250 h 2219325"/>
                <a:gd name="connsiteX4" fmla="*/ 1782060 w 1807063"/>
                <a:gd name="connsiteY4" fmla="*/ 1857375 h 2219325"/>
                <a:gd name="connsiteX5" fmla="*/ 1401059 w 1807063"/>
                <a:gd name="connsiteY5" fmla="*/ 2219325 h 2219325"/>
                <a:gd name="connsiteX6" fmla="*/ 381886 w 1807063"/>
                <a:gd name="connsiteY6" fmla="*/ 2209800 h 2219325"/>
                <a:gd name="connsiteX7" fmla="*/ 143761 w 1807063"/>
                <a:gd name="connsiteY7" fmla="*/ 2028825 h 2219325"/>
                <a:gd name="connsiteX8" fmla="*/ 886 w 1807063"/>
                <a:gd name="connsiteY8" fmla="*/ 314325 h 2219325"/>
                <a:gd name="connsiteX0" fmla="*/ 886 w 1807063"/>
                <a:gd name="connsiteY0" fmla="*/ 314325 h 2219325"/>
                <a:gd name="connsiteX1" fmla="*/ 229486 w 1807063"/>
                <a:gd name="connsiteY1" fmla="*/ 0 h 2219325"/>
                <a:gd name="connsiteX2" fmla="*/ 1448685 w 1807063"/>
                <a:gd name="connsiteY2" fmla="*/ 9525 h 2219325"/>
                <a:gd name="connsiteX3" fmla="*/ 1791585 w 1807063"/>
                <a:gd name="connsiteY3" fmla="*/ 476250 h 2219325"/>
                <a:gd name="connsiteX4" fmla="*/ 1782060 w 1807063"/>
                <a:gd name="connsiteY4" fmla="*/ 1857375 h 2219325"/>
                <a:gd name="connsiteX5" fmla="*/ 1401059 w 1807063"/>
                <a:gd name="connsiteY5" fmla="*/ 2219325 h 2219325"/>
                <a:gd name="connsiteX6" fmla="*/ 381886 w 1807063"/>
                <a:gd name="connsiteY6" fmla="*/ 2209800 h 2219325"/>
                <a:gd name="connsiteX7" fmla="*/ 143761 w 1807063"/>
                <a:gd name="connsiteY7" fmla="*/ 2028825 h 2219325"/>
                <a:gd name="connsiteX8" fmla="*/ 886 w 1807063"/>
                <a:gd name="connsiteY8" fmla="*/ 314325 h 2219325"/>
                <a:gd name="connsiteX0" fmla="*/ 945 w 1807122"/>
                <a:gd name="connsiteY0" fmla="*/ 314325 h 2219325"/>
                <a:gd name="connsiteX1" fmla="*/ 229545 w 1807122"/>
                <a:gd name="connsiteY1" fmla="*/ 0 h 2219325"/>
                <a:gd name="connsiteX2" fmla="*/ 1448744 w 1807122"/>
                <a:gd name="connsiteY2" fmla="*/ 9525 h 2219325"/>
                <a:gd name="connsiteX3" fmla="*/ 1791644 w 1807122"/>
                <a:gd name="connsiteY3" fmla="*/ 476250 h 2219325"/>
                <a:gd name="connsiteX4" fmla="*/ 1782119 w 1807122"/>
                <a:gd name="connsiteY4" fmla="*/ 1857375 h 2219325"/>
                <a:gd name="connsiteX5" fmla="*/ 1401118 w 1807122"/>
                <a:gd name="connsiteY5" fmla="*/ 2219325 h 2219325"/>
                <a:gd name="connsiteX6" fmla="*/ 381945 w 1807122"/>
                <a:gd name="connsiteY6" fmla="*/ 2209800 h 2219325"/>
                <a:gd name="connsiteX7" fmla="*/ 143820 w 1807122"/>
                <a:gd name="connsiteY7" fmla="*/ 2028825 h 2219325"/>
                <a:gd name="connsiteX8" fmla="*/ 945 w 1807122"/>
                <a:gd name="connsiteY8" fmla="*/ 314325 h 2219325"/>
                <a:gd name="connsiteX0" fmla="*/ 945 w 1807122"/>
                <a:gd name="connsiteY0" fmla="*/ 304800 h 2209800"/>
                <a:gd name="connsiteX1" fmla="*/ 229545 w 1807122"/>
                <a:gd name="connsiteY1" fmla="*/ 808 h 2209800"/>
                <a:gd name="connsiteX2" fmla="*/ 1448744 w 1807122"/>
                <a:gd name="connsiteY2" fmla="*/ 0 h 2209800"/>
                <a:gd name="connsiteX3" fmla="*/ 1791644 w 1807122"/>
                <a:gd name="connsiteY3" fmla="*/ 466725 h 2209800"/>
                <a:gd name="connsiteX4" fmla="*/ 1782119 w 1807122"/>
                <a:gd name="connsiteY4" fmla="*/ 1847850 h 2209800"/>
                <a:gd name="connsiteX5" fmla="*/ 1401118 w 1807122"/>
                <a:gd name="connsiteY5" fmla="*/ 2209800 h 2209800"/>
                <a:gd name="connsiteX6" fmla="*/ 381945 w 1807122"/>
                <a:gd name="connsiteY6" fmla="*/ 2200275 h 2209800"/>
                <a:gd name="connsiteX7" fmla="*/ 143820 w 1807122"/>
                <a:gd name="connsiteY7" fmla="*/ 2019300 h 2209800"/>
                <a:gd name="connsiteX8" fmla="*/ 945 w 1807122"/>
                <a:gd name="connsiteY8" fmla="*/ 304800 h 2209800"/>
                <a:gd name="connsiteX0" fmla="*/ 1272 w 1807449"/>
                <a:gd name="connsiteY0" fmla="*/ 304800 h 2209800"/>
                <a:gd name="connsiteX1" fmla="*/ 229872 w 1807449"/>
                <a:gd name="connsiteY1" fmla="*/ 808 h 2209800"/>
                <a:gd name="connsiteX2" fmla="*/ 1449071 w 1807449"/>
                <a:gd name="connsiteY2" fmla="*/ 0 h 2209800"/>
                <a:gd name="connsiteX3" fmla="*/ 1791971 w 1807449"/>
                <a:gd name="connsiteY3" fmla="*/ 466725 h 2209800"/>
                <a:gd name="connsiteX4" fmla="*/ 1782446 w 1807449"/>
                <a:gd name="connsiteY4" fmla="*/ 1847850 h 2209800"/>
                <a:gd name="connsiteX5" fmla="*/ 1401445 w 1807449"/>
                <a:gd name="connsiteY5" fmla="*/ 2209800 h 2209800"/>
                <a:gd name="connsiteX6" fmla="*/ 382272 w 1807449"/>
                <a:gd name="connsiteY6" fmla="*/ 2200275 h 2209800"/>
                <a:gd name="connsiteX7" fmla="*/ 144147 w 1807449"/>
                <a:gd name="connsiteY7" fmla="*/ 2019300 h 2209800"/>
                <a:gd name="connsiteX8" fmla="*/ 1272 w 1807449"/>
                <a:gd name="connsiteY8" fmla="*/ 304800 h 2209800"/>
                <a:gd name="connsiteX0" fmla="*/ 1272 w 1807449"/>
                <a:gd name="connsiteY0" fmla="*/ 304800 h 2209800"/>
                <a:gd name="connsiteX1" fmla="*/ 229872 w 1807449"/>
                <a:gd name="connsiteY1" fmla="*/ 808 h 2209800"/>
                <a:gd name="connsiteX2" fmla="*/ 1449071 w 1807449"/>
                <a:gd name="connsiteY2" fmla="*/ 0 h 2209800"/>
                <a:gd name="connsiteX3" fmla="*/ 1791971 w 1807449"/>
                <a:gd name="connsiteY3" fmla="*/ 466725 h 2209800"/>
                <a:gd name="connsiteX4" fmla="*/ 1782446 w 1807449"/>
                <a:gd name="connsiteY4" fmla="*/ 1847850 h 2209800"/>
                <a:gd name="connsiteX5" fmla="*/ 1401445 w 1807449"/>
                <a:gd name="connsiteY5" fmla="*/ 2209800 h 2209800"/>
                <a:gd name="connsiteX6" fmla="*/ 444265 w 1807449"/>
                <a:gd name="connsiteY6" fmla="*/ 2205441 h 2209800"/>
                <a:gd name="connsiteX7" fmla="*/ 144147 w 1807449"/>
                <a:gd name="connsiteY7" fmla="*/ 2019300 h 2209800"/>
                <a:gd name="connsiteX8" fmla="*/ 1272 w 1807449"/>
                <a:gd name="connsiteY8" fmla="*/ 304800 h 2209800"/>
                <a:gd name="connsiteX0" fmla="*/ 1272 w 1807449"/>
                <a:gd name="connsiteY0" fmla="*/ 304800 h 2209800"/>
                <a:gd name="connsiteX1" fmla="*/ 229872 w 1807449"/>
                <a:gd name="connsiteY1" fmla="*/ 808 h 2209800"/>
                <a:gd name="connsiteX2" fmla="*/ 1449071 w 1807449"/>
                <a:gd name="connsiteY2" fmla="*/ 0 h 2209800"/>
                <a:gd name="connsiteX3" fmla="*/ 1791971 w 1807449"/>
                <a:gd name="connsiteY3" fmla="*/ 466725 h 2209800"/>
                <a:gd name="connsiteX4" fmla="*/ 1782446 w 1807449"/>
                <a:gd name="connsiteY4" fmla="*/ 1847850 h 2209800"/>
                <a:gd name="connsiteX5" fmla="*/ 1401445 w 1807449"/>
                <a:gd name="connsiteY5" fmla="*/ 2209800 h 2209800"/>
                <a:gd name="connsiteX6" fmla="*/ 444265 w 1807449"/>
                <a:gd name="connsiteY6" fmla="*/ 2205441 h 2209800"/>
                <a:gd name="connsiteX7" fmla="*/ 144147 w 1807449"/>
                <a:gd name="connsiteY7" fmla="*/ 2019300 h 2209800"/>
                <a:gd name="connsiteX8" fmla="*/ 1272 w 1807449"/>
                <a:gd name="connsiteY8" fmla="*/ 304800 h 2209800"/>
                <a:gd name="connsiteX0" fmla="*/ 1272 w 1807449"/>
                <a:gd name="connsiteY0" fmla="*/ 304800 h 2209800"/>
                <a:gd name="connsiteX1" fmla="*/ 229872 w 1807449"/>
                <a:gd name="connsiteY1" fmla="*/ 808 h 2209800"/>
                <a:gd name="connsiteX2" fmla="*/ 1449071 w 1807449"/>
                <a:gd name="connsiteY2" fmla="*/ 0 h 2209800"/>
                <a:gd name="connsiteX3" fmla="*/ 1791971 w 1807449"/>
                <a:gd name="connsiteY3" fmla="*/ 466725 h 2209800"/>
                <a:gd name="connsiteX4" fmla="*/ 1782446 w 1807449"/>
                <a:gd name="connsiteY4" fmla="*/ 1847850 h 2209800"/>
                <a:gd name="connsiteX5" fmla="*/ 1401445 w 1807449"/>
                <a:gd name="connsiteY5" fmla="*/ 2209800 h 2209800"/>
                <a:gd name="connsiteX6" fmla="*/ 444265 w 1807449"/>
                <a:gd name="connsiteY6" fmla="*/ 2205441 h 2209800"/>
                <a:gd name="connsiteX7" fmla="*/ 190642 w 1807449"/>
                <a:gd name="connsiteY7" fmla="*/ 2014134 h 2209800"/>
                <a:gd name="connsiteX8" fmla="*/ 1272 w 1807449"/>
                <a:gd name="connsiteY8" fmla="*/ 304800 h 2209800"/>
                <a:gd name="connsiteX0" fmla="*/ 1272 w 1807449"/>
                <a:gd name="connsiteY0" fmla="*/ 304800 h 2209800"/>
                <a:gd name="connsiteX1" fmla="*/ 229872 w 1807449"/>
                <a:gd name="connsiteY1" fmla="*/ 808 h 2209800"/>
                <a:gd name="connsiteX2" fmla="*/ 1449071 w 1807449"/>
                <a:gd name="connsiteY2" fmla="*/ 0 h 2209800"/>
                <a:gd name="connsiteX3" fmla="*/ 1791971 w 1807449"/>
                <a:gd name="connsiteY3" fmla="*/ 466725 h 2209800"/>
                <a:gd name="connsiteX4" fmla="*/ 1782446 w 1807449"/>
                <a:gd name="connsiteY4" fmla="*/ 1847850 h 2209800"/>
                <a:gd name="connsiteX5" fmla="*/ 1401445 w 1807449"/>
                <a:gd name="connsiteY5" fmla="*/ 2209800 h 2209800"/>
                <a:gd name="connsiteX6" fmla="*/ 444265 w 1807449"/>
                <a:gd name="connsiteY6" fmla="*/ 2205441 h 2209800"/>
                <a:gd name="connsiteX7" fmla="*/ 180309 w 1807449"/>
                <a:gd name="connsiteY7" fmla="*/ 2014134 h 2209800"/>
                <a:gd name="connsiteX8" fmla="*/ 1272 w 1807449"/>
                <a:gd name="connsiteY8" fmla="*/ 304800 h 2209800"/>
                <a:gd name="connsiteX0" fmla="*/ 1272 w 1807449"/>
                <a:gd name="connsiteY0" fmla="*/ 304800 h 2209800"/>
                <a:gd name="connsiteX1" fmla="*/ 229872 w 1807449"/>
                <a:gd name="connsiteY1" fmla="*/ 808 h 2209800"/>
                <a:gd name="connsiteX2" fmla="*/ 1449071 w 1807449"/>
                <a:gd name="connsiteY2" fmla="*/ 0 h 2209800"/>
                <a:gd name="connsiteX3" fmla="*/ 1791971 w 1807449"/>
                <a:gd name="connsiteY3" fmla="*/ 466725 h 2209800"/>
                <a:gd name="connsiteX4" fmla="*/ 1782446 w 1807449"/>
                <a:gd name="connsiteY4" fmla="*/ 1847850 h 2209800"/>
                <a:gd name="connsiteX5" fmla="*/ 1401445 w 1807449"/>
                <a:gd name="connsiteY5" fmla="*/ 2209800 h 2209800"/>
                <a:gd name="connsiteX6" fmla="*/ 444265 w 1807449"/>
                <a:gd name="connsiteY6" fmla="*/ 2205441 h 2209800"/>
                <a:gd name="connsiteX7" fmla="*/ 180309 w 1807449"/>
                <a:gd name="connsiteY7" fmla="*/ 2014134 h 2209800"/>
                <a:gd name="connsiteX8" fmla="*/ 1272 w 1807449"/>
                <a:gd name="connsiteY8" fmla="*/ 304800 h 2209800"/>
                <a:gd name="connsiteX0" fmla="*/ 1272 w 1807449"/>
                <a:gd name="connsiteY0" fmla="*/ 304800 h 2209800"/>
                <a:gd name="connsiteX1" fmla="*/ 229872 w 1807449"/>
                <a:gd name="connsiteY1" fmla="*/ 808 h 2209800"/>
                <a:gd name="connsiteX2" fmla="*/ 1449071 w 1807449"/>
                <a:gd name="connsiteY2" fmla="*/ 0 h 2209800"/>
                <a:gd name="connsiteX3" fmla="*/ 1791971 w 1807449"/>
                <a:gd name="connsiteY3" fmla="*/ 466725 h 2209800"/>
                <a:gd name="connsiteX4" fmla="*/ 1782446 w 1807449"/>
                <a:gd name="connsiteY4" fmla="*/ 1847850 h 2209800"/>
                <a:gd name="connsiteX5" fmla="*/ 1401445 w 1807449"/>
                <a:gd name="connsiteY5" fmla="*/ 2209800 h 2209800"/>
                <a:gd name="connsiteX6" fmla="*/ 444265 w 1807449"/>
                <a:gd name="connsiteY6" fmla="*/ 2205441 h 2209800"/>
                <a:gd name="connsiteX7" fmla="*/ 180309 w 1807449"/>
                <a:gd name="connsiteY7" fmla="*/ 2014134 h 2209800"/>
                <a:gd name="connsiteX8" fmla="*/ 1272 w 1807449"/>
                <a:gd name="connsiteY8" fmla="*/ 304800 h 2209800"/>
                <a:gd name="connsiteX0" fmla="*/ 1272 w 1800825"/>
                <a:gd name="connsiteY0" fmla="*/ 304800 h 2209800"/>
                <a:gd name="connsiteX1" fmla="*/ 229872 w 1800825"/>
                <a:gd name="connsiteY1" fmla="*/ 808 h 2209800"/>
                <a:gd name="connsiteX2" fmla="*/ 1449071 w 1800825"/>
                <a:gd name="connsiteY2" fmla="*/ 0 h 2209800"/>
                <a:gd name="connsiteX3" fmla="*/ 1791971 w 1800825"/>
                <a:gd name="connsiteY3" fmla="*/ 466725 h 2209800"/>
                <a:gd name="connsiteX4" fmla="*/ 1782446 w 1800825"/>
                <a:gd name="connsiteY4" fmla="*/ 1847850 h 2209800"/>
                <a:gd name="connsiteX5" fmla="*/ 1401445 w 1800825"/>
                <a:gd name="connsiteY5" fmla="*/ 2209800 h 2209800"/>
                <a:gd name="connsiteX6" fmla="*/ 444265 w 1800825"/>
                <a:gd name="connsiteY6" fmla="*/ 2205441 h 2209800"/>
                <a:gd name="connsiteX7" fmla="*/ 180309 w 1800825"/>
                <a:gd name="connsiteY7" fmla="*/ 2014134 h 2209800"/>
                <a:gd name="connsiteX8" fmla="*/ 1272 w 1800825"/>
                <a:gd name="connsiteY8" fmla="*/ 304800 h 2209800"/>
                <a:gd name="connsiteX0" fmla="*/ 1272 w 1796271"/>
                <a:gd name="connsiteY0" fmla="*/ 304800 h 2209800"/>
                <a:gd name="connsiteX1" fmla="*/ 229872 w 1796271"/>
                <a:gd name="connsiteY1" fmla="*/ 808 h 2209800"/>
                <a:gd name="connsiteX2" fmla="*/ 1449071 w 1796271"/>
                <a:gd name="connsiteY2" fmla="*/ 0 h 2209800"/>
                <a:gd name="connsiteX3" fmla="*/ 1791971 w 1796271"/>
                <a:gd name="connsiteY3" fmla="*/ 466725 h 2209800"/>
                <a:gd name="connsiteX4" fmla="*/ 1782446 w 1796271"/>
                <a:gd name="connsiteY4" fmla="*/ 1847850 h 2209800"/>
                <a:gd name="connsiteX5" fmla="*/ 1401445 w 1796271"/>
                <a:gd name="connsiteY5" fmla="*/ 2209800 h 2209800"/>
                <a:gd name="connsiteX6" fmla="*/ 444265 w 1796271"/>
                <a:gd name="connsiteY6" fmla="*/ 2205441 h 2209800"/>
                <a:gd name="connsiteX7" fmla="*/ 180309 w 1796271"/>
                <a:gd name="connsiteY7" fmla="*/ 2014134 h 2209800"/>
                <a:gd name="connsiteX8" fmla="*/ 1272 w 1796271"/>
                <a:gd name="connsiteY8" fmla="*/ 304800 h 22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271" h="2209800">
                  <a:moveTo>
                    <a:pt x="1272" y="304800"/>
                  </a:moveTo>
                  <a:cubicBezTo>
                    <a:pt x="-8253" y="85725"/>
                    <a:pt x="32592" y="40846"/>
                    <a:pt x="229872" y="808"/>
                  </a:cubicBezTo>
                  <a:lnTo>
                    <a:pt x="1449071" y="0"/>
                  </a:lnTo>
                  <a:cubicBezTo>
                    <a:pt x="1734821" y="31750"/>
                    <a:pt x="1770500" y="46065"/>
                    <a:pt x="1791971" y="466725"/>
                  </a:cubicBezTo>
                  <a:cubicBezTo>
                    <a:pt x="1799102" y="774700"/>
                    <a:pt x="1798294" y="1503740"/>
                    <a:pt x="1782446" y="1847850"/>
                  </a:cubicBezTo>
                  <a:cubicBezTo>
                    <a:pt x="1738022" y="2159026"/>
                    <a:pt x="1736030" y="2201487"/>
                    <a:pt x="1401445" y="2209800"/>
                  </a:cubicBezTo>
                  <a:lnTo>
                    <a:pt x="444265" y="2205441"/>
                  </a:lnTo>
                  <a:cubicBezTo>
                    <a:pt x="248491" y="2189512"/>
                    <a:pt x="220776" y="2147107"/>
                    <a:pt x="180309" y="2014134"/>
                  </a:cubicBezTo>
                  <a:cubicBezTo>
                    <a:pt x="110297" y="1454688"/>
                    <a:pt x="60951" y="874578"/>
                    <a:pt x="1272" y="304800"/>
                  </a:cubicBezTo>
                  <a:close/>
                </a:path>
              </a:pathLst>
            </a:custGeom>
            <a:grpFill/>
            <a:ln w="38100">
              <a:solidFill>
                <a:schemeClr val="bg1">
                  <a:lumMod val="95000"/>
                </a:schemeClr>
              </a:solidFill>
            </a:ln>
            <a:effectLst>
              <a:outerShdw blurRad="101600" dist="101600" dir="5400000" sx="103000" sy="103000" algn="t" rotWithShape="0">
                <a:prstClr val="black">
                  <a:alpha val="20000"/>
                </a:prstClr>
              </a:outerShdw>
              <a:softEdge rad="127000"/>
            </a:effectLst>
            <a:scene3d>
              <a:camera prst="orthographicFront"/>
              <a:lightRig rig="threePt" dir="t"/>
            </a:scene3d>
            <a:sp3d extrusionH="38100"/>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grpSp>
      <p:sp>
        <p:nvSpPr>
          <p:cNvPr id="7" name="矩形 6"/>
          <p:cNvSpPr/>
          <p:nvPr/>
        </p:nvSpPr>
        <p:spPr>
          <a:xfrm>
            <a:off x="4895351" y="1763340"/>
            <a:ext cx="4174705" cy="4801314"/>
          </a:xfrm>
          <a:prstGeom prst="rect">
            <a:avLst/>
          </a:prstGeom>
        </p:spPr>
        <p:txBody>
          <a:bodyPr wrap="square">
            <a:spAutoFit/>
          </a:bodyPr>
          <a:lstStyle/>
          <a:p>
            <a:pPr>
              <a:lnSpc>
                <a:spcPct val="150000"/>
              </a:lnSpc>
            </a:pPr>
            <a:r>
              <a:rPr lang="zh-CN" altLang="en-US" sz="2400" b="1" dirty="0" smtClean="0">
                <a:latin typeface="微软雅黑" panose="020B0503020204020204" pitchFamily="34" charset="-122"/>
                <a:ea typeface="微软雅黑" panose="020B0503020204020204" pitchFamily="34" charset="-122"/>
              </a:rPr>
              <a:t>专业优势</a:t>
            </a:r>
            <a:endParaRPr lang="en-US" altLang="zh-CN" sz="2400" b="1"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请</a:t>
            </a:r>
            <a:r>
              <a:rPr lang="zh-CN" altLang="en-US" dirty="0">
                <a:latin typeface="微软雅黑" panose="020B0503020204020204" pitchFamily="34" charset="-122"/>
                <a:ea typeface="微软雅黑" panose="020B0503020204020204" pitchFamily="34" charset="-122"/>
              </a:rPr>
              <a:t>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endParaRPr>
          </a:p>
        </p:txBody>
      </p:sp>
      <p:sp>
        <p:nvSpPr>
          <p:cNvPr id="8" name="矩形 7"/>
          <p:cNvSpPr/>
          <p:nvPr/>
        </p:nvSpPr>
        <p:spPr>
          <a:xfrm>
            <a:off x="8017295" y="1763340"/>
            <a:ext cx="4174705" cy="4801314"/>
          </a:xfrm>
          <a:prstGeom prst="rect">
            <a:avLst/>
          </a:prstGeom>
        </p:spPr>
        <p:txBody>
          <a:bodyPr wrap="square">
            <a:spAutoFit/>
          </a:bodyPr>
          <a:lstStyle/>
          <a:p>
            <a:pPr>
              <a:lnSpc>
                <a:spcPct val="150000"/>
              </a:lnSpc>
            </a:pPr>
            <a:r>
              <a:rPr lang="zh-CN" altLang="en-US" sz="2400" b="1" dirty="0" smtClean="0">
                <a:latin typeface="微软雅黑" panose="020B0503020204020204" pitchFamily="34" charset="-122"/>
                <a:ea typeface="微软雅黑" panose="020B0503020204020204" pitchFamily="34" charset="-122"/>
              </a:rPr>
              <a:t>个人优势</a:t>
            </a:r>
            <a:endParaRPr lang="en-US" altLang="zh-CN" sz="2400" b="1"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请</a:t>
            </a:r>
            <a:r>
              <a:rPr lang="zh-CN" altLang="en-US" dirty="0">
                <a:latin typeface="微软雅黑" panose="020B0503020204020204" pitchFamily="34" charset="-122"/>
                <a:ea typeface="微软雅黑" panose="020B0503020204020204" pitchFamily="34" charset="-122"/>
              </a:rPr>
              <a:t>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9056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1194759">
            <a:off x="5530015" y="1444548"/>
            <a:ext cx="1452345" cy="1452345"/>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5" name="TextBox 4"/>
          <p:cNvSpPr txBox="1"/>
          <p:nvPr/>
        </p:nvSpPr>
        <p:spPr>
          <a:xfrm>
            <a:off x="2985247" y="3954121"/>
            <a:ext cx="3270940" cy="1077218"/>
          </a:xfrm>
          <a:prstGeom prst="rect">
            <a:avLst/>
          </a:prstGeom>
          <a:noFill/>
        </p:spPr>
        <p:txBody>
          <a:bodyPr wrap="square" rtlCol="0">
            <a:spAutoFit/>
          </a:bodyPr>
          <a:lstStyle/>
          <a:p>
            <a:pPr algn="ctr"/>
            <a:r>
              <a:rPr lang="en-US" altLang="zh-CN" sz="3200" b="1" dirty="0" smtClean="0">
                <a:latin typeface="微软雅黑" panose="020B0503020204020204" pitchFamily="34" charset="-122"/>
                <a:ea typeface="微软雅黑" panose="020B0503020204020204" pitchFamily="34" charset="-122"/>
              </a:rPr>
              <a:t>04.</a:t>
            </a:r>
            <a:r>
              <a:rPr lang="zh-CN" altLang="en-US" sz="3200" b="1" dirty="0" smtClean="0">
                <a:latin typeface="微软雅黑" panose="020B0503020204020204" pitchFamily="34" charset="-122"/>
                <a:ea typeface="微软雅黑" panose="020B0503020204020204" pitchFamily="34" charset="-122"/>
              </a:rPr>
              <a:t>说教学程序</a:t>
            </a:r>
          </a:p>
          <a:p>
            <a:pPr algn="ctr"/>
            <a:endParaRPr lang="zh-CN" altLang="en-US" sz="3200" b="1" dirty="0" smtClean="0">
              <a:latin typeface="微软雅黑" panose="020B0503020204020204" pitchFamily="34" charset="-122"/>
              <a:ea typeface="微软雅黑" panose="020B0503020204020204" pitchFamily="34" charset="-122"/>
            </a:endParaRPr>
          </a:p>
        </p:txBody>
      </p:sp>
      <p:sp>
        <p:nvSpPr>
          <p:cNvPr id="6" name="TextBox 5"/>
          <p:cNvSpPr txBox="1"/>
          <p:nvPr/>
        </p:nvSpPr>
        <p:spPr>
          <a:xfrm>
            <a:off x="6468528" y="3700966"/>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cxnSp>
        <p:nvCxnSpPr>
          <p:cNvPr id="7" name="直接连接符 6"/>
          <p:cNvCxnSpPr/>
          <p:nvPr/>
        </p:nvCxnSpPr>
        <p:spPr>
          <a:xfrm flipV="1">
            <a:off x="6158746" y="3450932"/>
            <a:ext cx="0" cy="21759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6468528" y="4082490"/>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sp>
        <p:nvSpPr>
          <p:cNvPr id="9" name="TextBox 5"/>
          <p:cNvSpPr txBox="1"/>
          <p:nvPr/>
        </p:nvSpPr>
        <p:spPr>
          <a:xfrm>
            <a:off x="6495730" y="4506328"/>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6845127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4.1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4" name="组合 3"/>
          <p:cNvGrpSpPr/>
          <p:nvPr/>
        </p:nvGrpSpPr>
        <p:grpSpPr>
          <a:xfrm>
            <a:off x="6471312" y="2714688"/>
            <a:ext cx="1300958" cy="1113221"/>
            <a:chOff x="6659570" y="2849159"/>
            <a:chExt cx="1300958" cy="1113221"/>
          </a:xfrm>
        </p:grpSpPr>
        <p:grpSp>
          <p:nvGrpSpPr>
            <p:cNvPr id="5" name="组合 4"/>
            <p:cNvGrpSpPr/>
            <p:nvPr/>
          </p:nvGrpSpPr>
          <p:grpSpPr>
            <a:xfrm>
              <a:off x="6659570" y="2849159"/>
              <a:ext cx="1300958" cy="1113221"/>
              <a:chOff x="3183471" y="2060848"/>
              <a:chExt cx="1300958" cy="1113221"/>
            </a:xfrm>
          </p:grpSpPr>
          <p:sp>
            <p:nvSpPr>
              <p:cNvPr id="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Freeform 67"/>
            <p:cNvSpPr>
              <a:spLocks noEditPoints="1"/>
            </p:cNvSpPr>
            <p:nvPr/>
          </p:nvSpPr>
          <p:spPr bwMode="auto">
            <a:xfrm>
              <a:off x="7104467" y="3200982"/>
              <a:ext cx="411163" cy="409575"/>
            </a:xfrm>
            <a:custGeom>
              <a:avLst/>
              <a:gdLst>
                <a:gd name="T0" fmla="*/ 229 w 259"/>
                <a:gd name="T1" fmla="*/ 171 h 258"/>
                <a:gd name="T2" fmla="*/ 240 w 259"/>
                <a:gd name="T3" fmla="*/ 195 h 258"/>
                <a:gd name="T4" fmla="*/ 199 w 259"/>
                <a:gd name="T5" fmla="*/ 239 h 258"/>
                <a:gd name="T6" fmla="*/ 127 w 259"/>
                <a:gd name="T7" fmla="*/ 258 h 258"/>
                <a:gd name="T8" fmla="*/ 55 w 259"/>
                <a:gd name="T9" fmla="*/ 235 h 258"/>
                <a:gd name="T10" fmla="*/ 94 w 259"/>
                <a:gd name="T11" fmla="*/ 234 h 258"/>
                <a:gd name="T12" fmla="*/ 151 w 259"/>
                <a:gd name="T13" fmla="*/ 216 h 258"/>
                <a:gd name="T14" fmla="*/ 185 w 259"/>
                <a:gd name="T15" fmla="*/ 188 h 258"/>
                <a:gd name="T16" fmla="*/ 203 w 259"/>
                <a:gd name="T17" fmla="*/ 169 h 258"/>
                <a:gd name="T18" fmla="*/ 142 w 259"/>
                <a:gd name="T19" fmla="*/ 81 h 258"/>
                <a:gd name="T20" fmla="*/ 161 w 259"/>
                <a:gd name="T21" fmla="*/ 111 h 258"/>
                <a:gd name="T22" fmla="*/ 163 w 259"/>
                <a:gd name="T23" fmla="*/ 118 h 258"/>
                <a:gd name="T24" fmla="*/ 166 w 259"/>
                <a:gd name="T25" fmla="*/ 125 h 258"/>
                <a:gd name="T26" fmla="*/ 173 w 259"/>
                <a:gd name="T27" fmla="*/ 137 h 258"/>
                <a:gd name="T28" fmla="*/ 175 w 259"/>
                <a:gd name="T29" fmla="*/ 155 h 258"/>
                <a:gd name="T30" fmla="*/ 169 w 259"/>
                <a:gd name="T31" fmla="*/ 152 h 258"/>
                <a:gd name="T32" fmla="*/ 162 w 259"/>
                <a:gd name="T33" fmla="*/ 158 h 258"/>
                <a:gd name="T34" fmla="*/ 164 w 259"/>
                <a:gd name="T35" fmla="*/ 167 h 258"/>
                <a:gd name="T36" fmla="*/ 162 w 259"/>
                <a:gd name="T37" fmla="*/ 175 h 258"/>
                <a:gd name="T38" fmla="*/ 149 w 259"/>
                <a:gd name="T39" fmla="*/ 178 h 258"/>
                <a:gd name="T40" fmla="*/ 135 w 259"/>
                <a:gd name="T41" fmla="*/ 176 h 258"/>
                <a:gd name="T42" fmla="*/ 130 w 259"/>
                <a:gd name="T43" fmla="*/ 171 h 258"/>
                <a:gd name="T44" fmla="*/ 124 w 259"/>
                <a:gd name="T45" fmla="*/ 176 h 258"/>
                <a:gd name="T46" fmla="*/ 112 w 259"/>
                <a:gd name="T47" fmla="*/ 178 h 258"/>
                <a:gd name="T48" fmla="*/ 97 w 259"/>
                <a:gd name="T49" fmla="*/ 175 h 258"/>
                <a:gd name="T50" fmla="*/ 95 w 259"/>
                <a:gd name="T51" fmla="*/ 167 h 258"/>
                <a:gd name="T52" fmla="*/ 97 w 259"/>
                <a:gd name="T53" fmla="*/ 158 h 258"/>
                <a:gd name="T54" fmla="*/ 91 w 259"/>
                <a:gd name="T55" fmla="*/ 152 h 258"/>
                <a:gd name="T56" fmla="*/ 85 w 259"/>
                <a:gd name="T57" fmla="*/ 155 h 258"/>
                <a:gd name="T58" fmla="*/ 86 w 259"/>
                <a:gd name="T59" fmla="*/ 137 h 258"/>
                <a:gd name="T60" fmla="*/ 93 w 259"/>
                <a:gd name="T61" fmla="*/ 125 h 258"/>
                <a:gd name="T62" fmla="*/ 96 w 259"/>
                <a:gd name="T63" fmla="*/ 118 h 258"/>
                <a:gd name="T64" fmla="*/ 98 w 259"/>
                <a:gd name="T65" fmla="*/ 112 h 258"/>
                <a:gd name="T66" fmla="*/ 107 w 259"/>
                <a:gd name="T67" fmla="*/ 89 h 258"/>
                <a:gd name="T68" fmla="*/ 87 w 259"/>
                <a:gd name="T69" fmla="*/ 6 h 258"/>
                <a:gd name="T70" fmla="*/ 47 w 259"/>
                <a:gd name="T71" fmla="*/ 72 h 258"/>
                <a:gd name="T72" fmla="*/ 46 w 259"/>
                <a:gd name="T73" fmla="*/ 131 h 258"/>
                <a:gd name="T74" fmla="*/ 56 w 259"/>
                <a:gd name="T75" fmla="*/ 162 h 258"/>
                <a:gd name="T76" fmla="*/ 43 w 259"/>
                <a:gd name="T77" fmla="*/ 193 h 258"/>
                <a:gd name="T78" fmla="*/ 17 w 259"/>
                <a:gd name="T79" fmla="*/ 190 h 258"/>
                <a:gd name="T80" fmla="*/ 0 w 259"/>
                <a:gd name="T81" fmla="*/ 133 h 258"/>
                <a:gd name="T82" fmla="*/ 18 w 259"/>
                <a:gd name="T83" fmla="*/ 62 h 258"/>
                <a:gd name="T84" fmla="*/ 75 w 259"/>
                <a:gd name="T85" fmla="*/ 11 h 258"/>
                <a:gd name="T86" fmla="*/ 168 w 259"/>
                <a:gd name="T87" fmla="*/ 4 h 258"/>
                <a:gd name="T88" fmla="*/ 230 w 259"/>
                <a:gd name="T89" fmla="*/ 45 h 258"/>
                <a:gd name="T90" fmla="*/ 259 w 259"/>
                <a:gd name="T91" fmla="*/ 114 h 258"/>
                <a:gd name="T92" fmla="*/ 249 w 259"/>
                <a:gd name="T93" fmla="*/ 129 h 258"/>
                <a:gd name="T94" fmla="*/ 210 w 259"/>
                <a:gd name="T95" fmla="*/ 78 h 258"/>
                <a:gd name="T96" fmla="*/ 165 w 259"/>
                <a:gd name="T97" fmla="*/ 54 h 258"/>
                <a:gd name="T98" fmla="*/ 137 w 259"/>
                <a:gd name="T99" fmla="*/ 48 h 258"/>
                <a:gd name="T100" fmla="*/ 118 w 259"/>
                <a:gd name="T101" fmla="*/ 31 h 258"/>
                <a:gd name="T102" fmla="*/ 125 w 259"/>
                <a:gd name="T103" fmla="*/ 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 h="258">
                  <a:moveTo>
                    <a:pt x="211" y="167"/>
                  </a:moveTo>
                  <a:lnTo>
                    <a:pt x="220" y="167"/>
                  </a:lnTo>
                  <a:lnTo>
                    <a:pt x="229" y="171"/>
                  </a:lnTo>
                  <a:lnTo>
                    <a:pt x="236" y="178"/>
                  </a:lnTo>
                  <a:lnTo>
                    <a:pt x="239" y="186"/>
                  </a:lnTo>
                  <a:lnTo>
                    <a:pt x="240" y="195"/>
                  </a:lnTo>
                  <a:lnTo>
                    <a:pt x="236" y="204"/>
                  </a:lnTo>
                  <a:lnTo>
                    <a:pt x="219" y="224"/>
                  </a:lnTo>
                  <a:lnTo>
                    <a:pt x="199" y="239"/>
                  </a:lnTo>
                  <a:lnTo>
                    <a:pt x="176" y="251"/>
                  </a:lnTo>
                  <a:lnTo>
                    <a:pt x="152" y="257"/>
                  </a:lnTo>
                  <a:lnTo>
                    <a:pt x="127" y="258"/>
                  </a:lnTo>
                  <a:lnTo>
                    <a:pt x="102" y="256"/>
                  </a:lnTo>
                  <a:lnTo>
                    <a:pt x="78" y="248"/>
                  </a:lnTo>
                  <a:lnTo>
                    <a:pt x="55" y="235"/>
                  </a:lnTo>
                  <a:lnTo>
                    <a:pt x="44" y="227"/>
                  </a:lnTo>
                  <a:lnTo>
                    <a:pt x="71" y="233"/>
                  </a:lnTo>
                  <a:lnTo>
                    <a:pt x="94" y="234"/>
                  </a:lnTo>
                  <a:lnTo>
                    <a:pt x="115" y="230"/>
                  </a:lnTo>
                  <a:lnTo>
                    <a:pt x="134" y="224"/>
                  </a:lnTo>
                  <a:lnTo>
                    <a:pt x="151" y="216"/>
                  </a:lnTo>
                  <a:lnTo>
                    <a:pt x="165" y="206"/>
                  </a:lnTo>
                  <a:lnTo>
                    <a:pt x="176" y="197"/>
                  </a:lnTo>
                  <a:lnTo>
                    <a:pt x="185" y="188"/>
                  </a:lnTo>
                  <a:lnTo>
                    <a:pt x="192" y="180"/>
                  </a:lnTo>
                  <a:lnTo>
                    <a:pt x="197" y="176"/>
                  </a:lnTo>
                  <a:lnTo>
                    <a:pt x="203" y="169"/>
                  </a:lnTo>
                  <a:lnTo>
                    <a:pt x="211" y="167"/>
                  </a:lnTo>
                  <a:close/>
                  <a:moveTo>
                    <a:pt x="130" y="79"/>
                  </a:moveTo>
                  <a:lnTo>
                    <a:pt x="142" y="81"/>
                  </a:lnTo>
                  <a:lnTo>
                    <a:pt x="152" y="89"/>
                  </a:lnTo>
                  <a:lnTo>
                    <a:pt x="159" y="99"/>
                  </a:lnTo>
                  <a:lnTo>
                    <a:pt x="161" y="111"/>
                  </a:lnTo>
                  <a:lnTo>
                    <a:pt x="162" y="114"/>
                  </a:lnTo>
                  <a:lnTo>
                    <a:pt x="162" y="114"/>
                  </a:lnTo>
                  <a:lnTo>
                    <a:pt x="163" y="118"/>
                  </a:lnTo>
                  <a:lnTo>
                    <a:pt x="164" y="122"/>
                  </a:lnTo>
                  <a:lnTo>
                    <a:pt x="164" y="123"/>
                  </a:lnTo>
                  <a:lnTo>
                    <a:pt x="166" y="125"/>
                  </a:lnTo>
                  <a:lnTo>
                    <a:pt x="169" y="128"/>
                  </a:lnTo>
                  <a:lnTo>
                    <a:pt x="171" y="131"/>
                  </a:lnTo>
                  <a:lnTo>
                    <a:pt x="173" y="137"/>
                  </a:lnTo>
                  <a:lnTo>
                    <a:pt x="176" y="145"/>
                  </a:lnTo>
                  <a:lnTo>
                    <a:pt x="176" y="151"/>
                  </a:lnTo>
                  <a:lnTo>
                    <a:pt x="175" y="155"/>
                  </a:lnTo>
                  <a:lnTo>
                    <a:pt x="173" y="156"/>
                  </a:lnTo>
                  <a:lnTo>
                    <a:pt x="171" y="155"/>
                  </a:lnTo>
                  <a:lnTo>
                    <a:pt x="169" y="152"/>
                  </a:lnTo>
                  <a:lnTo>
                    <a:pt x="166" y="149"/>
                  </a:lnTo>
                  <a:lnTo>
                    <a:pt x="165" y="154"/>
                  </a:lnTo>
                  <a:lnTo>
                    <a:pt x="162" y="158"/>
                  </a:lnTo>
                  <a:lnTo>
                    <a:pt x="159" y="162"/>
                  </a:lnTo>
                  <a:lnTo>
                    <a:pt x="162" y="164"/>
                  </a:lnTo>
                  <a:lnTo>
                    <a:pt x="164" y="167"/>
                  </a:lnTo>
                  <a:lnTo>
                    <a:pt x="165" y="169"/>
                  </a:lnTo>
                  <a:lnTo>
                    <a:pt x="164" y="172"/>
                  </a:lnTo>
                  <a:lnTo>
                    <a:pt x="162" y="175"/>
                  </a:lnTo>
                  <a:lnTo>
                    <a:pt x="159" y="177"/>
                  </a:lnTo>
                  <a:lnTo>
                    <a:pt x="153" y="178"/>
                  </a:lnTo>
                  <a:lnTo>
                    <a:pt x="149" y="178"/>
                  </a:lnTo>
                  <a:lnTo>
                    <a:pt x="143" y="178"/>
                  </a:lnTo>
                  <a:lnTo>
                    <a:pt x="139" y="177"/>
                  </a:lnTo>
                  <a:lnTo>
                    <a:pt x="135" y="176"/>
                  </a:lnTo>
                  <a:lnTo>
                    <a:pt x="132" y="174"/>
                  </a:lnTo>
                  <a:lnTo>
                    <a:pt x="131" y="171"/>
                  </a:lnTo>
                  <a:lnTo>
                    <a:pt x="130" y="171"/>
                  </a:lnTo>
                  <a:lnTo>
                    <a:pt x="128" y="171"/>
                  </a:lnTo>
                  <a:lnTo>
                    <a:pt x="127" y="174"/>
                  </a:lnTo>
                  <a:lnTo>
                    <a:pt x="124" y="176"/>
                  </a:lnTo>
                  <a:lnTo>
                    <a:pt x="121" y="177"/>
                  </a:lnTo>
                  <a:lnTo>
                    <a:pt x="116" y="178"/>
                  </a:lnTo>
                  <a:lnTo>
                    <a:pt x="112" y="178"/>
                  </a:lnTo>
                  <a:lnTo>
                    <a:pt x="106" y="178"/>
                  </a:lnTo>
                  <a:lnTo>
                    <a:pt x="101" y="177"/>
                  </a:lnTo>
                  <a:lnTo>
                    <a:pt x="97" y="175"/>
                  </a:lnTo>
                  <a:lnTo>
                    <a:pt x="95" y="172"/>
                  </a:lnTo>
                  <a:lnTo>
                    <a:pt x="94" y="169"/>
                  </a:lnTo>
                  <a:lnTo>
                    <a:pt x="95" y="167"/>
                  </a:lnTo>
                  <a:lnTo>
                    <a:pt x="97" y="164"/>
                  </a:lnTo>
                  <a:lnTo>
                    <a:pt x="101" y="162"/>
                  </a:lnTo>
                  <a:lnTo>
                    <a:pt x="97" y="158"/>
                  </a:lnTo>
                  <a:lnTo>
                    <a:pt x="95" y="154"/>
                  </a:lnTo>
                  <a:lnTo>
                    <a:pt x="93" y="149"/>
                  </a:lnTo>
                  <a:lnTo>
                    <a:pt x="91" y="152"/>
                  </a:lnTo>
                  <a:lnTo>
                    <a:pt x="88" y="155"/>
                  </a:lnTo>
                  <a:lnTo>
                    <a:pt x="86" y="156"/>
                  </a:lnTo>
                  <a:lnTo>
                    <a:pt x="85" y="155"/>
                  </a:lnTo>
                  <a:lnTo>
                    <a:pt x="83" y="151"/>
                  </a:lnTo>
                  <a:lnTo>
                    <a:pt x="83" y="145"/>
                  </a:lnTo>
                  <a:lnTo>
                    <a:pt x="86" y="137"/>
                  </a:lnTo>
                  <a:lnTo>
                    <a:pt x="88" y="131"/>
                  </a:lnTo>
                  <a:lnTo>
                    <a:pt x="91" y="128"/>
                  </a:lnTo>
                  <a:lnTo>
                    <a:pt x="93" y="125"/>
                  </a:lnTo>
                  <a:lnTo>
                    <a:pt x="96" y="123"/>
                  </a:lnTo>
                  <a:lnTo>
                    <a:pt x="96" y="122"/>
                  </a:lnTo>
                  <a:lnTo>
                    <a:pt x="96" y="118"/>
                  </a:lnTo>
                  <a:lnTo>
                    <a:pt x="97" y="114"/>
                  </a:lnTo>
                  <a:lnTo>
                    <a:pt x="97" y="114"/>
                  </a:lnTo>
                  <a:lnTo>
                    <a:pt x="98" y="112"/>
                  </a:lnTo>
                  <a:lnTo>
                    <a:pt x="98" y="111"/>
                  </a:lnTo>
                  <a:lnTo>
                    <a:pt x="101" y="99"/>
                  </a:lnTo>
                  <a:lnTo>
                    <a:pt x="107" y="89"/>
                  </a:lnTo>
                  <a:lnTo>
                    <a:pt x="117" y="81"/>
                  </a:lnTo>
                  <a:lnTo>
                    <a:pt x="130" y="79"/>
                  </a:lnTo>
                  <a:close/>
                  <a:moveTo>
                    <a:pt x="87" y="6"/>
                  </a:moveTo>
                  <a:lnTo>
                    <a:pt x="68" y="27"/>
                  </a:lnTo>
                  <a:lnTo>
                    <a:pt x="55" y="50"/>
                  </a:lnTo>
                  <a:lnTo>
                    <a:pt x="47" y="72"/>
                  </a:lnTo>
                  <a:lnTo>
                    <a:pt x="44" y="93"/>
                  </a:lnTo>
                  <a:lnTo>
                    <a:pt x="44" y="113"/>
                  </a:lnTo>
                  <a:lnTo>
                    <a:pt x="46" y="131"/>
                  </a:lnTo>
                  <a:lnTo>
                    <a:pt x="49" y="146"/>
                  </a:lnTo>
                  <a:lnTo>
                    <a:pt x="54" y="157"/>
                  </a:lnTo>
                  <a:lnTo>
                    <a:pt x="56" y="162"/>
                  </a:lnTo>
                  <a:lnTo>
                    <a:pt x="58" y="175"/>
                  </a:lnTo>
                  <a:lnTo>
                    <a:pt x="53" y="186"/>
                  </a:lnTo>
                  <a:lnTo>
                    <a:pt x="43" y="193"/>
                  </a:lnTo>
                  <a:lnTo>
                    <a:pt x="34" y="196"/>
                  </a:lnTo>
                  <a:lnTo>
                    <a:pt x="25" y="195"/>
                  </a:lnTo>
                  <a:lnTo>
                    <a:pt x="17" y="190"/>
                  </a:lnTo>
                  <a:lnTo>
                    <a:pt x="11" y="184"/>
                  </a:lnTo>
                  <a:lnTo>
                    <a:pt x="4" y="158"/>
                  </a:lnTo>
                  <a:lnTo>
                    <a:pt x="0" y="133"/>
                  </a:lnTo>
                  <a:lnTo>
                    <a:pt x="1" y="108"/>
                  </a:lnTo>
                  <a:lnTo>
                    <a:pt x="8" y="84"/>
                  </a:lnTo>
                  <a:lnTo>
                    <a:pt x="18" y="62"/>
                  </a:lnTo>
                  <a:lnTo>
                    <a:pt x="34" y="41"/>
                  </a:lnTo>
                  <a:lnTo>
                    <a:pt x="53" y="24"/>
                  </a:lnTo>
                  <a:lnTo>
                    <a:pt x="75" y="11"/>
                  </a:lnTo>
                  <a:lnTo>
                    <a:pt x="87" y="6"/>
                  </a:lnTo>
                  <a:close/>
                  <a:moveTo>
                    <a:pt x="142" y="0"/>
                  </a:moveTo>
                  <a:lnTo>
                    <a:pt x="168" y="4"/>
                  </a:lnTo>
                  <a:lnTo>
                    <a:pt x="191" y="14"/>
                  </a:lnTo>
                  <a:lnTo>
                    <a:pt x="212" y="27"/>
                  </a:lnTo>
                  <a:lnTo>
                    <a:pt x="230" y="45"/>
                  </a:lnTo>
                  <a:lnTo>
                    <a:pt x="243" y="67"/>
                  </a:lnTo>
                  <a:lnTo>
                    <a:pt x="253" y="89"/>
                  </a:lnTo>
                  <a:lnTo>
                    <a:pt x="259" y="114"/>
                  </a:lnTo>
                  <a:lnTo>
                    <a:pt x="259" y="140"/>
                  </a:lnTo>
                  <a:lnTo>
                    <a:pt x="257" y="154"/>
                  </a:lnTo>
                  <a:lnTo>
                    <a:pt x="249" y="129"/>
                  </a:lnTo>
                  <a:lnTo>
                    <a:pt x="238" y="108"/>
                  </a:lnTo>
                  <a:lnTo>
                    <a:pt x="224" y="91"/>
                  </a:lnTo>
                  <a:lnTo>
                    <a:pt x="210" y="78"/>
                  </a:lnTo>
                  <a:lnTo>
                    <a:pt x="194" y="67"/>
                  </a:lnTo>
                  <a:lnTo>
                    <a:pt x="180" y="60"/>
                  </a:lnTo>
                  <a:lnTo>
                    <a:pt x="165" y="54"/>
                  </a:lnTo>
                  <a:lnTo>
                    <a:pt x="153" y="51"/>
                  </a:lnTo>
                  <a:lnTo>
                    <a:pt x="143" y="49"/>
                  </a:lnTo>
                  <a:lnTo>
                    <a:pt x="137" y="48"/>
                  </a:lnTo>
                  <a:lnTo>
                    <a:pt x="128" y="45"/>
                  </a:lnTo>
                  <a:lnTo>
                    <a:pt x="122" y="40"/>
                  </a:lnTo>
                  <a:lnTo>
                    <a:pt x="118" y="31"/>
                  </a:lnTo>
                  <a:lnTo>
                    <a:pt x="117" y="22"/>
                  </a:lnTo>
                  <a:lnTo>
                    <a:pt x="120" y="12"/>
                  </a:lnTo>
                  <a:lnTo>
                    <a:pt x="125" y="5"/>
                  </a:lnTo>
                  <a:lnTo>
                    <a:pt x="132" y="1"/>
                  </a:lnTo>
                  <a:lnTo>
                    <a:pt x="14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5453177" y="3333083"/>
            <a:ext cx="1300958" cy="1113221"/>
            <a:chOff x="5641435" y="3467554"/>
            <a:chExt cx="1300958" cy="1113221"/>
          </a:xfrm>
        </p:grpSpPr>
        <p:grpSp>
          <p:nvGrpSpPr>
            <p:cNvPr id="10" name="组合 9"/>
            <p:cNvGrpSpPr/>
            <p:nvPr/>
          </p:nvGrpSpPr>
          <p:grpSpPr>
            <a:xfrm>
              <a:off x="5641435" y="3467554"/>
              <a:ext cx="1300958" cy="1113221"/>
              <a:chOff x="3183471" y="2060848"/>
              <a:chExt cx="1300958" cy="1113221"/>
            </a:xfrm>
          </p:grpSpPr>
          <p:sp>
            <p:nvSpPr>
              <p:cNvPr id="1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Freeform 102"/>
            <p:cNvSpPr>
              <a:spLocks/>
            </p:cNvSpPr>
            <p:nvPr/>
          </p:nvSpPr>
          <p:spPr bwMode="auto">
            <a:xfrm>
              <a:off x="6091336" y="3856682"/>
              <a:ext cx="412750" cy="334963"/>
            </a:xfrm>
            <a:custGeom>
              <a:avLst/>
              <a:gdLst>
                <a:gd name="T0" fmla="*/ 179 w 260"/>
                <a:gd name="T1" fmla="*/ 0 h 211"/>
                <a:gd name="T2" fmla="*/ 195 w 260"/>
                <a:gd name="T3" fmla="*/ 1 h 211"/>
                <a:gd name="T4" fmla="*/ 207 w 260"/>
                <a:gd name="T5" fmla="*/ 7 h 211"/>
                <a:gd name="T6" fmla="*/ 219 w 260"/>
                <a:gd name="T7" fmla="*/ 16 h 211"/>
                <a:gd name="T8" fmla="*/ 236 w 260"/>
                <a:gd name="T9" fmla="*/ 11 h 211"/>
                <a:gd name="T10" fmla="*/ 252 w 260"/>
                <a:gd name="T11" fmla="*/ 4 h 211"/>
                <a:gd name="T12" fmla="*/ 243 w 260"/>
                <a:gd name="T13" fmla="*/ 20 h 211"/>
                <a:gd name="T14" fmla="*/ 229 w 260"/>
                <a:gd name="T15" fmla="*/ 33 h 211"/>
                <a:gd name="T16" fmla="*/ 245 w 260"/>
                <a:gd name="T17" fmla="*/ 29 h 211"/>
                <a:gd name="T18" fmla="*/ 260 w 260"/>
                <a:gd name="T19" fmla="*/ 24 h 211"/>
                <a:gd name="T20" fmla="*/ 247 w 260"/>
                <a:gd name="T21" fmla="*/ 40 h 211"/>
                <a:gd name="T22" fmla="*/ 233 w 260"/>
                <a:gd name="T23" fmla="*/ 52 h 211"/>
                <a:gd name="T24" fmla="*/ 233 w 260"/>
                <a:gd name="T25" fmla="*/ 59 h 211"/>
                <a:gd name="T26" fmla="*/ 232 w 260"/>
                <a:gd name="T27" fmla="*/ 83 h 211"/>
                <a:gd name="T28" fmla="*/ 225 w 260"/>
                <a:gd name="T29" fmla="*/ 106 h 211"/>
                <a:gd name="T30" fmla="*/ 215 w 260"/>
                <a:gd name="T31" fmla="*/ 129 h 211"/>
                <a:gd name="T32" fmla="*/ 202 w 260"/>
                <a:gd name="T33" fmla="*/ 151 h 211"/>
                <a:gd name="T34" fmla="*/ 186 w 260"/>
                <a:gd name="T35" fmla="*/ 170 h 211"/>
                <a:gd name="T36" fmla="*/ 164 w 260"/>
                <a:gd name="T37" fmla="*/ 187 h 211"/>
                <a:gd name="T38" fmla="*/ 140 w 260"/>
                <a:gd name="T39" fmla="*/ 200 h 211"/>
                <a:gd name="T40" fmla="*/ 113 w 260"/>
                <a:gd name="T41" fmla="*/ 207 h 211"/>
                <a:gd name="T42" fmla="*/ 82 w 260"/>
                <a:gd name="T43" fmla="*/ 211 h 211"/>
                <a:gd name="T44" fmla="*/ 52 w 260"/>
                <a:gd name="T45" fmla="*/ 207 h 211"/>
                <a:gd name="T46" fmla="*/ 24 w 260"/>
                <a:gd name="T47" fmla="*/ 200 h 211"/>
                <a:gd name="T48" fmla="*/ 0 w 260"/>
                <a:gd name="T49" fmla="*/ 187 h 211"/>
                <a:gd name="T50" fmla="*/ 13 w 260"/>
                <a:gd name="T51" fmla="*/ 187 h 211"/>
                <a:gd name="T52" fmla="*/ 37 w 260"/>
                <a:gd name="T53" fmla="*/ 184 h 211"/>
                <a:gd name="T54" fmla="*/ 59 w 260"/>
                <a:gd name="T55" fmla="*/ 177 h 211"/>
                <a:gd name="T56" fmla="*/ 78 w 260"/>
                <a:gd name="T57" fmla="*/ 165 h 211"/>
                <a:gd name="T58" fmla="*/ 61 w 260"/>
                <a:gd name="T59" fmla="*/ 161 h 211"/>
                <a:gd name="T60" fmla="*/ 47 w 260"/>
                <a:gd name="T61" fmla="*/ 154 h 211"/>
                <a:gd name="T62" fmla="*/ 36 w 260"/>
                <a:gd name="T63" fmla="*/ 142 h 211"/>
                <a:gd name="T64" fmla="*/ 29 w 260"/>
                <a:gd name="T65" fmla="*/ 128 h 211"/>
                <a:gd name="T66" fmla="*/ 33 w 260"/>
                <a:gd name="T67" fmla="*/ 128 h 211"/>
                <a:gd name="T68" fmla="*/ 38 w 260"/>
                <a:gd name="T69" fmla="*/ 129 h 211"/>
                <a:gd name="T70" fmla="*/ 46 w 260"/>
                <a:gd name="T71" fmla="*/ 128 h 211"/>
                <a:gd name="T72" fmla="*/ 52 w 260"/>
                <a:gd name="T73" fmla="*/ 127 h 211"/>
                <a:gd name="T74" fmla="*/ 36 w 260"/>
                <a:gd name="T75" fmla="*/ 120 h 211"/>
                <a:gd name="T76" fmla="*/ 22 w 260"/>
                <a:gd name="T77" fmla="*/ 109 h 211"/>
                <a:gd name="T78" fmla="*/ 13 w 260"/>
                <a:gd name="T79" fmla="*/ 93 h 211"/>
                <a:gd name="T80" fmla="*/ 10 w 260"/>
                <a:gd name="T81" fmla="*/ 74 h 211"/>
                <a:gd name="T82" fmla="*/ 10 w 260"/>
                <a:gd name="T83" fmla="*/ 74 h 211"/>
                <a:gd name="T84" fmla="*/ 22 w 260"/>
                <a:gd name="T85" fmla="*/ 78 h 211"/>
                <a:gd name="T86" fmla="*/ 34 w 260"/>
                <a:gd name="T87" fmla="*/ 81 h 211"/>
                <a:gd name="T88" fmla="*/ 22 w 260"/>
                <a:gd name="T89" fmla="*/ 69 h 211"/>
                <a:gd name="T90" fmla="*/ 14 w 260"/>
                <a:gd name="T91" fmla="*/ 54 h 211"/>
                <a:gd name="T92" fmla="*/ 10 w 260"/>
                <a:gd name="T93" fmla="*/ 36 h 211"/>
                <a:gd name="T94" fmla="*/ 13 w 260"/>
                <a:gd name="T95" fmla="*/ 22 h 211"/>
                <a:gd name="T96" fmla="*/ 18 w 260"/>
                <a:gd name="T97" fmla="*/ 9 h 211"/>
                <a:gd name="T98" fmla="*/ 40 w 260"/>
                <a:gd name="T99" fmla="*/ 31 h 211"/>
                <a:gd name="T100" fmla="*/ 66 w 260"/>
                <a:gd name="T101" fmla="*/ 48 h 211"/>
                <a:gd name="T102" fmla="*/ 96 w 260"/>
                <a:gd name="T103" fmla="*/ 60 h 211"/>
                <a:gd name="T104" fmla="*/ 128 w 260"/>
                <a:gd name="T105" fmla="*/ 65 h 211"/>
                <a:gd name="T106" fmla="*/ 127 w 260"/>
                <a:gd name="T107" fmla="*/ 59 h 211"/>
                <a:gd name="T108" fmla="*/ 127 w 260"/>
                <a:gd name="T109" fmla="*/ 52 h 211"/>
                <a:gd name="T110" fmla="*/ 129 w 260"/>
                <a:gd name="T111" fmla="*/ 36 h 211"/>
                <a:gd name="T112" fmla="*/ 137 w 260"/>
                <a:gd name="T113" fmla="*/ 22 h 211"/>
                <a:gd name="T114" fmla="*/ 149 w 260"/>
                <a:gd name="T115" fmla="*/ 10 h 211"/>
                <a:gd name="T116" fmla="*/ 163 w 260"/>
                <a:gd name="T117" fmla="*/ 2 h 211"/>
                <a:gd name="T118" fmla="*/ 179 w 260"/>
                <a:gd name="T11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 h="211">
                  <a:moveTo>
                    <a:pt x="179" y="0"/>
                  </a:moveTo>
                  <a:lnTo>
                    <a:pt x="195" y="1"/>
                  </a:lnTo>
                  <a:lnTo>
                    <a:pt x="207" y="7"/>
                  </a:lnTo>
                  <a:lnTo>
                    <a:pt x="219" y="16"/>
                  </a:lnTo>
                  <a:lnTo>
                    <a:pt x="236" y="11"/>
                  </a:lnTo>
                  <a:lnTo>
                    <a:pt x="252" y="4"/>
                  </a:lnTo>
                  <a:lnTo>
                    <a:pt x="243" y="20"/>
                  </a:lnTo>
                  <a:lnTo>
                    <a:pt x="229" y="33"/>
                  </a:lnTo>
                  <a:lnTo>
                    <a:pt x="245" y="29"/>
                  </a:lnTo>
                  <a:lnTo>
                    <a:pt x="260" y="24"/>
                  </a:lnTo>
                  <a:lnTo>
                    <a:pt x="247" y="40"/>
                  </a:lnTo>
                  <a:lnTo>
                    <a:pt x="233" y="52"/>
                  </a:lnTo>
                  <a:lnTo>
                    <a:pt x="233" y="59"/>
                  </a:lnTo>
                  <a:lnTo>
                    <a:pt x="232" y="83"/>
                  </a:lnTo>
                  <a:lnTo>
                    <a:pt x="225" y="106"/>
                  </a:lnTo>
                  <a:lnTo>
                    <a:pt x="215" y="129"/>
                  </a:lnTo>
                  <a:lnTo>
                    <a:pt x="202" y="151"/>
                  </a:lnTo>
                  <a:lnTo>
                    <a:pt x="186" y="170"/>
                  </a:lnTo>
                  <a:lnTo>
                    <a:pt x="164" y="187"/>
                  </a:lnTo>
                  <a:lnTo>
                    <a:pt x="140" y="200"/>
                  </a:lnTo>
                  <a:lnTo>
                    <a:pt x="113" y="207"/>
                  </a:lnTo>
                  <a:lnTo>
                    <a:pt x="82" y="211"/>
                  </a:lnTo>
                  <a:lnTo>
                    <a:pt x="52" y="207"/>
                  </a:lnTo>
                  <a:lnTo>
                    <a:pt x="24" y="200"/>
                  </a:lnTo>
                  <a:lnTo>
                    <a:pt x="0" y="187"/>
                  </a:lnTo>
                  <a:lnTo>
                    <a:pt x="13" y="187"/>
                  </a:lnTo>
                  <a:lnTo>
                    <a:pt x="37" y="184"/>
                  </a:lnTo>
                  <a:lnTo>
                    <a:pt x="59" y="177"/>
                  </a:lnTo>
                  <a:lnTo>
                    <a:pt x="78" y="165"/>
                  </a:lnTo>
                  <a:lnTo>
                    <a:pt x="61" y="161"/>
                  </a:lnTo>
                  <a:lnTo>
                    <a:pt x="47" y="154"/>
                  </a:lnTo>
                  <a:lnTo>
                    <a:pt x="36" y="142"/>
                  </a:lnTo>
                  <a:lnTo>
                    <a:pt x="29" y="128"/>
                  </a:lnTo>
                  <a:lnTo>
                    <a:pt x="33" y="128"/>
                  </a:lnTo>
                  <a:lnTo>
                    <a:pt x="38" y="129"/>
                  </a:lnTo>
                  <a:lnTo>
                    <a:pt x="46" y="128"/>
                  </a:lnTo>
                  <a:lnTo>
                    <a:pt x="52" y="127"/>
                  </a:lnTo>
                  <a:lnTo>
                    <a:pt x="36" y="120"/>
                  </a:lnTo>
                  <a:lnTo>
                    <a:pt x="22" y="109"/>
                  </a:lnTo>
                  <a:lnTo>
                    <a:pt x="13" y="93"/>
                  </a:lnTo>
                  <a:lnTo>
                    <a:pt x="10" y="74"/>
                  </a:lnTo>
                  <a:lnTo>
                    <a:pt x="10" y="74"/>
                  </a:lnTo>
                  <a:lnTo>
                    <a:pt x="22" y="78"/>
                  </a:lnTo>
                  <a:lnTo>
                    <a:pt x="34" y="81"/>
                  </a:lnTo>
                  <a:lnTo>
                    <a:pt x="22" y="69"/>
                  </a:lnTo>
                  <a:lnTo>
                    <a:pt x="14" y="54"/>
                  </a:lnTo>
                  <a:lnTo>
                    <a:pt x="10" y="36"/>
                  </a:lnTo>
                  <a:lnTo>
                    <a:pt x="13" y="22"/>
                  </a:lnTo>
                  <a:lnTo>
                    <a:pt x="18" y="9"/>
                  </a:lnTo>
                  <a:lnTo>
                    <a:pt x="40" y="31"/>
                  </a:lnTo>
                  <a:lnTo>
                    <a:pt x="66" y="48"/>
                  </a:lnTo>
                  <a:lnTo>
                    <a:pt x="96" y="60"/>
                  </a:lnTo>
                  <a:lnTo>
                    <a:pt x="128" y="65"/>
                  </a:lnTo>
                  <a:lnTo>
                    <a:pt x="127" y="59"/>
                  </a:lnTo>
                  <a:lnTo>
                    <a:pt x="127" y="52"/>
                  </a:lnTo>
                  <a:lnTo>
                    <a:pt x="129" y="36"/>
                  </a:lnTo>
                  <a:lnTo>
                    <a:pt x="137" y="22"/>
                  </a:lnTo>
                  <a:lnTo>
                    <a:pt x="149" y="10"/>
                  </a:lnTo>
                  <a:lnTo>
                    <a:pt x="163" y="2"/>
                  </a:lnTo>
                  <a:lnTo>
                    <a:pt x="17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4802698" y="4520446"/>
            <a:ext cx="1300958" cy="1113221"/>
            <a:chOff x="4990956" y="4654917"/>
            <a:chExt cx="1300958" cy="1113221"/>
          </a:xfrm>
        </p:grpSpPr>
        <p:grpSp>
          <p:nvGrpSpPr>
            <p:cNvPr id="15" name="组合 14"/>
            <p:cNvGrpSpPr/>
            <p:nvPr/>
          </p:nvGrpSpPr>
          <p:grpSpPr>
            <a:xfrm>
              <a:off x="4990956" y="4654917"/>
              <a:ext cx="1300958" cy="1113221"/>
              <a:chOff x="3183471" y="2060848"/>
              <a:chExt cx="1300958" cy="1113221"/>
            </a:xfrm>
          </p:grpSpPr>
          <p:sp>
            <p:nvSpPr>
              <p:cNvPr id="1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92D05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 121"/>
            <p:cNvSpPr>
              <a:spLocks noEditPoints="1"/>
            </p:cNvSpPr>
            <p:nvPr/>
          </p:nvSpPr>
          <p:spPr bwMode="auto">
            <a:xfrm>
              <a:off x="5468948" y="5036108"/>
              <a:ext cx="350838" cy="350838"/>
            </a:xfrm>
            <a:custGeom>
              <a:avLst/>
              <a:gdLst>
                <a:gd name="T0" fmla="*/ 119 w 221"/>
                <a:gd name="T1" fmla="*/ 73 h 221"/>
                <a:gd name="T2" fmla="*/ 134 w 221"/>
                <a:gd name="T3" fmla="*/ 85 h 221"/>
                <a:gd name="T4" fmla="*/ 136 w 221"/>
                <a:gd name="T5" fmla="*/ 93 h 221"/>
                <a:gd name="T6" fmla="*/ 132 w 221"/>
                <a:gd name="T7" fmla="*/ 101 h 221"/>
                <a:gd name="T8" fmla="*/ 124 w 221"/>
                <a:gd name="T9" fmla="*/ 105 h 221"/>
                <a:gd name="T10" fmla="*/ 116 w 221"/>
                <a:gd name="T11" fmla="*/ 103 h 221"/>
                <a:gd name="T12" fmla="*/ 105 w 221"/>
                <a:gd name="T13" fmla="*/ 97 h 221"/>
                <a:gd name="T14" fmla="*/ 89 w 221"/>
                <a:gd name="T15" fmla="*/ 101 h 221"/>
                <a:gd name="T16" fmla="*/ 75 w 221"/>
                <a:gd name="T17" fmla="*/ 111 h 221"/>
                <a:gd name="T18" fmla="*/ 30 w 221"/>
                <a:gd name="T19" fmla="*/ 157 h 221"/>
                <a:gd name="T20" fmla="*/ 28 w 221"/>
                <a:gd name="T21" fmla="*/ 169 h 221"/>
                <a:gd name="T22" fmla="*/ 30 w 221"/>
                <a:gd name="T23" fmla="*/ 182 h 221"/>
                <a:gd name="T24" fmla="*/ 43 w 221"/>
                <a:gd name="T25" fmla="*/ 192 h 221"/>
                <a:gd name="T26" fmla="*/ 61 w 221"/>
                <a:gd name="T27" fmla="*/ 192 h 221"/>
                <a:gd name="T28" fmla="*/ 80 w 221"/>
                <a:gd name="T29" fmla="*/ 175 h 221"/>
                <a:gd name="T30" fmla="*/ 88 w 221"/>
                <a:gd name="T31" fmla="*/ 171 h 221"/>
                <a:gd name="T32" fmla="*/ 97 w 221"/>
                <a:gd name="T33" fmla="*/ 173 h 221"/>
                <a:gd name="T34" fmla="*/ 104 w 221"/>
                <a:gd name="T35" fmla="*/ 179 h 221"/>
                <a:gd name="T36" fmla="*/ 105 w 221"/>
                <a:gd name="T37" fmla="*/ 187 h 221"/>
                <a:gd name="T38" fmla="*/ 101 w 221"/>
                <a:gd name="T39" fmla="*/ 194 h 221"/>
                <a:gd name="T40" fmla="*/ 78 w 221"/>
                <a:gd name="T41" fmla="*/ 215 h 221"/>
                <a:gd name="T42" fmla="*/ 52 w 221"/>
                <a:gd name="T43" fmla="*/ 221 h 221"/>
                <a:gd name="T44" fmla="*/ 27 w 221"/>
                <a:gd name="T45" fmla="*/ 215 h 221"/>
                <a:gd name="T46" fmla="*/ 7 w 221"/>
                <a:gd name="T47" fmla="*/ 194 h 221"/>
                <a:gd name="T48" fmla="*/ 0 w 221"/>
                <a:gd name="T49" fmla="*/ 169 h 221"/>
                <a:gd name="T50" fmla="*/ 7 w 221"/>
                <a:gd name="T51" fmla="*/ 143 h 221"/>
                <a:gd name="T52" fmla="*/ 56 w 221"/>
                <a:gd name="T53" fmla="*/ 91 h 221"/>
                <a:gd name="T54" fmla="*/ 88 w 221"/>
                <a:gd name="T55" fmla="*/ 71 h 221"/>
                <a:gd name="T56" fmla="*/ 163 w 221"/>
                <a:gd name="T57" fmla="*/ 0 h 221"/>
                <a:gd name="T58" fmla="*/ 192 w 221"/>
                <a:gd name="T59" fmla="*/ 6 h 221"/>
                <a:gd name="T60" fmla="*/ 215 w 221"/>
                <a:gd name="T61" fmla="*/ 27 h 221"/>
                <a:gd name="T62" fmla="*/ 221 w 221"/>
                <a:gd name="T63" fmla="*/ 52 h 221"/>
                <a:gd name="T64" fmla="*/ 215 w 221"/>
                <a:gd name="T65" fmla="*/ 79 h 221"/>
                <a:gd name="T66" fmla="*/ 163 w 221"/>
                <a:gd name="T67" fmla="*/ 133 h 221"/>
                <a:gd name="T68" fmla="*/ 134 w 221"/>
                <a:gd name="T69" fmla="*/ 151 h 221"/>
                <a:gd name="T70" fmla="*/ 105 w 221"/>
                <a:gd name="T71" fmla="*/ 151 h 221"/>
                <a:gd name="T72" fmla="*/ 87 w 221"/>
                <a:gd name="T73" fmla="*/ 137 h 221"/>
                <a:gd name="T74" fmla="*/ 86 w 221"/>
                <a:gd name="T75" fmla="*/ 128 h 221"/>
                <a:gd name="T76" fmla="*/ 89 w 221"/>
                <a:gd name="T77" fmla="*/ 120 h 221"/>
                <a:gd name="T78" fmla="*/ 97 w 221"/>
                <a:gd name="T79" fmla="*/ 116 h 221"/>
                <a:gd name="T80" fmla="*/ 106 w 221"/>
                <a:gd name="T81" fmla="*/ 118 h 221"/>
                <a:gd name="T82" fmla="*/ 112 w 221"/>
                <a:gd name="T83" fmla="*/ 123 h 221"/>
                <a:gd name="T84" fmla="*/ 124 w 221"/>
                <a:gd name="T85" fmla="*/ 127 h 221"/>
                <a:gd name="T86" fmla="*/ 143 w 221"/>
                <a:gd name="T87" fmla="*/ 114 h 221"/>
                <a:gd name="T88" fmla="*/ 191 w 221"/>
                <a:gd name="T89" fmla="*/ 65 h 221"/>
                <a:gd name="T90" fmla="*/ 195 w 221"/>
                <a:gd name="T91" fmla="*/ 52 h 221"/>
                <a:gd name="T92" fmla="*/ 191 w 221"/>
                <a:gd name="T93" fmla="*/ 41 h 221"/>
                <a:gd name="T94" fmla="*/ 179 w 221"/>
                <a:gd name="T95" fmla="*/ 30 h 221"/>
                <a:gd name="T96" fmla="*/ 163 w 221"/>
                <a:gd name="T97" fmla="*/ 28 h 221"/>
                <a:gd name="T98" fmla="*/ 141 w 221"/>
                <a:gd name="T99" fmla="*/ 47 h 221"/>
                <a:gd name="T100" fmla="*/ 133 w 221"/>
                <a:gd name="T101" fmla="*/ 51 h 221"/>
                <a:gd name="T102" fmla="*/ 124 w 221"/>
                <a:gd name="T103" fmla="*/ 50 h 221"/>
                <a:gd name="T104" fmla="*/ 119 w 221"/>
                <a:gd name="T105" fmla="*/ 43 h 221"/>
                <a:gd name="T106" fmla="*/ 118 w 221"/>
                <a:gd name="T107" fmla="*/ 34 h 221"/>
                <a:gd name="T108" fmla="*/ 121 w 221"/>
                <a:gd name="T109" fmla="*/ 27 h 221"/>
                <a:gd name="T110" fmla="*/ 148 w 221"/>
                <a:gd name="T111" fmla="*/ 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221">
                  <a:moveTo>
                    <a:pt x="104" y="69"/>
                  </a:moveTo>
                  <a:lnTo>
                    <a:pt x="119" y="73"/>
                  </a:lnTo>
                  <a:lnTo>
                    <a:pt x="132" y="82"/>
                  </a:lnTo>
                  <a:lnTo>
                    <a:pt x="134" y="85"/>
                  </a:lnTo>
                  <a:lnTo>
                    <a:pt x="136" y="89"/>
                  </a:lnTo>
                  <a:lnTo>
                    <a:pt x="136" y="93"/>
                  </a:lnTo>
                  <a:lnTo>
                    <a:pt x="134" y="97"/>
                  </a:lnTo>
                  <a:lnTo>
                    <a:pt x="132" y="101"/>
                  </a:lnTo>
                  <a:lnTo>
                    <a:pt x="128" y="103"/>
                  </a:lnTo>
                  <a:lnTo>
                    <a:pt x="124" y="105"/>
                  </a:lnTo>
                  <a:lnTo>
                    <a:pt x="120" y="105"/>
                  </a:lnTo>
                  <a:lnTo>
                    <a:pt x="116" y="103"/>
                  </a:lnTo>
                  <a:lnTo>
                    <a:pt x="112" y="101"/>
                  </a:lnTo>
                  <a:lnTo>
                    <a:pt x="105" y="97"/>
                  </a:lnTo>
                  <a:lnTo>
                    <a:pt x="97" y="97"/>
                  </a:lnTo>
                  <a:lnTo>
                    <a:pt x="89" y="101"/>
                  </a:lnTo>
                  <a:lnTo>
                    <a:pt x="82" y="105"/>
                  </a:lnTo>
                  <a:lnTo>
                    <a:pt x="75" y="111"/>
                  </a:lnTo>
                  <a:lnTo>
                    <a:pt x="34" y="152"/>
                  </a:lnTo>
                  <a:lnTo>
                    <a:pt x="30" y="157"/>
                  </a:lnTo>
                  <a:lnTo>
                    <a:pt x="28" y="162"/>
                  </a:lnTo>
                  <a:lnTo>
                    <a:pt x="28" y="169"/>
                  </a:lnTo>
                  <a:lnTo>
                    <a:pt x="28" y="175"/>
                  </a:lnTo>
                  <a:lnTo>
                    <a:pt x="30" y="182"/>
                  </a:lnTo>
                  <a:lnTo>
                    <a:pt x="34" y="187"/>
                  </a:lnTo>
                  <a:lnTo>
                    <a:pt x="43" y="192"/>
                  </a:lnTo>
                  <a:lnTo>
                    <a:pt x="52" y="193"/>
                  </a:lnTo>
                  <a:lnTo>
                    <a:pt x="61" y="192"/>
                  </a:lnTo>
                  <a:lnTo>
                    <a:pt x="70" y="187"/>
                  </a:lnTo>
                  <a:lnTo>
                    <a:pt x="80" y="175"/>
                  </a:lnTo>
                  <a:lnTo>
                    <a:pt x="84" y="173"/>
                  </a:lnTo>
                  <a:lnTo>
                    <a:pt x="88" y="171"/>
                  </a:lnTo>
                  <a:lnTo>
                    <a:pt x="93" y="171"/>
                  </a:lnTo>
                  <a:lnTo>
                    <a:pt x="97" y="173"/>
                  </a:lnTo>
                  <a:lnTo>
                    <a:pt x="101" y="175"/>
                  </a:lnTo>
                  <a:lnTo>
                    <a:pt x="104" y="179"/>
                  </a:lnTo>
                  <a:lnTo>
                    <a:pt x="105" y="183"/>
                  </a:lnTo>
                  <a:lnTo>
                    <a:pt x="105" y="187"/>
                  </a:lnTo>
                  <a:lnTo>
                    <a:pt x="104" y="191"/>
                  </a:lnTo>
                  <a:lnTo>
                    <a:pt x="101" y="194"/>
                  </a:lnTo>
                  <a:lnTo>
                    <a:pt x="89" y="206"/>
                  </a:lnTo>
                  <a:lnTo>
                    <a:pt x="78" y="215"/>
                  </a:lnTo>
                  <a:lnTo>
                    <a:pt x="65" y="219"/>
                  </a:lnTo>
                  <a:lnTo>
                    <a:pt x="52" y="221"/>
                  </a:lnTo>
                  <a:lnTo>
                    <a:pt x="39" y="219"/>
                  </a:lnTo>
                  <a:lnTo>
                    <a:pt x="27" y="215"/>
                  </a:lnTo>
                  <a:lnTo>
                    <a:pt x="15" y="206"/>
                  </a:lnTo>
                  <a:lnTo>
                    <a:pt x="7" y="194"/>
                  </a:lnTo>
                  <a:lnTo>
                    <a:pt x="1" y="183"/>
                  </a:lnTo>
                  <a:lnTo>
                    <a:pt x="0" y="169"/>
                  </a:lnTo>
                  <a:lnTo>
                    <a:pt x="1" y="156"/>
                  </a:lnTo>
                  <a:lnTo>
                    <a:pt x="7" y="143"/>
                  </a:lnTo>
                  <a:lnTo>
                    <a:pt x="15" y="132"/>
                  </a:lnTo>
                  <a:lnTo>
                    <a:pt x="56" y="91"/>
                  </a:lnTo>
                  <a:lnTo>
                    <a:pt x="73" y="79"/>
                  </a:lnTo>
                  <a:lnTo>
                    <a:pt x="88" y="71"/>
                  </a:lnTo>
                  <a:lnTo>
                    <a:pt x="104" y="69"/>
                  </a:lnTo>
                  <a:close/>
                  <a:moveTo>
                    <a:pt x="163" y="0"/>
                  </a:moveTo>
                  <a:lnTo>
                    <a:pt x="178" y="0"/>
                  </a:lnTo>
                  <a:lnTo>
                    <a:pt x="192" y="6"/>
                  </a:lnTo>
                  <a:lnTo>
                    <a:pt x="206" y="16"/>
                  </a:lnTo>
                  <a:lnTo>
                    <a:pt x="215" y="27"/>
                  </a:lnTo>
                  <a:lnTo>
                    <a:pt x="220" y="39"/>
                  </a:lnTo>
                  <a:lnTo>
                    <a:pt x="221" y="52"/>
                  </a:lnTo>
                  <a:lnTo>
                    <a:pt x="220" y="66"/>
                  </a:lnTo>
                  <a:lnTo>
                    <a:pt x="215" y="79"/>
                  </a:lnTo>
                  <a:lnTo>
                    <a:pt x="206" y="89"/>
                  </a:lnTo>
                  <a:lnTo>
                    <a:pt x="163" y="133"/>
                  </a:lnTo>
                  <a:lnTo>
                    <a:pt x="148" y="144"/>
                  </a:lnTo>
                  <a:lnTo>
                    <a:pt x="134" y="151"/>
                  </a:lnTo>
                  <a:lnTo>
                    <a:pt x="120" y="153"/>
                  </a:lnTo>
                  <a:lnTo>
                    <a:pt x="105" y="151"/>
                  </a:lnTo>
                  <a:lnTo>
                    <a:pt x="89" y="141"/>
                  </a:lnTo>
                  <a:lnTo>
                    <a:pt x="87" y="137"/>
                  </a:lnTo>
                  <a:lnTo>
                    <a:pt x="86" y="133"/>
                  </a:lnTo>
                  <a:lnTo>
                    <a:pt x="86" y="128"/>
                  </a:lnTo>
                  <a:lnTo>
                    <a:pt x="87" y="124"/>
                  </a:lnTo>
                  <a:lnTo>
                    <a:pt x="89" y="120"/>
                  </a:lnTo>
                  <a:lnTo>
                    <a:pt x="93" y="118"/>
                  </a:lnTo>
                  <a:lnTo>
                    <a:pt x="97" y="116"/>
                  </a:lnTo>
                  <a:lnTo>
                    <a:pt x="101" y="116"/>
                  </a:lnTo>
                  <a:lnTo>
                    <a:pt x="106" y="118"/>
                  </a:lnTo>
                  <a:lnTo>
                    <a:pt x="109" y="120"/>
                  </a:lnTo>
                  <a:lnTo>
                    <a:pt x="112" y="123"/>
                  </a:lnTo>
                  <a:lnTo>
                    <a:pt x="116" y="125"/>
                  </a:lnTo>
                  <a:lnTo>
                    <a:pt x="124" y="127"/>
                  </a:lnTo>
                  <a:lnTo>
                    <a:pt x="132" y="123"/>
                  </a:lnTo>
                  <a:lnTo>
                    <a:pt x="143" y="114"/>
                  </a:lnTo>
                  <a:lnTo>
                    <a:pt x="187" y="70"/>
                  </a:lnTo>
                  <a:lnTo>
                    <a:pt x="191" y="65"/>
                  </a:lnTo>
                  <a:lnTo>
                    <a:pt x="193" y="59"/>
                  </a:lnTo>
                  <a:lnTo>
                    <a:pt x="195" y="52"/>
                  </a:lnTo>
                  <a:lnTo>
                    <a:pt x="193" y="47"/>
                  </a:lnTo>
                  <a:lnTo>
                    <a:pt x="191" y="41"/>
                  </a:lnTo>
                  <a:lnTo>
                    <a:pt x="187" y="36"/>
                  </a:lnTo>
                  <a:lnTo>
                    <a:pt x="179" y="30"/>
                  </a:lnTo>
                  <a:lnTo>
                    <a:pt x="171" y="27"/>
                  </a:lnTo>
                  <a:lnTo>
                    <a:pt x="163" y="28"/>
                  </a:lnTo>
                  <a:lnTo>
                    <a:pt x="155" y="33"/>
                  </a:lnTo>
                  <a:lnTo>
                    <a:pt x="141" y="47"/>
                  </a:lnTo>
                  <a:lnTo>
                    <a:pt x="137" y="50"/>
                  </a:lnTo>
                  <a:lnTo>
                    <a:pt x="133" y="51"/>
                  </a:lnTo>
                  <a:lnTo>
                    <a:pt x="129" y="51"/>
                  </a:lnTo>
                  <a:lnTo>
                    <a:pt x="124" y="50"/>
                  </a:lnTo>
                  <a:lnTo>
                    <a:pt x="121" y="47"/>
                  </a:lnTo>
                  <a:lnTo>
                    <a:pt x="119" y="43"/>
                  </a:lnTo>
                  <a:lnTo>
                    <a:pt x="118" y="39"/>
                  </a:lnTo>
                  <a:lnTo>
                    <a:pt x="118" y="34"/>
                  </a:lnTo>
                  <a:lnTo>
                    <a:pt x="119" y="30"/>
                  </a:lnTo>
                  <a:lnTo>
                    <a:pt x="121" y="27"/>
                  </a:lnTo>
                  <a:lnTo>
                    <a:pt x="136" y="14"/>
                  </a:lnTo>
                  <a:lnTo>
                    <a:pt x="148" y="3"/>
                  </a:lnTo>
                  <a:lnTo>
                    <a:pt x="16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5416106" y="2158078"/>
            <a:ext cx="1300958" cy="1113221"/>
            <a:chOff x="5604364" y="2292549"/>
            <a:chExt cx="1300958" cy="1113221"/>
          </a:xfrm>
        </p:grpSpPr>
        <p:grpSp>
          <p:nvGrpSpPr>
            <p:cNvPr id="20" name="组合 19"/>
            <p:cNvGrpSpPr/>
            <p:nvPr/>
          </p:nvGrpSpPr>
          <p:grpSpPr>
            <a:xfrm>
              <a:off x="5604364" y="2292549"/>
              <a:ext cx="1300958" cy="1113221"/>
              <a:chOff x="3183471" y="2060848"/>
              <a:chExt cx="1300958" cy="1113221"/>
            </a:xfrm>
          </p:grpSpPr>
          <p:sp>
            <p:nvSpPr>
              <p:cNvPr id="2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Freeform 134"/>
            <p:cNvSpPr>
              <a:spLocks/>
            </p:cNvSpPr>
            <p:nvPr/>
          </p:nvSpPr>
          <p:spPr bwMode="auto">
            <a:xfrm>
              <a:off x="6090109" y="2650252"/>
              <a:ext cx="306388" cy="427038"/>
            </a:xfrm>
            <a:custGeom>
              <a:avLst/>
              <a:gdLst>
                <a:gd name="T0" fmla="*/ 64 w 193"/>
                <a:gd name="T1" fmla="*/ 3 h 269"/>
                <a:gd name="T2" fmla="*/ 192 w 193"/>
                <a:gd name="T3" fmla="*/ 69 h 269"/>
                <a:gd name="T4" fmla="*/ 193 w 193"/>
                <a:gd name="T5" fmla="*/ 75 h 269"/>
                <a:gd name="T6" fmla="*/ 193 w 193"/>
                <a:gd name="T7" fmla="*/ 235 h 269"/>
                <a:gd name="T8" fmla="*/ 187 w 193"/>
                <a:gd name="T9" fmla="*/ 240 h 269"/>
                <a:gd name="T10" fmla="*/ 181 w 193"/>
                <a:gd name="T11" fmla="*/ 241 h 269"/>
                <a:gd name="T12" fmla="*/ 174 w 193"/>
                <a:gd name="T13" fmla="*/ 239 h 269"/>
                <a:gd name="T14" fmla="*/ 170 w 193"/>
                <a:gd name="T15" fmla="*/ 235 h 269"/>
                <a:gd name="T16" fmla="*/ 170 w 193"/>
                <a:gd name="T17" fmla="*/ 139 h 269"/>
                <a:gd name="T18" fmla="*/ 170 w 193"/>
                <a:gd name="T19" fmla="*/ 103 h 269"/>
                <a:gd name="T20" fmla="*/ 170 w 193"/>
                <a:gd name="T21" fmla="*/ 86 h 269"/>
                <a:gd name="T22" fmla="*/ 169 w 193"/>
                <a:gd name="T23" fmla="*/ 83 h 269"/>
                <a:gd name="T24" fmla="*/ 166 w 193"/>
                <a:gd name="T25" fmla="*/ 81 h 269"/>
                <a:gd name="T26" fmla="*/ 154 w 193"/>
                <a:gd name="T27" fmla="*/ 75 h 269"/>
                <a:gd name="T28" fmla="*/ 125 w 193"/>
                <a:gd name="T29" fmla="*/ 59 h 269"/>
                <a:gd name="T30" fmla="*/ 93 w 193"/>
                <a:gd name="T31" fmla="*/ 42 h 269"/>
                <a:gd name="T32" fmla="*/ 65 w 193"/>
                <a:gd name="T33" fmla="*/ 27 h 269"/>
                <a:gd name="T34" fmla="*/ 55 w 193"/>
                <a:gd name="T35" fmla="*/ 21 h 269"/>
                <a:gd name="T36" fmla="*/ 50 w 193"/>
                <a:gd name="T37" fmla="*/ 21 h 269"/>
                <a:gd name="T38" fmla="*/ 41 w 193"/>
                <a:gd name="T39" fmla="*/ 22 h 269"/>
                <a:gd name="T40" fmla="*/ 29 w 193"/>
                <a:gd name="T41" fmla="*/ 27 h 269"/>
                <a:gd name="T42" fmla="*/ 22 w 193"/>
                <a:gd name="T43" fmla="*/ 33 h 269"/>
                <a:gd name="T44" fmla="*/ 133 w 193"/>
                <a:gd name="T45" fmla="*/ 100 h 269"/>
                <a:gd name="T46" fmla="*/ 138 w 193"/>
                <a:gd name="T47" fmla="*/ 104 h 269"/>
                <a:gd name="T48" fmla="*/ 138 w 193"/>
                <a:gd name="T49" fmla="*/ 260 h 269"/>
                <a:gd name="T50" fmla="*/ 136 w 193"/>
                <a:gd name="T51" fmla="*/ 265 h 269"/>
                <a:gd name="T52" fmla="*/ 131 w 193"/>
                <a:gd name="T53" fmla="*/ 268 h 269"/>
                <a:gd name="T54" fmla="*/ 125 w 193"/>
                <a:gd name="T55" fmla="*/ 268 h 269"/>
                <a:gd name="T56" fmla="*/ 119 w 193"/>
                <a:gd name="T57" fmla="*/ 265 h 269"/>
                <a:gd name="T58" fmla="*/ 98 w 193"/>
                <a:gd name="T59" fmla="*/ 251 h 269"/>
                <a:gd name="T60" fmla="*/ 68 w 193"/>
                <a:gd name="T61" fmla="*/ 232 h 269"/>
                <a:gd name="T62" fmla="*/ 36 w 193"/>
                <a:gd name="T63" fmla="*/ 213 h 269"/>
                <a:gd name="T64" fmla="*/ 14 w 193"/>
                <a:gd name="T65" fmla="*/ 199 h 269"/>
                <a:gd name="T66" fmla="*/ 6 w 193"/>
                <a:gd name="T67" fmla="*/ 194 h 269"/>
                <a:gd name="T68" fmla="*/ 2 w 193"/>
                <a:gd name="T69" fmla="*/ 189 h 269"/>
                <a:gd name="T70" fmla="*/ 0 w 193"/>
                <a:gd name="T71" fmla="*/ 41 h 269"/>
                <a:gd name="T72" fmla="*/ 0 w 193"/>
                <a:gd name="T73" fmla="*/ 36 h 269"/>
                <a:gd name="T74" fmla="*/ 4 w 193"/>
                <a:gd name="T75" fmla="*/ 27 h 269"/>
                <a:gd name="T76" fmla="*/ 20 w 193"/>
                <a:gd name="T77" fmla="*/ 12 h 269"/>
                <a:gd name="T78" fmla="*/ 43 w 193"/>
                <a:gd name="T79" fmla="*/ 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269">
                  <a:moveTo>
                    <a:pt x="55" y="0"/>
                  </a:moveTo>
                  <a:lnTo>
                    <a:pt x="64" y="3"/>
                  </a:lnTo>
                  <a:lnTo>
                    <a:pt x="190" y="67"/>
                  </a:lnTo>
                  <a:lnTo>
                    <a:pt x="192" y="69"/>
                  </a:lnTo>
                  <a:lnTo>
                    <a:pt x="193" y="72"/>
                  </a:lnTo>
                  <a:lnTo>
                    <a:pt x="193" y="75"/>
                  </a:lnTo>
                  <a:lnTo>
                    <a:pt x="193" y="231"/>
                  </a:lnTo>
                  <a:lnTo>
                    <a:pt x="193" y="235"/>
                  </a:lnTo>
                  <a:lnTo>
                    <a:pt x="191" y="239"/>
                  </a:lnTo>
                  <a:lnTo>
                    <a:pt x="187" y="240"/>
                  </a:lnTo>
                  <a:lnTo>
                    <a:pt x="183" y="241"/>
                  </a:lnTo>
                  <a:lnTo>
                    <a:pt x="181" y="241"/>
                  </a:lnTo>
                  <a:lnTo>
                    <a:pt x="177" y="240"/>
                  </a:lnTo>
                  <a:lnTo>
                    <a:pt x="174" y="239"/>
                  </a:lnTo>
                  <a:lnTo>
                    <a:pt x="172" y="237"/>
                  </a:lnTo>
                  <a:lnTo>
                    <a:pt x="170" y="235"/>
                  </a:lnTo>
                  <a:lnTo>
                    <a:pt x="170" y="231"/>
                  </a:lnTo>
                  <a:lnTo>
                    <a:pt x="170" y="139"/>
                  </a:lnTo>
                  <a:lnTo>
                    <a:pt x="170" y="119"/>
                  </a:lnTo>
                  <a:lnTo>
                    <a:pt x="170" y="103"/>
                  </a:lnTo>
                  <a:lnTo>
                    <a:pt x="170" y="91"/>
                  </a:lnTo>
                  <a:lnTo>
                    <a:pt x="170" y="86"/>
                  </a:lnTo>
                  <a:lnTo>
                    <a:pt x="170" y="85"/>
                  </a:lnTo>
                  <a:lnTo>
                    <a:pt x="169" y="83"/>
                  </a:lnTo>
                  <a:lnTo>
                    <a:pt x="169" y="82"/>
                  </a:lnTo>
                  <a:lnTo>
                    <a:pt x="166" y="81"/>
                  </a:lnTo>
                  <a:lnTo>
                    <a:pt x="163" y="80"/>
                  </a:lnTo>
                  <a:lnTo>
                    <a:pt x="154" y="75"/>
                  </a:lnTo>
                  <a:lnTo>
                    <a:pt x="141" y="68"/>
                  </a:lnTo>
                  <a:lnTo>
                    <a:pt x="125" y="59"/>
                  </a:lnTo>
                  <a:lnTo>
                    <a:pt x="109" y="50"/>
                  </a:lnTo>
                  <a:lnTo>
                    <a:pt x="93" y="42"/>
                  </a:lnTo>
                  <a:lnTo>
                    <a:pt x="78" y="33"/>
                  </a:lnTo>
                  <a:lnTo>
                    <a:pt x="65" y="27"/>
                  </a:lnTo>
                  <a:lnTo>
                    <a:pt x="57" y="23"/>
                  </a:lnTo>
                  <a:lnTo>
                    <a:pt x="55" y="21"/>
                  </a:lnTo>
                  <a:lnTo>
                    <a:pt x="52" y="21"/>
                  </a:lnTo>
                  <a:lnTo>
                    <a:pt x="50" y="21"/>
                  </a:lnTo>
                  <a:lnTo>
                    <a:pt x="46" y="21"/>
                  </a:lnTo>
                  <a:lnTo>
                    <a:pt x="41" y="22"/>
                  </a:lnTo>
                  <a:lnTo>
                    <a:pt x="36" y="23"/>
                  </a:lnTo>
                  <a:lnTo>
                    <a:pt x="29" y="27"/>
                  </a:lnTo>
                  <a:lnTo>
                    <a:pt x="25" y="31"/>
                  </a:lnTo>
                  <a:lnTo>
                    <a:pt x="22" y="33"/>
                  </a:lnTo>
                  <a:lnTo>
                    <a:pt x="20" y="36"/>
                  </a:lnTo>
                  <a:lnTo>
                    <a:pt x="133" y="100"/>
                  </a:lnTo>
                  <a:lnTo>
                    <a:pt x="136" y="101"/>
                  </a:lnTo>
                  <a:lnTo>
                    <a:pt x="138" y="104"/>
                  </a:lnTo>
                  <a:lnTo>
                    <a:pt x="138" y="108"/>
                  </a:lnTo>
                  <a:lnTo>
                    <a:pt x="138" y="260"/>
                  </a:lnTo>
                  <a:lnTo>
                    <a:pt x="138" y="263"/>
                  </a:lnTo>
                  <a:lnTo>
                    <a:pt x="136" y="265"/>
                  </a:lnTo>
                  <a:lnTo>
                    <a:pt x="133" y="268"/>
                  </a:lnTo>
                  <a:lnTo>
                    <a:pt x="131" y="268"/>
                  </a:lnTo>
                  <a:lnTo>
                    <a:pt x="128" y="269"/>
                  </a:lnTo>
                  <a:lnTo>
                    <a:pt x="125" y="268"/>
                  </a:lnTo>
                  <a:lnTo>
                    <a:pt x="123" y="268"/>
                  </a:lnTo>
                  <a:lnTo>
                    <a:pt x="119" y="265"/>
                  </a:lnTo>
                  <a:lnTo>
                    <a:pt x="111" y="260"/>
                  </a:lnTo>
                  <a:lnTo>
                    <a:pt x="98" y="251"/>
                  </a:lnTo>
                  <a:lnTo>
                    <a:pt x="83" y="242"/>
                  </a:lnTo>
                  <a:lnTo>
                    <a:pt x="68" y="232"/>
                  </a:lnTo>
                  <a:lnTo>
                    <a:pt x="51" y="222"/>
                  </a:lnTo>
                  <a:lnTo>
                    <a:pt x="36" y="213"/>
                  </a:lnTo>
                  <a:lnTo>
                    <a:pt x="23" y="205"/>
                  </a:lnTo>
                  <a:lnTo>
                    <a:pt x="14" y="199"/>
                  </a:lnTo>
                  <a:lnTo>
                    <a:pt x="9" y="196"/>
                  </a:lnTo>
                  <a:lnTo>
                    <a:pt x="6" y="194"/>
                  </a:lnTo>
                  <a:lnTo>
                    <a:pt x="4" y="191"/>
                  </a:lnTo>
                  <a:lnTo>
                    <a:pt x="2" y="189"/>
                  </a:lnTo>
                  <a:lnTo>
                    <a:pt x="1" y="186"/>
                  </a:lnTo>
                  <a:lnTo>
                    <a:pt x="0" y="41"/>
                  </a:lnTo>
                  <a:lnTo>
                    <a:pt x="0" y="39"/>
                  </a:lnTo>
                  <a:lnTo>
                    <a:pt x="0" y="36"/>
                  </a:lnTo>
                  <a:lnTo>
                    <a:pt x="1" y="31"/>
                  </a:lnTo>
                  <a:lnTo>
                    <a:pt x="4" y="27"/>
                  </a:lnTo>
                  <a:lnTo>
                    <a:pt x="10" y="19"/>
                  </a:lnTo>
                  <a:lnTo>
                    <a:pt x="20" y="12"/>
                  </a:lnTo>
                  <a:lnTo>
                    <a:pt x="31" y="5"/>
                  </a:lnTo>
                  <a:lnTo>
                    <a:pt x="43" y="1"/>
                  </a:lnTo>
                  <a:lnTo>
                    <a:pt x="5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4351163" y="1584677"/>
            <a:ext cx="1300958" cy="1113221"/>
            <a:chOff x="4539421" y="1719148"/>
            <a:chExt cx="1300958" cy="1113221"/>
          </a:xfrm>
        </p:grpSpPr>
        <p:grpSp>
          <p:nvGrpSpPr>
            <p:cNvPr id="25" name="组合 24"/>
            <p:cNvGrpSpPr/>
            <p:nvPr/>
          </p:nvGrpSpPr>
          <p:grpSpPr>
            <a:xfrm>
              <a:off x="4539421" y="1719148"/>
              <a:ext cx="1300958" cy="1113221"/>
              <a:chOff x="3183471" y="2060848"/>
              <a:chExt cx="1300958" cy="1113221"/>
            </a:xfrm>
          </p:grpSpPr>
          <p:sp>
            <p:nvSpPr>
              <p:cNvPr id="2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Freeform 135"/>
            <p:cNvSpPr>
              <a:spLocks noEditPoints="1"/>
            </p:cNvSpPr>
            <p:nvPr/>
          </p:nvSpPr>
          <p:spPr bwMode="auto">
            <a:xfrm>
              <a:off x="5079166" y="2051920"/>
              <a:ext cx="249238" cy="447675"/>
            </a:xfrm>
            <a:custGeom>
              <a:avLst/>
              <a:gdLst>
                <a:gd name="T0" fmla="*/ 19 w 157"/>
                <a:gd name="T1" fmla="*/ 72 h 282"/>
                <a:gd name="T2" fmla="*/ 43 w 157"/>
                <a:gd name="T3" fmla="*/ 99 h 282"/>
                <a:gd name="T4" fmla="*/ 69 w 157"/>
                <a:gd name="T5" fmla="*/ 130 h 282"/>
                <a:gd name="T6" fmla="*/ 62 w 157"/>
                <a:gd name="T7" fmla="*/ 163 h 282"/>
                <a:gd name="T8" fmla="*/ 34 w 157"/>
                <a:gd name="T9" fmla="*/ 192 h 282"/>
                <a:gd name="T10" fmla="*/ 16 w 157"/>
                <a:gd name="T11" fmla="*/ 218 h 282"/>
                <a:gd name="T12" fmla="*/ 37 w 157"/>
                <a:gd name="T13" fmla="*/ 229 h 282"/>
                <a:gd name="T14" fmla="*/ 69 w 157"/>
                <a:gd name="T15" fmla="*/ 210 h 282"/>
                <a:gd name="T16" fmla="*/ 74 w 157"/>
                <a:gd name="T17" fmla="*/ 195 h 282"/>
                <a:gd name="T18" fmla="*/ 82 w 157"/>
                <a:gd name="T19" fmla="*/ 194 h 282"/>
                <a:gd name="T20" fmla="*/ 86 w 157"/>
                <a:gd name="T21" fmla="*/ 201 h 282"/>
                <a:gd name="T22" fmla="*/ 109 w 157"/>
                <a:gd name="T23" fmla="*/ 224 h 282"/>
                <a:gd name="T24" fmla="*/ 141 w 157"/>
                <a:gd name="T25" fmla="*/ 236 h 282"/>
                <a:gd name="T26" fmla="*/ 132 w 157"/>
                <a:gd name="T27" fmla="*/ 201 h 282"/>
                <a:gd name="T28" fmla="*/ 104 w 157"/>
                <a:gd name="T29" fmla="*/ 173 h 282"/>
                <a:gd name="T30" fmla="*/ 86 w 157"/>
                <a:gd name="T31" fmla="*/ 141 h 282"/>
                <a:gd name="T32" fmla="*/ 104 w 157"/>
                <a:gd name="T33" fmla="*/ 109 h 282"/>
                <a:gd name="T34" fmla="*/ 132 w 157"/>
                <a:gd name="T35" fmla="*/ 81 h 282"/>
                <a:gd name="T36" fmla="*/ 141 w 157"/>
                <a:gd name="T37" fmla="*/ 50 h 282"/>
                <a:gd name="T38" fmla="*/ 79 w 157"/>
                <a:gd name="T39" fmla="*/ 65 h 282"/>
                <a:gd name="T40" fmla="*/ 16 w 157"/>
                <a:gd name="T41" fmla="*/ 50 h 282"/>
                <a:gd name="T42" fmla="*/ 43 w 157"/>
                <a:gd name="T43" fmla="*/ 23 h 282"/>
                <a:gd name="T44" fmla="*/ 21 w 157"/>
                <a:gd name="T45" fmla="*/ 33 h 282"/>
                <a:gd name="T46" fmla="*/ 16 w 157"/>
                <a:gd name="T47" fmla="*/ 36 h 282"/>
                <a:gd name="T48" fmla="*/ 18 w 157"/>
                <a:gd name="T49" fmla="*/ 41 h 282"/>
                <a:gd name="T50" fmla="*/ 79 w 157"/>
                <a:gd name="T51" fmla="*/ 55 h 282"/>
                <a:gd name="T52" fmla="*/ 141 w 157"/>
                <a:gd name="T53" fmla="*/ 41 h 282"/>
                <a:gd name="T54" fmla="*/ 141 w 157"/>
                <a:gd name="T55" fmla="*/ 36 h 282"/>
                <a:gd name="T56" fmla="*/ 136 w 157"/>
                <a:gd name="T57" fmla="*/ 33 h 282"/>
                <a:gd name="T58" fmla="*/ 113 w 157"/>
                <a:gd name="T59" fmla="*/ 23 h 282"/>
                <a:gd name="T60" fmla="*/ 79 w 157"/>
                <a:gd name="T61" fmla="*/ 0 h 282"/>
                <a:gd name="T62" fmla="*/ 134 w 157"/>
                <a:gd name="T63" fmla="*/ 12 h 282"/>
                <a:gd name="T64" fmla="*/ 157 w 157"/>
                <a:gd name="T65" fmla="*/ 31 h 282"/>
                <a:gd name="T66" fmla="*/ 143 w 157"/>
                <a:gd name="T67" fmla="*/ 94 h 282"/>
                <a:gd name="T68" fmla="*/ 107 w 157"/>
                <a:gd name="T69" fmla="*/ 130 h 282"/>
                <a:gd name="T70" fmla="*/ 118 w 157"/>
                <a:gd name="T71" fmla="*/ 164 h 282"/>
                <a:gd name="T72" fmla="*/ 154 w 157"/>
                <a:gd name="T73" fmla="*/ 203 h 282"/>
                <a:gd name="T74" fmla="*/ 155 w 157"/>
                <a:gd name="T75" fmla="*/ 256 h 282"/>
                <a:gd name="T76" fmla="*/ 119 w 157"/>
                <a:gd name="T77" fmla="*/ 277 h 282"/>
                <a:gd name="T78" fmla="*/ 57 w 157"/>
                <a:gd name="T79" fmla="*/ 281 h 282"/>
                <a:gd name="T80" fmla="*/ 10 w 157"/>
                <a:gd name="T81" fmla="*/ 264 h 282"/>
                <a:gd name="T82" fmla="*/ 0 w 157"/>
                <a:gd name="T83" fmla="*/ 218 h 282"/>
                <a:gd name="T84" fmla="*/ 27 w 157"/>
                <a:gd name="T85" fmla="*/ 176 h 282"/>
                <a:gd name="T86" fmla="*/ 55 w 157"/>
                <a:gd name="T87" fmla="*/ 141 h 282"/>
                <a:gd name="T88" fmla="*/ 27 w 157"/>
                <a:gd name="T89" fmla="*/ 106 h 282"/>
                <a:gd name="T90" fmla="*/ 0 w 157"/>
                <a:gd name="T91" fmla="*/ 64 h 282"/>
                <a:gd name="T92" fmla="*/ 10 w 157"/>
                <a:gd name="T93" fmla="*/ 18 h 282"/>
                <a:gd name="T94" fmla="*/ 57 w 157"/>
                <a:gd name="T95"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282">
                  <a:moveTo>
                    <a:pt x="16" y="50"/>
                  </a:moveTo>
                  <a:lnTo>
                    <a:pt x="16" y="64"/>
                  </a:lnTo>
                  <a:lnTo>
                    <a:pt x="19" y="72"/>
                  </a:lnTo>
                  <a:lnTo>
                    <a:pt x="25" y="81"/>
                  </a:lnTo>
                  <a:lnTo>
                    <a:pt x="34" y="90"/>
                  </a:lnTo>
                  <a:lnTo>
                    <a:pt x="43" y="99"/>
                  </a:lnTo>
                  <a:lnTo>
                    <a:pt x="54" y="109"/>
                  </a:lnTo>
                  <a:lnTo>
                    <a:pt x="62" y="119"/>
                  </a:lnTo>
                  <a:lnTo>
                    <a:pt x="69" y="130"/>
                  </a:lnTo>
                  <a:lnTo>
                    <a:pt x="71" y="141"/>
                  </a:lnTo>
                  <a:lnTo>
                    <a:pt x="69" y="153"/>
                  </a:lnTo>
                  <a:lnTo>
                    <a:pt x="62" y="163"/>
                  </a:lnTo>
                  <a:lnTo>
                    <a:pt x="54" y="173"/>
                  </a:lnTo>
                  <a:lnTo>
                    <a:pt x="43" y="183"/>
                  </a:lnTo>
                  <a:lnTo>
                    <a:pt x="34" y="192"/>
                  </a:lnTo>
                  <a:lnTo>
                    <a:pt x="25" y="201"/>
                  </a:lnTo>
                  <a:lnTo>
                    <a:pt x="19" y="210"/>
                  </a:lnTo>
                  <a:lnTo>
                    <a:pt x="16" y="218"/>
                  </a:lnTo>
                  <a:lnTo>
                    <a:pt x="16" y="236"/>
                  </a:lnTo>
                  <a:lnTo>
                    <a:pt x="25" y="233"/>
                  </a:lnTo>
                  <a:lnTo>
                    <a:pt x="37" y="229"/>
                  </a:lnTo>
                  <a:lnTo>
                    <a:pt x="50" y="224"/>
                  </a:lnTo>
                  <a:lnTo>
                    <a:pt x="60" y="218"/>
                  </a:lnTo>
                  <a:lnTo>
                    <a:pt x="69" y="210"/>
                  </a:lnTo>
                  <a:lnTo>
                    <a:pt x="71" y="201"/>
                  </a:lnTo>
                  <a:lnTo>
                    <a:pt x="73" y="197"/>
                  </a:lnTo>
                  <a:lnTo>
                    <a:pt x="74" y="195"/>
                  </a:lnTo>
                  <a:lnTo>
                    <a:pt x="77" y="194"/>
                  </a:lnTo>
                  <a:lnTo>
                    <a:pt x="79" y="192"/>
                  </a:lnTo>
                  <a:lnTo>
                    <a:pt x="82" y="194"/>
                  </a:lnTo>
                  <a:lnTo>
                    <a:pt x="83" y="195"/>
                  </a:lnTo>
                  <a:lnTo>
                    <a:pt x="86" y="197"/>
                  </a:lnTo>
                  <a:lnTo>
                    <a:pt x="86" y="201"/>
                  </a:lnTo>
                  <a:lnTo>
                    <a:pt x="89" y="210"/>
                  </a:lnTo>
                  <a:lnTo>
                    <a:pt x="97" y="218"/>
                  </a:lnTo>
                  <a:lnTo>
                    <a:pt x="109" y="224"/>
                  </a:lnTo>
                  <a:lnTo>
                    <a:pt x="120" y="229"/>
                  </a:lnTo>
                  <a:lnTo>
                    <a:pt x="132" y="233"/>
                  </a:lnTo>
                  <a:lnTo>
                    <a:pt x="141" y="236"/>
                  </a:lnTo>
                  <a:lnTo>
                    <a:pt x="141" y="218"/>
                  </a:lnTo>
                  <a:lnTo>
                    <a:pt x="138" y="210"/>
                  </a:lnTo>
                  <a:lnTo>
                    <a:pt x="132" y="201"/>
                  </a:lnTo>
                  <a:lnTo>
                    <a:pt x="123" y="192"/>
                  </a:lnTo>
                  <a:lnTo>
                    <a:pt x="115" y="183"/>
                  </a:lnTo>
                  <a:lnTo>
                    <a:pt x="104" y="173"/>
                  </a:lnTo>
                  <a:lnTo>
                    <a:pt x="95" y="163"/>
                  </a:lnTo>
                  <a:lnTo>
                    <a:pt x="88" y="153"/>
                  </a:lnTo>
                  <a:lnTo>
                    <a:pt x="86" y="141"/>
                  </a:lnTo>
                  <a:lnTo>
                    <a:pt x="88" y="130"/>
                  </a:lnTo>
                  <a:lnTo>
                    <a:pt x="95" y="119"/>
                  </a:lnTo>
                  <a:lnTo>
                    <a:pt x="104" y="109"/>
                  </a:lnTo>
                  <a:lnTo>
                    <a:pt x="115" y="99"/>
                  </a:lnTo>
                  <a:lnTo>
                    <a:pt x="123" y="90"/>
                  </a:lnTo>
                  <a:lnTo>
                    <a:pt x="132" y="81"/>
                  </a:lnTo>
                  <a:lnTo>
                    <a:pt x="138" y="72"/>
                  </a:lnTo>
                  <a:lnTo>
                    <a:pt x="141" y="64"/>
                  </a:lnTo>
                  <a:lnTo>
                    <a:pt x="141" y="50"/>
                  </a:lnTo>
                  <a:lnTo>
                    <a:pt x="124" y="58"/>
                  </a:lnTo>
                  <a:lnTo>
                    <a:pt x="102" y="63"/>
                  </a:lnTo>
                  <a:lnTo>
                    <a:pt x="79" y="65"/>
                  </a:lnTo>
                  <a:lnTo>
                    <a:pt x="55" y="63"/>
                  </a:lnTo>
                  <a:lnTo>
                    <a:pt x="33" y="58"/>
                  </a:lnTo>
                  <a:lnTo>
                    <a:pt x="16" y="50"/>
                  </a:lnTo>
                  <a:close/>
                  <a:moveTo>
                    <a:pt x="79" y="18"/>
                  </a:moveTo>
                  <a:lnTo>
                    <a:pt x="59" y="19"/>
                  </a:lnTo>
                  <a:lnTo>
                    <a:pt x="43" y="23"/>
                  </a:lnTo>
                  <a:lnTo>
                    <a:pt x="30" y="28"/>
                  </a:lnTo>
                  <a:lnTo>
                    <a:pt x="21" y="33"/>
                  </a:lnTo>
                  <a:lnTo>
                    <a:pt x="21" y="33"/>
                  </a:lnTo>
                  <a:lnTo>
                    <a:pt x="20" y="33"/>
                  </a:lnTo>
                  <a:lnTo>
                    <a:pt x="18" y="35"/>
                  </a:lnTo>
                  <a:lnTo>
                    <a:pt x="16" y="36"/>
                  </a:lnTo>
                  <a:lnTo>
                    <a:pt x="16" y="37"/>
                  </a:lnTo>
                  <a:lnTo>
                    <a:pt x="16" y="40"/>
                  </a:lnTo>
                  <a:lnTo>
                    <a:pt x="18" y="41"/>
                  </a:lnTo>
                  <a:lnTo>
                    <a:pt x="33" y="47"/>
                  </a:lnTo>
                  <a:lnTo>
                    <a:pt x="54" y="54"/>
                  </a:lnTo>
                  <a:lnTo>
                    <a:pt x="79" y="55"/>
                  </a:lnTo>
                  <a:lnTo>
                    <a:pt x="104" y="54"/>
                  </a:lnTo>
                  <a:lnTo>
                    <a:pt x="125" y="49"/>
                  </a:lnTo>
                  <a:lnTo>
                    <a:pt x="141" y="41"/>
                  </a:lnTo>
                  <a:lnTo>
                    <a:pt x="142" y="40"/>
                  </a:lnTo>
                  <a:lnTo>
                    <a:pt x="142" y="39"/>
                  </a:lnTo>
                  <a:lnTo>
                    <a:pt x="141" y="36"/>
                  </a:lnTo>
                  <a:lnTo>
                    <a:pt x="139" y="35"/>
                  </a:lnTo>
                  <a:lnTo>
                    <a:pt x="137" y="33"/>
                  </a:lnTo>
                  <a:lnTo>
                    <a:pt x="136" y="33"/>
                  </a:lnTo>
                  <a:lnTo>
                    <a:pt x="133" y="31"/>
                  </a:lnTo>
                  <a:lnTo>
                    <a:pt x="125" y="27"/>
                  </a:lnTo>
                  <a:lnTo>
                    <a:pt x="113" y="23"/>
                  </a:lnTo>
                  <a:lnTo>
                    <a:pt x="97" y="19"/>
                  </a:lnTo>
                  <a:lnTo>
                    <a:pt x="79" y="18"/>
                  </a:lnTo>
                  <a:close/>
                  <a:moveTo>
                    <a:pt x="79" y="0"/>
                  </a:moveTo>
                  <a:lnTo>
                    <a:pt x="100" y="1"/>
                  </a:lnTo>
                  <a:lnTo>
                    <a:pt x="119" y="5"/>
                  </a:lnTo>
                  <a:lnTo>
                    <a:pt x="134" y="12"/>
                  </a:lnTo>
                  <a:lnTo>
                    <a:pt x="147" y="18"/>
                  </a:lnTo>
                  <a:lnTo>
                    <a:pt x="155" y="26"/>
                  </a:lnTo>
                  <a:lnTo>
                    <a:pt x="157" y="31"/>
                  </a:lnTo>
                  <a:lnTo>
                    <a:pt x="157" y="64"/>
                  </a:lnTo>
                  <a:lnTo>
                    <a:pt x="154" y="80"/>
                  </a:lnTo>
                  <a:lnTo>
                    <a:pt x="143" y="94"/>
                  </a:lnTo>
                  <a:lnTo>
                    <a:pt x="130" y="106"/>
                  </a:lnTo>
                  <a:lnTo>
                    <a:pt x="118" y="118"/>
                  </a:lnTo>
                  <a:lnTo>
                    <a:pt x="107" y="130"/>
                  </a:lnTo>
                  <a:lnTo>
                    <a:pt x="104" y="141"/>
                  </a:lnTo>
                  <a:lnTo>
                    <a:pt x="107" y="153"/>
                  </a:lnTo>
                  <a:lnTo>
                    <a:pt x="118" y="164"/>
                  </a:lnTo>
                  <a:lnTo>
                    <a:pt x="130" y="176"/>
                  </a:lnTo>
                  <a:lnTo>
                    <a:pt x="143" y="188"/>
                  </a:lnTo>
                  <a:lnTo>
                    <a:pt x="154" y="203"/>
                  </a:lnTo>
                  <a:lnTo>
                    <a:pt x="157" y="218"/>
                  </a:lnTo>
                  <a:lnTo>
                    <a:pt x="157" y="251"/>
                  </a:lnTo>
                  <a:lnTo>
                    <a:pt x="155" y="256"/>
                  </a:lnTo>
                  <a:lnTo>
                    <a:pt x="147" y="264"/>
                  </a:lnTo>
                  <a:lnTo>
                    <a:pt x="134" y="270"/>
                  </a:lnTo>
                  <a:lnTo>
                    <a:pt x="119" y="277"/>
                  </a:lnTo>
                  <a:lnTo>
                    <a:pt x="100" y="281"/>
                  </a:lnTo>
                  <a:lnTo>
                    <a:pt x="79" y="282"/>
                  </a:lnTo>
                  <a:lnTo>
                    <a:pt x="57" y="281"/>
                  </a:lnTo>
                  <a:lnTo>
                    <a:pt x="39" y="277"/>
                  </a:lnTo>
                  <a:lnTo>
                    <a:pt x="23" y="270"/>
                  </a:lnTo>
                  <a:lnTo>
                    <a:pt x="10" y="264"/>
                  </a:lnTo>
                  <a:lnTo>
                    <a:pt x="2" y="256"/>
                  </a:lnTo>
                  <a:lnTo>
                    <a:pt x="0" y="251"/>
                  </a:lnTo>
                  <a:lnTo>
                    <a:pt x="0" y="218"/>
                  </a:lnTo>
                  <a:lnTo>
                    <a:pt x="4" y="203"/>
                  </a:lnTo>
                  <a:lnTo>
                    <a:pt x="14" y="188"/>
                  </a:lnTo>
                  <a:lnTo>
                    <a:pt x="27" y="176"/>
                  </a:lnTo>
                  <a:lnTo>
                    <a:pt x="41" y="164"/>
                  </a:lnTo>
                  <a:lnTo>
                    <a:pt x="50" y="153"/>
                  </a:lnTo>
                  <a:lnTo>
                    <a:pt x="55" y="141"/>
                  </a:lnTo>
                  <a:lnTo>
                    <a:pt x="50" y="130"/>
                  </a:lnTo>
                  <a:lnTo>
                    <a:pt x="41" y="118"/>
                  </a:lnTo>
                  <a:lnTo>
                    <a:pt x="27" y="106"/>
                  </a:lnTo>
                  <a:lnTo>
                    <a:pt x="14" y="94"/>
                  </a:lnTo>
                  <a:lnTo>
                    <a:pt x="4" y="80"/>
                  </a:lnTo>
                  <a:lnTo>
                    <a:pt x="0" y="64"/>
                  </a:lnTo>
                  <a:lnTo>
                    <a:pt x="0" y="31"/>
                  </a:lnTo>
                  <a:lnTo>
                    <a:pt x="2" y="26"/>
                  </a:lnTo>
                  <a:lnTo>
                    <a:pt x="10" y="18"/>
                  </a:lnTo>
                  <a:lnTo>
                    <a:pt x="23" y="12"/>
                  </a:lnTo>
                  <a:lnTo>
                    <a:pt x="39" y="5"/>
                  </a:lnTo>
                  <a:lnTo>
                    <a:pt x="57" y="1"/>
                  </a:lnTo>
                  <a:lnTo>
                    <a:pt x="7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1602623" y="1912240"/>
            <a:ext cx="3379237" cy="1264180"/>
            <a:chOff x="899592" y="2396334"/>
            <a:chExt cx="2689256" cy="1264180"/>
          </a:xfrm>
        </p:grpSpPr>
        <p:cxnSp>
          <p:nvCxnSpPr>
            <p:cNvPr id="30" name="直接连接符 29"/>
            <p:cNvCxnSpPr/>
            <p:nvPr/>
          </p:nvCxnSpPr>
          <p:spPr>
            <a:xfrm>
              <a:off x="899592" y="2810807"/>
              <a:ext cx="268925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1" name="TextBox 29"/>
            <p:cNvSpPr txBox="1"/>
            <p:nvPr/>
          </p:nvSpPr>
          <p:spPr>
            <a:xfrm>
              <a:off x="971600" y="2396334"/>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32" name="TextBox 35"/>
            <p:cNvSpPr txBox="1"/>
            <p:nvPr/>
          </p:nvSpPr>
          <p:spPr>
            <a:xfrm>
              <a:off x="971601" y="2829517"/>
              <a:ext cx="1444950"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33" name="组合 32"/>
          <p:cNvGrpSpPr/>
          <p:nvPr/>
        </p:nvGrpSpPr>
        <p:grpSpPr>
          <a:xfrm>
            <a:off x="1602624" y="3350060"/>
            <a:ext cx="4717412" cy="1180365"/>
            <a:chOff x="899592" y="2436675"/>
            <a:chExt cx="3754199" cy="1180365"/>
          </a:xfrm>
        </p:grpSpPr>
        <p:cxnSp>
          <p:nvCxnSpPr>
            <p:cNvPr id="34" name="直接连接符 33"/>
            <p:cNvCxnSpPr/>
            <p:nvPr/>
          </p:nvCxnSpPr>
          <p:spPr>
            <a:xfrm>
              <a:off x="899592" y="2810807"/>
              <a:ext cx="375419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5" name="TextBox 40"/>
            <p:cNvSpPr txBox="1"/>
            <p:nvPr/>
          </p:nvSpPr>
          <p:spPr>
            <a:xfrm>
              <a:off x="971600" y="2436675"/>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smtClean="0">
                  <a:latin typeface="微软雅黑" panose="020B0503020204020204" pitchFamily="34" charset="-122"/>
                  <a:ea typeface="微软雅黑" panose="020B0503020204020204" pitchFamily="34" charset="-122"/>
                </a:rPr>
                <a:t>8</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36" name="TextBox 41"/>
            <p:cNvSpPr txBox="1"/>
            <p:nvPr/>
          </p:nvSpPr>
          <p:spPr>
            <a:xfrm>
              <a:off x="971601" y="2829517"/>
              <a:ext cx="1444950" cy="78752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37" name="组合 36"/>
          <p:cNvGrpSpPr/>
          <p:nvPr/>
        </p:nvGrpSpPr>
        <p:grpSpPr>
          <a:xfrm>
            <a:off x="1602623" y="4616102"/>
            <a:ext cx="3929175" cy="1166918"/>
            <a:chOff x="899592" y="2450122"/>
            <a:chExt cx="3126906" cy="1166918"/>
          </a:xfrm>
        </p:grpSpPr>
        <p:cxnSp>
          <p:nvCxnSpPr>
            <p:cNvPr id="38" name="直接连接符 37"/>
            <p:cNvCxnSpPr/>
            <p:nvPr/>
          </p:nvCxnSpPr>
          <p:spPr>
            <a:xfrm>
              <a:off x="899592" y="2810807"/>
              <a:ext cx="312690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9" name="TextBox 44"/>
            <p:cNvSpPr txBox="1"/>
            <p:nvPr/>
          </p:nvSpPr>
          <p:spPr>
            <a:xfrm>
              <a:off x="971600" y="2450122"/>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smtClean="0">
                  <a:latin typeface="微软雅黑" panose="020B0503020204020204" pitchFamily="34" charset="-122"/>
                  <a:ea typeface="微软雅黑" panose="020B0503020204020204" pitchFamily="34" charset="-122"/>
                </a:rPr>
                <a:t>10</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40" name="TextBox 45"/>
            <p:cNvSpPr txBox="1"/>
            <p:nvPr/>
          </p:nvSpPr>
          <p:spPr>
            <a:xfrm>
              <a:off x="971600" y="2829517"/>
              <a:ext cx="1444951" cy="78752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41" name="组合 40"/>
          <p:cNvGrpSpPr/>
          <p:nvPr/>
        </p:nvGrpSpPr>
        <p:grpSpPr>
          <a:xfrm>
            <a:off x="6404812" y="2389724"/>
            <a:ext cx="4043554" cy="1260219"/>
            <a:chOff x="6593070" y="2524195"/>
            <a:chExt cx="4043554" cy="1260219"/>
          </a:xfrm>
        </p:grpSpPr>
        <p:cxnSp>
          <p:nvCxnSpPr>
            <p:cNvPr id="42" name="直接连接符 41"/>
            <p:cNvCxnSpPr/>
            <p:nvPr/>
          </p:nvCxnSpPr>
          <p:spPr>
            <a:xfrm flipH="1">
              <a:off x="8308845" y="2934707"/>
              <a:ext cx="2327779"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3" name="TextBox 52"/>
            <p:cNvSpPr txBox="1"/>
            <p:nvPr/>
          </p:nvSpPr>
          <p:spPr>
            <a:xfrm flipH="1">
              <a:off x="8365944" y="2547128"/>
              <a:ext cx="2148358" cy="400110"/>
            </a:xfrm>
            <a:prstGeom prst="rect">
              <a:avLst/>
            </a:prstGeom>
            <a:noFill/>
          </p:spPr>
          <p:txBody>
            <a:bodyPr wrap="square" rtlCol="0">
              <a:spAutoFit/>
            </a:bodyPr>
            <a:lstStyle/>
            <a:p>
              <a:pPr algn="r"/>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593070" y="2524195"/>
              <a:ext cx="3959697" cy="1260219"/>
              <a:chOff x="6593070" y="2524195"/>
              <a:chExt cx="3959697" cy="1260219"/>
            </a:xfrm>
          </p:grpSpPr>
          <p:sp>
            <p:nvSpPr>
              <p:cNvPr id="45" name="TextBox 53"/>
              <p:cNvSpPr txBox="1"/>
              <p:nvPr/>
            </p:nvSpPr>
            <p:spPr>
              <a:xfrm flipH="1">
                <a:off x="8659905" y="2953417"/>
                <a:ext cx="1892862" cy="830997"/>
              </a:xfrm>
              <a:prstGeom prst="rect">
                <a:avLst/>
              </a:prstGeom>
              <a:noFill/>
            </p:spPr>
            <p:txBody>
              <a:bodyPr wrap="square" rtlCol="0">
                <a:spAutoFit/>
              </a:bodyPr>
              <a:lstStyle/>
              <a:p>
                <a:pPr algn="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cxnSp>
            <p:nvCxnSpPr>
              <p:cNvPr id="46" name="直接连接符 45"/>
              <p:cNvCxnSpPr/>
              <p:nvPr/>
            </p:nvCxnSpPr>
            <p:spPr>
              <a:xfrm flipH="1">
                <a:off x="6593070" y="2524195"/>
                <a:ext cx="171577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308845" y="2524195"/>
                <a:ext cx="0" cy="410512"/>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48" name="组合 47"/>
          <p:cNvGrpSpPr/>
          <p:nvPr/>
        </p:nvGrpSpPr>
        <p:grpSpPr>
          <a:xfrm>
            <a:off x="7121791" y="3736451"/>
            <a:ext cx="3326575" cy="1358766"/>
            <a:chOff x="7310049" y="3870922"/>
            <a:chExt cx="3326575" cy="1358766"/>
          </a:xfrm>
        </p:grpSpPr>
        <p:sp>
          <p:nvSpPr>
            <p:cNvPr id="49" name="TextBox 56"/>
            <p:cNvSpPr txBox="1"/>
            <p:nvPr/>
          </p:nvSpPr>
          <p:spPr>
            <a:xfrm flipH="1">
              <a:off x="8292225" y="4005849"/>
              <a:ext cx="2148358" cy="400110"/>
            </a:xfrm>
            <a:prstGeom prst="rect">
              <a:avLst/>
            </a:prstGeom>
            <a:noFill/>
          </p:spPr>
          <p:txBody>
            <a:bodyPr wrap="square" rtlCol="0">
              <a:spAutoFit/>
            </a:bodyPr>
            <a:lstStyle/>
            <a:p>
              <a:pPr algn="r"/>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5</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50" name="TextBox 57"/>
            <p:cNvSpPr txBox="1"/>
            <p:nvPr/>
          </p:nvSpPr>
          <p:spPr>
            <a:xfrm flipH="1">
              <a:off x="8659904" y="4398691"/>
              <a:ext cx="1819144" cy="830997"/>
            </a:xfrm>
            <a:prstGeom prst="rect">
              <a:avLst/>
            </a:prstGeom>
            <a:noFill/>
          </p:spPr>
          <p:txBody>
            <a:bodyPr wrap="square" rtlCol="0">
              <a:spAutoFit/>
            </a:bodyPr>
            <a:lstStyle/>
            <a:p>
              <a:pPr algn="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nvGrpSpPr>
            <p:cNvPr id="51" name="组合 50"/>
            <p:cNvGrpSpPr/>
            <p:nvPr/>
          </p:nvGrpSpPr>
          <p:grpSpPr>
            <a:xfrm>
              <a:off x="7310049" y="3870922"/>
              <a:ext cx="3326575" cy="509059"/>
              <a:chOff x="7310049" y="3870922"/>
              <a:chExt cx="3326575" cy="509059"/>
            </a:xfrm>
          </p:grpSpPr>
          <p:cxnSp>
            <p:nvCxnSpPr>
              <p:cNvPr id="52" name="直接连接符 51"/>
              <p:cNvCxnSpPr/>
              <p:nvPr/>
            </p:nvCxnSpPr>
            <p:spPr>
              <a:xfrm flipH="1">
                <a:off x="7310050" y="4379981"/>
                <a:ext cx="3326574"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7310049" y="3870922"/>
                <a:ext cx="1" cy="509059"/>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935496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500"/>
                                        <p:tgtEl>
                                          <p:spTgt spid="41"/>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2"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right)">
                                      <p:cBhvr>
                                        <p:cTn id="39" dur="500"/>
                                        <p:tgtEl>
                                          <p:spTgt spid="33"/>
                                        </p:tgtEl>
                                      </p:cBhvr>
                                    </p:animEffect>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2" presetClass="entr" presetSubtype="2"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righ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4.2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4" name="组合 3"/>
          <p:cNvGrpSpPr/>
          <p:nvPr/>
        </p:nvGrpSpPr>
        <p:grpSpPr>
          <a:xfrm>
            <a:off x="7696271" y="1439168"/>
            <a:ext cx="2722124" cy="2477002"/>
            <a:chOff x="7803849" y="1754071"/>
            <a:chExt cx="2722124" cy="2477002"/>
          </a:xfrm>
        </p:grpSpPr>
        <p:sp>
          <p:nvSpPr>
            <p:cNvPr id="5" name="Freeform 40"/>
            <p:cNvSpPr>
              <a:spLocks/>
            </p:cNvSpPr>
            <p:nvPr/>
          </p:nvSpPr>
          <p:spPr bwMode="auto">
            <a:xfrm>
              <a:off x="7803849"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Freeform 41"/>
            <p:cNvSpPr>
              <a:spLocks noEditPoints="1"/>
            </p:cNvSpPr>
            <p:nvPr/>
          </p:nvSpPr>
          <p:spPr bwMode="auto">
            <a:xfrm>
              <a:off x="7803849"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92D05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0"/>
            <p:cNvSpPr>
              <a:spLocks/>
            </p:cNvSpPr>
            <p:nvPr/>
          </p:nvSpPr>
          <p:spPr bwMode="auto">
            <a:xfrm>
              <a:off x="8802513" y="2291207"/>
              <a:ext cx="495552" cy="582170"/>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92D0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文本框 7"/>
            <p:cNvSpPr txBox="1"/>
            <p:nvPr/>
          </p:nvSpPr>
          <p:spPr>
            <a:xfrm>
              <a:off x="862534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a:t>
              </a:r>
              <a:r>
                <a:rPr lang="en-US" altLang="zh-CN" b="1" dirty="0" smtClean="0">
                  <a:solidFill>
                    <a:schemeClr val="tx1"/>
                  </a:solidFill>
                  <a:latin typeface="微软雅黑" panose="020B0503020204020204" pitchFamily="34" charset="-122"/>
                  <a:ea typeface="微软雅黑" panose="020B0503020204020204" pitchFamily="34" charset="-122"/>
                </a:rPr>
                <a:t>4</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nvGrpSpPr>
          <p:cNvPr id="9" name="组合 8"/>
          <p:cNvGrpSpPr/>
          <p:nvPr/>
        </p:nvGrpSpPr>
        <p:grpSpPr>
          <a:xfrm>
            <a:off x="5654965" y="1439168"/>
            <a:ext cx="2722124" cy="2477002"/>
            <a:chOff x="5762543" y="1754071"/>
            <a:chExt cx="2722124" cy="2477002"/>
          </a:xfrm>
        </p:grpSpPr>
        <p:sp>
          <p:nvSpPr>
            <p:cNvPr id="10" name="Freeform 42"/>
            <p:cNvSpPr>
              <a:spLocks/>
            </p:cNvSpPr>
            <p:nvPr/>
          </p:nvSpPr>
          <p:spPr bwMode="auto">
            <a:xfrm>
              <a:off x="5762543" y="1754071"/>
              <a:ext cx="2722124" cy="2444498"/>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43"/>
            <p:cNvSpPr>
              <a:spLocks noEditPoints="1"/>
            </p:cNvSpPr>
            <p:nvPr/>
          </p:nvSpPr>
          <p:spPr bwMode="auto">
            <a:xfrm>
              <a:off x="5762543" y="1754071"/>
              <a:ext cx="2722124" cy="2444498"/>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9"/>
            <p:cNvSpPr>
              <a:spLocks noEditPoints="1"/>
            </p:cNvSpPr>
            <p:nvPr/>
          </p:nvSpPr>
          <p:spPr bwMode="auto">
            <a:xfrm>
              <a:off x="6726976" y="2298243"/>
              <a:ext cx="596272" cy="527780"/>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文本框 12"/>
            <p:cNvSpPr txBox="1"/>
            <p:nvPr/>
          </p:nvSpPr>
          <p:spPr>
            <a:xfrm>
              <a:off x="656589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a:t>
              </a:r>
              <a:r>
                <a:rPr lang="en-US" altLang="zh-CN" b="1" dirty="0" smtClean="0">
                  <a:solidFill>
                    <a:schemeClr val="tx1"/>
                  </a:solidFill>
                  <a:latin typeface="微软雅黑" panose="020B0503020204020204" pitchFamily="34" charset="-122"/>
                  <a:ea typeface="微软雅黑" panose="020B0503020204020204" pitchFamily="34" charset="-122"/>
                </a:rPr>
                <a:t>3</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nvGrpSpPr>
          <p:cNvPr id="14" name="组合 13"/>
          <p:cNvGrpSpPr/>
          <p:nvPr/>
        </p:nvGrpSpPr>
        <p:grpSpPr>
          <a:xfrm>
            <a:off x="3612508" y="1439168"/>
            <a:ext cx="2719821" cy="2477002"/>
            <a:chOff x="3720086" y="1754071"/>
            <a:chExt cx="2719821" cy="2477002"/>
          </a:xfrm>
        </p:grpSpPr>
        <p:sp>
          <p:nvSpPr>
            <p:cNvPr id="15" name="Freeform 44"/>
            <p:cNvSpPr>
              <a:spLocks/>
            </p:cNvSpPr>
            <p:nvPr/>
          </p:nvSpPr>
          <p:spPr bwMode="auto">
            <a:xfrm>
              <a:off x="3720086" y="1754071"/>
              <a:ext cx="2719821" cy="2444498"/>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720086" y="1754071"/>
              <a:ext cx="2719821" cy="2477002"/>
              <a:chOff x="3720086" y="1754071"/>
              <a:chExt cx="2719821" cy="2477002"/>
            </a:xfrm>
          </p:grpSpPr>
          <p:sp>
            <p:nvSpPr>
              <p:cNvPr id="17" name="Freeform 45"/>
              <p:cNvSpPr>
                <a:spLocks noEditPoints="1"/>
              </p:cNvSpPr>
              <p:nvPr/>
            </p:nvSpPr>
            <p:spPr bwMode="auto">
              <a:xfrm>
                <a:off x="3720086" y="1754071"/>
                <a:ext cx="2719821" cy="2444498"/>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rgbClr val="00B05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48"/>
              <p:cNvSpPr>
                <a:spLocks noEditPoints="1"/>
              </p:cNvSpPr>
              <p:nvPr/>
            </p:nvSpPr>
            <p:spPr bwMode="auto">
              <a:xfrm>
                <a:off x="4681795" y="2264731"/>
                <a:ext cx="630518" cy="63051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00B0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文本框 18"/>
              <p:cNvSpPr txBox="1"/>
              <p:nvPr/>
            </p:nvSpPr>
            <p:spPr>
              <a:xfrm>
                <a:off x="4524593"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a:t>
                </a:r>
                <a:r>
                  <a:rPr lang="en-US" altLang="zh-CN" b="1" dirty="0" smtClean="0">
                    <a:solidFill>
                      <a:schemeClr val="tx1"/>
                    </a:solidFill>
                    <a:latin typeface="微软雅黑" panose="020B0503020204020204" pitchFamily="34" charset="-122"/>
                    <a:ea typeface="微软雅黑" panose="020B0503020204020204" pitchFamily="34" charset="-122"/>
                  </a:rPr>
                  <a:t>2</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grpSp>
        <p:nvGrpSpPr>
          <p:cNvPr id="20" name="组合 19"/>
          <p:cNvGrpSpPr/>
          <p:nvPr/>
        </p:nvGrpSpPr>
        <p:grpSpPr>
          <a:xfrm>
            <a:off x="1568899" y="1439168"/>
            <a:ext cx="2722124" cy="2444498"/>
            <a:chOff x="1676477" y="1754071"/>
            <a:chExt cx="2722124" cy="2444498"/>
          </a:xfrm>
        </p:grpSpPr>
        <p:sp>
          <p:nvSpPr>
            <p:cNvPr id="21"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B0F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1"/>
            <p:cNvSpPr>
              <a:spLocks/>
            </p:cNvSpPr>
            <p:nvPr/>
          </p:nvSpPr>
          <p:spPr bwMode="auto">
            <a:xfrm>
              <a:off x="2331247" y="2302862"/>
              <a:ext cx="1176430" cy="560012"/>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文本框 23"/>
            <p:cNvSpPr txBox="1"/>
            <p:nvPr/>
          </p:nvSpPr>
          <p:spPr>
            <a:xfrm>
              <a:off x="2466100" y="2907634"/>
              <a:ext cx="968535"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smtClean="0">
                  <a:solidFill>
                    <a:schemeClr val="tx1"/>
                  </a:solidFill>
                  <a:latin typeface="微软雅黑" panose="020B0503020204020204" pitchFamily="34" charset="-122"/>
                  <a:ea typeface="微软雅黑" panose="020B0503020204020204" pitchFamily="34" charset="-122"/>
                </a:rPr>
                <a:t>0 </a:t>
              </a:r>
              <a:r>
                <a:rPr lang="en-US" altLang="zh-CN" b="1" dirty="0">
                  <a:solidFill>
                    <a:schemeClr val="tx1"/>
                  </a:solidFill>
                  <a:latin typeface="微软雅黑" panose="020B0503020204020204" pitchFamily="34" charset="-122"/>
                  <a:ea typeface="微软雅黑" panose="020B0503020204020204" pitchFamily="34" charset="-122"/>
                </a:rPr>
                <a:t>1</a:t>
              </a:r>
              <a:endParaRPr lang="zh-CN" altLang="en-US" b="1" dirty="0">
                <a:solidFill>
                  <a:schemeClr val="tx1"/>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2180186" y="4140578"/>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26" name="组合 25"/>
          <p:cNvGrpSpPr/>
          <p:nvPr/>
        </p:nvGrpSpPr>
        <p:grpSpPr>
          <a:xfrm>
            <a:off x="1350688" y="4214306"/>
            <a:ext cx="843273" cy="757269"/>
            <a:chOff x="1676477" y="1754071"/>
            <a:chExt cx="2722124" cy="2444498"/>
          </a:xfrm>
        </p:grpSpPr>
        <p:sp>
          <p:nvSpPr>
            <p:cNvPr id="27"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9" name="文本框 28"/>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2180186" y="5172159"/>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31" name="组合 30"/>
          <p:cNvGrpSpPr/>
          <p:nvPr/>
        </p:nvGrpSpPr>
        <p:grpSpPr>
          <a:xfrm>
            <a:off x="1350688" y="5245887"/>
            <a:ext cx="843273" cy="757269"/>
            <a:chOff x="1676477" y="1754071"/>
            <a:chExt cx="2722124" cy="2444498"/>
          </a:xfrm>
        </p:grpSpPr>
        <p:sp>
          <p:nvSpPr>
            <p:cNvPr id="32"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B05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4" name="文本框 33"/>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48340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25"/>
                                        </p:tgtEl>
                                        <p:attrNameLst>
                                          <p:attrName>style.visibility</p:attrName>
                                        </p:attrNameLst>
                                      </p:cBhvr>
                                      <p:to>
                                        <p:strVal val="visible"/>
                                      </p:to>
                                    </p:set>
                                    <p:animEffect transition="in" filter="wipe(left)">
                                      <p:cBhvr>
                                        <p:cTn id="27" dur="50"/>
                                        <p:tgtEl>
                                          <p:spTgt spid="25"/>
                                        </p:tgtEl>
                                      </p:cBhvr>
                                    </p:animEffect>
                                  </p:childTnLst>
                                </p:cTn>
                              </p:par>
                              <p:par>
                                <p:cTn id="28" presetID="36" presetClass="emph" presetSubtype="0" fill="hold" grpId="1" nodeType="withEffect">
                                  <p:stCondLst>
                                    <p:cond delay="0"/>
                                  </p:stCondLst>
                                  <p:iterate type="lt">
                                    <p:tmPct val="30000"/>
                                  </p:iterate>
                                  <p:childTnLst>
                                    <p:animScale>
                                      <p:cBhvr>
                                        <p:cTn id="29" dur="25" autoRev="1" fill="hold">
                                          <p:stCondLst>
                                            <p:cond delay="0"/>
                                          </p:stCondLst>
                                        </p:cTn>
                                        <p:tgtEl>
                                          <p:spTgt spid="25"/>
                                        </p:tgtEl>
                                      </p:cBhvr>
                                      <p:to x="80000" y="100000"/>
                                    </p:animScale>
                                    <p:anim by="(#ppt_w*0.10)" calcmode="lin" valueType="num">
                                      <p:cBhvr>
                                        <p:cTn id="30" dur="25" autoRev="1" fill="hold">
                                          <p:stCondLst>
                                            <p:cond delay="0"/>
                                          </p:stCondLst>
                                        </p:cTn>
                                        <p:tgtEl>
                                          <p:spTgt spid="25"/>
                                        </p:tgtEl>
                                        <p:attrNameLst>
                                          <p:attrName>ppt_x</p:attrName>
                                        </p:attrNameLst>
                                      </p:cBhvr>
                                    </p:anim>
                                    <p:anim by="(-#ppt_w*0.10)" calcmode="lin" valueType="num">
                                      <p:cBhvr>
                                        <p:cTn id="31" dur="25" autoRev="1" fill="hold">
                                          <p:stCondLst>
                                            <p:cond delay="0"/>
                                          </p:stCondLst>
                                        </p:cTn>
                                        <p:tgtEl>
                                          <p:spTgt spid="25"/>
                                        </p:tgtEl>
                                        <p:attrNameLst>
                                          <p:attrName>ppt_y</p:attrName>
                                        </p:attrNameLst>
                                      </p:cBhvr>
                                    </p:anim>
                                    <p:animRot by="-480000">
                                      <p:cBhvr>
                                        <p:cTn id="32" dur="25" autoRev="1" fill="hold">
                                          <p:stCondLst>
                                            <p:cond delay="0"/>
                                          </p:stCondLst>
                                        </p:cTn>
                                        <p:tgtEl>
                                          <p:spTgt spid="25"/>
                                        </p:tgtEl>
                                        <p:attrNameLst>
                                          <p:attrName>r</p:attrName>
                                        </p:attrNameLst>
                                      </p:cBhvr>
                                    </p:animRot>
                                  </p:childTnLst>
                                </p:cTn>
                              </p:par>
                            </p:childTnLst>
                          </p:cTn>
                        </p:par>
                        <p:par>
                          <p:cTn id="33" fill="hold">
                            <p:stCondLst>
                              <p:cond delay="3795"/>
                            </p:stCondLst>
                            <p:childTnLst>
                              <p:par>
                                <p:cTn id="34" presetID="22" presetClass="entr" presetSubtype="8"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childTnLst>
                          </p:cTn>
                        </p:par>
                        <p:par>
                          <p:cTn id="37" fill="hold">
                            <p:stCondLst>
                              <p:cond delay="4295"/>
                            </p:stCondLst>
                            <p:childTnLst>
                              <p:par>
                                <p:cTn id="38" presetID="22" presetClass="entr" presetSubtype="8" fill="hold" grpId="0" nodeType="afterEffect">
                                  <p:stCondLst>
                                    <p:cond delay="0"/>
                                  </p:stCondLst>
                                  <p:iterate type="lt">
                                    <p:tmPct val="30000"/>
                                  </p:iterate>
                                  <p:childTnLst>
                                    <p:set>
                                      <p:cBhvr>
                                        <p:cTn id="39" dur="1" fill="hold">
                                          <p:stCondLst>
                                            <p:cond delay="0"/>
                                          </p:stCondLst>
                                        </p:cTn>
                                        <p:tgtEl>
                                          <p:spTgt spid="30"/>
                                        </p:tgtEl>
                                        <p:attrNameLst>
                                          <p:attrName>style.visibility</p:attrName>
                                        </p:attrNameLst>
                                      </p:cBhvr>
                                      <p:to>
                                        <p:strVal val="visible"/>
                                      </p:to>
                                    </p:set>
                                    <p:animEffect transition="in" filter="wipe(left)">
                                      <p:cBhvr>
                                        <p:cTn id="40" dur="50"/>
                                        <p:tgtEl>
                                          <p:spTgt spid="30"/>
                                        </p:tgtEl>
                                      </p:cBhvr>
                                    </p:animEffect>
                                  </p:childTnLst>
                                </p:cTn>
                              </p:par>
                              <p:par>
                                <p:cTn id="41" presetID="36" presetClass="emph" presetSubtype="0" fill="hold" grpId="1" nodeType="withEffect">
                                  <p:stCondLst>
                                    <p:cond delay="0"/>
                                  </p:stCondLst>
                                  <p:iterate type="lt">
                                    <p:tmPct val="30000"/>
                                  </p:iterate>
                                  <p:childTnLst>
                                    <p:animScale>
                                      <p:cBhvr>
                                        <p:cTn id="42" dur="25" autoRev="1" fill="hold">
                                          <p:stCondLst>
                                            <p:cond delay="0"/>
                                          </p:stCondLst>
                                        </p:cTn>
                                        <p:tgtEl>
                                          <p:spTgt spid="30"/>
                                        </p:tgtEl>
                                      </p:cBhvr>
                                      <p:to x="80000" y="100000"/>
                                    </p:animScale>
                                    <p:anim by="(#ppt_w*0.10)" calcmode="lin" valueType="num">
                                      <p:cBhvr>
                                        <p:cTn id="43" dur="25" autoRev="1" fill="hold">
                                          <p:stCondLst>
                                            <p:cond delay="0"/>
                                          </p:stCondLst>
                                        </p:cTn>
                                        <p:tgtEl>
                                          <p:spTgt spid="30"/>
                                        </p:tgtEl>
                                        <p:attrNameLst>
                                          <p:attrName>ppt_x</p:attrName>
                                        </p:attrNameLst>
                                      </p:cBhvr>
                                    </p:anim>
                                    <p:anim by="(-#ppt_w*0.10)" calcmode="lin" valueType="num">
                                      <p:cBhvr>
                                        <p:cTn id="44" dur="25" autoRev="1" fill="hold">
                                          <p:stCondLst>
                                            <p:cond delay="0"/>
                                          </p:stCondLst>
                                        </p:cTn>
                                        <p:tgtEl>
                                          <p:spTgt spid="30"/>
                                        </p:tgtEl>
                                        <p:attrNameLst>
                                          <p:attrName>ppt_y</p:attrName>
                                        </p:attrNameLst>
                                      </p:cBhvr>
                                    </p:anim>
                                    <p:animRot by="-480000">
                                      <p:cBhvr>
                                        <p:cTn id="45" dur="25" autoRev="1"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30" grpId="0"/>
      <p:bldP spid="3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4.3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4" name="Group 2"/>
          <p:cNvGrpSpPr>
            <a:grpSpLocks/>
          </p:cNvGrpSpPr>
          <p:nvPr/>
        </p:nvGrpSpPr>
        <p:grpSpPr bwMode="auto">
          <a:xfrm>
            <a:off x="3877183" y="1884490"/>
            <a:ext cx="3906838" cy="2960687"/>
            <a:chOff x="0" y="0"/>
            <a:chExt cx="3907055" cy="2960894"/>
          </a:xfrm>
        </p:grpSpPr>
        <p:sp>
          <p:nvSpPr>
            <p:cNvPr id="5" name="Freeform 2"/>
            <p:cNvSpPr>
              <a:spLocks noChangeArrowheads="1"/>
            </p:cNvSpPr>
            <p:nvPr/>
          </p:nvSpPr>
          <p:spPr bwMode="auto">
            <a:xfrm>
              <a:off x="1295872" y="400078"/>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5"/>
                <a:gd name="T37" fmla="*/ 0 h 1828"/>
                <a:gd name="T38" fmla="*/ 865 w 865"/>
                <a:gd name="T39" fmla="*/ 1828 h 18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nchor="ctr"/>
            <a:lstStyle/>
            <a:p>
              <a:pPr>
                <a:lnSpc>
                  <a:spcPct val="120000"/>
                </a:lnSpc>
              </a:pPr>
              <a:endParaRPr lang="zh-CN" altLang="en-US" sz="41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3"/>
            <p:cNvSpPr>
              <a:spLocks noChangeArrowheads="1"/>
            </p:cNvSpPr>
            <p:nvPr/>
          </p:nvSpPr>
          <p:spPr bwMode="auto">
            <a:xfrm>
              <a:off x="497291" y="0"/>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 name="T14" fmla="*/ 0 60000 65536"/>
                <a:gd name="T15" fmla="*/ 0 60000 65536"/>
                <a:gd name="T16" fmla="*/ 0 60000 65536"/>
                <a:gd name="T17" fmla="*/ 0 60000 65536"/>
                <a:gd name="T18" fmla="*/ 0 60000 65536"/>
                <a:gd name="T19" fmla="*/ 0 60000 65536"/>
                <a:gd name="T20" fmla="*/ 0 60000 65536"/>
                <a:gd name="T21" fmla="*/ 0 w 2042"/>
                <a:gd name="T22" fmla="*/ 0 h 789"/>
                <a:gd name="T23" fmla="*/ 2042 w 2042"/>
                <a:gd name="T24" fmla="*/ 789 h 7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2" h="789">
                  <a:moveTo>
                    <a:pt x="0" y="788"/>
                  </a:moveTo>
                  <a:lnTo>
                    <a:pt x="2041" y="78"/>
                  </a:lnTo>
                  <a:lnTo>
                    <a:pt x="1996" y="0"/>
                  </a:lnTo>
                  <a:lnTo>
                    <a:pt x="985" y="178"/>
                  </a:lnTo>
                  <a:lnTo>
                    <a:pt x="834" y="230"/>
                  </a:lnTo>
                  <a:lnTo>
                    <a:pt x="8" y="682"/>
                  </a:lnTo>
                  <a:lnTo>
                    <a:pt x="0" y="788"/>
                  </a:lnTo>
                </a:path>
              </a:pathLst>
            </a:cu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nchor="ctr"/>
            <a:lstStyle/>
            <a:p>
              <a:pPr>
                <a:lnSpc>
                  <a:spcPct val="120000"/>
                </a:lnSpc>
              </a:pPr>
              <a:endParaRPr lang="zh-CN" altLang="en-US" sz="41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Oval 4"/>
            <p:cNvSpPr>
              <a:spLocks noChangeArrowheads="1"/>
            </p:cNvSpPr>
            <p:nvPr/>
          </p:nvSpPr>
          <p:spPr bwMode="auto">
            <a:xfrm>
              <a:off x="1843378" y="364443"/>
              <a:ext cx="153884" cy="149017"/>
            </a:xfrm>
            <a:prstGeom prst="ellipse">
              <a:avLst/>
            </a:prstGeom>
            <a:gradFill rotWithShape="1">
              <a:gsLst>
                <a:gs pos="0">
                  <a:srgbClr val="FFFFFF"/>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pPr>
                <a:lnSpc>
                  <a:spcPct val="120000"/>
                </a:lnSpc>
              </a:pPr>
              <a:endParaRPr lang="zh-CN" altLang="en-US" sz="41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Line 5"/>
            <p:cNvSpPr>
              <a:spLocks noChangeShapeType="1"/>
            </p:cNvSpPr>
            <p:nvPr/>
          </p:nvSpPr>
          <p:spPr bwMode="auto">
            <a:xfrm>
              <a:off x="3344970" y="139298"/>
              <a:ext cx="529688" cy="1271500"/>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Line 6"/>
            <p:cNvSpPr>
              <a:spLocks noChangeShapeType="1"/>
            </p:cNvSpPr>
            <p:nvPr/>
          </p:nvSpPr>
          <p:spPr bwMode="auto">
            <a:xfrm>
              <a:off x="3333631" y="139298"/>
              <a:ext cx="1" cy="1263401"/>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Line 7"/>
            <p:cNvSpPr>
              <a:spLocks noChangeShapeType="1"/>
            </p:cNvSpPr>
            <p:nvPr/>
          </p:nvSpPr>
          <p:spPr bwMode="auto">
            <a:xfrm flipH="1">
              <a:off x="2774786" y="142538"/>
              <a:ext cx="552366" cy="1231006"/>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8"/>
            <p:cNvSpPr>
              <a:spLocks noChangeArrowheads="1"/>
            </p:cNvSpPr>
            <p:nvPr/>
          </p:nvSpPr>
          <p:spPr bwMode="auto">
            <a:xfrm>
              <a:off x="2708373" y="1381644"/>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mpd="sng">
              <a:solidFill>
                <a:srgbClr val="D7D7D7"/>
              </a:solidFill>
              <a:miter lim="800000"/>
              <a:headEnd/>
              <a:tailEnd/>
            </a:ln>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Line 9"/>
            <p:cNvSpPr>
              <a:spLocks noChangeShapeType="1"/>
            </p:cNvSpPr>
            <p:nvPr/>
          </p:nvSpPr>
          <p:spPr bwMode="auto">
            <a:xfrm>
              <a:off x="634977" y="1051215"/>
              <a:ext cx="529687" cy="1269880"/>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Line 10"/>
            <p:cNvSpPr>
              <a:spLocks noChangeShapeType="1"/>
            </p:cNvSpPr>
            <p:nvPr/>
          </p:nvSpPr>
          <p:spPr bwMode="auto">
            <a:xfrm>
              <a:off x="626877" y="1051215"/>
              <a:ext cx="1" cy="1263401"/>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Line 11"/>
            <p:cNvSpPr>
              <a:spLocks noChangeShapeType="1"/>
            </p:cNvSpPr>
            <p:nvPr/>
          </p:nvSpPr>
          <p:spPr bwMode="auto">
            <a:xfrm flipH="1">
              <a:off x="58314" y="1052834"/>
              <a:ext cx="560465" cy="1239105"/>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2"/>
            <p:cNvSpPr>
              <a:spLocks noChangeArrowheads="1"/>
            </p:cNvSpPr>
            <p:nvPr/>
          </p:nvSpPr>
          <p:spPr bwMode="auto">
            <a:xfrm>
              <a:off x="0" y="2291940"/>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70C0"/>
            </a:solidFill>
            <a:ln w="3175" cmpd="sng">
              <a:solidFill>
                <a:srgbClr val="D7D7D7"/>
              </a:solidFill>
              <a:miter lim="800000"/>
              <a:headEnd/>
              <a:tailEnd/>
            </a:ln>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 name="TextBox 53"/>
          <p:cNvSpPr>
            <a:spLocks noChangeArrowheads="1"/>
          </p:cNvSpPr>
          <p:nvPr/>
        </p:nvSpPr>
        <p:spPr bwMode="auto">
          <a:xfrm>
            <a:off x="1367449" y="3754742"/>
            <a:ext cx="2101850"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dirty="0"/>
          </a:p>
        </p:txBody>
      </p:sp>
      <p:sp>
        <p:nvSpPr>
          <p:cNvPr id="17" name="TextBox 58"/>
          <p:cNvSpPr>
            <a:spLocks noChangeArrowheads="1"/>
          </p:cNvSpPr>
          <p:nvPr/>
        </p:nvSpPr>
        <p:spPr bwMode="auto">
          <a:xfrm>
            <a:off x="1611289" y="4044320"/>
            <a:ext cx="1928960" cy="1940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96" tIns="46648" rIns="93296" bIns="46648">
            <a:spAutoFit/>
          </a:bodyPr>
          <a:lstStyle/>
          <a:p>
            <a:pPr>
              <a:lnSpc>
                <a:spcPct val="15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600" dirty="0"/>
          </a:p>
        </p:txBody>
      </p:sp>
      <p:sp>
        <p:nvSpPr>
          <p:cNvPr id="18" name="TextBox 53"/>
          <p:cNvSpPr>
            <a:spLocks noChangeArrowheads="1"/>
          </p:cNvSpPr>
          <p:nvPr/>
        </p:nvSpPr>
        <p:spPr bwMode="auto">
          <a:xfrm>
            <a:off x="8151703" y="2676652"/>
            <a:ext cx="2143125"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algn="r"/>
            <a:r>
              <a:rPr lang="zh-CN" altLang="en-US" b="1">
                <a:latin typeface="微软雅黑" panose="020B0503020204020204" pitchFamily="34" charset="-122"/>
                <a:ea typeface="微软雅黑" panose="020B0503020204020204" pitchFamily="34" charset="-122"/>
                <a:sym typeface="宋体" panose="02010600030101010101" pitchFamily="2" charset="-122"/>
              </a:rPr>
              <a:t>单击此处添加标题</a:t>
            </a:r>
            <a:endParaRPr lang="zh-CN" altLang="en-US">
              <a:ea typeface="微软雅黑" panose="020B0503020204020204" pitchFamily="34" charset="-122"/>
              <a:sym typeface="宋体" panose="02010600030101010101" pitchFamily="2" charset="-122"/>
            </a:endParaRPr>
          </a:p>
        </p:txBody>
      </p:sp>
      <p:sp>
        <p:nvSpPr>
          <p:cNvPr id="19" name="TextBox 60"/>
          <p:cNvSpPr>
            <a:spLocks noChangeArrowheads="1"/>
          </p:cNvSpPr>
          <p:nvPr/>
        </p:nvSpPr>
        <p:spPr bwMode="auto">
          <a:xfrm>
            <a:off x="8531114" y="2985281"/>
            <a:ext cx="1930697" cy="1940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96" tIns="46648" rIns="93296" bIns="46648">
            <a:spAutoFit/>
          </a:bodyPr>
          <a:lstStyle/>
          <a:p>
            <a:pPr>
              <a:lnSpc>
                <a:spcPct val="15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600" dirty="0"/>
          </a:p>
        </p:txBody>
      </p:sp>
      <p:pic>
        <p:nvPicPr>
          <p:cNvPr id="20" name="Picture 12" descr="S11_Rafa"/>
          <p:cNvPicPr>
            <a:picLocks noChangeAspect="1" noChangeArrowheads="1"/>
          </p:cNvPicPr>
          <p:nvPr/>
        </p:nvPicPr>
        <p:blipFill>
          <a:blip r:embed="rId3">
            <a:extLst>
              <a:ext uri="{28A0092B-C50C-407E-A947-70E740481C1C}">
                <a14:useLocalDpi xmlns:a14="http://schemas.microsoft.com/office/drawing/2010/main" val="0"/>
              </a:ext>
            </a:extLst>
          </a:blip>
          <a:srcRect l="61249" t="17223" r="31250" b="72960"/>
          <a:stretch>
            <a:fillRect/>
          </a:stretch>
        </p:blipFill>
        <p:spPr bwMode="auto">
          <a:xfrm>
            <a:off x="2092301" y="2987979"/>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3" descr="S11_Rafa"/>
          <p:cNvPicPr>
            <a:picLocks noChangeAspect="1" noChangeArrowheads="1"/>
          </p:cNvPicPr>
          <p:nvPr/>
        </p:nvPicPr>
        <p:blipFill>
          <a:blip r:embed="rId3">
            <a:extLst>
              <a:ext uri="{28A0092B-C50C-407E-A947-70E740481C1C}">
                <a14:useLocalDpi xmlns:a14="http://schemas.microsoft.com/office/drawing/2010/main" val="0"/>
              </a:ext>
            </a:extLst>
          </a:blip>
          <a:srcRect l="74445" t="17223" r="17776" b="72591"/>
          <a:stretch>
            <a:fillRect/>
          </a:stretch>
        </p:blipFill>
        <p:spPr bwMode="auto">
          <a:xfrm>
            <a:off x="9058165" y="1884490"/>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5544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
                                        </p:tgtEl>
                                        <p:attrNameLst>
                                          <p:attrName>ppt_x,ppt_y</p:attrName>
                                        </p:attrNameLst>
                                      </p:cBhvr>
                                      <p:rCtr x="0" y="0"/>
                                    </p:animMotion>
                                    <p:animEffect>
                                      <p:cBhvr>
                                        <p:cTn id="9" dur="1000"/>
                                        <p:tgtEl>
                                          <p:spTgt spid="4"/>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35" presetClass="emph" presetSubtype="0" repeatCount="5000" fill="hold" nodeType="withEffect">
                                  <p:stCondLst>
                                    <p:cond delay="0"/>
                                  </p:stCondLst>
                                  <p:childTnLst>
                                    <p:anim calcmode="fmla" valueType="str">
                                      <p:cBhvr>
                                        <p:cTn id="14" dur="100" fill="hold"/>
                                        <p:tgtEl>
                                          <p:spTgt spid="20"/>
                                        </p:tgtEl>
                                        <p:attrNameLst>
                                          <p:attrName>style.visibility</p:attrName>
                                        </p:attrNameLst>
                                      </p:cBhvr>
                                      <p:tavLst>
                                        <p:tav tm="0">
                                          <p:val>
                                            <p:strVal val="hidden"/>
                                          </p:val>
                                        </p:tav>
                                        <p:tav tm="50000">
                                          <p:val>
                                            <p:strVal val="visible"/>
                                          </p:val>
                                        </p:tav>
                                      </p:tavLst>
                                    </p:anim>
                                  </p:childTnLst>
                                </p:cTn>
                              </p:par>
                            </p:childTnLst>
                          </p:cTn>
                        </p:par>
                        <p:par>
                          <p:cTn id="15" fill="hold">
                            <p:stCondLst>
                              <p:cond delay="1500"/>
                            </p:stCondLst>
                            <p:childTnLst>
                              <p:par>
                                <p:cTn id="16" presetID="1"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par>
                                <p:cTn id="18" presetID="35" presetClass="emph" presetSubtype="0" repeatCount="5000" fill="hold" nodeType="withEffect">
                                  <p:stCondLst>
                                    <p:cond delay="0"/>
                                  </p:stCondLst>
                                  <p:childTnLst>
                                    <p:anim calcmode="fmla" valueType="str">
                                      <p:cBhvr>
                                        <p:cTn id="19" dur="100" fill="hold"/>
                                        <p:tgtEl>
                                          <p:spTgt spid="21"/>
                                        </p:tgtEl>
                                        <p:attrNameLst>
                                          <p:attrName>style.visibility</p:attrName>
                                        </p:attrNameLst>
                                      </p:cBhvr>
                                      <p:tavLst>
                                        <p:tav tm="0">
                                          <p:val>
                                            <p:strVal val="hidden"/>
                                          </p:val>
                                        </p:tav>
                                        <p:tav tm="50000">
                                          <p:val>
                                            <p:strVal val="visible"/>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100000">
                                          <p:val>
                                            <p:strVal val="#ppt_x"/>
                                          </p:val>
                                        </p:tav>
                                      </p:tavLst>
                                    </p:anim>
                                    <p:anim calcmode="lin" valueType="num">
                                      <p:cBhvr>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ppt_x</p:attrName>
                                        </p:attrNameLst>
                                      </p:cBhvr>
                                      <p:tavLst>
                                        <p:tav tm="0">
                                          <p:val>
                                            <p:strVal val="#ppt_x"/>
                                          </p:val>
                                        </p:tav>
                                        <p:tav tm="100000">
                                          <p:val>
                                            <p:strVal val="#ppt_x"/>
                                          </p:val>
                                        </p:tav>
                                      </p:tavLst>
                                    </p:anim>
                                    <p:anim calcmode="lin" valueType="num">
                                      <p:cBhvr>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ppt_x</p:attrName>
                                        </p:attrNameLst>
                                      </p:cBhvr>
                                      <p:tavLst>
                                        <p:tav tm="0">
                                          <p:val>
                                            <p:strVal val="#ppt_x"/>
                                          </p:val>
                                        </p:tav>
                                        <p:tav tm="100000">
                                          <p:val>
                                            <p:strVal val="#ppt_x"/>
                                          </p:val>
                                        </p:tav>
                                      </p:tavLst>
                                    </p:anim>
                                    <p:anim calcmode="lin" valueType="num">
                                      <p:cBhvr>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ppt_x</p:attrName>
                                        </p:attrNameLst>
                                      </p:cBhvr>
                                      <p:tavLst>
                                        <p:tav tm="0">
                                          <p:val>
                                            <p:strVal val="#ppt_x"/>
                                          </p:val>
                                        </p:tav>
                                        <p:tav tm="100000">
                                          <p:val>
                                            <p:strVal val="#ppt_x"/>
                                          </p:val>
                                        </p:tav>
                                      </p:tavLst>
                                    </p:anim>
                                    <p:anim calcmode="lin" valueType="num">
                                      <p:cBhvr>
                                        <p:cTn id="3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utoUpdateAnimBg="0"/>
      <p:bldP spid="17" grpId="0" bldLvl="0" autoUpdateAnimBg="0"/>
      <p:bldP spid="18" grpId="0" bldLvl="0" autoUpdateAnimBg="0"/>
      <p:bldP spid="19"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4.4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sp>
        <p:nvSpPr>
          <p:cNvPr id="54" name="TextBox 3"/>
          <p:cNvSpPr>
            <a:spLocks noChangeArrowheads="1"/>
          </p:cNvSpPr>
          <p:nvPr/>
        </p:nvSpPr>
        <p:spPr bwMode="auto">
          <a:xfrm>
            <a:off x="6536751" y="3852971"/>
            <a:ext cx="28784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TextBox 4"/>
          <p:cNvSpPr>
            <a:spLocks noChangeArrowheads="1"/>
          </p:cNvSpPr>
          <p:nvPr/>
        </p:nvSpPr>
        <p:spPr bwMode="auto">
          <a:xfrm>
            <a:off x="3911285" y="5217663"/>
            <a:ext cx="31496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b="1" dirty="0">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TextBox 5"/>
          <p:cNvSpPr>
            <a:spLocks noChangeArrowheads="1"/>
          </p:cNvSpPr>
          <p:nvPr/>
        </p:nvSpPr>
        <p:spPr bwMode="auto">
          <a:xfrm>
            <a:off x="8689253" y="2634759"/>
            <a:ext cx="26050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7" name="Group 5"/>
          <p:cNvGrpSpPr>
            <a:grpSpLocks/>
          </p:cNvGrpSpPr>
          <p:nvPr/>
        </p:nvGrpSpPr>
        <p:grpSpPr bwMode="auto">
          <a:xfrm>
            <a:off x="1335641" y="2244206"/>
            <a:ext cx="2575644" cy="3551233"/>
            <a:chOff x="0" y="0"/>
            <a:chExt cx="1944688" cy="2681281"/>
          </a:xfrm>
          <a:solidFill>
            <a:srgbClr val="00B050"/>
          </a:solidFill>
        </p:grpSpPr>
        <p:sp>
          <p:nvSpPr>
            <p:cNvPr id="58" name="椭圆​​ 2"/>
            <p:cNvSpPr>
              <a:spLocks noChangeArrowheads="1"/>
            </p:cNvSpPr>
            <p:nvPr/>
          </p:nvSpPr>
          <p:spPr bwMode="auto">
            <a:xfrm>
              <a:off x="0" y="0"/>
              <a:ext cx="1944688" cy="2447925"/>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华文细黑" panose="02010600040101010101" pitchFamily="2" charset="-122"/>
                <a:sym typeface="Arial" panose="020B0604020202020204" pitchFamily="34" charset="0"/>
              </a:endParaRPr>
            </a:p>
          </p:txBody>
        </p:sp>
        <p:sp>
          <p:nvSpPr>
            <p:cNvPr id="59" name="椭圆​​ 6"/>
            <p:cNvSpPr>
              <a:spLocks noChangeArrowheads="1"/>
            </p:cNvSpPr>
            <p:nvPr/>
          </p:nvSpPr>
          <p:spPr bwMode="auto">
            <a:xfrm>
              <a:off x="216198" y="2530160"/>
              <a:ext cx="1512168" cy="1511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b="1">
                <a:sym typeface="宋体" panose="02010600030101010101" pitchFamily="2" charset="-122"/>
              </a:endParaRPr>
            </a:p>
          </p:txBody>
        </p:sp>
        <p:sp>
          <p:nvSpPr>
            <p:cNvPr id="60" name="矩形​​ 16"/>
            <p:cNvSpPr>
              <a:spLocks noChangeArrowheads="1"/>
            </p:cNvSpPr>
            <p:nvPr/>
          </p:nvSpPr>
          <p:spPr bwMode="auto">
            <a:xfrm>
              <a:off x="542443" y="510708"/>
              <a:ext cx="836570" cy="6274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点击录</a:t>
              </a:r>
              <a:endParaRPr lang="en-US" altLang="zh-CN" sz="2400" b="1" dirty="0">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入内容</a:t>
              </a:r>
              <a:endParaRPr lang="zh-CN" altLang="en-US" dirty="0">
                <a:solidFill>
                  <a:schemeClr val="bg1"/>
                </a:solidFill>
              </a:endParaRPr>
            </a:p>
          </p:txBody>
        </p:sp>
      </p:grpSp>
      <p:grpSp>
        <p:nvGrpSpPr>
          <p:cNvPr id="61" name="Group 9"/>
          <p:cNvGrpSpPr>
            <a:grpSpLocks/>
          </p:cNvGrpSpPr>
          <p:nvPr/>
        </p:nvGrpSpPr>
        <p:grpSpPr bwMode="auto">
          <a:xfrm>
            <a:off x="4629724" y="1750520"/>
            <a:ext cx="1907027" cy="2577746"/>
            <a:chOff x="0" y="0"/>
            <a:chExt cx="1439862" cy="1946260"/>
          </a:xfrm>
          <a:solidFill>
            <a:srgbClr val="00B0F0"/>
          </a:solidFill>
        </p:grpSpPr>
        <p:sp>
          <p:nvSpPr>
            <p:cNvPr id="62" name="椭圆​​ 2"/>
            <p:cNvSpPr>
              <a:spLocks noChangeArrowheads="1"/>
            </p:cNvSpPr>
            <p:nvPr/>
          </p:nvSpPr>
          <p:spPr bwMode="auto">
            <a:xfrm>
              <a:off x="0" y="0"/>
              <a:ext cx="1439862" cy="1812925"/>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华文细黑" panose="02010600040101010101" pitchFamily="2" charset="-122"/>
                <a:sym typeface="Arial" panose="020B0604020202020204" pitchFamily="34" charset="0"/>
              </a:endParaRPr>
            </a:p>
          </p:txBody>
        </p:sp>
        <p:sp>
          <p:nvSpPr>
            <p:cNvPr id="63" name="椭圆​​ 9"/>
            <p:cNvSpPr>
              <a:spLocks noChangeArrowheads="1"/>
            </p:cNvSpPr>
            <p:nvPr/>
          </p:nvSpPr>
          <p:spPr bwMode="auto">
            <a:xfrm>
              <a:off x="127074" y="1851416"/>
              <a:ext cx="1116000" cy="948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b="1">
                <a:sym typeface="宋体" panose="02010600030101010101" pitchFamily="2" charset="-122"/>
              </a:endParaRPr>
            </a:p>
          </p:txBody>
        </p:sp>
        <p:sp>
          <p:nvSpPr>
            <p:cNvPr id="64" name="矩形​​ 17"/>
            <p:cNvSpPr>
              <a:spLocks noChangeArrowheads="1"/>
            </p:cNvSpPr>
            <p:nvPr/>
          </p:nvSpPr>
          <p:spPr bwMode="auto">
            <a:xfrm>
              <a:off x="330756" y="326679"/>
              <a:ext cx="720379" cy="534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点击录</a:t>
              </a:r>
              <a:endParaRPr lang="en-US" altLang="zh-CN" sz="2000" b="1" dirty="0">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a:p>
              <a:pPr algn="ctr"/>
              <a:r>
                <a:rPr lang="zh-CN" altLang="en-US" sz="2000" b="1" dirty="0">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入内容</a:t>
              </a:r>
              <a:endParaRPr lang="zh-CN" altLang="en-US" dirty="0">
                <a:solidFill>
                  <a:schemeClr val="bg1"/>
                </a:solidFill>
              </a:endParaRPr>
            </a:p>
          </p:txBody>
        </p:sp>
      </p:grpSp>
      <p:grpSp>
        <p:nvGrpSpPr>
          <p:cNvPr id="65" name="Group 13"/>
          <p:cNvGrpSpPr>
            <a:grpSpLocks/>
          </p:cNvGrpSpPr>
          <p:nvPr/>
        </p:nvGrpSpPr>
        <p:grpSpPr bwMode="auto">
          <a:xfrm>
            <a:off x="7324648" y="1388038"/>
            <a:ext cx="1341437" cy="1797694"/>
            <a:chOff x="0" y="0"/>
            <a:chExt cx="1012825" cy="1357676"/>
          </a:xfrm>
          <a:solidFill>
            <a:srgbClr val="0070C0"/>
          </a:solidFill>
        </p:grpSpPr>
        <p:sp>
          <p:nvSpPr>
            <p:cNvPr id="66" name="椭圆​​ 2"/>
            <p:cNvSpPr>
              <a:spLocks noChangeArrowheads="1"/>
            </p:cNvSpPr>
            <p:nvPr/>
          </p:nvSpPr>
          <p:spPr bwMode="auto">
            <a:xfrm>
              <a:off x="0" y="0"/>
              <a:ext cx="1012825" cy="1274762"/>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华文细黑" panose="02010600040101010101" pitchFamily="2" charset="-122"/>
                <a:sym typeface="Arial" panose="020B0604020202020204" pitchFamily="34" charset="0"/>
              </a:endParaRPr>
            </a:p>
          </p:txBody>
        </p:sp>
        <p:sp>
          <p:nvSpPr>
            <p:cNvPr id="67" name="椭圆​​ 10"/>
            <p:cNvSpPr>
              <a:spLocks noChangeArrowheads="1"/>
            </p:cNvSpPr>
            <p:nvPr/>
          </p:nvSpPr>
          <p:spPr bwMode="auto">
            <a:xfrm>
              <a:off x="144145" y="1262832"/>
              <a:ext cx="720000" cy="948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b="1">
                <a:sym typeface="宋体" panose="02010600030101010101" pitchFamily="2" charset="-122"/>
              </a:endParaRPr>
            </a:p>
          </p:txBody>
        </p:sp>
        <p:sp>
          <p:nvSpPr>
            <p:cNvPr id="68" name="矩形​​ 18"/>
            <p:cNvSpPr>
              <a:spLocks noChangeArrowheads="1"/>
            </p:cNvSpPr>
            <p:nvPr/>
          </p:nvSpPr>
          <p:spPr bwMode="auto">
            <a:xfrm>
              <a:off x="203524" y="210633"/>
              <a:ext cx="604189" cy="4416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点击录</a:t>
              </a:r>
              <a:endParaRPr lang="en-US" altLang="zh-CN" sz="1600" b="1" dirty="0">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sym typeface="Arial Unicode MS" panose="020B0604020202020204" pitchFamily="34" charset="-122"/>
                </a:rPr>
                <a:t>入内容</a:t>
              </a:r>
              <a:endParaRPr lang="zh-CN" altLang="en-US" dirty="0">
                <a:solidFill>
                  <a:schemeClr val="bg1"/>
                </a:solidFill>
              </a:endParaRPr>
            </a:p>
          </p:txBody>
        </p:sp>
      </p:grpSp>
    </p:spTree>
    <p:extLst>
      <p:ext uri="{BB962C8B-B14F-4D97-AF65-F5344CB8AC3E}">
        <p14:creationId xmlns:p14="http://schemas.microsoft.com/office/powerpoint/2010/main" val="2082088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p:cBhvr>
                                        <p:cTn id="7" dur="362">
                                          <p:stCondLst>
                                            <p:cond delay="0"/>
                                          </p:stCondLst>
                                        </p:cTn>
                                        <p:tgtEl>
                                          <p:spTgt spid="57"/>
                                        </p:tgtEl>
                                      </p:cBhvr>
                                    </p:animEffect>
                                    <p:anim calcmode="lin" valueType="num">
                                      <p:cBhvr>
                                        <p:cTn id="8" dur="1139" tmFilter="0,0; 0.14,0.36; 0.43,0.73; 0.71,0.91; 1.0,1.0">
                                          <p:stCondLst>
                                            <p:cond delay="0"/>
                                          </p:stCondLst>
                                        </p:cTn>
                                        <p:tgtEl>
                                          <p:spTgt spid="5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5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5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5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57"/>
                                        </p:tgtEl>
                                        <p:attrNameLst>
                                          <p:attrName>ppt_y</p:attrName>
                                        </p:attrNameLst>
                                      </p:cBhvr>
                                      <p:tavLst>
                                        <p:tav tm="0" fmla="#ppt_y-sin(pi*$)/81">
                                          <p:val>
                                            <p:fltVal val="0"/>
                                          </p:val>
                                        </p:tav>
                                        <p:tav tm="100000">
                                          <p:val>
                                            <p:fltVal val="1"/>
                                          </p:val>
                                        </p:tav>
                                      </p:tavLst>
                                    </p:anim>
                                    <p:animScale>
                                      <p:cBhvr>
                                        <p:cTn id="13" dur="16">
                                          <p:stCondLst>
                                            <p:cond delay="406"/>
                                          </p:stCondLst>
                                        </p:cTn>
                                        <p:tgtEl>
                                          <p:spTgt spid="57"/>
                                        </p:tgtEl>
                                      </p:cBhvr>
                                      <p:to x="100000" y="60000"/>
                                    </p:animScale>
                                    <p:animScale>
                                      <p:cBhvr>
                                        <p:cTn id="14" dur="104" decel="50000">
                                          <p:stCondLst>
                                            <p:cond delay="423"/>
                                          </p:stCondLst>
                                        </p:cTn>
                                        <p:tgtEl>
                                          <p:spTgt spid="57"/>
                                        </p:tgtEl>
                                      </p:cBhvr>
                                      <p:to x="100000" y="100000"/>
                                    </p:animScale>
                                    <p:animScale>
                                      <p:cBhvr>
                                        <p:cTn id="15" dur="16">
                                          <p:stCondLst>
                                            <p:cond delay="820"/>
                                          </p:stCondLst>
                                        </p:cTn>
                                        <p:tgtEl>
                                          <p:spTgt spid="57"/>
                                        </p:tgtEl>
                                      </p:cBhvr>
                                      <p:to x="100000" y="80000"/>
                                    </p:animScale>
                                    <p:animScale>
                                      <p:cBhvr>
                                        <p:cTn id="16" dur="104" decel="50000">
                                          <p:stCondLst>
                                            <p:cond delay="836"/>
                                          </p:stCondLst>
                                        </p:cTn>
                                        <p:tgtEl>
                                          <p:spTgt spid="57"/>
                                        </p:tgtEl>
                                      </p:cBhvr>
                                      <p:to x="100000" y="100000"/>
                                    </p:animScale>
                                    <p:animScale>
                                      <p:cBhvr>
                                        <p:cTn id="17" dur="16">
                                          <p:stCondLst>
                                            <p:cond delay="1026"/>
                                          </p:stCondLst>
                                        </p:cTn>
                                        <p:tgtEl>
                                          <p:spTgt spid="57"/>
                                        </p:tgtEl>
                                      </p:cBhvr>
                                      <p:to x="100000" y="90000"/>
                                    </p:animScale>
                                    <p:animScale>
                                      <p:cBhvr>
                                        <p:cTn id="18" dur="104" decel="50000">
                                          <p:stCondLst>
                                            <p:cond delay="1042"/>
                                          </p:stCondLst>
                                        </p:cTn>
                                        <p:tgtEl>
                                          <p:spTgt spid="57"/>
                                        </p:tgtEl>
                                      </p:cBhvr>
                                      <p:to x="100000" y="100000"/>
                                    </p:animScale>
                                    <p:animScale>
                                      <p:cBhvr>
                                        <p:cTn id="19" dur="16">
                                          <p:stCondLst>
                                            <p:cond delay="1130"/>
                                          </p:stCondLst>
                                        </p:cTn>
                                        <p:tgtEl>
                                          <p:spTgt spid="57"/>
                                        </p:tgtEl>
                                      </p:cBhvr>
                                      <p:to x="100000" y="95000"/>
                                    </p:animScale>
                                    <p:animScale>
                                      <p:cBhvr>
                                        <p:cTn id="20" dur="104" decel="50000">
                                          <p:stCondLst>
                                            <p:cond delay="1146"/>
                                          </p:stCondLst>
                                        </p:cTn>
                                        <p:tgtEl>
                                          <p:spTgt spid="57"/>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61"/>
                                        </p:tgtEl>
                                        <p:attrNameLst>
                                          <p:attrName>style.visibility</p:attrName>
                                        </p:attrNameLst>
                                      </p:cBhvr>
                                      <p:to>
                                        <p:strVal val="visible"/>
                                      </p:to>
                                    </p:set>
                                    <p:animEffect>
                                      <p:cBhvr>
                                        <p:cTn id="23" dur="362">
                                          <p:stCondLst>
                                            <p:cond delay="0"/>
                                          </p:stCondLst>
                                        </p:cTn>
                                        <p:tgtEl>
                                          <p:spTgt spid="61"/>
                                        </p:tgtEl>
                                      </p:cBhvr>
                                    </p:animEffect>
                                    <p:anim calcmode="lin" valueType="num">
                                      <p:cBhvr>
                                        <p:cTn id="24" dur="1139" tmFilter="0,0; 0.14,0.36; 0.43,0.73; 0.71,0.91; 1.0,1.0">
                                          <p:stCondLst>
                                            <p:cond delay="0"/>
                                          </p:stCondLst>
                                        </p:cTn>
                                        <p:tgtEl>
                                          <p:spTgt spid="61"/>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61"/>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61"/>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61"/>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61"/>
                                        </p:tgtEl>
                                        <p:attrNameLst>
                                          <p:attrName>ppt_y</p:attrName>
                                        </p:attrNameLst>
                                      </p:cBhvr>
                                      <p:tavLst>
                                        <p:tav tm="0" fmla="#ppt_y-sin(pi*$)/81">
                                          <p:val>
                                            <p:fltVal val="0"/>
                                          </p:val>
                                        </p:tav>
                                        <p:tav tm="100000">
                                          <p:val>
                                            <p:fltVal val="1"/>
                                          </p:val>
                                        </p:tav>
                                      </p:tavLst>
                                    </p:anim>
                                    <p:animScale>
                                      <p:cBhvr>
                                        <p:cTn id="29" dur="16">
                                          <p:stCondLst>
                                            <p:cond delay="406"/>
                                          </p:stCondLst>
                                        </p:cTn>
                                        <p:tgtEl>
                                          <p:spTgt spid="61"/>
                                        </p:tgtEl>
                                      </p:cBhvr>
                                      <p:to x="100000" y="60000"/>
                                    </p:animScale>
                                    <p:animScale>
                                      <p:cBhvr>
                                        <p:cTn id="30" dur="104" decel="50000">
                                          <p:stCondLst>
                                            <p:cond delay="423"/>
                                          </p:stCondLst>
                                        </p:cTn>
                                        <p:tgtEl>
                                          <p:spTgt spid="61"/>
                                        </p:tgtEl>
                                      </p:cBhvr>
                                      <p:to x="100000" y="100000"/>
                                    </p:animScale>
                                    <p:animScale>
                                      <p:cBhvr>
                                        <p:cTn id="31" dur="16">
                                          <p:stCondLst>
                                            <p:cond delay="820"/>
                                          </p:stCondLst>
                                        </p:cTn>
                                        <p:tgtEl>
                                          <p:spTgt spid="61"/>
                                        </p:tgtEl>
                                      </p:cBhvr>
                                      <p:to x="100000" y="80000"/>
                                    </p:animScale>
                                    <p:animScale>
                                      <p:cBhvr>
                                        <p:cTn id="32" dur="104" decel="50000">
                                          <p:stCondLst>
                                            <p:cond delay="836"/>
                                          </p:stCondLst>
                                        </p:cTn>
                                        <p:tgtEl>
                                          <p:spTgt spid="61"/>
                                        </p:tgtEl>
                                      </p:cBhvr>
                                      <p:to x="100000" y="100000"/>
                                    </p:animScale>
                                    <p:animScale>
                                      <p:cBhvr>
                                        <p:cTn id="33" dur="16">
                                          <p:stCondLst>
                                            <p:cond delay="1026"/>
                                          </p:stCondLst>
                                        </p:cTn>
                                        <p:tgtEl>
                                          <p:spTgt spid="61"/>
                                        </p:tgtEl>
                                      </p:cBhvr>
                                      <p:to x="100000" y="90000"/>
                                    </p:animScale>
                                    <p:animScale>
                                      <p:cBhvr>
                                        <p:cTn id="34" dur="104" decel="50000">
                                          <p:stCondLst>
                                            <p:cond delay="1042"/>
                                          </p:stCondLst>
                                        </p:cTn>
                                        <p:tgtEl>
                                          <p:spTgt spid="61"/>
                                        </p:tgtEl>
                                      </p:cBhvr>
                                      <p:to x="100000" y="100000"/>
                                    </p:animScale>
                                    <p:animScale>
                                      <p:cBhvr>
                                        <p:cTn id="35" dur="16">
                                          <p:stCondLst>
                                            <p:cond delay="1130"/>
                                          </p:stCondLst>
                                        </p:cTn>
                                        <p:tgtEl>
                                          <p:spTgt spid="61"/>
                                        </p:tgtEl>
                                      </p:cBhvr>
                                      <p:to x="100000" y="95000"/>
                                    </p:animScale>
                                    <p:animScale>
                                      <p:cBhvr>
                                        <p:cTn id="36" dur="104" decel="50000">
                                          <p:stCondLst>
                                            <p:cond delay="1146"/>
                                          </p:stCondLst>
                                        </p:cTn>
                                        <p:tgtEl>
                                          <p:spTgt spid="61"/>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65"/>
                                        </p:tgtEl>
                                        <p:attrNameLst>
                                          <p:attrName>style.visibility</p:attrName>
                                        </p:attrNameLst>
                                      </p:cBhvr>
                                      <p:to>
                                        <p:strVal val="visible"/>
                                      </p:to>
                                    </p:set>
                                    <p:animEffect>
                                      <p:cBhvr>
                                        <p:cTn id="39" dur="362">
                                          <p:stCondLst>
                                            <p:cond delay="0"/>
                                          </p:stCondLst>
                                        </p:cTn>
                                        <p:tgtEl>
                                          <p:spTgt spid="65"/>
                                        </p:tgtEl>
                                      </p:cBhvr>
                                    </p:animEffect>
                                    <p:anim calcmode="lin" valueType="num">
                                      <p:cBhvr>
                                        <p:cTn id="40" dur="1139" tmFilter="0,0; 0.14,0.36; 0.43,0.73; 0.71,0.91; 1.0,1.0">
                                          <p:stCondLst>
                                            <p:cond delay="0"/>
                                          </p:stCondLst>
                                        </p:cTn>
                                        <p:tgtEl>
                                          <p:spTgt spid="65"/>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65"/>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65"/>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65"/>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65"/>
                                        </p:tgtEl>
                                        <p:attrNameLst>
                                          <p:attrName>ppt_y</p:attrName>
                                        </p:attrNameLst>
                                      </p:cBhvr>
                                      <p:tavLst>
                                        <p:tav tm="0" fmla="#ppt_y-sin(pi*$)/81">
                                          <p:val>
                                            <p:fltVal val="0"/>
                                          </p:val>
                                        </p:tav>
                                        <p:tav tm="100000">
                                          <p:val>
                                            <p:fltVal val="1"/>
                                          </p:val>
                                        </p:tav>
                                      </p:tavLst>
                                    </p:anim>
                                    <p:animScale>
                                      <p:cBhvr>
                                        <p:cTn id="45" dur="16">
                                          <p:stCondLst>
                                            <p:cond delay="406"/>
                                          </p:stCondLst>
                                        </p:cTn>
                                        <p:tgtEl>
                                          <p:spTgt spid="65"/>
                                        </p:tgtEl>
                                      </p:cBhvr>
                                      <p:to x="100000" y="60000"/>
                                    </p:animScale>
                                    <p:animScale>
                                      <p:cBhvr>
                                        <p:cTn id="46" dur="104" decel="50000">
                                          <p:stCondLst>
                                            <p:cond delay="423"/>
                                          </p:stCondLst>
                                        </p:cTn>
                                        <p:tgtEl>
                                          <p:spTgt spid="65"/>
                                        </p:tgtEl>
                                      </p:cBhvr>
                                      <p:to x="100000" y="100000"/>
                                    </p:animScale>
                                    <p:animScale>
                                      <p:cBhvr>
                                        <p:cTn id="47" dur="16">
                                          <p:stCondLst>
                                            <p:cond delay="820"/>
                                          </p:stCondLst>
                                        </p:cTn>
                                        <p:tgtEl>
                                          <p:spTgt spid="65"/>
                                        </p:tgtEl>
                                      </p:cBhvr>
                                      <p:to x="100000" y="80000"/>
                                    </p:animScale>
                                    <p:animScale>
                                      <p:cBhvr>
                                        <p:cTn id="48" dur="104" decel="50000">
                                          <p:stCondLst>
                                            <p:cond delay="836"/>
                                          </p:stCondLst>
                                        </p:cTn>
                                        <p:tgtEl>
                                          <p:spTgt spid="65"/>
                                        </p:tgtEl>
                                      </p:cBhvr>
                                      <p:to x="100000" y="100000"/>
                                    </p:animScale>
                                    <p:animScale>
                                      <p:cBhvr>
                                        <p:cTn id="49" dur="16">
                                          <p:stCondLst>
                                            <p:cond delay="1026"/>
                                          </p:stCondLst>
                                        </p:cTn>
                                        <p:tgtEl>
                                          <p:spTgt spid="65"/>
                                        </p:tgtEl>
                                      </p:cBhvr>
                                      <p:to x="100000" y="90000"/>
                                    </p:animScale>
                                    <p:animScale>
                                      <p:cBhvr>
                                        <p:cTn id="50" dur="104" decel="50000">
                                          <p:stCondLst>
                                            <p:cond delay="1042"/>
                                          </p:stCondLst>
                                        </p:cTn>
                                        <p:tgtEl>
                                          <p:spTgt spid="65"/>
                                        </p:tgtEl>
                                      </p:cBhvr>
                                      <p:to x="100000" y="100000"/>
                                    </p:animScale>
                                    <p:animScale>
                                      <p:cBhvr>
                                        <p:cTn id="51" dur="16">
                                          <p:stCondLst>
                                            <p:cond delay="1130"/>
                                          </p:stCondLst>
                                        </p:cTn>
                                        <p:tgtEl>
                                          <p:spTgt spid="65"/>
                                        </p:tgtEl>
                                      </p:cBhvr>
                                      <p:to x="100000" y="95000"/>
                                    </p:animScale>
                                    <p:animScale>
                                      <p:cBhvr>
                                        <p:cTn id="52" dur="104" decel="50000">
                                          <p:stCondLst>
                                            <p:cond delay="1146"/>
                                          </p:stCondLst>
                                        </p:cTn>
                                        <p:tgtEl>
                                          <p:spTgt spid="65"/>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p:cBhvr>
                                        <p:cTn id="56" dur="250"/>
                                        <p:tgtEl>
                                          <p:spTgt spid="56"/>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54"/>
                                        </p:tgtEl>
                                        <p:attrNameLst>
                                          <p:attrName>style.visibility</p:attrName>
                                        </p:attrNameLst>
                                      </p:cBhvr>
                                      <p:to>
                                        <p:strVal val="visible"/>
                                      </p:to>
                                    </p:set>
                                    <p:animEffect>
                                      <p:cBhvr>
                                        <p:cTn id="59" dur="250"/>
                                        <p:tgtEl>
                                          <p:spTgt spid="54"/>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55"/>
                                        </p:tgtEl>
                                        <p:attrNameLst>
                                          <p:attrName>style.visibility</p:attrName>
                                        </p:attrNameLst>
                                      </p:cBhvr>
                                      <p:to>
                                        <p:strVal val="visible"/>
                                      </p:to>
                                    </p:set>
                                    <p:animEffect>
                                      <p:cBhvr>
                                        <p:cTn id="62" dur="2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ldLvl="0" autoUpdateAnimBg="0"/>
      <p:bldP spid="55" grpId="0" bldLvl="0" autoUpdateAnimBg="0"/>
      <p:bldP spid="56"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4.5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19" name="组合 18"/>
          <p:cNvGrpSpPr/>
          <p:nvPr/>
        </p:nvGrpSpPr>
        <p:grpSpPr>
          <a:xfrm>
            <a:off x="1476659" y="2063480"/>
            <a:ext cx="1093895" cy="955612"/>
            <a:chOff x="882603" y="2302677"/>
            <a:chExt cx="1093895" cy="955612"/>
          </a:xfrm>
          <a:solidFill>
            <a:srgbClr val="0070C0"/>
          </a:solidFill>
        </p:grpSpPr>
        <p:sp>
          <p:nvSpPr>
            <p:cNvPr id="20"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1"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2"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3"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6"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7"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28" name="文本框 27"/>
          <p:cNvSpPr txBox="1"/>
          <p:nvPr/>
        </p:nvSpPr>
        <p:spPr>
          <a:xfrm>
            <a:off x="1440520" y="3093002"/>
            <a:ext cx="852722" cy="369332"/>
          </a:xfrm>
          <a:prstGeom prst="rect">
            <a:avLst/>
          </a:prstGeom>
          <a:noFill/>
        </p:spPr>
        <p:txBody>
          <a:bodyPr wrap="square" rtlCol="0">
            <a:spAutoFit/>
          </a:bodyPr>
          <a:lstStyle/>
          <a:p>
            <a:pPr algn="ctr"/>
            <a:r>
              <a:rPr lang="en-US" altLang="zh-HK" b="1" dirty="0" smtClean="0">
                <a:latin typeface="微软雅黑" panose="020B0503020204020204" pitchFamily="34" charset="-122"/>
                <a:ea typeface="微软雅黑" panose="020B0503020204020204" pitchFamily="34" charset="-122"/>
              </a:rPr>
              <a:t>T</a:t>
            </a:r>
            <a:r>
              <a:rPr lang="en-US" altLang="zh-CN" b="1" dirty="0" smtClean="0">
                <a:latin typeface="微软雅黑" panose="020B0503020204020204" pitchFamily="34" charset="-122"/>
                <a:ea typeface="微软雅黑" panose="020B0503020204020204" pitchFamily="34" charset="-122"/>
              </a:rPr>
              <a:t>EXT</a:t>
            </a:r>
            <a:endParaRPr lang="zh-HK" altLang="en-US" b="1" dirty="0">
              <a:latin typeface="微软雅黑" panose="020B0503020204020204" pitchFamily="34" charset="-122"/>
              <a:ea typeface="微软雅黑" panose="020B0503020204020204" pitchFamily="34" charset="-122"/>
            </a:endParaRPr>
          </a:p>
        </p:txBody>
      </p:sp>
      <p:sp>
        <p:nvSpPr>
          <p:cNvPr id="29" name="矩形 28"/>
          <p:cNvSpPr/>
          <p:nvPr/>
        </p:nvSpPr>
        <p:spPr>
          <a:xfrm>
            <a:off x="991416" y="3524699"/>
            <a:ext cx="2314069" cy="313932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pPr lvl="0"/>
            <a:endParaRPr lang="zh-HK" altLang="zh-HK"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3984051" y="2048456"/>
            <a:ext cx="1229112" cy="958730"/>
            <a:chOff x="2855366" y="2301118"/>
            <a:chExt cx="1229112" cy="958730"/>
          </a:xfrm>
          <a:solidFill>
            <a:srgbClr val="00B050"/>
          </a:solidFill>
        </p:grpSpPr>
        <p:sp>
          <p:nvSpPr>
            <p:cNvPr id="31"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33" name="文本框 32"/>
          <p:cNvSpPr txBox="1"/>
          <p:nvPr/>
        </p:nvSpPr>
        <p:spPr>
          <a:xfrm>
            <a:off x="4174599" y="3079537"/>
            <a:ext cx="852722" cy="369332"/>
          </a:xfrm>
          <a:prstGeom prst="rect">
            <a:avLst/>
          </a:prstGeom>
          <a:noFill/>
        </p:spPr>
        <p:txBody>
          <a:bodyPr wrap="square" rtlCol="0">
            <a:spAutoFit/>
          </a:bodyPr>
          <a:lstStyle/>
          <a:p>
            <a:pPr algn="ctr"/>
            <a:r>
              <a:rPr lang="en-US" altLang="zh-HK" b="1" dirty="0" smtClean="0">
                <a:latin typeface="微软雅黑" panose="020B0503020204020204" pitchFamily="34" charset="-122"/>
                <a:ea typeface="微软雅黑" panose="020B0503020204020204" pitchFamily="34" charset="-122"/>
              </a:rPr>
              <a:t>T</a:t>
            </a:r>
            <a:r>
              <a:rPr lang="en-US" altLang="zh-CN" b="1" dirty="0" smtClean="0">
                <a:latin typeface="微软雅黑" panose="020B0503020204020204" pitchFamily="34" charset="-122"/>
                <a:ea typeface="微软雅黑" panose="020B0503020204020204" pitchFamily="34" charset="-122"/>
              </a:rPr>
              <a:t>EXT</a:t>
            </a:r>
            <a:endParaRPr lang="zh-HK" altLang="en-US" b="1"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705814" y="2182439"/>
            <a:ext cx="1000370" cy="690765"/>
            <a:chOff x="5174606" y="2435101"/>
            <a:chExt cx="1000370" cy="690765"/>
          </a:xfrm>
          <a:solidFill>
            <a:srgbClr val="00B0F0"/>
          </a:solidFill>
        </p:grpSpPr>
        <p:sp>
          <p:nvSpPr>
            <p:cNvPr id="35"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6"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7"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8"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39" name="文本框 38"/>
          <p:cNvSpPr txBox="1"/>
          <p:nvPr/>
        </p:nvSpPr>
        <p:spPr>
          <a:xfrm>
            <a:off x="6776572" y="3079537"/>
            <a:ext cx="852722" cy="369332"/>
          </a:xfrm>
          <a:prstGeom prst="rect">
            <a:avLst/>
          </a:prstGeom>
          <a:noFill/>
        </p:spPr>
        <p:txBody>
          <a:bodyPr wrap="square" rtlCol="0">
            <a:spAutoFit/>
          </a:bodyPr>
          <a:lstStyle/>
          <a:p>
            <a:pPr algn="ctr"/>
            <a:r>
              <a:rPr lang="en-US" altLang="zh-HK" b="1" dirty="0" smtClean="0">
                <a:latin typeface="微软雅黑" panose="020B0503020204020204" pitchFamily="34" charset="-122"/>
                <a:ea typeface="微软雅黑" panose="020B0503020204020204" pitchFamily="34" charset="-122"/>
              </a:rPr>
              <a:t>T</a:t>
            </a:r>
            <a:r>
              <a:rPr lang="en-US" altLang="zh-CN" b="1" dirty="0" smtClean="0">
                <a:latin typeface="微软雅黑" panose="020B0503020204020204" pitchFamily="34" charset="-122"/>
                <a:ea typeface="微软雅黑" panose="020B0503020204020204" pitchFamily="34" charset="-122"/>
              </a:rPr>
              <a:t>EXT</a:t>
            </a:r>
            <a:endParaRPr lang="zh-HK" altLang="en-US" b="1" dirty="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9234138" y="2055349"/>
            <a:ext cx="1001878" cy="994714"/>
            <a:chOff x="7367401" y="2282771"/>
            <a:chExt cx="1001878" cy="994714"/>
          </a:xfrm>
          <a:solidFill>
            <a:srgbClr val="92D050"/>
          </a:solidFill>
        </p:grpSpPr>
        <p:sp>
          <p:nvSpPr>
            <p:cNvPr id="41"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2"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3"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4"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5"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6"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7"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8"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9"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0"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51" name="文本框 50"/>
          <p:cNvSpPr txBox="1"/>
          <p:nvPr/>
        </p:nvSpPr>
        <p:spPr>
          <a:xfrm>
            <a:off x="9311550" y="3104777"/>
            <a:ext cx="852722" cy="369332"/>
          </a:xfrm>
          <a:prstGeom prst="rect">
            <a:avLst/>
          </a:prstGeom>
          <a:noFill/>
        </p:spPr>
        <p:txBody>
          <a:bodyPr wrap="square" rtlCol="0">
            <a:spAutoFit/>
          </a:bodyPr>
          <a:lstStyle/>
          <a:p>
            <a:pPr algn="ctr"/>
            <a:r>
              <a:rPr lang="en-US" altLang="zh-HK" b="1" dirty="0" smtClean="0">
                <a:latin typeface="微软雅黑" panose="020B0503020204020204" pitchFamily="34" charset="-122"/>
                <a:ea typeface="微软雅黑" panose="020B0503020204020204" pitchFamily="34" charset="-122"/>
              </a:rPr>
              <a:t>T</a:t>
            </a:r>
            <a:r>
              <a:rPr lang="en-US" altLang="zh-CN" b="1" dirty="0" smtClean="0">
                <a:latin typeface="微软雅黑" panose="020B0503020204020204" pitchFamily="34" charset="-122"/>
                <a:ea typeface="微软雅黑" panose="020B0503020204020204" pitchFamily="34" charset="-122"/>
              </a:rPr>
              <a:t>EXT</a:t>
            </a:r>
            <a:endParaRPr lang="zh-HK" altLang="en-US" b="1" dirty="0">
              <a:latin typeface="微软雅黑" panose="020B0503020204020204" pitchFamily="34" charset="-122"/>
              <a:ea typeface="微软雅黑" panose="020B0503020204020204" pitchFamily="34" charset="-122"/>
            </a:endParaRPr>
          </a:p>
        </p:txBody>
      </p:sp>
      <p:sp>
        <p:nvSpPr>
          <p:cNvPr id="52" name="矩形 51"/>
          <p:cNvSpPr/>
          <p:nvPr/>
        </p:nvSpPr>
        <p:spPr>
          <a:xfrm>
            <a:off x="3564326" y="3507699"/>
            <a:ext cx="2314069" cy="313932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pPr lvl="0"/>
            <a:endParaRPr lang="zh-HK" altLang="zh-HK" dirty="0">
              <a:latin typeface="微软雅黑" panose="020B0503020204020204" pitchFamily="34" charset="-122"/>
              <a:ea typeface="微软雅黑" panose="020B0503020204020204" pitchFamily="34" charset="-122"/>
            </a:endParaRPr>
          </a:p>
        </p:txBody>
      </p:sp>
      <p:sp>
        <p:nvSpPr>
          <p:cNvPr id="53" name="矩形 52"/>
          <p:cNvSpPr/>
          <p:nvPr/>
        </p:nvSpPr>
        <p:spPr>
          <a:xfrm>
            <a:off x="6251685" y="3553959"/>
            <a:ext cx="2314069" cy="313932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pPr lvl="0"/>
            <a:endParaRPr lang="zh-HK" altLang="zh-HK" dirty="0">
              <a:latin typeface="微软雅黑" panose="020B0503020204020204" pitchFamily="34" charset="-122"/>
              <a:ea typeface="微软雅黑" panose="020B0503020204020204" pitchFamily="34" charset="-122"/>
            </a:endParaRPr>
          </a:p>
        </p:txBody>
      </p:sp>
      <p:sp>
        <p:nvSpPr>
          <p:cNvPr id="69" name="矩形 68"/>
          <p:cNvSpPr/>
          <p:nvPr/>
        </p:nvSpPr>
        <p:spPr>
          <a:xfrm>
            <a:off x="8862917" y="3542678"/>
            <a:ext cx="2314069" cy="313932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pPr lvl="0"/>
            <a:endParaRPr lang="zh-HK" altLang="zh-HK"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5008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Effect transition="in" filter="fade">
                                      <p:cBhvr>
                                        <p:cTn id="15" dur="500"/>
                                        <p:tgtEl>
                                          <p:spTgt spid="5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animEffect transition="in" filter="fade">
                                      <p:cBhvr>
                                        <p:cTn id="21" dur="500"/>
                                        <p:tgtEl>
                                          <p:spTgt spid="5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9"/>
                                        </p:tgtEl>
                                        <p:attrNameLst>
                                          <p:attrName>style.visibility</p:attrName>
                                        </p:attrNameLst>
                                      </p:cBhvr>
                                      <p:to>
                                        <p:strVal val="visible"/>
                                      </p:to>
                                    </p:set>
                                    <p:anim calcmode="lin" valueType="num">
                                      <p:cBhvr>
                                        <p:cTn id="25" dur="500" fill="hold"/>
                                        <p:tgtEl>
                                          <p:spTgt spid="69"/>
                                        </p:tgtEl>
                                        <p:attrNameLst>
                                          <p:attrName>ppt_w</p:attrName>
                                        </p:attrNameLst>
                                      </p:cBhvr>
                                      <p:tavLst>
                                        <p:tav tm="0">
                                          <p:val>
                                            <p:fltVal val="0"/>
                                          </p:val>
                                        </p:tav>
                                        <p:tav tm="100000">
                                          <p:val>
                                            <p:strVal val="#ppt_w"/>
                                          </p:val>
                                        </p:tav>
                                      </p:tavLst>
                                    </p:anim>
                                    <p:anim calcmode="lin" valueType="num">
                                      <p:cBhvr>
                                        <p:cTn id="26" dur="500" fill="hold"/>
                                        <p:tgtEl>
                                          <p:spTgt spid="69"/>
                                        </p:tgtEl>
                                        <p:attrNameLst>
                                          <p:attrName>ppt_h</p:attrName>
                                        </p:attrNameLst>
                                      </p:cBhvr>
                                      <p:tavLst>
                                        <p:tav tm="0">
                                          <p:val>
                                            <p:fltVal val="0"/>
                                          </p:val>
                                        </p:tav>
                                        <p:tav tm="100000">
                                          <p:val>
                                            <p:strVal val="#ppt_h"/>
                                          </p:val>
                                        </p:tav>
                                      </p:tavLst>
                                    </p:anim>
                                    <p:animEffect transition="in" filter="fade">
                                      <p:cBhvr>
                                        <p:cTn id="2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2" grpId="0"/>
      <p:bldP spid="53" grpId="0"/>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1194759">
            <a:off x="5530015" y="1444548"/>
            <a:ext cx="1452345" cy="1452345"/>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5" name="TextBox 4"/>
          <p:cNvSpPr txBox="1"/>
          <p:nvPr/>
        </p:nvSpPr>
        <p:spPr>
          <a:xfrm>
            <a:off x="2985247" y="3954121"/>
            <a:ext cx="3270940" cy="1077218"/>
          </a:xfrm>
          <a:prstGeom prst="rect">
            <a:avLst/>
          </a:prstGeom>
          <a:noFill/>
        </p:spPr>
        <p:txBody>
          <a:bodyPr wrap="square" rtlCol="0">
            <a:spAutoFit/>
          </a:bodyPr>
          <a:lstStyle/>
          <a:p>
            <a:pPr algn="ctr"/>
            <a:r>
              <a:rPr lang="en-US" altLang="zh-CN" sz="3200" b="1" dirty="0" smtClean="0">
                <a:latin typeface="微软雅黑" panose="020B0503020204020204" pitchFamily="34" charset="-122"/>
                <a:ea typeface="微软雅黑" panose="020B0503020204020204" pitchFamily="34" charset="-122"/>
              </a:rPr>
              <a:t>05.</a:t>
            </a:r>
            <a:r>
              <a:rPr lang="zh-CN" altLang="en-US" sz="3200" b="1" dirty="0" smtClean="0">
                <a:latin typeface="微软雅黑" panose="020B0503020204020204" pitchFamily="34" charset="-122"/>
                <a:ea typeface="微软雅黑" panose="020B0503020204020204" pitchFamily="34" charset="-122"/>
              </a:rPr>
              <a:t>说板书设计</a:t>
            </a:r>
          </a:p>
          <a:p>
            <a:pPr algn="ctr"/>
            <a:endParaRPr lang="zh-CN" altLang="en-US" sz="3200" b="1" dirty="0" smtClean="0">
              <a:latin typeface="微软雅黑" panose="020B0503020204020204" pitchFamily="34" charset="-122"/>
              <a:ea typeface="微软雅黑" panose="020B0503020204020204" pitchFamily="34" charset="-122"/>
            </a:endParaRPr>
          </a:p>
        </p:txBody>
      </p:sp>
      <p:sp>
        <p:nvSpPr>
          <p:cNvPr id="6" name="TextBox 5"/>
          <p:cNvSpPr txBox="1"/>
          <p:nvPr/>
        </p:nvSpPr>
        <p:spPr>
          <a:xfrm>
            <a:off x="6468528" y="3700966"/>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cxnSp>
        <p:nvCxnSpPr>
          <p:cNvPr id="7" name="直接连接符 6"/>
          <p:cNvCxnSpPr/>
          <p:nvPr/>
        </p:nvCxnSpPr>
        <p:spPr>
          <a:xfrm flipV="1">
            <a:off x="6158746" y="3450932"/>
            <a:ext cx="0" cy="21759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6468528" y="4082490"/>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sp>
        <p:nvSpPr>
          <p:cNvPr id="9" name="TextBox 5"/>
          <p:cNvSpPr txBox="1"/>
          <p:nvPr/>
        </p:nvSpPr>
        <p:spPr>
          <a:xfrm>
            <a:off x="6495730" y="4506328"/>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9211650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1194759">
            <a:off x="5530015" y="1444548"/>
            <a:ext cx="1452345" cy="1452345"/>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5" name="TextBox 4"/>
          <p:cNvSpPr txBox="1"/>
          <p:nvPr/>
        </p:nvSpPr>
        <p:spPr>
          <a:xfrm>
            <a:off x="3846223" y="3954121"/>
            <a:ext cx="2409964" cy="584775"/>
          </a:xfrm>
          <a:prstGeom prst="rect">
            <a:avLst/>
          </a:prstGeom>
          <a:noFill/>
        </p:spPr>
        <p:txBody>
          <a:bodyPr wrap="square" rtlCol="0">
            <a:spAutoFit/>
          </a:bodyPr>
          <a:lstStyle/>
          <a:p>
            <a:pPr algn="ctr"/>
            <a:r>
              <a:rPr lang="en-US" altLang="zh-CN" sz="3200" b="1" dirty="0" smtClean="0">
                <a:latin typeface="微软雅黑" panose="020B0503020204020204" pitchFamily="34" charset="-122"/>
                <a:ea typeface="微软雅黑" panose="020B0503020204020204" pitchFamily="34" charset="-122"/>
              </a:rPr>
              <a:t>01.</a:t>
            </a:r>
            <a:r>
              <a:rPr lang="zh-CN" altLang="en-US" sz="3200" b="1" dirty="0" smtClean="0">
                <a:latin typeface="微软雅黑" panose="020B0503020204020204" pitchFamily="34" charset="-122"/>
                <a:ea typeface="微软雅黑" panose="020B0503020204020204" pitchFamily="34" charset="-122"/>
              </a:rPr>
              <a:t>说教材</a:t>
            </a:r>
          </a:p>
        </p:txBody>
      </p:sp>
      <p:sp>
        <p:nvSpPr>
          <p:cNvPr id="6" name="TextBox 5"/>
          <p:cNvSpPr txBox="1"/>
          <p:nvPr/>
        </p:nvSpPr>
        <p:spPr>
          <a:xfrm>
            <a:off x="6468528" y="3700966"/>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cxnSp>
        <p:nvCxnSpPr>
          <p:cNvPr id="7" name="直接连接符 6"/>
          <p:cNvCxnSpPr/>
          <p:nvPr/>
        </p:nvCxnSpPr>
        <p:spPr>
          <a:xfrm flipV="1">
            <a:off x="6158746" y="3450932"/>
            <a:ext cx="0" cy="21759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6468528" y="4082490"/>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sp>
        <p:nvSpPr>
          <p:cNvPr id="9" name="TextBox 5"/>
          <p:cNvSpPr txBox="1"/>
          <p:nvPr/>
        </p:nvSpPr>
        <p:spPr>
          <a:xfrm>
            <a:off x="6495730" y="4506328"/>
            <a:ext cx="1656422"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139487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5.1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4" name="组合 3"/>
          <p:cNvGrpSpPr/>
          <p:nvPr/>
        </p:nvGrpSpPr>
        <p:grpSpPr>
          <a:xfrm>
            <a:off x="1022722" y="1854834"/>
            <a:ext cx="3236533" cy="1788588"/>
            <a:chOff x="686186" y="1578788"/>
            <a:chExt cx="3236533" cy="1788588"/>
          </a:xfrm>
        </p:grpSpPr>
        <p:sp>
          <p:nvSpPr>
            <p:cNvPr id="5" name="Rectangle 634"/>
            <p:cNvSpPr>
              <a:spLocks noChangeArrowheads="1"/>
            </p:cNvSpPr>
            <p:nvPr/>
          </p:nvSpPr>
          <p:spPr bwMode="auto">
            <a:xfrm>
              <a:off x="686186" y="1578788"/>
              <a:ext cx="3236533" cy="691706"/>
            </a:xfrm>
            <a:prstGeom prst="rect">
              <a:avLst/>
            </a:prstGeom>
            <a:solidFill>
              <a:srgbClr val="00B05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grpSp>
        <p:nvGrpSpPr>
          <p:cNvPr id="9" name="组合 8"/>
          <p:cNvGrpSpPr/>
          <p:nvPr/>
        </p:nvGrpSpPr>
        <p:grpSpPr>
          <a:xfrm>
            <a:off x="4489484" y="1854834"/>
            <a:ext cx="3236533" cy="1788588"/>
            <a:chOff x="686186" y="1578788"/>
            <a:chExt cx="3236533" cy="1788588"/>
          </a:xfrm>
        </p:grpSpPr>
        <p:sp>
          <p:nvSpPr>
            <p:cNvPr id="10" name="Rectangle 634"/>
            <p:cNvSpPr>
              <a:spLocks noChangeArrowheads="1"/>
            </p:cNvSpPr>
            <p:nvPr/>
          </p:nvSpPr>
          <p:spPr bwMode="auto">
            <a:xfrm>
              <a:off x="686186" y="1578788"/>
              <a:ext cx="3236533" cy="691706"/>
            </a:xfrm>
            <a:prstGeom prst="rect">
              <a:avLst/>
            </a:pr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grpSp>
        <p:nvGrpSpPr>
          <p:cNvPr id="14" name="组合 13"/>
          <p:cNvGrpSpPr/>
          <p:nvPr/>
        </p:nvGrpSpPr>
        <p:grpSpPr>
          <a:xfrm>
            <a:off x="7956246" y="1854834"/>
            <a:ext cx="3236533" cy="1788588"/>
            <a:chOff x="686186" y="1578788"/>
            <a:chExt cx="3236533" cy="1788588"/>
          </a:xfrm>
        </p:grpSpPr>
        <p:sp>
          <p:nvSpPr>
            <p:cNvPr id="15" name="Rectangle 634"/>
            <p:cNvSpPr>
              <a:spLocks noChangeArrowheads="1"/>
            </p:cNvSpPr>
            <p:nvPr/>
          </p:nvSpPr>
          <p:spPr bwMode="auto">
            <a:xfrm>
              <a:off x="686186" y="1578788"/>
              <a:ext cx="3236533" cy="691706"/>
            </a:xfrm>
            <a:prstGeom prst="rect">
              <a:avLst/>
            </a:prstGeom>
            <a:solidFill>
              <a:srgbClr val="00B0F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grpSp>
        <p:nvGrpSpPr>
          <p:cNvPr id="19" name="组合 18"/>
          <p:cNvGrpSpPr/>
          <p:nvPr/>
        </p:nvGrpSpPr>
        <p:grpSpPr>
          <a:xfrm>
            <a:off x="990402" y="4050523"/>
            <a:ext cx="3236533" cy="1788588"/>
            <a:chOff x="686186" y="1578788"/>
            <a:chExt cx="3236533" cy="1788588"/>
          </a:xfrm>
        </p:grpSpPr>
        <p:sp>
          <p:nvSpPr>
            <p:cNvPr id="20" name="Rectangle 634"/>
            <p:cNvSpPr>
              <a:spLocks noChangeArrowheads="1"/>
            </p:cNvSpPr>
            <p:nvPr/>
          </p:nvSpPr>
          <p:spPr bwMode="auto">
            <a:xfrm>
              <a:off x="686186" y="1578788"/>
              <a:ext cx="3236533" cy="691706"/>
            </a:xfrm>
            <a:prstGeom prst="rect">
              <a:avLst/>
            </a:pr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grpSp>
        <p:nvGrpSpPr>
          <p:cNvPr id="24" name="组合 23"/>
          <p:cNvGrpSpPr/>
          <p:nvPr/>
        </p:nvGrpSpPr>
        <p:grpSpPr>
          <a:xfrm>
            <a:off x="4457164" y="4050523"/>
            <a:ext cx="3236533" cy="1788588"/>
            <a:chOff x="686186" y="1578788"/>
            <a:chExt cx="3236533" cy="1788588"/>
          </a:xfrm>
        </p:grpSpPr>
        <p:sp>
          <p:nvSpPr>
            <p:cNvPr id="25" name="Rectangle 634"/>
            <p:cNvSpPr>
              <a:spLocks noChangeArrowheads="1"/>
            </p:cNvSpPr>
            <p:nvPr/>
          </p:nvSpPr>
          <p:spPr bwMode="auto">
            <a:xfrm>
              <a:off x="686186" y="1578788"/>
              <a:ext cx="3236533" cy="691706"/>
            </a:xfrm>
            <a:prstGeom prst="rect">
              <a:avLst/>
            </a:prstGeom>
            <a:solidFill>
              <a:srgbClr val="00B0F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grpSp>
        <p:nvGrpSpPr>
          <p:cNvPr id="29" name="组合 28"/>
          <p:cNvGrpSpPr/>
          <p:nvPr/>
        </p:nvGrpSpPr>
        <p:grpSpPr>
          <a:xfrm>
            <a:off x="7923926" y="4050523"/>
            <a:ext cx="3236533" cy="1788588"/>
            <a:chOff x="686186" y="1578788"/>
            <a:chExt cx="3236533" cy="1788588"/>
          </a:xfrm>
        </p:grpSpPr>
        <p:sp>
          <p:nvSpPr>
            <p:cNvPr id="30" name="Rectangle 634"/>
            <p:cNvSpPr>
              <a:spLocks noChangeArrowheads="1"/>
            </p:cNvSpPr>
            <p:nvPr/>
          </p:nvSpPr>
          <p:spPr bwMode="auto">
            <a:xfrm>
              <a:off x="686186" y="1578788"/>
              <a:ext cx="3236533" cy="691706"/>
            </a:xfrm>
            <a:prstGeom prst="rect">
              <a:avLst/>
            </a:prstGeom>
            <a:solidFill>
              <a:srgbClr val="00B05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3"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spTree>
    <p:extLst>
      <p:ext uri="{BB962C8B-B14F-4D97-AF65-F5344CB8AC3E}">
        <p14:creationId xmlns:p14="http://schemas.microsoft.com/office/powerpoint/2010/main" val="333264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ppt_y</p:attrName>
                                        </p:attrNameLst>
                                      </p:cBhvr>
                                      <p:tavLst>
                                        <p:tav tm="0">
                                          <p:val>
                                            <p:strVal val="#ppt_y+#ppt_h*1.125000"/>
                                          </p:val>
                                        </p:tav>
                                        <p:tav tm="100000">
                                          <p:val>
                                            <p:strVal val="#ppt_y"/>
                                          </p:val>
                                        </p:tav>
                                      </p:tavLst>
                                    </p:anim>
                                    <p:animEffect transition="in" filter="wipe(up)">
                                      <p:cBhvr>
                                        <p:cTn id="18" dur="500"/>
                                        <p:tgtEl>
                                          <p:spTgt spid="1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ppt_y</p:attrName>
                                        </p:attrNameLst>
                                      </p:cBhvr>
                                      <p:tavLst>
                                        <p:tav tm="0">
                                          <p:val>
                                            <p:strVal val="#ppt_y+#ppt_h*1.125000"/>
                                          </p:val>
                                        </p:tav>
                                        <p:tav tm="100000">
                                          <p:val>
                                            <p:strVal val="#ppt_y"/>
                                          </p:val>
                                        </p:tav>
                                      </p:tavLst>
                                    </p:anim>
                                    <p:animEffect transition="in" filter="wipe(up)">
                                      <p:cBhvr>
                                        <p:cTn id="23" dur="500"/>
                                        <p:tgtEl>
                                          <p:spTgt spid="19"/>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p:tgtEl>
                                          <p:spTgt spid="24"/>
                                        </p:tgtEl>
                                        <p:attrNameLst>
                                          <p:attrName>ppt_y</p:attrName>
                                        </p:attrNameLst>
                                      </p:cBhvr>
                                      <p:tavLst>
                                        <p:tav tm="0">
                                          <p:val>
                                            <p:strVal val="#ppt_y+#ppt_h*1.125000"/>
                                          </p:val>
                                        </p:tav>
                                        <p:tav tm="100000">
                                          <p:val>
                                            <p:strVal val="#ppt_y"/>
                                          </p:val>
                                        </p:tav>
                                      </p:tavLst>
                                    </p:anim>
                                    <p:animEffect transition="in" filter="wipe(up)">
                                      <p:cBhvr>
                                        <p:cTn id="28" dur="500"/>
                                        <p:tgtEl>
                                          <p:spTgt spid="24"/>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ppt_y</p:attrName>
                                        </p:attrNameLst>
                                      </p:cBhvr>
                                      <p:tavLst>
                                        <p:tav tm="0">
                                          <p:val>
                                            <p:strVal val="#ppt_y+#ppt_h*1.125000"/>
                                          </p:val>
                                        </p:tav>
                                        <p:tav tm="100000">
                                          <p:val>
                                            <p:strVal val="#ppt_y"/>
                                          </p:val>
                                        </p:tav>
                                      </p:tavLst>
                                    </p:anim>
                                    <p:animEffect transition="in" filter="wipe(up)">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5.2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4" name="组合 3"/>
          <p:cNvGrpSpPr/>
          <p:nvPr/>
        </p:nvGrpSpPr>
        <p:grpSpPr>
          <a:xfrm flipH="1">
            <a:off x="6416229" y="1560652"/>
            <a:ext cx="4119975" cy="2148718"/>
            <a:chOff x="1550756" y="1580380"/>
            <a:chExt cx="4235527" cy="2208983"/>
          </a:xfrm>
        </p:grpSpPr>
        <p:sp>
          <p:nvSpPr>
            <p:cNvPr id="5" name="等腰三角形 41"/>
            <p:cNvSpPr/>
            <p:nvPr/>
          </p:nvSpPr>
          <p:spPr>
            <a:xfrm rot="5400000" flipH="1">
              <a:off x="2967260" y="1682963"/>
              <a:ext cx="222648" cy="305565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sp>
          <p:nvSpPr>
            <p:cNvPr id="6" name="矩形 5"/>
            <p:cNvSpPr/>
            <p:nvPr/>
          </p:nvSpPr>
          <p:spPr>
            <a:xfrm>
              <a:off x="1622321" y="1580380"/>
              <a:ext cx="2984089" cy="151908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sp>
          <p:nvSpPr>
            <p:cNvPr id="7" name="椭圆 6"/>
            <p:cNvSpPr/>
            <p:nvPr/>
          </p:nvSpPr>
          <p:spPr>
            <a:xfrm>
              <a:off x="4311443" y="2314523"/>
              <a:ext cx="1474840" cy="1474840"/>
            </a:xfrm>
            <a:prstGeom prst="ellipse">
              <a:avLst/>
            </a:prstGeom>
            <a:solidFill>
              <a:srgbClr val="00B0F0"/>
            </a:solidFill>
            <a:ln>
              <a:noFill/>
            </a:ln>
            <a:effectLst>
              <a:outerShdw blurRad="1524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a:ea typeface="微软雅黑"/>
                </a:rPr>
                <a:t>02</a:t>
              </a:r>
              <a:endParaRPr lang="zh-CN" altLang="en-US" sz="4800" dirty="0">
                <a:solidFill>
                  <a:prstClr val="white"/>
                </a:solidFill>
                <a:latin typeface="微软雅黑"/>
                <a:ea typeface="微软雅黑"/>
              </a:endParaRPr>
            </a:p>
          </p:txBody>
        </p:sp>
        <p:grpSp>
          <p:nvGrpSpPr>
            <p:cNvPr id="8" name="组合 7"/>
            <p:cNvGrpSpPr/>
            <p:nvPr/>
          </p:nvGrpSpPr>
          <p:grpSpPr>
            <a:xfrm>
              <a:off x="1996385" y="1799132"/>
              <a:ext cx="2426420" cy="1053282"/>
              <a:chOff x="6105041" y="1622704"/>
              <a:chExt cx="2426420" cy="1053282"/>
            </a:xfrm>
          </p:grpSpPr>
          <p:sp>
            <p:nvSpPr>
              <p:cNvPr id="9" name="Freeform 32"/>
              <p:cNvSpPr>
                <a:spLocks noEditPoints="1"/>
              </p:cNvSpPr>
              <p:nvPr/>
            </p:nvSpPr>
            <p:spPr bwMode="auto">
              <a:xfrm>
                <a:off x="6106626" y="1622704"/>
                <a:ext cx="400230" cy="423756"/>
              </a:xfrm>
              <a:custGeom>
                <a:avLst/>
                <a:gdLst>
                  <a:gd name="T0" fmla="*/ 565 w 587"/>
                  <a:gd name="T1" fmla="*/ 211 h 621"/>
                  <a:gd name="T2" fmla="*/ 232 w 587"/>
                  <a:gd name="T3" fmla="*/ 88 h 621"/>
                  <a:gd name="T4" fmla="*/ 488 w 587"/>
                  <a:gd name="T5" fmla="*/ 435 h 621"/>
                  <a:gd name="T6" fmla="*/ 565 w 587"/>
                  <a:gd name="T7" fmla="*/ 211 h 621"/>
                  <a:gd name="T8" fmla="*/ 532 w 587"/>
                  <a:gd name="T9" fmla="*/ 195 h 621"/>
                  <a:gd name="T10" fmla="*/ 486 w 587"/>
                  <a:gd name="T11" fmla="*/ 194 h 621"/>
                  <a:gd name="T12" fmla="*/ 457 w 587"/>
                  <a:gd name="T13" fmla="*/ 194 h 621"/>
                  <a:gd name="T14" fmla="*/ 470 w 587"/>
                  <a:gd name="T15" fmla="*/ 160 h 621"/>
                  <a:gd name="T16" fmla="*/ 476 w 587"/>
                  <a:gd name="T17" fmla="*/ 118 h 621"/>
                  <a:gd name="T18" fmla="*/ 532 w 587"/>
                  <a:gd name="T19" fmla="*/ 195 h 621"/>
                  <a:gd name="T20" fmla="*/ 356 w 587"/>
                  <a:gd name="T21" fmla="*/ 75 h 621"/>
                  <a:gd name="T22" fmla="*/ 357 w 587"/>
                  <a:gd name="T23" fmla="*/ 75 h 621"/>
                  <a:gd name="T24" fmla="*/ 407 w 587"/>
                  <a:gd name="T25" fmla="*/ 83 h 621"/>
                  <a:gd name="T26" fmla="*/ 349 w 587"/>
                  <a:gd name="T27" fmla="*/ 90 h 621"/>
                  <a:gd name="T28" fmla="*/ 319 w 587"/>
                  <a:gd name="T29" fmla="*/ 79 h 621"/>
                  <a:gd name="T30" fmla="*/ 356 w 587"/>
                  <a:gd name="T31" fmla="*/ 75 h 621"/>
                  <a:gd name="T32" fmla="*/ 284 w 587"/>
                  <a:gd name="T33" fmla="*/ 90 h 621"/>
                  <a:gd name="T34" fmla="*/ 362 w 587"/>
                  <a:gd name="T35" fmla="*/ 154 h 621"/>
                  <a:gd name="T36" fmla="*/ 317 w 587"/>
                  <a:gd name="T37" fmla="*/ 202 h 621"/>
                  <a:gd name="T38" fmla="*/ 312 w 587"/>
                  <a:gd name="T39" fmla="*/ 219 h 621"/>
                  <a:gd name="T40" fmla="*/ 260 w 587"/>
                  <a:gd name="T41" fmla="*/ 237 h 621"/>
                  <a:gd name="T42" fmla="*/ 348 w 587"/>
                  <a:gd name="T43" fmla="*/ 273 h 621"/>
                  <a:gd name="T44" fmla="*/ 336 w 587"/>
                  <a:gd name="T45" fmla="*/ 355 h 621"/>
                  <a:gd name="T46" fmla="*/ 304 w 587"/>
                  <a:gd name="T47" fmla="*/ 423 h 621"/>
                  <a:gd name="T48" fmla="*/ 288 w 587"/>
                  <a:gd name="T49" fmla="*/ 408 h 621"/>
                  <a:gd name="T50" fmla="*/ 237 w 587"/>
                  <a:gd name="T51" fmla="*/ 326 h 621"/>
                  <a:gd name="T52" fmla="*/ 232 w 587"/>
                  <a:gd name="T53" fmla="*/ 256 h 621"/>
                  <a:gd name="T54" fmla="*/ 206 w 587"/>
                  <a:gd name="T55" fmla="*/ 220 h 621"/>
                  <a:gd name="T56" fmla="*/ 182 w 587"/>
                  <a:gd name="T57" fmla="*/ 190 h 621"/>
                  <a:gd name="T58" fmla="*/ 284 w 587"/>
                  <a:gd name="T59" fmla="*/ 90 h 621"/>
                  <a:gd name="T60" fmla="*/ 486 w 587"/>
                  <a:gd name="T61" fmla="*/ 401 h 621"/>
                  <a:gd name="T62" fmla="*/ 479 w 587"/>
                  <a:gd name="T63" fmla="*/ 377 h 621"/>
                  <a:gd name="T64" fmla="*/ 461 w 587"/>
                  <a:gd name="T65" fmla="*/ 328 h 621"/>
                  <a:gd name="T66" fmla="*/ 448 w 587"/>
                  <a:gd name="T67" fmla="*/ 292 h 621"/>
                  <a:gd name="T68" fmla="*/ 441 w 587"/>
                  <a:gd name="T69" fmla="*/ 236 h 621"/>
                  <a:gd name="T70" fmla="*/ 538 w 587"/>
                  <a:gd name="T71" fmla="*/ 214 h 621"/>
                  <a:gd name="T72" fmla="*/ 545 w 587"/>
                  <a:gd name="T73" fmla="*/ 265 h 621"/>
                  <a:gd name="T74" fmla="*/ 486 w 587"/>
                  <a:gd name="T75" fmla="*/ 40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7" h="621">
                    <a:moveTo>
                      <a:pt x="565" y="211"/>
                    </a:moveTo>
                    <a:cubicBezTo>
                      <a:pt x="529" y="66"/>
                      <a:pt x="357" y="0"/>
                      <a:pt x="232" y="88"/>
                    </a:cubicBezTo>
                    <a:cubicBezTo>
                      <a:pt x="0" y="251"/>
                      <a:pt x="248" y="621"/>
                      <a:pt x="488" y="435"/>
                    </a:cubicBezTo>
                    <a:cubicBezTo>
                      <a:pt x="555" y="383"/>
                      <a:pt x="587" y="296"/>
                      <a:pt x="565" y="211"/>
                    </a:cubicBezTo>
                    <a:close/>
                    <a:moveTo>
                      <a:pt x="532" y="195"/>
                    </a:moveTo>
                    <a:cubicBezTo>
                      <a:pt x="514" y="196"/>
                      <a:pt x="498" y="188"/>
                      <a:pt x="486" y="194"/>
                    </a:cubicBezTo>
                    <a:cubicBezTo>
                      <a:pt x="468" y="202"/>
                      <a:pt x="440" y="216"/>
                      <a:pt x="457" y="194"/>
                    </a:cubicBezTo>
                    <a:cubicBezTo>
                      <a:pt x="457" y="194"/>
                      <a:pt x="468" y="181"/>
                      <a:pt x="470" y="160"/>
                    </a:cubicBezTo>
                    <a:cubicBezTo>
                      <a:pt x="472" y="142"/>
                      <a:pt x="471" y="130"/>
                      <a:pt x="476" y="118"/>
                    </a:cubicBezTo>
                    <a:cubicBezTo>
                      <a:pt x="500" y="139"/>
                      <a:pt x="520" y="165"/>
                      <a:pt x="532" y="195"/>
                    </a:cubicBezTo>
                    <a:close/>
                    <a:moveTo>
                      <a:pt x="356" y="75"/>
                    </a:moveTo>
                    <a:cubicBezTo>
                      <a:pt x="357" y="75"/>
                      <a:pt x="357" y="75"/>
                      <a:pt x="357" y="75"/>
                    </a:cubicBezTo>
                    <a:cubicBezTo>
                      <a:pt x="374" y="75"/>
                      <a:pt x="391" y="78"/>
                      <a:pt x="407" y="83"/>
                    </a:cubicBezTo>
                    <a:cubicBezTo>
                      <a:pt x="389" y="86"/>
                      <a:pt x="364" y="90"/>
                      <a:pt x="349" y="90"/>
                    </a:cubicBezTo>
                    <a:cubicBezTo>
                      <a:pt x="337" y="90"/>
                      <a:pt x="327" y="85"/>
                      <a:pt x="319" y="79"/>
                    </a:cubicBezTo>
                    <a:cubicBezTo>
                      <a:pt x="331" y="77"/>
                      <a:pt x="343" y="75"/>
                      <a:pt x="356" y="75"/>
                    </a:cubicBezTo>
                    <a:close/>
                    <a:moveTo>
                      <a:pt x="284" y="90"/>
                    </a:moveTo>
                    <a:cubicBezTo>
                      <a:pt x="317" y="88"/>
                      <a:pt x="388" y="136"/>
                      <a:pt x="362" y="154"/>
                    </a:cubicBezTo>
                    <a:cubicBezTo>
                      <a:pt x="342" y="167"/>
                      <a:pt x="317" y="191"/>
                      <a:pt x="317" y="202"/>
                    </a:cubicBezTo>
                    <a:cubicBezTo>
                      <a:pt x="317" y="212"/>
                      <a:pt x="321" y="217"/>
                      <a:pt x="312" y="219"/>
                    </a:cubicBezTo>
                    <a:cubicBezTo>
                      <a:pt x="294" y="222"/>
                      <a:pt x="250" y="222"/>
                      <a:pt x="260" y="237"/>
                    </a:cubicBezTo>
                    <a:cubicBezTo>
                      <a:pt x="271" y="252"/>
                      <a:pt x="336" y="231"/>
                      <a:pt x="348" y="273"/>
                    </a:cubicBezTo>
                    <a:cubicBezTo>
                      <a:pt x="357" y="303"/>
                      <a:pt x="341" y="333"/>
                      <a:pt x="336" y="355"/>
                    </a:cubicBezTo>
                    <a:cubicBezTo>
                      <a:pt x="330" y="378"/>
                      <a:pt x="317" y="422"/>
                      <a:pt x="304" y="423"/>
                    </a:cubicBezTo>
                    <a:cubicBezTo>
                      <a:pt x="296" y="424"/>
                      <a:pt x="292" y="420"/>
                      <a:pt x="288" y="408"/>
                    </a:cubicBezTo>
                    <a:cubicBezTo>
                      <a:pt x="273" y="363"/>
                      <a:pt x="243" y="339"/>
                      <a:pt x="237" y="326"/>
                    </a:cubicBezTo>
                    <a:cubicBezTo>
                      <a:pt x="230" y="312"/>
                      <a:pt x="214" y="276"/>
                      <a:pt x="232" y="256"/>
                    </a:cubicBezTo>
                    <a:cubicBezTo>
                      <a:pt x="251" y="235"/>
                      <a:pt x="214" y="238"/>
                      <a:pt x="206" y="220"/>
                    </a:cubicBezTo>
                    <a:cubicBezTo>
                      <a:pt x="202" y="211"/>
                      <a:pt x="190" y="204"/>
                      <a:pt x="182" y="190"/>
                    </a:cubicBezTo>
                    <a:cubicBezTo>
                      <a:pt x="202" y="145"/>
                      <a:pt x="239" y="109"/>
                      <a:pt x="284" y="90"/>
                    </a:cubicBezTo>
                    <a:close/>
                    <a:moveTo>
                      <a:pt x="486" y="401"/>
                    </a:moveTo>
                    <a:cubicBezTo>
                      <a:pt x="484" y="392"/>
                      <a:pt x="482" y="383"/>
                      <a:pt x="479" y="377"/>
                    </a:cubicBezTo>
                    <a:cubicBezTo>
                      <a:pt x="473" y="355"/>
                      <a:pt x="457" y="339"/>
                      <a:pt x="461" y="328"/>
                    </a:cubicBezTo>
                    <a:cubicBezTo>
                      <a:pt x="464" y="318"/>
                      <a:pt x="464" y="308"/>
                      <a:pt x="448" y="292"/>
                    </a:cubicBezTo>
                    <a:cubicBezTo>
                      <a:pt x="432" y="276"/>
                      <a:pt x="425" y="260"/>
                      <a:pt x="441" y="236"/>
                    </a:cubicBezTo>
                    <a:cubicBezTo>
                      <a:pt x="457" y="213"/>
                      <a:pt x="512" y="211"/>
                      <a:pt x="538" y="214"/>
                    </a:cubicBezTo>
                    <a:cubicBezTo>
                      <a:pt x="542" y="230"/>
                      <a:pt x="545" y="247"/>
                      <a:pt x="545" y="265"/>
                    </a:cubicBezTo>
                    <a:cubicBezTo>
                      <a:pt x="545" y="319"/>
                      <a:pt x="522" y="367"/>
                      <a:pt x="486" y="40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nvGrpSpPr>
              <p:cNvPr id="10" name="组合 9"/>
              <p:cNvGrpSpPr/>
              <p:nvPr/>
            </p:nvGrpSpPr>
            <p:grpSpPr>
              <a:xfrm>
                <a:off x="6105041" y="1644272"/>
                <a:ext cx="2426420" cy="1031714"/>
                <a:chOff x="774864" y="4213596"/>
                <a:chExt cx="2426420" cy="1031714"/>
              </a:xfrm>
            </p:grpSpPr>
            <p:sp>
              <p:nvSpPr>
                <p:cNvPr id="11" name="文本框 10"/>
                <p:cNvSpPr txBox="1"/>
                <p:nvPr/>
              </p:nvSpPr>
              <p:spPr>
                <a:xfrm>
                  <a:off x="1216991" y="4213596"/>
                  <a:ext cx="1376378"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a:ea typeface="微软雅黑"/>
                    </a:rPr>
                    <a:t>请输入标题</a:t>
                  </a:r>
                </a:p>
              </p:txBody>
            </p:sp>
            <p:sp>
              <p:nvSpPr>
                <p:cNvPr id="12" name="矩形 11"/>
                <p:cNvSpPr/>
                <p:nvPr/>
              </p:nvSpPr>
              <p:spPr>
                <a:xfrm>
                  <a:off x="774864" y="4707415"/>
                  <a:ext cx="2426420" cy="537895"/>
                </a:xfrm>
                <a:prstGeom prst="rect">
                  <a:avLst/>
                </a:prstGeom>
              </p:spPr>
              <p:txBody>
                <a:bodyPr wrap="square">
                  <a:spAutoFit/>
                </a:bodyPr>
                <a:lstStyle/>
                <a:p>
                  <a:pPr algn="ctr"/>
                  <a:r>
                    <a:rPr lang="zh-CN" altLang="en-US" sz="1400" kern="100" dirty="0">
                      <a:solidFill>
                        <a:srgbClr val="2E2E2E"/>
                      </a:solidFill>
                      <a:latin typeface="微软雅黑"/>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a:ea typeface="微软雅黑"/>
                    <a:cs typeface="Times New Roman" panose="02020603050405020304" pitchFamily="18" charset="0"/>
                  </a:endParaRPr>
                </a:p>
              </p:txBody>
            </p:sp>
          </p:grpSp>
        </p:grpSp>
      </p:grpSp>
      <p:grpSp>
        <p:nvGrpSpPr>
          <p:cNvPr id="13" name="组合 12"/>
          <p:cNvGrpSpPr/>
          <p:nvPr/>
        </p:nvGrpSpPr>
        <p:grpSpPr>
          <a:xfrm>
            <a:off x="1604996" y="1558541"/>
            <a:ext cx="4119974" cy="2148718"/>
            <a:chOff x="1630396" y="1571241"/>
            <a:chExt cx="4119974" cy="2148718"/>
          </a:xfrm>
        </p:grpSpPr>
        <p:grpSp>
          <p:nvGrpSpPr>
            <p:cNvPr id="14" name="组合 13"/>
            <p:cNvGrpSpPr/>
            <p:nvPr/>
          </p:nvGrpSpPr>
          <p:grpSpPr>
            <a:xfrm>
              <a:off x="1630396" y="1571241"/>
              <a:ext cx="2972292" cy="1694217"/>
              <a:chOff x="1630396" y="1571241"/>
              <a:chExt cx="2972292" cy="1694217"/>
            </a:xfrm>
          </p:grpSpPr>
          <p:sp>
            <p:nvSpPr>
              <p:cNvPr id="16" name="等腰三角形 41"/>
              <p:cNvSpPr/>
              <p:nvPr/>
            </p:nvSpPr>
            <p:spPr>
              <a:xfrm rot="5400000" flipH="1">
                <a:off x="3008255" y="1671025"/>
                <a:ext cx="216574" cy="2972292"/>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sp>
            <p:nvSpPr>
              <p:cNvPr id="17" name="矩形 16"/>
              <p:cNvSpPr/>
              <p:nvPr/>
            </p:nvSpPr>
            <p:spPr>
              <a:xfrm>
                <a:off x="1700008" y="1571241"/>
                <a:ext cx="2902678" cy="14776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grpSp>
            <p:nvGrpSpPr>
              <p:cNvPr id="18" name="组合 17"/>
              <p:cNvGrpSpPr/>
              <p:nvPr/>
            </p:nvGrpSpPr>
            <p:grpSpPr>
              <a:xfrm>
                <a:off x="2063867" y="1805009"/>
                <a:ext cx="2360223" cy="1003567"/>
                <a:chOff x="774864" y="4213596"/>
                <a:chExt cx="2426420" cy="1031713"/>
              </a:xfrm>
            </p:grpSpPr>
            <p:sp>
              <p:nvSpPr>
                <p:cNvPr id="66" name="文本框 65"/>
                <p:cNvSpPr txBox="1"/>
                <p:nvPr/>
              </p:nvSpPr>
              <p:spPr>
                <a:xfrm>
                  <a:off x="1382781" y="4213596"/>
                  <a:ext cx="1376378" cy="379690"/>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a:ea typeface="微软雅黑"/>
                    </a:rPr>
                    <a:t>请输入标题</a:t>
                  </a:r>
                </a:p>
              </p:txBody>
            </p:sp>
            <p:sp>
              <p:nvSpPr>
                <p:cNvPr id="67" name="矩形 66"/>
                <p:cNvSpPr/>
                <p:nvPr/>
              </p:nvSpPr>
              <p:spPr>
                <a:xfrm>
                  <a:off x="774864" y="4707415"/>
                  <a:ext cx="2426420" cy="537894"/>
                </a:xfrm>
                <a:prstGeom prst="rect">
                  <a:avLst/>
                </a:prstGeom>
              </p:spPr>
              <p:txBody>
                <a:bodyPr wrap="square">
                  <a:spAutoFit/>
                </a:bodyPr>
                <a:lstStyle/>
                <a:p>
                  <a:pPr algn="ctr"/>
                  <a:r>
                    <a:rPr lang="zh-CN" altLang="en-US" sz="1400" kern="100" dirty="0">
                      <a:solidFill>
                        <a:srgbClr val="2E2E2E"/>
                      </a:solidFill>
                      <a:latin typeface="微软雅黑"/>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a:ea typeface="微软雅黑"/>
                    <a:cs typeface="Times New Roman" panose="02020603050405020304" pitchFamily="18" charset="0"/>
                  </a:endParaRPr>
                </a:p>
              </p:txBody>
            </p:sp>
          </p:grpSp>
          <p:grpSp>
            <p:nvGrpSpPr>
              <p:cNvPr id="19" name="组合 18"/>
              <p:cNvGrpSpPr/>
              <p:nvPr/>
            </p:nvGrpSpPr>
            <p:grpSpPr>
              <a:xfrm>
                <a:off x="2149579" y="1703601"/>
                <a:ext cx="303524" cy="303526"/>
                <a:chOff x="6443217" y="1547174"/>
                <a:chExt cx="363537" cy="363538"/>
              </a:xfrm>
              <a:solidFill>
                <a:schemeClr val="accent1">
                  <a:lumMod val="75000"/>
                </a:schemeClr>
              </a:solidFill>
            </p:grpSpPr>
            <p:sp>
              <p:nvSpPr>
                <p:cNvPr id="20" name="Freeform 42"/>
                <p:cNvSpPr>
                  <a:spLocks/>
                </p:cNvSpPr>
                <p:nvPr/>
              </p:nvSpPr>
              <p:spPr bwMode="auto">
                <a:xfrm>
                  <a:off x="6624192" y="1547174"/>
                  <a:ext cx="136525" cy="73025"/>
                </a:xfrm>
                <a:custGeom>
                  <a:avLst/>
                  <a:gdLst>
                    <a:gd name="T0" fmla="*/ 105 w 117"/>
                    <a:gd name="T1" fmla="*/ 63 h 63"/>
                    <a:gd name="T2" fmla="*/ 58 w 117"/>
                    <a:gd name="T3" fmla="*/ 29 h 63"/>
                    <a:gd name="T4" fmla="*/ 0 w 117"/>
                    <a:gd name="T5" fmla="*/ 16 h 63"/>
                    <a:gd name="T6" fmla="*/ 0 w 117"/>
                    <a:gd name="T7" fmla="*/ 0 h 63"/>
                    <a:gd name="T8" fmla="*/ 65 w 117"/>
                    <a:gd name="T9" fmla="*/ 14 h 63"/>
                    <a:gd name="T10" fmla="*/ 117 w 117"/>
                    <a:gd name="T11" fmla="*/ 52 h 63"/>
                    <a:gd name="T12" fmla="*/ 105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05" y="63"/>
                      </a:moveTo>
                      <a:cubicBezTo>
                        <a:pt x="92" y="48"/>
                        <a:pt x="76" y="37"/>
                        <a:pt x="58" y="29"/>
                      </a:cubicBezTo>
                      <a:cubicBezTo>
                        <a:pt x="40" y="20"/>
                        <a:pt x="20" y="16"/>
                        <a:pt x="0" y="16"/>
                      </a:cubicBezTo>
                      <a:cubicBezTo>
                        <a:pt x="0" y="0"/>
                        <a:pt x="0" y="0"/>
                        <a:pt x="0" y="0"/>
                      </a:cubicBezTo>
                      <a:cubicBezTo>
                        <a:pt x="23" y="0"/>
                        <a:pt x="45" y="4"/>
                        <a:pt x="65" y="14"/>
                      </a:cubicBezTo>
                      <a:cubicBezTo>
                        <a:pt x="85" y="23"/>
                        <a:pt x="103" y="36"/>
                        <a:pt x="117" y="52"/>
                      </a:cubicBezTo>
                      <a:lnTo>
                        <a:pt x="105"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1" name="Freeform 43"/>
                <p:cNvSpPr>
                  <a:spLocks/>
                </p:cNvSpPr>
                <p:nvPr/>
              </p:nvSpPr>
              <p:spPr bwMode="auto">
                <a:xfrm>
                  <a:off x="6624192" y="1547174"/>
                  <a:ext cx="0" cy="17463"/>
                </a:xfrm>
                <a:custGeom>
                  <a:avLst/>
                  <a:gdLst>
                    <a:gd name="T0" fmla="*/ 11 h 11"/>
                    <a:gd name="T1" fmla="*/ 0 h 11"/>
                    <a:gd name="T2" fmla="*/ 0 h 11"/>
                    <a:gd name="T3" fmla="*/ 0 h 11"/>
                    <a:gd name="T4" fmla="*/ 11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0"/>
                      </a:lnTo>
                      <a:lnTo>
                        <a:pt x="0" y="0"/>
                      </a:lnTo>
                      <a:lnTo>
                        <a:pt x="0" y="0"/>
                      </a:lnTo>
                      <a:lnTo>
                        <a:pt x="0" y="11"/>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2" name="Freeform 44"/>
                <p:cNvSpPr>
                  <a:spLocks/>
                </p:cNvSpPr>
                <p:nvPr/>
              </p:nvSpPr>
              <p:spPr bwMode="auto">
                <a:xfrm>
                  <a:off x="6624192" y="1891661"/>
                  <a:ext cx="0" cy="19050"/>
                </a:xfrm>
                <a:custGeom>
                  <a:avLst/>
                  <a:gdLst>
                    <a:gd name="T0" fmla="*/ 12 h 12"/>
                    <a:gd name="T1" fmla="*/ 12 h 12"/>
                    <a:gd name="T2" fmla="*/ 12 h 12"/>
                    <a:gd name="T3" fmla="*/ 0 h 12"/>
                    <a:gd name="T4" fmla="*/ 0 h 12"/>
                    <a:gd name="T5" fmla="*/ 0 h 12"/>
                    <a:gd name="T6" fmla="*/ 12 h 12"/>
                  </a:gdLst>
                  <a:ahLst/>
                  <a:cxnLst>
                    <a:cxn ang="0">
                      <a:pos x="0" y="T0"/>
                    </a:cxn>
                    <a:cxn ang="0">
                      <a:pos x="0" y="T1"/>
                    </a:cxn>
                    <a:cxn ang="0">
                      <a:pos x="0" y="T2"/>
                    </a:cxn>
                    <a:cxn ang="0">
                      <a:pos x="0" y="T3"/>
                    </a:cxn>
                    <a:cxn ang="0">
                      <a:pos x="0" y="T4"/>
                    </a:cxn>
                    <a:cxn ang="0">
                      <a:pos x="0" y="T5"/>
                    </a:cxn>
                    <a:cxn ang="0">
                      <a:pos x="0" y="T6"/>
                    </a:cxn>
                  </a:cxnLst>
                  <a:rect l="0" t="0" r="r" b="b"/>
                  <a:pathLst>
                    <a:path h="12">
                      <a:moveTo>
                        <a:pt x="0" y="12"/>
                      </a:moveTo>
                      <a:lnTo>
                        <a:pt x="0" y="12"/>
                      </a:lnTo>
                      <a:lnTo>
                        <a:pt x="0" y="12"/>
                      </a:lnTo>
                      <a:lnTo>
                        <a:pt x="0" y="0"/>
                      </a:lnTo>
                      <a:lnTo>
                        <a:pt x="0" y="0"/>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3" name="Freeform 45"/>
                <p:cNvSpPr>
                  <a:spLocks/>
                </p:cNvSpPr>
                <p:nvPr/>
              </p:nvSpPr>
              <p:spPr bwMode="auto">
                <a:xfrm>
                  <a:off x="6746429" y="1607499"/>
                  <a:ext cx="60325" cy="120650"/>
                </a:xfrm>
                <a:custGeom>
                  <a:avLst/>
                  <a:gdLst>
                    <a:gd name="T0" fmla="*/ 52 w 52"/>
                    <a:gd name="T1" fmla="*/ 105 h 105"/>
                    <a:gd name="T2" fmla="*/ 36 w 52"/>
                    <a:gd name="T3" fmla="*/ 105 h 105"/>
                    <a:gd name="T4" fmla="*/ 0 w 52"/>
                    <a:gd name="T5" fmla="*/ 11 h 105"/>
                    <a:gd name="T6" fmla="*/ 12 w 52"/>
                    <a:gd name="T7" fmla="*/ 0 h 105"/>
                    <a:gd name="T8" fmla="*/ 52 w 52"/>
                    <a:gd name="T9" fmla="*/ 105 h 105"/>
                  </a:gdLst>
                  <a:ahLst/>
                  <a:cxnLst>
                    <a:cxn ang="0">
                      <a:pos x="T0" y="T1"/>
                    </a:cxn>
                    <a:cxn ang="0">
                      <a:pos x="T2" y="T3"/>
                    </a:cxn>
                    <a:cxn ang="0">
                      <a:pos x="T4" y="T5"/>
                    </a:cxn>
                    <a:cxn ang="0">
                      <a:pos x="T6" y="T7"/>
                    </a:cxn>
                    <a:cxn ang="0">
                      <a:pos x="T8" y="T9"/>
                    </a:cxn>
                  </a:cxnLst>
                  <a:rect l="0" t="0" r="r" b="b"/>
                  <a:pathLst>
                    <a:path w="52" h="105">
                      <a:moveTo>
                        <a:pt x="52" y="105"/>
                      </a:moveTo>
                      <a:cubicBezTo>
                        <a:pt x="36" y="105"/>
                        <a:pt x="36" y="105"/>
                        <a:pt x="36" y="105"/>
                      </a:cubicBezTo>
                      <a:cubicBezTo>
                        <a:pt x="36" y="70"/>
                        <a:pt x="23" y="37"/>
                        <a:pt x="0" y="11"/>
                      </a:cubicBezTo>
                      <a:cubicBezTo>
                        <a:pt x="12" y="0"/>
                        <a:pt x="12" y="0"/>
                        <a:pt x="12" y="0"/>
                      </a:cubicBezTo>
                      <a:cubicBezTo>
                        <a:pt x="38" y="29"/>
                        <a:pt x="52" y="66"/>
                        <a:pt x="52"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4" name="Freeform 46"/>
                <p:cNvSpPr>
                  <a:spLocks/>
                </p:cNvSpPr>
                <p:nvPr/>
              </p:nvSpPr>
              <p:spPr bwMode="auto">
                <a:xfrm>
                  <a:off x="6746429" y="1728149"/>
                  <a:ext cx="60325" cy="122238"/>
                </a:xfrm>
                <a:custGeom>
                  <a:avLst/>
                  <a:gdLst>
                    <a:gd name="T0" fmla="*/ 12 w 52"/>
                    <a:gd name="T1" fmla="*/ 105 h 105"/>
                    <a:gd name="T2" fmla="*/ 0 w 52"/>
                    <a:gd name="T3" fmla="*/ 94 h 105"/>
                    <a:gd name="T4" fmla="*/ 36 w 52"/>
                    <a:gd name="T5" fmla="*/ 0 h 105"/>
                    <a:gd name="T6" fmla="*/ 52 w 52"/>
                    <a:gd name="T7" fmla="*/ 0 h 105"/>
                    <a:gd name="T8" fmla="*/ 12 w 52"/>
                    <a:gd name="T9" fmla="*/ 105 h 105"/>
                  </a:gdLst>
                  <a:ahLst/>
                  <a:cxnLst>
                    <a:cxn ang="0">
                      <a:pos x="T0" y="T1"/>
                    </a:cxn>
                    <a:cxn ang="0">
                      <a:pos x="T2" y="T3"/>
                    </a:cxn>
                    <a:cxn ang="0">
                      <a:pos x="T4" y="T5"/>
                    </a:cxn>
                    <a:cxn ang="0">
                      <a:pos x="T6" y="T7"/>
                    </a:cxn>
                    <a:cxn ang="0">
                      <a:pos x="T8" y="T9"/>
                    </a:cxn>
                  </a:cxnLst>
                  <a:rect l="0" t="0" r="r" b="b"/>
                  <a:pathLst>
                    <a:path w="52" h="105">
                      <a:moveTo>
                        <a:pt x="12" y="105"/>
                      </a:moveTo>
                      <a:cubicBezTo>
                        <a:pt x="0" y="94"/>
                        <a:pt x="0" y="94"/>
                        <a:pt x="0" y="94"/>
                      </a:cubicBezTo>
                      <a:cubicBezTo>
                        <a:pt x="23" y="68"/>
                        <a:pt x="36" y="35"/>
                        <a:pt x="36" y="0"/>
                      </a:cubicBezTo>
                      <a:cubicBezTo>
                        <a:pt x="52" y="0"/>
                        <a:pt x="52" y="0"/>
                        <a:pt x="52" y="0"/>
                      </a:cubicBezTo>
                      <a:cubicBezTo>
                        <a:pt x="52" y="39"/>
                        <a:pt x="38" y="76"/>
                        <a:pt x="12"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5" name="Rectangle 47"/>
                <p:cNvSpPr>
                  <a:spLocks noChangeArrowheads="1"/>
                </p:cNvSpPr>
                <p:nvPr/>
              </p:nvSpPr>
              <p:spPr bwMode="auto">
                <a:xfrm>
                  <a:off x="6624192" y="1891661"/>
                  <a:ext cx="15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6" name="Freeform 48"/>
                <p:cNvSpPr>
                  <a:spLocks/>
                </p:cNvSpPr>
                <p:nvPr/>
              </p:nvSpPr>
              <p:spPr bwMode="auto">
                <a:xfrm>
                  <a:off x="6624192" y="1547174"/>
                  <a:ext cx="0" cy="17463"/>
                </a:xfrm>
                <a:custGeom>
                  <a:avLst/>
                  <a:gdLst>
                    <a:gd name="T0" fmla="*/ 11 h 11"/>
                    <a:gd name="T1" fmla="*/ 6 h 11"/>
                    <a:gd name="T2" fmla="*/ 0 h 11"/>
                    <a:gd name="T3" fmla="*/ 0 h 11"/>
                    <a:gd name="T4" fmla="*/ 6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6"/>
                      </a:lnTo>
                      <a:lnTo>
                        <a:pt x="0" y="0"/>
                      </a:lnTo>
                      <a:lnTo>
                        <a:pt x="0" y="0"/>
                      </a:lnTo>
                      <a:lnTo>
                        <a:pt x="0" y="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7" name="Freeform 49"/>
                <p:cNvSpPr>
                  <a:spLocks/>
                </p:cNvSpPr>
                <p:nvPr/>
              </p:nvSpPr>
              <p:spPr bwMode="auto">
                <a:xfrm>
                  <a:off x="6624192" y="1837686"/>
                  <a:ext cx="136525" cy="73025"/>
                </a:xfrm>
                <a:custGeom>
                  <a:avLst/>
                  <a:gdLst>
                    <a:gd name="T0" fmla="*/ 0 w 117"/>
                    <a:gd name="T1" fmla="*/ 63 h 63"/>
                    <a:gd name="T2" fmla="*/ 0 w 117"/>
                    <a:gd name="T3" fmla="*/ 47 h 63"/>
                    <a:gd name="T4" fmla="*/ 58 w 117"/>
                    <a:gd name="T5" fmla="*/ 34 h 63"/>
                    <a:gd name="T6" fmla="*/ 105 w 117"/>
                    <a:gd name="T7" fmla="*/ 0 h 63"/>
                    <a:gd name="T8" fmla="*/ 117 w 117"/>
                    <a:gd name="T9" fmla="*/ 11 h 63"/>
                    <a:gd name="T10" fmla="*/ 65 w 117"/>
                    <a:gd name="T11" fmla="*/ 49 h 63"/>
                    <a:gd name="T12" fmla="*/ 0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0" y="63"/>
                      </a:moveTo>
                      <a:cubicBezTo>
                        <a:pt x="0" y="47"/>
                        <a:pt x="0" y="47"/>
                        <a:pt x="0" y="47"/>
                      </a:cubicBezTo>
                      <a:cubicBezTo>
                        <a:pt x="20" y="47"/>
                        <a:pt x="40" y="43"/>
                        <a:pt x="58" y="34"/>
                      </a:cubicBezTo>
                      <a:cubicBezTo>
                        <a:pt x="76" y="26"/>
                        <a:pt x="92" y="15"/>
                        <a:pt x="105" y="0"/>
                      </a:cubicBezTo>
                      <a:cubicBezTo>
                        <a:pt x="117" y="11"/>
                        <a:pt x="117" y="11"/>
                        <a:pt x="117" y="11"/>
                      </a:cubicBezTo>
                      <a:cubicBezTo>
                        <a:pt x="103" y="27"/>
                        <a:pt x="85" y="40"/>
                        <a:pt x="65" y="49"/>
                      </a:cubicBezTo>
                      <a:cubicBezTo>
                        <a:pt x="45" y="59"/>
                        <a:pt x="23" y="63"/>
                        <a:pt x="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8" name="Freeform 50"/>
                <p:cNvSpPr>
                  <a:spLocks/>
                </p:cNvSpPr>
                <p:nvPr/>
              </p:nvSpPr>
              <p:spPr bwMode="auto">
                <a:xfrm>
                  <a:off x="6443217" y="1607499"/>
                  <a:ext cx="60325" cy="120650"/>
                </a:xfrm>
                <a:custGeom>
                  <a:avLst/>
                  <a:gdLst>
                    <a:gd name="T0" fmla="*/ 16 w 52"/>
                    <a:gd name="T1" fmla="*/ 105 h 105"/>
                    <a:gd name="T2" fmla="*/ 0 w 52"/>
                    <a:gd name="T3" fmla="*/ 105 h 105"/>
                    <a:gd name="T4" fmla="*/ 40 w 52"/>
                    <a:gd name="T5" fmla="*/ 0 h 105"/>
                    <a:gd name="T6" fmla="*/ 52 w 52"/>
                    <a:gd name="T7" fmla="*/ 11 h 105"/>
                    <a:gd name="T8" fmla="*/ 16 w 52"/>
                    <a:gd name="T9" fmla="*/ 105 h 105"/>
                  </a:gdLst>
                  <a:ahLst/>
                  <a:cxnLst>
                    <a:cxn ang="0">
                      <a:pos x="T0" y="T1"/>
                    </a:cxn>
                    <a:cxn ang="0">
                      <a:pos x="T2" y="T3"/>
                    </a:cxn>
                    <a:cxn ang="0">
                      <a:pos x="T4" y="T5"/>
                    </a:cxn>
                    <a:cxn ang="0">
                      <a:pos x="T6" y="T7"/>
                    </a:cxn>
                    <a:cxn ang="0">
                      <a:pos x="T8" y="T9"/>
                    </a:cxn>
                  </a:cxnLst>
                  <a:rect l="0" t="0" r="r" b="b"/>
                  <a:pathLst>
                    <a:path w="52" h="105">
                      <a:moveTo>
                        <a:pt x="16" y="105"/>
                      </a:moveTo>
                      <a:cubicBezTo>
                        <a:pt x="0" y="105"/>
                        <a:pt x="0" y="105"/>
                        <a:pt x="0" y="105"/>
                      </a:cubicBezTo>
                      <a:cubicBezTo>
                        <a:pt x="0" y="66"/>
                        <a:pt x="14" y="29"/>
                        <a:pt x="40" y="0"/>
                      </a:cubicBezTo>
                      <a:cubicBezTo>
                        <a:pt x="52" y="11"/>
                        <a:pt x="52" y="11"/>
                        <a:pt x="52" y="11"/>
                      </a:cubicBezTo>
                      <a:cubicBezTo>
                        <a:pt x="29" y="37"/>
                        <a:pt x="16" y="70"/>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9" name="Freeform 51"/>
                <p:cNvSpPr>
                  <a:spLocks/>
                </p:cNvSpPr>
                <p:nvPr/>
              </p:nvSpPr>
              <p:spPr bwMode="auto">
                <a:xfrm>
                  <a:off x="6489254" y="1837686"/>
                  <a:ext cx="134938" cy="73025"/>
                </a:xfrm>
                <a:custGeom>
                  <a:avLst/>
                  <a:gdLst>
                    <a:gd name="T0" fmla="*/ 117 w 117"/>
                    <a:gd name="T1" fmla="*/ 63 h 63"/>
                    <a:gd name="T2" fmla="*/ 51 w 117"/>
                    <a:gd name="T3" fmla="*/ 49 h 63"/>
                    <a:gd name="T4" fmla="*/ 0 w 117"/>
                    <a:gd name="T5" fmla="*/ 11 h 63"/>
                    <a:gd name="T6" fmla="*/ 12 w 117"/>
                    <a:gd name="T7" fmla="*/ 0 h 63"/>
                    <a:gd name="T8" fmla="*/ 58 w 117"/>
                    <a:gd name="T9" fmla="*/ 34 h 63"/>
                    <a:gd name="T10" fmla="*/ 117 w 117"/>
                    <a:gd name="T11" fmla="*/ 47 h 63"/>
                    <a:gd name="T12" fmla="*/ 117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17" y="63"/>
                      </a:moveTo>
                      <a:cubicBezTo>
                        <a:pt x="94" y="63"/>
                        <a:pt x="72" y="59"/>
                        <a:pt x="51" y="49"/>
                      </a:cubicBezTo>
                      <a:cubicBezTo>
                        <a:pt x="32" y="40"/>
                        <a:pt x="14" y="27"/>
                        <a:pt x="0" y="11"/>
                      </a:cubicBezTo>
                      <a:cubicBezTo>
                        <a:pt x="12" y="0"/>
                        <a:pt x="12" y="0"/>
                        <a:pt x="12" y="0"/>
                      </a:cubicBezTo>
                      <a:cubicBezTo>
                        <a:pt x="25" y="14"/>
                        <a:pt x="41" y="26"/>
                        <a:pt x="58" y="34"/>
                      </a:cubicBezTo>
                      <a:cubicBezTo>
                        <a:pt x="77" y="42"/>
                        <a:pt x="96" y="47"/>
                        <a:pt x="117" y="47"/>
                      </a:cubicBezTo>
                      <a:lnTo>
                        <a:pt x="117"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0" name="Freeform 52"/>
                <p:cNvSpPr>
                  <a:spLocks/>
                </p:cNvSpPr>
                <p:nvPr/>
              </p:nvSpPr>
              <p:spPr bwMode="auto">
                <a:xfrm>
                  <a:off x="6443217" y="1728149"/>
                  <a:ext cx="60325" cy="122238"/>
                </a:xfrm>
                <a:custGeom>
                  <a:avLst/>
                  <a:gdLst>
                    <a:gd name="T0" fmla="*/ 40 w 52"/>
                    <a:gd name="T1" fmla="*/ 105 h 105"/>
                    <a:gd name="T2" fmla="*/ 0 w 52"/>
                    <a:gd name="T3" fmla="*/ 0 h 105"/>
                    <a:gd name="T4" fmla="*/ 16 w 52"/>
                    <a:gd name="T5" fmla="*/ 0 h 105"/>
                    <a:gd name="T6" fmla="*/ 52 w 52"/>
                    <a:gd name="T7" fmla="*/ 94 h 105"/>
                    <a:gd name="T8" fmla="*/ 40 w 52"/>
                    <a:gd name="T9" fmla="*/ 105 h 105"/>
                  </a:gdLst>
                  <a:ahLst/>
                  <a:cxnLst>
                    <a:cxn ang="0">
                      <a:pos x="T0" y="T1"/>
                    </a:cxn>
                    <a:cxn ang="0">
                      <a:pos x="T2" y="T3"/>
                    </a:cxn>
                    <a:cxn ang="0">
                      <a:pos x="T4" y="T5"/>
                    </a:cxn>
                    <a:cxn ang="0">
                      <a:pos x="T6" y="T7"/>
                    </a:cxn>
                    <a:cxn ang="0">
                      <a:pos x="T8" y="T9"/>
                    </a:cxn>
                  </a:cxnLst>
                  <a:rect l="0" t="0" r="r" b="b"/>
                  <a:pathLst>
                    <a:path w="52" h="105">
                      <a:moveTo>
                        <a:pt x="40" y="105"/>
                      </a:moveTo>
                      <a:cubicBezTo>
                        <a:pt x="14" y="76"/>
                        <a:pt x="0" y="39"/>
                        <a:pt x="0" y="0"/>
                      </a:cubicBezTo>
                      <a:cubicBezTo>
                        <a:pt x="16" y="0"/>
                        <a:pt x="16" y="0"/>
                        <a:pt x="16" y="0"/>
                      </a:cubicBezTo>
                      <a:cubicBezTo>
                        <a:pt x="16" y="35"/>
                        <a:pt x="29" y="68"/>
                        <a:pt x="52" y="94"/>
                      </a:cubicBezTo>
                      <a:lnTo>
                        <a:pt x="4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1" name="Freeform 53"/>
                <p:cNvSpPr>
                  <a:spLocks/>
                </p:cNvSpPr>
                <p:nvPr/>
              </p:nvSpPr>
              <p:spPr bwMode="auto">
                <a:xfrm>
                  <a:off x="6489254" y="1547174"/>
                  <a:ext cx="134938" cy="73025"/>
                </a:xfrm>
                <a:custGeom>
                  <a:avLst/>
                  <a:gdLst>
                    <a:gd name="T0" fmla="*/ 12 w 117"/>
                    <a:gd name="T1" fmla="*/ 63 h 63"/>
                    <a:gd name="T2" fmla="*/ 0 w 117"/>
                    <a:gd name="T3" fmla="*/ 52 h 63"/>
                    <a:gd name="T4" fmla="*/ 51 w 117"/>
                    <a:gd name="T5" fmla="*/ 14 h 63"/>
                    <a:gd name="T6" fmla="*/ 117 w 117"/>
                    <a:gd name="T7" fmla="*/ 0 h 63"/>
                    <a:gd name="T8" fmla="*/ 117 w 117"/>
                    <a:gd name="T9" fmla="*/ 16 h 63"/>
                    <a:gd name="T10" fmla="*/ 58 w 117"/>
                    <a:gd name="T11" fmla="*/ 29 h 63"/>
                    <a:gd name="T12" fmla="*/ 12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2" y="63"/>
                      </a:moveTo>
                      <a:cubicBezTo>
                        <a:pt x="0" y="52"/>
                        <a:pt x="0" y="52"/>
                        <a:pt x="0" y="52"/>
                      </a:cubicBezTo>
                      <a:cubicBezTo>
                        <a:pt x="14" y="36"/>
                        <a:pt x="32" y="23"/>
                        <a:pt x="51" y="14"/>
                      </a:cubicBezTo>
                      <a:cubicBezTo>
                        <a:pt x="72" y="4"/>
                        <a:pt x="94" y="0"/>
                        <a:pt x="117" y="0"/>
                      </a:cubicBezTo>
                      <a:cubicBezTo>
                        <a:pt x="117" y="16"/>
                        <a:pt x="117" y="16"/>
                        <a:pt x="117" y="16"/>
                      </a:cubicBezTo>
                      <a:cubicBezTo>
                        <a:pt x="96" y="16"/>
                        <a:pt x="77" y="21"/>
                        <a:pt x="58" y="29"/>
                      </a:cubicBezTo>
                      <a:cubicBezTo>
                        <a:pt x="41" y="37"/>
                        <a:pt x="25" y="49"/>
                        <a:pt x="12"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2" name="Freeform 54"/>
                <p:cNvSpPr>
                  <a:spLocks/>
                </p:cNvSpPr>
                <p:nvPr/>
              </p:nvSpPr>
              <p:spPr bwMode="auto">
                <a:xfrm>
                  <a:off x="6624192" y="1547174"/>
                  <a:ext cx="0" cy="17463"/>
                </a:xfrm>
                <a:custGeom>
                  <a:avLst/>
                  <a:gdLst>
                    <a:gd name="T0" fmla="*/ 11 h 11"/>
                    <a:gd name="T1" fmla="*/ 0 h 11"/>
                    <a:gd name="T2" fmla="*/ 6 h 11"/>
                    <a:gd name="T3" fmla="*/ 0 h 11"/>
                    <a:gd name="T4" fmla="*/ 0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0"/>
                      </a:lnTo>
                      <a:lnTo>
                        <a:pt x="0" y="6"/>
                      </a:lnTo>
                      <a:lnTo>
                        <a:pt x="0" y="0"/>
                      </a:lnTo>
                      <a:lnTo>
                        <a:pt x="0" y="0"/>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3" name="Rectangle 55"/>
                <p:cNvSpPr>
                  <a:spLocks noChangeArrowheads="1"/>
                </p:cNvSpPr>
                <p:nvPr/>
              </p:nvSpPr>
              <p:spPr bwMode="auto">
                <a:xfrm>
                  <a:off x="6452742"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4" name="Rectangle 56"/>
                <p:cNvSpPr>
                  <a:spLocks noChangeArrowheads="1"/>
                </p:cNvSpPr>
                <p:nvPr/>
              </p:nvSpPr>
              <p:spPr bwMode="auto">
                <a:xfrm>
                  <a:off x="6538467"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5" name="Rectangle 57"/>
                <p:cNvSpPr>
                  <a:spLocks noChangeArrowheads="1"/>
                </p:cNvSpPr>
                <p:nvPr/>
              </p:nvSpPr>
              <p:spPr bwMode="auto">
                <a:xfrm>
                  <a:off x="6709917" y="1720211"/>
                  <a:ext cx="873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6" name="Rectangle 58"/>
                <p:cNvSpPr>
                  <a:spLocks noChangeArrowheads="1"/>
                </p:cNvSpPr>
                <p:nvPr/>
              </p:nvSpPr>
              <p:spPr bwMode="auto">
                <a:xfrm>
                  <a:off x="6624192"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7" name="Freeform 59"/>
                <p:cNvSpPr>
                  <a:spLocks/>
                </p:cNvSpPr>
                <p:nvPr/>
              </p:nvSpPr>
              <p:spPr bwMode="auto">
                <a:xfrm>
                  <a:off x="6543229" y="1820224"/>
                  <a:ext cx="80963" cy="90488"/>
                </a:xfrm>
                <a:custGeom>
                  <a:avLst/>
                  <a:gdLst>
                    <a:gd name="T0" fmla="*/ 70 w 70"/>
                    <a:gd name="T1" fmla="*/ 78 h 78"/>
                    <a:gd name="T2" fmla="*/ 28 w 70"/>
                    <a:gd name="T3" fmla="*/ 57 h 78"/>
                    <a:gd name="T4" fmla="*/ 0 w 70"/>
                    <a:gd name="T5" fmla="*/ 5 h 78"/>
                    <a:gd name="T6" fmla="*/ 15 w 70"/>
                    <a:gd name="T7" fmla="*/ 0 h 78"/>
                    <a:gd name="T8" fmla="*/ 40 w 70"/>
                    <a:gd name="T9" fmla="*/ 46 h 78"/>
                    <a:gd name="T10" fmla="*/ 70 w 70"/>
                    <a:gd name="T11" fmla="*/ 62 h 78"/>
                    <a:gd name="T12" fmla="*/ 70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70" y="78"/>
                      </a:moveTo>
                      <a:cubicBezTo>
                        <a:pt x="55" y="78"/>
                        <a:pt x="40" y="71"/>
                        <a:pt x="28" y="57"/>
                      </a:cubicBezTo>
                      <a:cubicBezTo>
                        <a:pt x="16" y="44"/>
                        <a:pt x="7" y="26"/>
                        <a:pt x="0" y="5"/>
                      </a:cubicBezTo>
                      <a:cubicBezTo>
                        <a:pt x="15" y="0"/>
                        <a:pt x="15" y="0"/>
                        <a:pt x="15" y="0"/>
                      </a:cubicBezTo>
                      <a:cubicBezTo>
                        <a:pt x="22" y="19"/>
                        <a:pt x="30" y="35"/>
                        <a:pt x="40" y="46"/>
                      </a:cubicBezTo>
                      <a:cubicBezTo>
                        <a:pt x="49" y="56"/>
                        <a:pt x="59" y="62"/>
                        <a:pt x="70" y="62"/>
                      </a:cubicBez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8" name="Freeform 60"/>
                <p:cNvSpPr>
                  <a:spLocks/>
                </p:cNvSpPr>
                <p:nvPr/>
              </p:nvSpPr>
              <p:spPr bwMode="auto">
                <a:xfrm>
                  <a:off x="6528942" y="1631311"/>
                  <a:ext cx="31750" cy="96838"/>
                </a:xfrm>
                <a:custGeom>
                  <a:avLst/>
                  <a:gdLst>
                    <a:gd name="T0" fmla="*/ 17 w 28"/>
                    <a:gd name="T1" fmla="*/ 84 h 84"/>
                    <a:gd name="T2" fmla="*/ 0 w 28"/>
                    <a:gd name="T3" fmla="*/ 84 h 84"/>
                    <a:gd name="T4" fmla="*/ 13 w 28"/>
                    <a:gd name="T5" fmla="*/ 0 h 84"/>
                    <a:gd name="T6" fmla="*/ 28 w 28"/>
                    <a:gd name="T7" fmla="*/ 5 h 84"/>
                    <a:gd name="T8" fmla="*/ 17 w 28"/>
                    <a:gd name="T9" fmla="*/ 84 h 84"/>
                  </a:gdLst>
                  <a:ahLst/>
                  <a:cxnLst>
                    <a:cxn ang="0">
                      <a:pos x="T0" y="T1"/>
                    </a:cxn>
                    <a:cxn ang="0">
                      <a:pos x="T2" y="T3"/>
                    </a:cxn>
                    <a:cxn ang="0">
                      <a:pos x="T4" y="T5"/>
                    </a:cxn>
                    <a:cxn ang="0">
                      <a:pos x="T6" y="T7"/>
                    </a:cxn>
                    <a:cxn ang="0">
                      <a:pos x="T8" y="T9"/>
                    </a:cxn>
                  </a:cxnLst>
                  <a:rect l="0" t="0" r="r" b="b"/>
                  <a:pathLst>
                    <a:path w="28" h="84">
                      <a:moveTo>
                        <a:pt x="17" y="84"/>
                      </a:moveTo>
                      <a:cubicBezTo>
                        <a:pt x="0" y="84"/>
                        <a:pt x="0" y="84"/>
                        <a:pt x="0" y="84"/>
                      </a:cubicBezTo>
                      <a:cubicBezTo>
                        <a:pt x="0" y="54"/>
                        <a:pt x="4" y="25"/>
                        <a:pt x="13" y="0"/>
                      </a:cubicBezTo>
                      <a:cubicBezTo>
                        <a:pt x="28" y="5"/>
                        <a:pt x="28" y="5"/>
                        <a:pt x="28" y="5"/>
                      </a:cubicBezTo>
                      <a:cubicBezTo>
                        <a:pt x="21" y="29"/>
                        <a:pt x="17" y="56"/>
                        <a:pt x="17"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9" name="Freeform 61"/>
                <p:cNvSpPr>
                  <a:spLocks/>
                </p:cNvSpPr>
                <p:nvPr/>
              </p:nvSpPr>
              <p:spPr bwMode="auto">
                <a:xfrm>
                  <a:off x="6687692" y="1728149"/>
                  <a:ext cx="33338" cy="98425"/>
                </a:xfrm>
                <a:custGeom>
                  <a:avLst/>
                  <a:gdLst>
                    <a:gd name="T0" fmla="*/ 16 w 29"/>
                    <a:gd name="T1" fmla="*/ 84 h 84"/>
                    <a:gd name="T2" fmla="*/ 0 w 29"/>
                    <a:gd name="T3" fmla="*/ 79 h 84"/>
                    <a:gd name="T4" fmla="*/ 12 w 29"/>
                    <a:gd name="T5" fmla="*/ 0 h 84"/>
                    <a:gd name="T6" fmla="*/ 29 w 29"/>
                    <a:gd name="T7" fmla="*/ 0 h 84"/>
                    <a:gd name="T8" fmla="*/ 16 w 29"/>
                    <a:gd name="T9" fmla="*/ 84 h 84"/>
                  </a:gdLst>
                  <a:ahLst/>
                  <a:cxnLst>
                    <a:cxn ang="0">
                      <a:pos x="T0" y="T1"/>
                    </a:cxn>
                    <a:cxn ang="0">
                      <a:pos x="T2" y="T3"/>
                    </a:cxn>
                    <a:cxn ang="0">
                      <a:pos x="T4" y="T5"/>
                    </a:cxn>
                    <a:cxn ang="0">
                      <a:pos x="T6" y="T7"/>
                    </a:cxn>
                    <a:cxn ang="0">
                      <a:pos x="T8" y="T9"/>
                    </a:cxn>
                  </a:cxnLst>
                  <a:rect l="0" t="0" r="r" b="b"/>
                  <a:pathLst>
                    <a:path w="29" h="84">
                      <a:moveTo>
                        <a:pt x="16" y="84"/>
                      </a:moveTo>
                      <a:cubicBezTo>
                        <a:pt x="0" y="79"/>
                        <a:pt x="0" y="79"/>
                        <a:pt x="0" y="79"/>
                      </a:cubicBezTo>
                      <a:cubicBezTo>
                        <a:pt x="8" y="55"/>
                        <a:pt x="12" y="28"/>
                        <a:pt x="12" y="0"/>
                      </a:cubicBezTo>
                      <a:cubicBezTo>
                        <a:pt x="29" y="0"/>
                        <a:pt x="29" y="0"/>
                        <a:pt x="29" y="0"/>
                      </a:cubicBezTo>
                      <a:cubicBezTo>
                        <a:pt x="29" y="30"/>
                        <a:pt x="24" y="59"/>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0" name="Freeform 62"/>
                <p:cNvSpPr>
                  <a:spLocks/>
                </p:cNvSpPr>
                <p:nvPr/>
              </p:nvSpPr>
              <p:spPr bwMode="auto">
                <a:xfrm>
                  <a:off x="6543229" y="1547174"/>
                  <a:ext cx="80963" cy="90488"/>
                </a:xfrm>
                <a:custGeom>
                  <a:avLst/>
                  <a:gdLst>
                    <a:gd name="T0" fmla="*/ 15 w 70"/>
                    <a:gd name="T1" fmla="*/ 78 h 78"/>
                    <a:gd name="T2" fmla="*/ 0 w 70"/>
                    <a:gd name="T3" fmla="*/ 73 h 78"/>
                    <a:gd name="T4" fmla="*/ 28 w 70"/>
                    <a:gd name="T5" fmla="*/ 21 h 78"/>
                    <a:gd name="T6" fmla="*/ 70 w 70"/>
                    <a:gd name="T7" fmla="*/ 0 h 78"/>
                    <a:gd name="T8" fmla="*/ 70 w 70"/>
                    <a:gd name="T9" fmla="*/ 16 h 78"/>
                    <a:gd name="T10" fmla="*/ 40 w 70"/>
                    <a:gd name="T11" fmla="*/ 32 h 78"/>
                    <a:gd name="T12" fmla="*/ 15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15" y="78"/>
                      </a:moveTo>
                      <a:cubicBezTo>
                        <a:pt x="0" y="73"/>
                        <a:pt x="0" y="73"/>
                        <a:pt x="0" y="73"/>
                      </a:cubicBezTo>
                      <a:cubicBezTo>
                        <a:pt x="7" y="52"/>
                        <a:pt x="16" y="34"/>
                        <a:pt x="28" y="21"/>
                      </a:cubicBezTo>
                      <a:cubicBezTo>
                        <a:pt x="40" y="7"/>
                        <a:pt x="55" y="0"/>
                        <a:pt x="70" y="0"/>
                      </a:cubicBezTo>
                      <a:cubicBezTo>
                        <a:pt x="70" y="16"/>
                        <a:pt x="70" y="16"/>
                        <a:pt x="70" y="16"/>
                      </a:cubicBezTo>
                      <a:cubicBezTo>
                        <a:pt x="59" y="16"/>
                        <a:pt x="49" y="22"/>
                        <a:pt x="40" y="32"/>
                      </a:cubicBezTo>
                      <a:cubicBezTo>
                        <a:pt x="30" y="43"/>
                        <a:pt x="22" y="59"/>
                        <a:pt x="15"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1" name="Freeform 63"/>
                <p:cNvSpPr>
                  <a:spLocks/>
                </p:cNvSpPr>
                <p:nvPr/>
              </p:nvSpPr>
              <p:spPr bwMode="auto">
                <a:xfrm>
                  <a:off x="6624192" y="1547174"/>
                  <a:ext cx="0" cy="17463"/>
                </a:xfrm>
                <a:custGeom>
                  <a:avLst/>
                  <a:gdLst>
                    <a:gd name="T0" fmla="*/ 1 w 1"/>
                    <a:gd name="T1" fmla="*/ 16 h 16"/>
                    <a:gd name="T2" fmla="*/ 1 w 1"/>
                    <a:gd name="T3" fmla="*/ 0 h 16"/>
                    <a:gd name="T4" fmla="*/ 0 w 1"/>
                    <a:gd name="T5" fmla="*/ 0 h 16"/>
                    <a:gd name="T6" fmla="*/ 1 w 1"/>
                    <a:gd name="T7" fmla="*/ 0 h 16"/>
                    <a:gd name="T8" fmla="*/ 1 w 1"/>
                    <a:gd name="T9" fmla="*/ 16 h 16"/>
                    <a:gd name="T10" fmla="*/ 1 w 1"/>
                    <a:gd name="T11" fmla="*/ 16 h 16"/>
                    <a:gd name="T12" fmla="*/ 1 w 1"/>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 h="16">
                      <a:moveTo>
                        <a:pt x="1" y="16"/>
                      </a:moveTo>
                      <a:cubicBezTo>
                        <a:pt x="1" y="0"/>
                        <a:pt x="1" y="0"/>
                        <a:pt x="1" y="0"/>
                      </a:cubicBezTo>
                      <a:cubicBezTo>
                        <a:pt x="0" y="0"/>
                        <a:pt x="0" y="0"/>
                        <a:pt x="0" y="0"/>
                      </a:cubicBezTo>
                      <a:cubicBezTo>
                        <a:pt x="1" y="0"/>
                        <a:pt x="1" y="0"/>
                        <a:pt x="1" y="0"/>
                      </a:cubicBezTo>
                      <a:cubicBezTo>
                        <a:pt x="1" y="16"/>
                        <a:pt x="1" y="16"/>
                        <a:pt x="1" y="16"/>
                      </a:cubicBezTo>
                      <a:cubicBezTo>
                        <a:pt x="1" y="16"/>
                        <a:pt x="1" y="16"/>
                        <a:pt x="1" y="16"/>
                      </a:cubicBezTo>
                      <a:cubicBezTo>
                        <a:pt x="1" y="16"/>
                        <a:pt x="1" y="16"/>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2" name="Freeform 64"/>
                <p:cNvSpPr>
                  <a:spLocks/>
                </p:cNvSpPr>
                <p:nvPr/>
              </p:nvSpPr>
              <p:spPr bwMode="auto">
                <a:xfrm>
                  <a:off x="6624192" y="1891661"/>
                  <a:ext cx="0" cy="19050"/>
                </a:xfrm>
                <a:custGeom>
                  <a:avLst/>
                  <a:gdLst>
                    <a:gd name="T0" fmla="*/ 1 w 1"/>
                    <a:gd name="T1" fmla="*/ 16 h 16"/>
                    <a:gd name="T2" fmla="*/ 0 w 1"/>
                    <a:gd name="T3" fmla="*/ 16 h 16"/>
                    <a:gd name="T4" fmla="*/ 1 w 1"/>
                    <a:gd name="T5" fmla="*/ 16 h 16"/>
                    <a:gd name="T6" fmla="*/ 1 w 1"/>
                    <a:gd name="T7" fmla="*/ 0 h 16"/>
                    <a:gd name="T8" fmla="*/ 1 w 1"/>
                    <a:gd name="T9" fmla="*/ 0 h 16"/>
                    <a:gd name="T10" fmla="*/ 1 w 1"/>
                    <a:gd name="T11" fmla="*/ 0 h 16"/>
                    <a:gd name="T12" fmla="*/ 1 w 1"/>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 h="16">
                      <a:moveTo>
                        <a:pt x="1" y="16"/>
                      </a:moveTo>
                      <a:cubicBezTo>
                        <a:pt x="1" y="16"/>
                        <a:pt x="1" y="16"/>
                        <a:pt x="0" y="16"/>
                      </a:cubicBezTo>
                      <a:cubicBezTo>
                        <a:pt x="1" y="16"/>
                        <a:pt x="1" y="16"/>
                        <a:pt x="1" y="16"/>
                      </a:cubicBezTo>
                      <a:cubicBezTo>
                        <a:pt x="1" y="0"/>
                        <a:pt x="1" y="0"/>
                        <a:pt x="1" y="0"/>
                      </a:cubicBezTo>
                      <a:cubicBezTo>
                        <a:pt x="1" y="0"/>
                        <a:pt x="1" y="0"/>
                        <a:pt x="1" y="0"/>
                      </a:cubicBezTo>
                      <a:cubicBezTo>
                        <a:pt x="1" y="0"/>
                        <a:pt x="1" y="0"/>
                        <a:pt x="1" y="0"/>
                      </a:cubicBezTo>
                      <a:lnTo>
                        <a:pt x="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3" name="Freeform 65"/>
                <p:cNvSpPr>
                  <a:spLocks/>
                </p:cNvSpPr>
                <p:nvPr/>
              </p:nvSpPr>
              <p:spPr bwMode="auto">
                <a:xfrm>
                  <a:off x="6624192" y="1891661"/>
                  <a:ext cx="0" cy="19050"/>
                </a:xfrm>
                <a:custGeom>
                  <a:avLst/>
                  <a:gdLst>
                    <a:gd name="T0" fmla="*/ 12 h 12"/>
                    <a:gd name="T1" fmla="*/ 6 h 12"/>
                    <a:gd name="T2" fmla="*/ 0 h 12"/>
                    <a:gd name="T3" fmla="*/ 0 h 12"/>
                    <a:gd name="T4" fmla="*/ 6 h 12"/>
                    <a:gd name="T5" fmla="*/ 12 h 12"/>
                    <a:gd name="T6" fmla="*/ 12 h 12"/>
                  </a:gdLst>
                  <a:ahLst/>
                  <a:cxnLst>
                    <a:cxn ang="0">
                      <a:pos x="0" y="T0"/>
                    </a:cxn>
                    <a:cxn ang="0">
                      <a:pos x="0" y="T1"/>
                    </a:cxn>
                    <a:cxn ang="0">
                      <a:pos x="0" y="T2"/>
                    </a:cxn>
                    <a:cxn ang="0">
                      <a:pos x="0" y="T3"/>
                    </a:cxn>
                    <a:cxn ang="0">
                      <a:pos x="0" y="T4"/>
                    </a:cxn>
                    <a:cxn ang="0">
                      <a:pos x="0" y="T5"/>
                    </a:cxn>
                    <a:cxn ang="0">
                      <a:pos x="0" y="T6"/>
                    </a:cxn>
                  </a:cxnLst>
                  <a:rect l="0" t="0" r="r" b="b"/>
                  <a:pathLst>
                    <a:path h="12">
                      <a:moveTo>
                        <a:pt x="0" y="12"/>
                      </a:moveTo>
                      <a:lnTo>
                        <a:pt x="0" y="6"/>
                      </a:lnTo>
                      <a:lnTo>
                        <a:pt x="0" y="0"/>
                      </a:lnTo>
                      <a:lnTo>
                        <a:pt x="0" y="0"/>
                      </a:lnTo>
                      <a:lnTo>
                        <a:pt x="0" y="6"/>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4" name="Freeform 66"/>
                <p:cNvSpPr>
                  <a:spLocks/>
                </p:cNvSpPr>
                <p:nvPr/>
              </p:nvSpPr>
              <p:spPr bwMode="auto">
                <a:xfrm>
                  <a:off x="6687692" y="1631311"/>
                  <a:ext cx="33338" cy="96838"/>
                </a:xfrm>
                <a:custGeom>
                  <a:avLst/>
                  <a:gdLst>
                    <a:gd name="T0" fmla="*/ 29 w 29"/>
                    <a:gd name="T1" fmla="*/ 84 h 84"/>
                    <a:gd name="T2" fmla="*/ 12 w 29"/>
                    <a:gd name="T3" fmla="*/ 84 h 84"/>
                    <a:gd name="T4" fmla="*/ 0 w 29"/>
                    <a:gd name="T5" fmla="*/ 5 h 84"/>
                    <a:gd name="T6" fmla="*/ 16 w 29"/>
                    <a:gd name="T7" fmla="*/ 0 h 84"/>
                    <a:gd name="T8" fmla="*/ 29 w 29"/>
                    <a:gd name="T9" fmla="*/ 84 h 84"/>
                  </a:gdLst>
                  <a:ahLst/>
                  <a:cxnLst>
                    <a:cxn ang="0">
                      <a:pos x="T0" y="T1"/>
                    </a:cxn>
                    <a:cxn ang="0">
                      <a:pos x="T2" y="T3"/>
                    </a:cxn>
                    <a:cxn ang="0">
                      <a:pos x="T4" y="T5"/>
                    </a:cxn>
                    <a:cxn ang="0">
                      <a:pos x="T6" y="T7"/>
                    </a:cxn>
                    <a:cxn ang="0">
                      <a:pos x="T8" y="T9"/>
                    </a:cxn>
                  </a:cxnLst>
                  <a:rect l="0" t="0" r="r" b="b"/>
                  <a:pathLst>
                    <a:path w="29" h="84">
                      <a:moveTo>
                        <a:pt x="29" y="84"/>
                      </a:moveTo>
                      <a:cubicBezTo>
                        <a:pt x="12" y="84"/>
                        <a:pt x="12" y="84"/>
                        <a:pt x="12" y="84"/>
                      </a:cubicBezTo>
                      <a:cubicBezTo>
                        <a:pt x="12" y="56"/>
                        <a:pt x="8" y="29"/>
                        <a:pt x="0" y="5"/>
                      </a:cubicBezTo>
                      <a:cubicBezTo>
                        <a:pt x="16" y="0"/>
                        <a:pt x="16" y="0"/>
                        <a:pt x="16" y="0"/>
                      </a:cubicBezTo>
                      <a:cubicBezTo>
                        <a:pt x="24" y="25"/>
                        <a:pt x="29" y="54"/>
                        <a:pt x="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5" name="Freeform 67"/>
                <p:cNvSpPr>
                  <a:spLocks/>
                </p:cNvSpPr>
                <p:nvPr/>
              </p:nvSpPr>
              <p:spPr bwMode="auto">
                <a:xfrm>
                  <a:off x="6528942" y="1728149"/>
                  <a:ext cx="31750" cy="98425"/>
                </a:xfrm>
                <a:custGeom>
                  <a:avLst/>
                  <a:gdLst>
                    <a:gd name="T0" fmla="*/ 13 w 28"/>
                    <a:gd name="T1" fmla="*/ 84 h 84"/>
                    <a:gd name="T2" fmla="*/ 0 w 28"/>
                    <a:gd name="T3" fmla="*/ 0 h 84"/>
                    <a:gd name="T4" fmla="*/ 17 w 28"/>
                    <a:gd name="T5" fmla="*/ 0 h 84"/>
                    <a:gd name="T6" fmla="*/ 28 w 28"/>
                    <a:gd name="T7" fmla="*/ 79 h 84"/>
                    <a:gd name="T8" fmla="*/ 13 w 28"/>
                    <a:gd name="T9" fmla="*/ 84 h 84"/>
                  </a:gdLst>
                  <a:ahLst/>
                  <a:cxnLst>
                    <a:cxn ang="0">
                      <a:pos x="T0" y="T1"/>
                    </a:cxn>
                    <a:cxn ang="0">
                      <a:pos x="T2" y="T3"/>
                    </a:cxn>
                    <a:cxn ang="0">
                      <a:pos x="T4" y="T5"/>
                    </a:cxn>
                    <a:cxn ang="0">
                      <a:pos x="T6" y="T7"/>
                    </a:cxn>
                    <a:cxn ang="0">
                      <a:pos x="T8" y="T9"/>
                    </a:cxn>
                  </a:cxnLst>
                  <a:rect l="0" t="0" r="r" b="b"/>
                  <a:pathLst>
                    <a:path w="28" h="84">
                      <a:moveTo>
                        <a:pt x="13" y="84"/>
                      </a:moveTo>
                      <a:cubicBezTo>
                        <a:pt x="4" y="59"/>
                        <a:pt x="0" y="30"/>
                        <a:pt x="0" y="0"/>
                      </a:cubicBezTo>
                      <a:cubicBezTo>
                        <a:pt x="17" y="0"/>
                        <a:pt x="17" y="0"/>
                        <a:pt x="17" y="0"/>
                      </a:cubicBezTo>
                      <a:cubicBezTo>
                        <a:pt x="17" y="28"/>
                        <a:pt x="21" y="55"/>
                        <a:pt x="28" y="79"/>
                      </a:cubicBezTo>
                      <a:lnTo>
                        <a:pt x="1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6" name="Freeform 68"/>
                <p:cNvSpPr>
                  <a:spLocks/>
                </p:cNvSpPr>
                <p:nvPr/>
              </p:nvSpPr>
              <p:spPr bwMode="auto">
                <a:xfrm>
                  <a:off x="6624192" y="1547174"/>
                  <a:ext cx="80963" cy="90488"/>
                </a:xfrm>
                <a:custGeom>
                  <a:avLst/>
                  <a:gdLst>
                    <a:gd name="T0" fmla="*/ 54 w 70"/>
                    <a:gd name="T1" fmla="*/ 78 h 78"/>
                    <a:gd name="T2" fmla="*/ 30 w 70"/>
                    <a:gd name="T3" fmla="*/ 32 h 78"/>
                    <a:gd name="T4" fmla="*/ 0 w 70"/>
                    <a:gd name="T5" fmla="*/ 16 h 78"/>
                    <a:gd name="T6" fmla="*/ 0 w 70"/>
                    <a:gd name="T7" fmla="*/ 0 h 78"/>
                    <a:gd name="T8" fmla="*/ 42 w 70"/>
                    <a:gd name="T9" fmla="*/ 21 h 78"/>
                    <a:gd name="T10" fmla="*/ 70 w 70"/>
                    <a:gd name="T11" fmla="*/ 73 h 78"/>
                    <a:gd name="T12" fmla="*/ 54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54" y="78"/>
                      </a:moveTo>
                      <a:cubicBezTo>
                        <a:pt x="48" y="59"/>
                        <a:pt x="40" y="43"/>
                        <a:pt x="30" y="32"/>
                      </a:cubicBezTo>
                      <a:cubicBezTo>
                        <a:pt x="20" y="22"/>
                        <a:pt x="10" y="16"/>
                        <a:pt x="0" y="16"/>
                      </a:cubicBezTo>
                      <a:cubicBezTo>
                        <a:pt x="0" y="0"/>
                        <a:pt x="0" y="0"/>
                        <a:pt x="0" y="0"/>
                      </a:cubicBezTo>
                      <a:cubicBezTo>
                        <a:pt x="15" y="0"/>
                        <a:pt x="29" y="7"/>
                        <a:pt x="42" y="21"/>
                      </a:cubicBezTo>
                      <a:cubicBezTo>
                        <a:pt x="53" y="34"/>
                        <a:pt x="63" y="52"/>
                        <a:pt x="70" y="73"/>
                      </a:cubicBezTo>
                      <a:lnTo>
                        <a:pt x="54"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7" name="Freeform 69"/>
                <p:cNvSpPr>
                  <a:spLocks/>
                </p:cNvSpPr>
                <p:nvPr/>
              </p:nvSpPr>
              <p:spPr bwMode="auto">
                <a:xfrm>
                  <a:off x="6624192" y="1820224"/>
                  <a:ext cx="80963" cy="90488"/>
                </a:xfrm>
                <a:custGeom>
                  <a:avLst/>
                  <a:gdLst>
                    <a:gd name="T0" fmla="*/ 0 w 70"/>
                    <a:gd name="T1" fmla="*/ 78 h 78"/>
                    <a:gd name="T2" fmla="*/ 0 w 70"/>
                    <a:gd name="T3" fmla="*/ 62 h 78"/>
                    <a:gd name="T4" fmla="*/ 30 w 70"/>
                    <a:gd name="T5" fmla="*/ 46 h 78"/>
                    <a:gd name="T6" fmla="*/ 54 w 70"/>
                    <a:gd name="T7" fmla="*/ 0 h 78"/>
                    <a:gd name="T8" fmla="*/ 70 w 70"/>
                    <a:gd name="T9" fmla="*/ 5 h 78"/>
                    <a:gd name="T10" fmla="*/ 42 w 70"/>
                    <a:gd name="T11" fmla="*/ 57 h 78"/>
                    <a:gd name="T12" fmla="*/ 0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0" y="78"/>
                      </a:moveTo>
                      <a:cubicBezTo>
                        <a:pt x="0" y="62"/>
                        <a:pt x="0" y="62"/>
                        <a:pt x="0" y="62"/>
                      </a:cubicBezTo>
                      <a:cubicBezTo>
                        <a:pt x="10" y="62"/>
                        <a:pt x="20" y="56"/>
                        <a:pt x="30" y="46"/>
                      </a:cubicBezTo>
                      <a:cubicBezTo>
                        <a:pt x="40" y="35"/>
                        <a:pt x="48" y="19"/>
                        <a:pt x="54" y="0"/>
                      </a:cubicBezTo>
                      <a:cubicBezTo>
                        <a:pt x="70" y="5"/>
                        <a:pt x="70" y="5"/>
                        <a:pt x="70" y="5"/>
                      </a:cubicBezTo>
                      <a:cubicBezTo>
                        <a:pt x="63" y="26"/>
                        <a:pt x="53" y="44"/>
                        <a:pt x="42" y="57"/>
                      </a:cubicBezTo>
                      <a:cubicBezTo>
                        <a:pt x="29" y="71"/>
                        <a:pt x="15" y="78"/>
                        <a:pt x="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8" name="Freeform 70"/>
                <p:cNvSpPr>
                  <a:spLocks/>
                </p:cNvSpPr>
                <p:nvPr/>
              </p:nvSpPr>
              <p:spPr bwMode="auto">
                <a:xfrm>
                  <a:off x="6624192" y="1547174"/>
                  <a:ext cx="0" cy="17463"/>
                </a:xfrm>
                <a:custGeom>
                  <a:avLst/>
                  <a:gdLst>
                    <a:gd name="T0" fmla="*/ 11 h 11"/>
                    <a:gd name="T1" fmla="*/ 11 h 11"/>
                    <a:gd name="T2" fmla="*/ 6 h 11"/>
                    <a:gd name="T3" fmla="*/ 0 h 11"/>
                    <a:gd name="T4" fmla="*/ 0 h 11"/>
                    <a:gd name="T5" fmla="*/ 5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11"/>
                      </a:lnTo>
                      <a:lnTo>
                        <a:pt x="0" y="6"/>
                      </a:lnTo>
                      <a:lnTo>
                        <a:pt x="0" y="0"/>
                      </a:lnTo>
                      <a:lnTo>
                        <a:pt x="0" y="0"/>
                      </a:lnTo>
                      <a:lnTo>
                        <a:pt x="0" y="5"/>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9" name="Freeform 71"/>
                <p:cNvSpPr>
                  <a:spLocks/>
                </p:cNvSpPr>
                <p:nvPr/>
              </p:nvSpPr>
              <p:spPr bwMode="auto">
                <a:xfrm>
                  <a:off x="6490842" y="1604324"/>
                  <a:ext cx="63500" cy="39688"/>
                </a:xfrm>
                <a:custGeom>
                  <a:avLst/>
                  <a:gdLst>
                    <a:gd name="T0" fmla="*/ 51 w 54"/>
                    <a:gd name="T1" fmla="*/ 34 h 34"/>
                    <a:gd name="T2" fmla="*/ 0 w 54"/>
                    <a:gd name="T3" fmla="*/ 15 h 34"/>
                    <a:gd name="T4" fmla="*/ 8 w 54"/>
                    <a:gd name="T5" fmla="*/ 0 h 34"/>
                    <a:gd name="T6" fmla="*/ 54 w 54"/>
                    <a:gd name="T7" fmla="*/ 17 h 34"/>
                    <a:gd name="T8" fmla="*/ 51 w 54"/>
                    <a:gd name="T9" fmla="*/ 34 h 34"/>
                  </a:gdLst>
                  <a:ahLst/>
                  <a:cxnLst>
                    <a:cxn ang="0">
                      <a:pos x="T0" y="T1"/>
                    </a:cxn>
                    <a:cxn ang="0">
                      <a:pos x="T2" y="T3"/>
                    </a:cxn>
                    <a:cxn ang="0">
                      <a:pos x="T4" y="T5"/>
                    </a:cxn>
                    <a:cxn ang="0">
                      <a:pos x="T6" y="T7"/>
                    </a:cxn>
                    <a:cxn ang="0">
                      <a:pos x="T8" y="T9"/>
                    </a:cxn>
                  </a:cxnLst>
                  <a:rect l="0" t="0" r="r" b="b"/>
                  <a:pathLst>
                    <a:path w="54" h="34">
                      <a:moveTo>
                        <a:pt x="51" y="34"/>
                      </a:moveTo>
                      <a:cubicBezTo>
                        <a:pt x="31" y="29"/>
                        <a:pt x="14" y="23"/>
                        <a:pt x="0" y="15"/>
                      </a:cubicBezTo>
                      <a:cubicBezTo>
                        <a:pt x="8" y="0"/>
                        <a:pt x="8" y="0"/>
                        <a:pt x="8" y="0"/>
                      </a:cubicBezTo>
                      <a:cubicBezTo>
                        <a:pt x="21" y="8"/>
                        <a:pt x="37" y="13"/>
                        <a:pt x="54" y="17"/>
                      </a:cubicBezTo>
                      <a:lnTo>
                        <a:pt x="5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50" name="Freeform 72"/>
                <p:cNvSpPr>
                  <a:spLocks/>
                </p:cNvSpPr>
                <p:nvPr/>
              </p:nvSpPr>
              <p:spPr bwMode="auto">
                <a:xfrm>
                  <a:off x="6694042" y="1604324"/>
                  <a:ext cx="63500" cy="39688"/>
                </a:xfrm>
                <a:custGeom>
                  <a:avLst/>
                  <a:gdLst>
                    <a:gd name="T0" fmla="*/ 4 w 55"/>
                    <a:gd name="T1" fmla="*/ 34 h 34"/>
                    <a:gd name="T2" fmla="*/ 0 w 55"/>
                    <a:gd name="T3" fmla="*/ 18 h 34"/>
                    <a:gd name="T4" fmla="*/ 47 w 55"/>
                    <a:gd name="T5" fmla="*/ 0 h 34"/>
                    <a:gd name="T6" fmla="*/ 55 w 55"/>
                    <a:gd name="T7" fmla="*/ 15 h 34"/>
                    <a:gd name="T8" fmla="*/ 4 w 55"/>
                    <a:gd name="T9" fmla="*/ 34 h 34"/>
                  </a:gdLst>
                  <a:ahLst/>
                  <a:cxnLst>
                    <a:cxn ang="0">
                      <a:pos x="T0" y="T1"/>
                    </a:cxn>
                    <a:cxn ang="0">
                      <a:pos x="T2" y="T3"/>
                    </a:cxn>
                    <a:cxn ang="0">
                      <a:pos x="T4" y="T5"/>
                    </a:cxn>
                    <a:cxn ang="0">
                      <a:pos x="T6" y="T7"/>
                    </a:cxn>
                    <a:cxn ang="0">
                      <a:pos x="T8" y="T9"/>
                    </a:cxn>
                  </a:cxnLst>
                  <a:rect l="0" t="0" r="r" b="b"/>
                  <a:pathLst>
                    <a:path w="55" h="34">
                      <a:moveTo>
                        <a:pt x="4" y="34"/>
                      </a:moveTo>
                      <a:cubicBezTo>
                        <a:pt x="0" y="18"/>
                        <a:pt x="0" y="18"/>
                        <a:pt x="0" y="18"/>
                      </a:cubicBezTo>
                      <a:cubicBezTo>
                        <a:pt x="18" y="14"/>
                        <a:pt x="34" y="8"/>
                        <a:pt x="47" y="0"/>
                      </a:cubicBezTo>
                      <a:cubicBezTo>
                        <a:pt x="55" y="15"/>
                        <a:pt x="55" y="15"/>
                        <a:pt x="55" y="15"/>
                      </a:cubicBezTo>
                      <a:cubicBezTo>
                        <a:pt x="41" y="23"/>
                        <a:pt x="24" y="29"/>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51" name="Rectangle 73"/>
                <p:cNvSpPr>
                  <a:spLocks noChangeArrowheads="1"/>
                </p:cNvSpPr>
                <p:nvPr/>
              </p:nvSpPr>
              <p:spPr bwMode="auto">
                <a:xfrm>
                  <a:off x="6624192" y="1547174"/>
                  <a:ext cx="1588"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52" name="Freeform 74"/>
                <p:cNvSpPr>
                  <a:spLocks/>
                </p:cNvSpPr>
                <p:nvPr/>
              </p:nvSpPr>
              <p:spPr bwMode="auto">
                <a:xfrm>
                  <a:off x="6551167" y="1624961"/>
                  <a:ext cx="73025" cy="26988"/>
                </a:xfrm>
                <a:custGeom>
                  <a:avLst/>
                  <a:gdLst>
                    <a:gd name="T0" fmla="*/ 64 w 64"/>
                    <a:gd name="T1" fmla="*/ 24 h 24"/>
                    <a:gd name="T2" fmla="*/ 0 w 64"/>
                    <a:gd name="T3" fmla="*/ 17 h 24"/>
                    <a:gd name="T4" fmla="*/ 3 w 64"/>
                    <a:gd name="T5" fmla="*/ 0 h 24"/>
                    <a:gd name="T6" fmla="*/ 64 w 64"/>
                    <a:gd name="T7" fmla="*/ 7 h 24"/>
                    <a:gd name="T8" fmla="*/ 64 w 64"/>
                    <a:gd name="T9" fmla="*/ 24 h 24"/>
                  </a:gdLst>
                  <a:ahLst/>
                  <a:cxnLst>
                    <a:cxn ang="0">
                      <a:pos x="T0" y="T1"/>
                    </a:cxn>
                    <a:cxn ang="0">
                      <a:pos x="T2" y="T3"/>
                    </a:cxn>
                    <a:cxn ang="0">
                      <a:pos x="T4" y="T5"/>
                    </a:cxn>
                    <a:cxn ang="0">
                      <a:pos x="T6" y="T7"/>
                    </a:cxn>
                    <a:cxn ang="0">
                      <a:pos x="T8" y="T9"/>
                    </a:cxn>
                  </a:cxnLst>
                  <a:rect l="0" t="0" r="r" b="b"/>
                  <a:pathLst>
                    <a:path w="64" h="24">
                      <a:moveTo>
                        <a:pt x="64" y="24"/>
                      </a:moveTo>
                      <a:cubicBezTo>
                        <a:pt x="41" y="24"/>
                        <a:pt x="20" y="21"/>
                        <a:pt x="0" y="17"/>
                      </a:cubicBezTo>
                      <a:cubicBezTo>
                        <a:pt x="3" y="0"/>
                        <a:pt x="3" y="0"/>
                        <a:pt x="3" y="0"/>
                      </a:cubicBezTo>
                      <a:cubicBezTo>
                        <a:pt x="22" y="5"/>
                        <a:pt x="43" y="7"/>
                        <a:pt x="64" y="7"/>
                      </a:cubicBez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53" name="Freeform 75"/>
                <p:cNvSpPr>
                  <a:spLocks/>
                </p:cNvSpPr>
                <p:nvPr/>
              </p:nvSpPr>
              <p:spPr bwMode="auto">
                <a:xfrm>
                  <a:off x="6624192" y="1624961"/>
                  <a:ext cx="74613" cy="26988"/>
                </a:xfrm>
                <a:custGeom>
                  <a:avLst/>
                  <a:gdLst>
                    <a:gd name="T0" fmla="*/ 0 w 64"/>
                    <a:gd name="T1" fmla="*/ 23 h 23"/>
                    <a:gd name="T2" fmla="*/ 0 w 64"/>
                    <a:gd name="T3" fmla="*/ 23 h 23"/>
                    <a:gd name="T4" fmla="*/ 0 w 64"/>
                    <a:gd name="T5" fmla="*/ 6 h 23"/>
                    <a:gd name="T6" fmla="*/ 0 w 64"/>
                    <a:gd name="T7" fmla="*/ 6 h 23"/>
                    <a:gd name="T8" fmla="*/ 0 w 64"/>
                    <a:gd name="T9" fmla="*/ 6 h 23"/>
                    <a:gd name="T10" fmla="*/ 60 w 64"/>
                    <a:gd name="T11" fmla="*/ 0 h 23"/>
                    <a:gd name="T12" fmla="*/ 64 w 64"/>
                    <a:gd name="T13" fmla="*/ 16 h 23"/>
                    <a:gd name="T14" fmla="*/ 0 w 64"/>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3">
                      <a:moveTo>
                        <a:pt x="0" y="23"/>
                      </a:moveTo>
                      <a:cubicBezTo>
                        <a:pt x="0" y="23"/>
                        <a:pt x="0" y="23"/>
                        <a:pt x="0" y="23"/>
                      </a:cubicBezTo>
                      <a:cubicBezTo>
                        <a:pt x="0" y="6"/>
                        <a:pt x="0" y="6"/>
                        <a:pt x="0" y="6"/>
                      </a:cubicBezTo>
                      <a:cubicBezTo>
                        <a:pt x="0" y="6"/>
                        <a:pt x="0" y="6"/>
                        <a:pt x="0" y="6"/>
                      </a:cubicBezTo>
                      <a:cubicBezTo>
                        <a:pt x="0" y="6"/>
                        <a:pt x="0" y="6"/>
                        <a:pt x="0" y="6"/>
                      </a:cubicBezTo>
                      <a:cubicBezTo>
                        <a:pt x="21" y="6"/>
                        <a:pt x="41" y="4"/>
                        <a:pt x="60" y="0"/>
                      </a:cubicBezTo>
                      <a:cubicBezTo>
                        <a:pt x="64" y="16"/>
                        <a:pt x="64" y="16"/>
                        <a:pt x="64" y="16"/>
                      </a:cubicBezTo>
                      <a:cubicBezTo>
                        <a:pt x="44" y="20"/>
                        <a:pt x="22"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54" name="Freeform 76"/>
                <p:cNvSpPr>
                  <a:spLocks/>
                </p:cNvSpPr>
                <p:nvPr/>
              </p:nvSpPr>
              <p:spPr bwMode="auto">
                <a:xfrm>
                  <a:off x="6624192" y="1805936"/>
                  <a:ext cx="74613" cy="25400"/>
                </a:xfrm>
                <a:custGeom>
                  <a:avLst/>
                  <a:gdLst>
                    <a:gd name="T0" fmla="*/ 60 w 64"/>
                    <a:gd name="T1" fmla="*/ 23 h 23"/>
                    <a:gd name="T2" fmla="*/ 0 w 64"/>
                    <a:gd name="T3" fmla="*/ 17 h 23"/>
                    <a:gd name="T4" fmla="*/ 0 w 64"/>
                    <a:gd name="T5" fmla="*/ 17 h 23"/>
                    <a:gd name="T6" fmla="*/ 0 w 64"/>
                    <a:gd name="T7" fmla="*/ 0 h 23"/>
                    <a:gd name="T8" fmla="*/ 0 w 64"/>
                    <a:gd name="T9" fmla="*/ 0 h 23"/>
                    <a:gd name="T10" fmla="*/ 64 w 64"/>
                    <a:gd name="T11" fmla="*/ 7 h 23"/>
                    <a:gd name="T12" fmla="*/ 60 w 64"/>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64" h="23">
                      <a:moveTo>
                        <a:pt x="60" y="23"/>
                      </a:moveTo>
                      <a:cubicBezTo>
                        <a:pt x="41" y="19"/>
                        <a:pt x="21" y="17"/>
                        <a:pt x="0" y="17"/>
                      </a:cubicBezTo>
                      <a:cubicBezTo>
                        <a:pt x="0" y="17"/>
                        <a:pt x="0" y="17"/>
                        <a:pt x="0" y="17"/>
                      </a:cubicBezTo>
                      <a:cubicBezTo>
                        <a:pt x="0" y="0"/>
                        <a:pt x="0" y="0"/>
                        <a:pt x="0" y="0"/>
                      </a:cubicBezTo>
                      <a:cubicBezTo>
                        <a:pt x="0" y="0"/>
                        <a:pt x="0" y="0"/>
                        <a:pt x="0" y="0"/>
                      </a:cubicBezTo>
                      <a:cubicBezTo>
                        <a:pt x="22" y="0"/>
                        <a:pt x="44" y="3"/>
                        <a:pt x="64" y="7"/>
                      </a:cubicBezTo>
                      <a:lnTo>
                        <a:pt x="6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55" name="Rectangle 77"/>
                <p:cNvSpPr>
                  <a:spLocks noChangeArrowheads="1"/>
                </p:cNvSpPr>
                <p:nvPr/>
              </p:nvSpPr>
              <p:spPr bwMode="auto">
                <a:xfrm>
                  <a:off x="6624192" y="1891661"/>
                  <a:ext cx="15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56" name="Freeform 78"/>
                <p:cNvSpPr>
                  <a:spLocks/>
                </p:cNvSpPr>
                <p:nvPr/>
              </p:nvSpPr>
              <p:spPr bwMode="auto">
                <a:xfrm>
                  <a:off x="6694042" y="1813874"/>
                  <a:ext cx="63500" cy="38100"/>
                </a:xfrm>
                <a:custGeom>
                  <a:avLst/>
                  <a:gdLst>
                    <a:gd name="T0" fmla="*/ 47 w 55"/>
                    <a:gd name="T1" fmla="*/ 34 h 34"/>
                    <a:gd name="T2" fmla="*/ 0 w 55"/>
                    <a:gd name="T3" fmla="*/ 16 h 34"/>
                    <a:gd name="T4" fmla="*/ 4 w 55"/>
                    <a:gd name="T5" fmla="*/ 0 h 34"/>
                    <a:gd name="T6" fmla="*/ 55 w 55"/>
                    <a:gd name="T7" fmla="*/ 19 h 34"/>
                    <a:gd name="T8" fmla="*/ 47 w 55"/>
                    <a:gd name="T9" fmla="*/ 34 h 34"/>
                  </a:gdLst>
                  <a:ahLst/>
                  <a:cxnLst>
                    <a:cxn ang="0">
                      <a:pos x="T0" y="T1"/>
                    </a:cxn>
                    <a:cxn ang="0">
                      <a:pos x="T2" y="T3"/>
                    </a:cxn>
                    <a:cxn ang="0">
                      <a:pos x="T4" y="T5"/>
                    </a:cxn>
                    <a:cxn ang="0">
                      <a:pos x="T6" y="T7"/>
                    </a:cxn>
                    <a:cxn ang="0">
                      <a:pos x="T8" y="T9"/>
                    </a:cxn>
                  </a:cxnLst>
                  <a:rect l="0" t="0" r="r" b="b"/>
                  <a:pathLst>
                    <a:path w="55" h="34">
                      <a:moveTo>
                        <a:pt x="47" y="34"/>
                      </a:moveTo>
                      <a:cubicBezTo>
                        <a:pt x="34" y="26"/>
                        <a:pt x="18" y="20"/>
                        <a:pt x="0" y="16"/>
                      </a:cubicBezTo>
                      <a:cubicBezTo>
                        <a:pt x="4" y="0"/>
                        <a:pt x="4" y="0"/>
                        <a:pt x="4" y="0"/>
                      </a:cubicBezTo>
                      <a:cubicBezTo>
                        <a:pt x="24" y="5"/>
                        <a:pt x="41" y="11"/>
                        <a:pt x="55" y="19"/>
                      </a:cubicBezTo>
                      <a:lnTo>
                        <a:pt x="47"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57" name="Freeform 79"/>
                <p:cNvSpPr>
                  <a:spLocks/>
                </p:cNvSpPr>
                <p:nvPr/>
              </p:nvSpPr>
              <p:spPr bwMode="auto">
                <a:xfrm>
                  <a:off x="6490842" y="1813874"/>
                  <a:ext cx="63500" cy="38100"/>
                </a:xfrm>
                <a:custGeom>
                  <a:avLst/>
                  <a:gdLst>
                    <a:gd name="T0" fmla="*/ 8 w 54"/>
                    <a:gd name="T1" fmla="*/ 34 h 34"/>
                    <a:gd name="T2" fmla="*/ 0 w 54"/>
                    <a:gd name="T3" fmla="*/ 19 h 34"/>
                    <a:gd name="T4" fmla="*/ 51 w 54"/>
                    <a:gd name="T5" fmla="*/ 0 h 34"/>
                    <a:gd name="T6" fmla="*/ 54 w 54"/>
                    <a:gd name="T7" fmla="*/ 17 h 34"/>
                    <a:gd name="T8" fmla="*/ 8 w 54"/>
                    <a:gd name="T9" fmla="*/ 34 h 34"/>
                  </a:gdLst>
                  <a:ahLst/>
                  <a:cxnLst>
                    <a:cxn ang="0">
                      <a:pos x="T0" y="T1"/>
                    </a:cxn>
                    <a:cxn ang="0">
                      <a:pos x="T2" y="T3"/>
                    </a:cxn>
                    <a:cxn ang="0">
                      <a:pos x="T4" y="T5"/>
                    </a:cxn>
                    <a:cxn ang="0">
                      <a:pos x="T6" y="T7"/>
                    </a:cxn>
                    <a:cxn ang="0">
                      <a:pos x="T8" y="T9"/>
                    </a:cxn>
                  </a:cxnLst>
                  <a:rect l="0" t="0" r="r" b="b"/>
                  <a:pathLst>
                    <a:path w="54" h="34">
                      <a:moveTo>
                        <a:pt x="8" y="34"/>
                      </a:moveTo>
                      <a:cubicBezTo>
                        <a:pt x="0" y="19"/>
                        <a:pt x="0" y="19"/>
                        <a:pt x="0" y="19"/>
                      </a:cubicBezTo>
                      <a:cubicBezTo>
                        <a:pt x="14" y="11"/>
                        <a:pt x="31" y="5"/>
                        <a:pt x="51" y="0"/>
                      </a:cubicBezTo>
                      <a:cubicBezTo>
                        <a:pt x="54" y="17"/>
                        <a:pt x="54" y="17"/>
                        <a:pt x="54" y="17"/>
                      </a:cubicBezTo>
                      <a:cubicBezTo>
                        <a:pt x="37" y="21"/>
                        <a:pt x="21" y="26"/>
                        <a:pt x="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58" name="Freeform 80"/>
                <p:cNvSpPr>
                  <a:spLocks/>
                </p:cNvSpPr>
                <p:nvPr/>
              </p:nvSpPr>
              <p:spPr bwMode="auto">
                <a:xfrm>
                  <a:off x="6551167" y="1805936"/>
                  <a:ext cx="73025" cy="26988"/>
                </a:xfrm>
                <a:custGeom>
                  <a:avLst/>
                  <a:gdLst>
                    <a:gd name="T0" fmla="*/ 3 w 64"/>
                    <a:gd name="T1" fmla="*/ 24 h 24"/>
                    <a:gd name="T2" fmla="*/ 0 w 64"/>
                    <a:gd name="T3" fmla="*/ 7 h 24"/>
                    <a:gd name="T4" fmla="*/ 64 w 64"/>
                    <a:gd name="T5" fmla="*/ 0 h 24"/>
                    <a:gd name="T6" fmla="*/ 64 w 64"/>
                    <a:gd name="T7" fmla="*/ 17 h 24"/>
                    <a:gd name="T8" fmla="*/ 3 w 64"/>
                    <a:gd name="T9" fmla="*/ 24 h 24"/>
                  </a:gdLst>
                  <a:ahLst/>
                  <a:cxnLst>
                    <a:cxn ang="0">
                      <a:pos x="T0" y="T1"/>
                    </a:cxn>
                    <a:cxn ang="0">
                      <a:pos x="T2" y="T3"/>
                    </a:cxn>
                    <a:cxn ang="0">
                      <a:pos x="T4" y="T5"/>
                    </a:cxn>
                    <a:cxn ang="0">
                      <a:pos x="T6" y="T7"/>
                    </a:cxn>
                    <a:cxn ang="0">
                      <a:pos x="T8" y="T9"/>
                    </a:cxn>
                  </a:cxnLst>
                  <a:rect l="0" t="0" r="r" b="b"/>
                  <a:pathLst>
                    <a:path w="64" h="24">
                      <a:moveTo>
                        <a:pt x="3" y="24"/>
                      </a:moveTo>
                      <a:cubicBezTo>
                        <a:pt x="0" y="7"/>
                        <a:pt x="0" y="7"/>
                        <a:pt x="0" y="7"/>
                      </a:cubicBezTo>
                      <a:cubicBezTo>
                        <a:pt x="20" y="3"/>
                        <a:pt x="41" y="0"/>
                        <a:pt x="64" y="0"/>
                      </a:cubicBezTo>
                      <a:cubicBezTo>
                        <a:pt x="64" y="17"/>
                        <a:pt x="64" y="17"/>
                        <a:pt x="64" y="17"/>
                      </a:cubicBezTo>
                      <a:cubicBezTo>
                        <a:pt x="43" y="17"/>
                        <a:pt x="22" y="19"/>
                        <a:pt x="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59" name="Rectangle 81"/>
                <p:cNvSpPr>
                  <a:spLocks noChangeArrowheads="1"/>
                </p:cNvSpPr>
                <p:nvPr/>
              </p:nvSpPr>
              <p:spPr bwMode="auto">
                <a:xfrm>
                  <a:off x="6616254" y="1642424"/>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60" name="Rectangle 82"/>
                <p:cNvSpPr>
                  <a:spLocks noChangeArrowheads="1"/>
                </p:cNvSpPr>
                <p:nvPr/>
              </p:nvSpPr>
              <p:spPr bwMode="auto">
                <a:xfrm>
                  <a:off x="6616254" y="1728149"/>
                  <a:ext cx="1746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61" name="Freeform 83"/>
                <p:cNvSpPr>
                  <a:spLocks/>
                </p:cNvSpPr>
                <p:nvPr/>
              </p:nvSpPr>
              <p:spPr bwMode="auto">
                <a:xfrm>
                  <a:off x="6616254" y="1901186"/>
                  <a:ext cx="17463" cy="0"/>
                </a:xfrm>
                <a:custGeom>
                  <a:avLst/>
                  <a:gdLst>
                    <a:gd name="T0" fmla="*/ 0 w 11"/>
                    <a:gd name="T1" fmla="*/ 0 w 11"/>
                    <a:gd name="T2" fmla="*/ 11 w 11"/>
                    <a:gd name="T3" fmla="*/ 0 w 11"/>
                  </a:gdLst>
                  <a:ahLst/>
                  <a:cxnLst>
                    <a:cxn ang="0">
                      <a:pos x="T0" y="0"/>
                    </a:cxn>
                    <a:cxn ang="0">
                      <a:pos x="T1" y="0"/>
                    </a:cxn>
                    <a:cxn ang="0">
                      <a:pos x="T2" y="0"/>
                    </a:cxn>
                    <a:cxn ang="0">
                      <a:pos x="T3" y="0"/>
                    </a:cxn>
                  </a:cxnLst>
                  <a:rect l="0" t="0" r="r" b="b"/>
                  <a:pathLst>
                    <a:path w="11">
                      <a:moveTo>
                        <a:pt x="0" y="0"/>
                      </a:moveTo>
                      <a:lnTo>
                        <a:pt x="0" y="0"/>
                      </a:lnTo>
                      <a:lnTo>
                        <a:pt x="1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62" name="Rectangle 84"/>
                <p:cNvSpPr>
                  <a:spLocks noChangeArrowheads="1"/>
                </p:cNvSpPr>
                <p:nvPr/>
              </p:nvSpPr>
              <p:spPr bwMode="auto">
                <a:xfrm>
                  <a:off x="6616254" y="1556699"/>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63" name="Freeform 85"/>
                <p:cNvSpPr>
                  <a:spLocks/>
                </p:cNvSpPr>
                <p:nvPr/>
              </p:nvSpPr>
              <p:spPr bwMode="auto">
                <a:xfrm>
                  <a:off x="6616254" y="1556699"/>
                  <a:ext cx="17463" cy="0"/>
                </a:xfrm>
                <a:custGeom>
                  <a:avLst/>
                  <a:gdLst>
                    <a:gd name="T0" fmla="*/ 11 w 11"/>
                    <a:gd name="T1" fmla="*/ 0 w 11"/>
                    <a:gd name="T2" fmla="*/ 11 w 11"/>
                    <a:gd name="T3" fmla="*/ 11 w 11"/>
                  </a:gdLst>
                  <a:ahLst/>
                  <a:cxnLst>
                    <a:cxn ang="0">
                      <a:pos x="T0" y="0"/>
                    </a:cxn>
                    <a:cxn ang="0">
                      <a:pos x="T1" y="0"/>
                    </a:cxn>
                    <a:cxn ang="0">
                      <a:pos x="T2" y="0"/>
                    </a:cxn>
                    <a:cxn ang="0">
                      <a:pos x="T3" y="0"/>
                    </a:cxn>
                  </a:cxnLst>
                  <a:rect l="0" t="0" r="r" b="b"/>
                  <a:pathLst>
                    <a:path w="11">
                      <a:moveTo>
                        <a:pt x="11" y="0"/>
                      </a:moveTo>
                      <a:lnTo>
                        <a:pt x="0"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64" name="Rectangle 86"/>
                <p:cNvSpPr>
                  <a:spLocks noChangeArrowheads="1"/>
                </p:cNvSpPr>
                <p:nvPr/>
              </p:nvSpPr>
              <p:spPr bwMode="auto">
                <a:xfrm>
                  <a:off x="6616254" y="1815461"/>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65" name="Freeform 41"/>
                <p:cNvSpPr>
                  <a:spLocks/>
                </p:cNvSpPr>
                <p:nvPr/>
              </p:nvSpPr>
              <p:spPr bwMode="auto">
                <a:xfrm>
                  <a:off x="6624192" y="1891661"/>
                  <a:ext cx="0" cy="19050"/>
                </a:xfrm>
                <a:custGeom>
                  <a:avLst/>
                  <a:gdLst>
                    <a:gd name="T0" fmla="*/ 12 h 12"/>
                    <a:gd name="T1" fmla="*/ 12 h 12"/>
                    <a:gd name="T2" fmla="*/ 0 h 12"/>
                    <a:gd name="T3" fmla="*/ 0 h 12"/>
                    <a:gd name="T4" fmla="*/ 4 h 12"/>
                    <a:gd name="T5" fmla="*/ 12 h 12"/>
                  </a:gdLst>
                  <a:ahLst/>
                  <a:cxnLst>
                    <a:cxn ang="0">
                      <a:pos x="0" y="T0"/>
                    </a:cxn>
                    <a:cxn ang="0">
                      <a:pos x="0" y="T1"/>
                    </a:cxn>
                    <a:cxn ang="0">
                      <a:pos x="0" y="T2"/>
                    </a:cxn>
                    <a:cxn ang="0">
                      <a:pos x="0" y="T3"/>
                    </a:cxn>
                    <a:cxn ang="0">
                      <a:pos x="0" y="T4"/>
                    </a:cxn>
                    <a:cxn ang="0">
                      <a:pos x="0" y="T5"/>
                    </a:cxn>
                  </a:cxnLst>
                  <a:rect l="0" t="0" r="r" b="b"/>
                  <a:pathLst>
                    <a:path h="12">
                      <a:moveTo>
                        <a:pt x="0" y="12"/>
                      </a:moveTo>
                      <a:lnTo>
                        <a:pt x="0" y="12"/>
                      </a:lnTo>
                      <a:lnTo>
                        <a:pt x="0" y="0"/>
                      </a:lnTo>
                      <a:lnTo>
                        <a:pt x="0" y="0"/>
                      </a:lnTo>
                      <a:lnTo>
                        <a:pt x="0" y="4"/>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grpSp>
        <p:sp>
          <p:nvSpPr>
            <p:cNvPr id="15" name="椭圆 14"/>
            <p:cNvSpPr/>
            <p:nvPr/>
          </p:nvSpPr>
          <p:spPr>
            <a:xfrm>
              <a:off x="4315766" y="2285355"/>
              <a:ext cx="1434604" cy="1434604"/>
            </a:xfrm>
            <a:prstGeom prst="ellipse">
              <a:avLst/>
            </a:prstGeom>
            <a:solidFill>
              <a:srgbClr val="0070C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a:ea typeface="微软雅黑"/>
                </a:rPr>
                <a:t>01</a:t>
              </a:r>
              <a:endParaRPr lang="zh-CN" altLang="en-US" sz="4800" dirty="0">
                <a:solidFill>
                  <a:prstClr val="white"/>
                </a:solidFill>
                <a:latin typeface="微软雅黑"/>
                <a:ea typeface="微软雅黑"/>
              </a:endParaRPr>
            </a:p>
          </p:txBody>
        </p:sp>
      </p:grpSp>
      <p:grpSp>
        <p:nvGrpSpPr>
          <p:cNvPr id="68" name="组合 67"/>
          <p:cNvGrpSpPr/>
          <p:nvPr/>
        </p:nvGrpSpPr>
        <p:grpSpPr>
          <a:xfrm>
            <a:off x="1604995" y="3990306"/>
            <a:ext cx="4119975" cy="2233079"/>
            <a:chOff x="1630395" y="4003006"/>
            <a:chExt cx="4119975" cy="2233079"/>
          </a:xfrm>
        </p:grpSpPr>
        <p:grpSp>
          <p:nvGrpSpPr>
            <p:cNvPr id="69" name="组合 68"/>
            <p:cNvGrpSpPr/>
            <p:nvPr/>
          </p:nvGrpSpPr>
          <p:grpSpPr>
            <a:xfrm>
              <a:off x="1630395" y="4003006"/>
              <a:ext cx="4119975" cy="2233079"/>
              <a:chOff x="1852988" y="3951855"/>
              <a:chExt cx="3910244" cy="2119402"/>
            </a:xfrm>
          </p:grpSpPr>
          <p:grpSp>
            <p:nvGrpSpPr>
              <p:cNvPr id="95" name="组合 94"/>
              <p:cNvGrpSpPr/>
              <p:nvPr/>
            </p:nvGrpSpPr>
            <p:grpSpPr>
              <a:xfrm>
                <a:off x="1852988" y="4463285"/>
                <a:ext cx="2820985" cy="1607972"/>
                <a:chOff x="1662488" y="3967981"/>
                <a:chExt cx="2820985" cy="1607972"/>
              </a:xfrm>
            </p:grpSpPr>
            <p:sp>
              <p:nvSpPr>
                <p:cNvPr id="97" name="等腰三角形 41"/>
                <p:cNvSpPr/>
                <p:nvPr/>
              </p:nvSpPr>
              <p:spPr>
                <a:xfrm rot="5400000" flipH="1">
                  <a:off x="2970206" y="4062686"/>
                  <a:ext cx="205549" cy="282098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sp>
              <p:nvSpPr>
                <p:cNvPr id="98" name="矩形 97"/>
                <p:cNvSpPr/>
                <p:nvPr/>
              </p:nvSpPr>
              <p:spPr>
                <a:xfrm>
                  <a:off x="1728557" y="3967981"/>
                  <a:ext cx="2754915" cy="14024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grpSp>
              <p:nvGrpSpPr>
                <p:cNvPr id="99" name="组合 98"/>
                <p:cNvGrpSpPr/>
                <p:nvPr/>
              </p:nvGrpSpPr>
              <p:grpSpPr>
                <a:xfrm>
                  <a:off x="2073893" y="4189844"/>
                  <a:ext cx="2240074" cy="952479"/>
                  <a:chOff x="774864" y="4213596"/>
                  <a:chExt cx="2426420" cy="1031714"/>
                </a:xfrm>
              </p:grpSpPr>
              <p:sp>
                <p:nvSpPr>
                  <p:cNvPr id="100" name="文本框 99"/>
                  <p:cNvSpPr txBox="1"/>
                  <p:nvPr/>
                </p:nvSpPr>
                <p:spPr>
                  <a:xfrm>
                    <a:off x="1382781" y="4213596"/>
                    <a:ext cx="1376378"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a:ea typeface="微软雅黑"/>
                      </a:rPr>
                      <a:t>请输入标题</a:t>
                    </a:r>
                  </a:p>
                </p:txBody>
              </p:sp>
              <p:sp>
                <p:nvSpPr>
                  <p:cNvPr id="101" name="矩形 100"/>
                  <p:cNvSpPr/>
                  <p:nvPr/>
                </p:nvSpPr>
                <p:spPr>
                  <a:xfrm>
                    <a:off x="774864" y="4707415"/>
                    <a:ext cx="2426420" cy="537895"/>
                  </a:xfrm>
                  <a:prstGeom prst="rect">
                    <a:avLst/>
                  </a:prstGeom>
                </p:spPr>
                <p:txBody>
                  <a:bodyPr wrap="square">
                    <a:spAutoFit/>
                  </a:bodyPr>
                  <a:lstStyle/>
                  <a:p>
                    <a:pPr algn="ctr"/>
                    <a:r>
                      <a:rPr lang="zh-CN" altLang="en-US" sz="1400" kern="100" dirty="0">
                        <a:solidFill>
                          <a:srgbClr val="2E2E2E"/>
                        </a:solidFill>
                        <a:latin typeface="微软雅黑"/>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a:ea typeface="微软雅黑"/>
                      <a:cs typeface="Times New Roman" panose="02020603050405020304" pitchFamily="18" charset="0"/>
                    </a:endParaRPr>
                  </a:p>
                </p:txBody>
              </p:sp>
            </p:grpSp>
          </p:grpSp>
          <p:sp>
            <p:nvSpPr>
              <p:cNvPr id="96" name="椭圆 95"/>
              <p:cNvSpPr/>
              <p:nvPr/>
            </p:nvSpPr>
            <p:spPr>
              <a:xfrm>
                <a:off x="4401658" y="3951855"/>
                <a:ext cx="1361574" cy="1361574"/>
              </a:xfrm>
              <a:prstGeom prst="ellipse">
                <a:avLst/>
              </a:prstGeom>
              <a:solidFill>
                <a:srgbClr val="00B05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a:ea typeface="微软雅黑"/>
                  </a:rPr>
                  <a:t>03</a:t>
                </a:r>
                <a:endParaRPr lang="zh-CN" altLang="en-US" sz="4800" dirty="0">
                  <a:solidFill>
                    <a:prstClr val="white"/>
                  </a:solidFill>
                  <a:latin typeface="微软雅黑"/>
                  <a:ea typeface="微软雅黑"/>
                </a:endParaRPr>
              </a:p>
            </p:txBody>
          </p:sp>
        </p:grpSp>
        <p:grpSp>
          <p:nvGrpSpPr>
            <p:cNvPr id="70" name="Group 89"/>
            <p:cNvGrpSpPr>
              <a:grpSpLocks noChangeAspect="1"/>
            </p:cNvGrpSpPr>
            <p:nvPr/>
          </p:nvGrpSpPr>
          <p:grpSpPr bwMode="auto">
            <a:xfrm>
              <a:off x="2285681" y="4713716"/>
              <a:ext cx="265464" cy="265464"/>
              <a:chOff x="3241" y="1563"/>
              <a:chExt cx="1196" cy="1196"/>
            </a:xfrm>
          </p:grpSpPr>
          <p:sp>
            <p:nvSpPr>
              <p:cNvPr id="71" name="Oval 90"/>
              <p:cNvSpPr>
                <a:spLocks noChangeArrowheads="1"/>
              </p:cNvSpPr>
              <p:nvPr/>
            </p:nvSpPr>
            <p:spPr bwMode="auto">
              <a:xfrm>
                <a:off x="3241" y="1563"/>
                <a:ext cx="1196" cy="1196"/>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72" name="Freeform 92"/>
              <p:cNvSpPr>
                <a:spLocks noEditPoints="1"/>
              </p:cNvSpPr>
              <p:nvPr/>
            </p:nvSpPr>
            <p:spPr bwMode="auto">
              <a:xfrm>
                <a:off x="3519" y="1846"/>
                <a:ext cx="639" cy="640"/>
              </a:xfrm>
              <a:custGeom>
                <a:avLst/>
                <a:gdLst>
                  <a:gd name="T0" fmla="*/ 134 w 269"/>
                  <a:gd name="T1" fmla="*/ 0 h 269"/>
                  <a:gd name="T2" fmla="*/ 0 w 269"/>
                  <a:gd name="T3" fmla="*/ 134 h 269"/>
                  <a:gd name="T4" fmla="*/ 134 w 269"/>
                  <a:gd name="T5" fmla="*/ 269 h 269"/>
                  <a:gd name="T6" fmla="*/ 269 w 269"/>
                  <a:gd name="T7" fmla="*/ 134 h 269"/>
                  <a:gd name="T8" fmla="*/ 134 w 269"/>
                  <a:gd name="T9" fmla="*/ 0 h 269"/>
                  <a:gd name="T10" fmla="*/ 134 w 269"/>
                  <a:gd name="T11" fmla="*/ 251 h 269"/>
                  <a:gd name="T12" fmla="*/ 17 w 269"/>
                  <a:gd name="T13" fmla="*/ 134 h 269"/>
                  <a:gd name="T14" fmla="*/ 134 w 269"/>
                  <a:gd name="T15" fmla="*/ 17 h 269"/>
                  <a:gd name="T16" fmla="*/ 251 w 269"/>
                  <a:gd name="T17" fmla="*/ 134 h 269"/>
                  <a:gd name="T18" fmla="*/ 134 w 269"/>
                  <a:gd name="T19" fmla="*/ 25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4" y="0"/>
                    </a:moveTo>
                    <a:cubicBezTo>
                      <a:pt x="60" y="0"/>
                      <a:pt x="0" y="60"/>
                      <a:pt x="0" y="134"/>
                    </a:cubicBezTo>
                    <a:cubicBezTo>
                      <a:pt x="0" y="209"/>
                      <a:pt x="60" y="269"/>
                      <a:pt x="134" y="269"/>
                    </a:cubicBezTo>
                    <a:cubicBezTo>
                      <a:pt x="209" y="269"/>
                      <a:pt x="269" y="209"/>
                      <a:pt x="269" y="134"/>
                    </a:cubicBezTo>
                    <a:cubicBezTo>
                      <a:pt x="269" y="60"/>
                      <a:pt x="209" y="0"/>
                      <a:pt x="134" y="0"/>
                    </a:cubicBezTo>
                    <a:close/>
                    <a:moveTo>
                      <a:pt x="134" y="251"/>
                    </a:moveTo>
                    <a:cubicBezTo>
                      <a:pt x="70" y="251"/>
                      <a:pt x="17" y="199"/>
                      <a:pt x="17" y="134"/>
                    </a:cubicBezTo>
                    <a:cubicBezTo>
                      <a:pt x="17" y="70"/>
                      <a:pt x="70" y="17"/>
                      <a:pt x="134" y="17"/>
                    </a:cubicBezTo>
                    <a:cubicBezTo>
                      <a:pt x="199" y="17"/>
                      <a:pt x="251" y="70"/>
                      <a:pt x="251" y="134"/>
                    </a:cubicBezTo>
                    <a:cubicBezTo>
                      <a:pt x="251" y="199"/>
                      <a:pt x="199" y="251"/>
                      <a:pt x="134" y="251"/>
                    </a:cubicBezTo>
                    <a:close/>
                  </a:path>
                </a:pathLst>
              </a:custGeom>
              <a:solidFill>
                <a:srgbClr val="1C2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73" name="Freeform 93"/>
              <p:cNvSpPr>
                <a:spLocks noEditPoints="1"/>
              </p:cNvSpPr>
              <p:nvPr/>
            </p:nvSpPr>
            <p:spPr bwMode="auto">
              <a:xfrm>
                <a:off x="3443" y="1770"/>
                <a:ext cx="789" cy="792"/>
              </a:xfrm>
              <a:custGeom>
                <a:avLst/>
                <a:gdLst>
                  <a:gd name="T0" fmla="*/ 166 w 332"/>
                  <a:gd name="T1" fmla="*/ 0 h 333"/>
                  <a:gd name="T2" fmla="*/ 0 w 332"/>
                  <a:gd name="T3" fmla="*/ 166 h 333"/>
                  <a:gd name="T4" fmla="*/ 166 w 332"/>
                  <a:gd name="T5" fmla="*/ 333 h 333"/>
                  <a:gd name="T6" fmla="*/ 332 w 332"/>
                  <a:gd name="T7" fmla="*/ 166 h 333"/>
                  <a:gd name="T8" fmla="*/ 166 w 332"/>
                  <a:gd name="T9" fmla="*/ 0 h 333"/>
                  <a:gd name="T10" fmla="*/ 166 w 332"/>
                  <a:gd name="T11" fmla="*/ 301 h 333"/>
                  <a:gd name="T12" fmla="*/ 31 w 332"/>
                  <a:gd name="T13" fmla="*/ 166 h 333"/>
                  <a:gd name="T14" fmla="*/ 166 w 332"/>
                  <a:gd name="T15" fmla="*/ 32 h 333"/>
                  <a:gd name="T16" fmla="*/ 301 w 332"/>
                  <a:gd name="T17" fmla="*/ 166 h 333"/>
                  <a:gd name="T18" fmla="*/ 166 w 332"/>
                  <a:gd name="T19" fmla="*/ 30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2" h="333">
                    <a:moveTo>
                      <a:pt x="166" y="0"/>
                    </a:moveTo>
                    <a:cubicBezTo>
                      <a:pt x="74" y="0"/>
                      <a:pt x="0" y="74"/>
                      <a:pt x="0" y="166"/>
                    </a:cubicBezTo>
                    <a:cubicBezTo>
                      <a:pt x="0" y="258"/>
                      <a:pt x="74" y="333"/>
                      <a:pt x="166" y="333"/>
                    </a:cubicBezTo>
                    <a:cubicBezTo>
                      <a:pt x="258" y="333"/>
                      <a:pt x="332" y="258"/>
                      <a:pt x="332" y="166"/>
                    </a:cubicBezTo>
                    <a:cubicBezTo>
                      <a:pt x="332" y="74"/>
                      <a:pt x="258" y="0"/>
                      <a:pt x="166" y="0"/>
                    </a:cubicBezTo>
                    <a:close/>
                    <a:moveTo>
                      <a:pt x="166" y="301"/>
                    </a:moveTo>
                    <a:cubicBezTo>
                      <a:pt x="92" y="301"/>
                      <a:pt x="31" y="241"/>
                      <a:pt x="31" y="166"/>
                    </a:cubicBezTo>
                    <a:cubicBezTo>
                      <a:pt x="31" y="92"/>
                      <a:pt x="92" y="32"/>
                      <a:pt x="166" y="32"/>
                    </a:cubicBezTo>
                    <a:cubicBezTo>
                      <a:pt x="240" y="32"/>
                      <a:pt x="301" y="92"/>
                      <a:pt x="301" y="166"/>
                    </a:cubicBezTo>
                    <a:cubicBezTo>
                      <a:pt x="301" y="241"/>
                      <a:pt x="240" y="301"/>
                      <a:pt x="166" y="3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74" name="Oval 94"/>
              <p:cNvSpPr>
                <a:spLocks noChangeArrowheads="1"/>
              </p:cNvSpPr>
              <p:nvPr/>
            </p:nvSpPr>
            <p:spPr bwMode="auto">
              <a:xfrm>
                <a:off x="3643" y="1970"/>
                <a:ext cx="390" cy="390"/>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75" name="Oval 95"/>
              <p:cNvSpPr>
                <a:spLocks noChangeArrowheads="1"/>
              </p:cNvSpPr>
              <p:nvPr/>
            </p:nvSpPr>
            <p:spPr bwMode="auto">
              <a:xfrm>
                <a:off x="3719" y="2046"/>
                <a:ext cx="240" cy="240"/>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76" name="Rectangle 98"/>
              <p:cNvSpPr>
                <a:spLocks noChangeArrowheads="1"/>
              </p:cNvSpPr>
              <p:nvPr/>
            </p:nvSpPr>
            <p:spPr bwMode="auto">
              <a:xfrm>
                <a:off x="4033" y="2227"/>
                <a:ext cx="14" cy="197"/>
              </a:xfrm>
              <a:prstGeom prst="rect">
                <a:avLst/>
              </a:prstGeom>
              <a:solidFill>
                <a:srgbClr val="1C26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77" name="Oval 99"/>
              <p:cNvSpPr>
                <a:spLocks noChangeArrowheads="1"/>
              </p:cNvSpPr>
              <p:nvPr/>
            </p:nvSpPr>
            <p:spPr bwMode="auto">
              <a:xfrm>
                <a:off x="3790"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78" name="Oval 100"/>
              <p:cNvSpPr>
                <a:spLocks noChangeArrowheads="1"/>
              </p:cNvSpPr>
              <p:nvPr/>
            </p:nvSpPr>
            <p:spPr bwMode="auto">
              <a:xfrm>
                <a:off x="3849"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79" name="Oval 101"/>
              <p:cNvSpPr>
                <a:spLocks noChangeArrowheads="1"/>
              </p:cNvSpPr>
              <p:nvPr/>
            </p:nvSpPr>
            <p:spPr bwMode="auto">
              <a:xfrm>
                <a:off x="3909"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80" name="Oval 102"/>
              <p:cNvSpPr>
                <a:spLocks noChangeArrowheads="1"/>
              </p:cNvSpPr>
              <p:nvPr/>
            </p:nvSpPr>
            <p:spPr bwMode="auto">
              <a:xfrm>
                <a:off x="3968"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81" name="Oval 103"/>
              <p:cNvSpPr>
                <a:spLocks noChangeArrowheads="1"/>
              </p:cNvSpPr>
              <p:nvPr/>
            </p:nvSpPr>
            <p:spPr bwMode="auto">
              <a:xfrm>
                <a:off x="4028" y="2229"/>
                <a:ext cx="16"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82" name="Oval 104"/>
              <p:cNvSpPr>
                <a:spLocks noChangeArrowheads="1"/>
              </p:cNvSpPr>
              <p:nvPr/>
            </p:nvSpPr>
            <p:spPr bwMode="auto">
              <a:xfrm>
                <a:off x="4085"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83" name="Oval 105"/>
              <p:cNvSpPr>
                <a:spLocks noChangeArrowheads="1"/>
              </p:cNvSpPr>
              <p:nvPr/>
            </p:nvSpPr>
            <p:spPr bwMode="auto">
              <a:xfrm>
                <a:off x="4144"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84" name="Oval 106"/>
              <p:cNvSpPr>
                <a:spLocks noChangeArrowheads="1"/>
              </p:cNvSpPr>
              <p:nvPr/>
            </p:nvSpPr>
            <p:spPr bwMode="auto">
              <a:xfrm>
                <a:off x="4204"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85" name="Oval 107"/>
              <p:cNvSpPr>
                <a:spLocks noChangeArrowheads="1"/>
              </p:cNvSpPr>
              <p:nvPr/>
            </p:nvSpPr>
            <p:spPr bwMode="auto">
              <a:xfrm>
                <a:off x="4263"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86" name="Oval 108"/>
              <p:cNvSpPr>
                <a:spLocks noChangeArrowheads="1"/>
              </p:cNvSpPr>
              <p:nvPr/>
            </p:nvSpPr>
            <p:spPr bwMode="auto">
              <a:xfrm>
                <a:off x="3790"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87" name="Oval 109"/>
              <p:cNvSpPr>
                <a:spLocks noChangeArrowheads="1"/>
              </p:cNvSpPr>
              <p:nvPr/>
            </p:nvSpPr>
            <p:spPr bwMode="auto">
              <a:xfrm>
                <a:off x="3849"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88" name="Oval 110"/>
              <p:cNvSpPr>
                <a:spLocks noChangeArrowheads="1"/>
              </p:cNvSpPr>
              <p:nvPr/>
            </p:nvSpPr>
            <p:spPr bwMode="auto">
              <a:xfrm>
                <a:off x="3909"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89" name="Oval 111"/>
              <p:cNvSpPr>
                <a:spLocks noChangeArrowheads="1"/>
              </p:cNvSpPr>
              <p:nvPr/>
            </p:nvSpPr>
            <p:spPr bwMode="auto">
              <a:xfrm>
                <a:off x="3968"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90" name="Oval 112"/>
              <p:cNvSpPr>
                <a:spLocks noChangeArrowheads="1"/>
              </p:cNvSpPr>
              <p:nvPr/>
            </p:nvSpPr>
            <p:spPr bwMode="auto">
              <a:xfrm>
                <a:off x="4028" y="2424"/>
                <a:ext cx="16"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91" name="Oval 113"/>
              <p:cNvSpPr>
                <a:spLocks noChangeArrowheads="1"/>
              </p:cNvSpPr>
              <p:nvPr/>
            </p:nvSpPr>
            <p:spPr bwMode="auto">
              <a:xfrm>
                <a:off x="4085"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92" name="Oval 114"/>
              <p:cNvSpPr>
                <a:spLocks noChangeArrowheads="1"/>
              </p:cNvSpPr>
              <p:nvPr/>
            </p:nvSpPr>
            <p:spPr bwMode="auto">
              <a:xfrm>
                <a:off x="4144"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93" name="Oval 115"/>
              <p:cNvSpPr>
                <a:spLocks noChangeArrowheads="1"/>
              </p:cNvSpPr>
              <p:nvPr/>
            </p:nvSpPr>
            <p:spPr bwMode="auto">
              <a:xfrm>
                <a:off x="4204"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94" name="Oval 116"/>
              <p:cNvSpPr>
                <a:spLocks noChangeArrowheads="1"/>
              </p:cNvSpPr>
              <p:nvPr/>
            </p:nvSpPr>
            <p:spPr bwMode="auto">
              <a:xfrm>
                <a:off x="4263"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grpSp>
      <p:grpSp>
        <p:nvGrpSpPr>
          <p:cNvPr id="102" name="组合 101"/>
          <p:cNvGrpSpPr/>
          <p:nvPr/>
        </p:nvGrpSpPr>
        <p:grpSpPr>
          <a:xfrm>
            <a:off x="6416229" y="3990306"/>
            <a:ext cx="4119975" cy="2233079"/>
            <a:chOff x="6441629" y="4003006"/>
            <a:chExt cx="4119975" cy="2233079"/>
          </a:xfrm>
        </p:grpSpPr>
        <p:grpSp>
          <p:nvGrpSpPr>
            <p:cNvPr id="103" name="组合 102"/>
            <p:cNvGrpSpPr/>
            <p:nvPr/>
          </p:nvGrpSpPr>
          <p:grpSpPr>
            <a:xfrm flipH="1">
              <a:off x="6441629" y="4003006"/>
              <a:ext cx="4119975" cy="2233079"/>
              <a:chOff x="1852988" y="3951855"/>
              <a:chExt cx="3910244" cy="2119402"/>
            </a:xfrm>
          </p:grpSpPr>
          <p:grpSp>
            <p:nvGrpSpPr>
              <p:cNvPr id="114" name="组合 113"/>
              <p:cNvGrpSpPr/>
              <p:nvPr/>
            </p:nvGrpSpPr>
            <p:grpSpPr>
              <a:xfrm>
                <a:off x="1852988" y="4463285"/>
                <a:ext cx="2820985" cy="1607972"/>
                <a:chOff x="1662488" y="3967981"/>
                <a:chExt cx="2820985" cy="1607972"/>
              </a:xfrm>
            </p:grpSpPr>
            <p:sp>
              <p:nvSpPr>
                <p:cNvPr id="116" name="等腰三角形 41"/>
                <p:cNvSpPr/>
                <p:nvPr/>
              </p:nvSpPr>
              <p:spPr>
                <a:xfrm rot="5400000" flipH="1">
                  <a:off x="2970206" y="4062686"/>
                  <a:ext cx="205549" cy="282098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sp>
              <p:nvSpPr>
                <p:cNvPr id="117" name="矩形 116"/>
                <p:cNvSpPr/>
                <p:nvPr/>
              </p:nvSpPr>
              <p:spPr>
                <a:xfrm>
                  <a:off x="1728557" y="3967981"/>
                  <a:ext cx="2754915" cy="14024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grpSp>
              <p:nvGrpSpPr>
                <p:cNvPr id="118" name="组合 117"/>
                <p:cNvGrpSpPr/>
                <p:nvPr/>
              </p:nvGrpSpPr>
              <p:grpSpPr>
                <a:xfrm>
                  <a:off x="2015985" y="4189844"/>
                  <a:ext cx="2211826" cy="952479"/>
                  <a:chOff x="712139" y="4213596"/>
                  <a:chExt cx="2395822" cy="1031714"/>
                </a:xfrm>
              </p:grpSpPr>
              <p:sp>
                <p:nvSpPr>
                  <p:cNvPr id="119" name="文本框 118"/>
                  <p:cNvSpPr txBox="1"/>
                  <p:nvPr/>
                </p:nvSpPr>
                <p:spPr>
                  <a:xfrm>
                    <a:off x="1216991" y="4213596"/>
                    <a:ext cx="1376378"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a:ea typeface="微软雅黑"/>
                      </a:rPr>
                      <a:t>请输入标题</a:t>
                    </a:r>
                  </a:p>
                </p:txBody>
              </p:sp>
              <p:sp>
                <p:nvSpPr>
                  <p:cNvPr id="120" name="矩形 119"/>
                  <p:cNvSpPr/>
                  <p:nvPr/>
                </p:nvSpPr>
                <p:spPr>
                  <a:xfrm>
                    <a:off x="712139" y="4707415"/>
                    <a:ext cx="2395822" cy="537895"/>
                  </a:xfrm>
                  <a:prstGeom prst="rect">
                    <a:avLst/>
                  </a:prstGeom>
                </p:spPr>
                <p:txBody>
                  <a:bodyPr wrap="square">
                    <a:spAutoFit/>
                  </a:bodyPr>
                  <a:lstStyle/>
                  <a:p>
                    <a:pPr algn="ctr"/>
                    <a:r>
                      <a:rPr lang="zh-CN" altLang="en-US" sz="1400" kern="100" dirty="0">
                        <a:solidFill>
                          <a:srgbClr val="2E2E2E"/>
                        </a:solidFill>
                        <a:latin typeface="微软雅黑"/>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a:ea typeface="微软雅黑"/>
                      <a:cs typeface="Times New Roman" panose="02020603050405020304" pitchFamily="18" charset="0"/>
                    </a:endParaRPr>
                  </a:p>
                </p:txBody>
              </p:sp>
            </p:grpSp>
          </p:grpSp>
          <p:sp>
            <p:nvSpPr>
              <p:cNvPr id="115" name="椭圆 114"/>
              <p:cNvSpPr/>
              <p:nvPr/>
            </p:nvSpPr>
            <p:spPr>
              <a:xfrm>
                <a:off x="4401658" y="3951855"/>
                <a:ext cx="1361574" cy="1361574"/>
              </a:xfrm>
              <a:prstGeom prst="ellipse">
                <a:avLst/>
              </a:prstGeom>
              <a:solidFill>
                <a:srgbClr val="92D050"/>
              </a:solidFill>
              <a:ln>
                <a:noFill/>
              </a:ln>
              <a:effectLst>
                <a:outerShdw blurRad="1524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a:ea typeface="微软雅黑"/>
                  </a:rPr>
                  <a:t>04</a:t>
                </a:r>
                <a:endParaRPr lang="zh-CN" altLang="en-US" sz="4800" dirty="0">
                  <a:solidFill>
                    <a:prstClr val="white"/>
                  </a:solidFill>
                  <a:latin typeface="微软雅黑"/>
                  <a:ea typeface="微软雅黑"/>
                </a:endParaRPr>
              </a:p>
            </p:txBody>
          </p:sp>
        </p:grpSp>
        <p:grpSp>
          <p:nvGrpSpPr>
            <p:cNvPr id="104" name="组合 103"/>
            <p:cNvGrpSpPr/>
            <p:nvPr/>
          </p:nvGrpSpPr>
          <p:grpSpPr>
            <a:xfrm>
              <a:off x="9755912" y="4641673"/>
              <a:ext cx="370678" cy="324761"/>
              <a:chOff x="9878222" y="4670802"/>
              <a:chExt cx="248368" cy="217602"/>
            </a:xfrm>
          </p:grpSpPr>
          <p:sp>
            <p:nvSpPr>
              <p:cNvPr id="105" name="Rectangle 122"/>
              <p:cNvSpPr>
                <a:spLocks noChangeArrowheads="1"/>
              </p:cNvSpPr>
              <p:nvPr/>
            </p:nvSpPr>
            <p:spPr bwMode="auto">
              <a:xfrm>
                <a:off x="9911872" y="4871099"/>
                <a:ext cx="8973" cy="17305"/>
              </a:xfrm>
              <a:prstGeom prst="rect">
                <a:avLst/>
              </a:prstGeom>
              <a:solidFill>
                <a:srgbClr val="2B35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06" name="Rectangle 123"/>
              <p:cNvSpPr>
                <a:spLocks noChangeArrowheads="1"/>
              </p:cNvSpPr>
              <p:nvPr/>
            </p:nvSpPr>
            <p:spPr bwMode="auto">
              <a:xfrm>
                <a:off x="10084607" y="4871099"/>
                <a:ext cx="9294" cy="17305"/>
              </a:xfrm>
              <a:prstGeom prst="rect">
                <a:avLst/>
              </a:prstGeom>
              <a:solidFill>
                <a:srgbClr val="2B35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07" name="Freeform 124"/>
              <p:cNvSpPr>
                <a:spLocks/>
              </p:cNvSpPr>
              <p:nvPr/>
            </p:nvSpPr>
            <p:spPr bwMode="auto">
              <a:xfrm>
                <a:off x="9878222" y="4670802"/>
                <a:ext cx="248368" cy="209270"/>
              </a:xfrm>
              <a:custGeom>
                <a:avLst/>
                <a:gdLst>
                  <a:gd name="T0" fmla="*/ 326 w 326"/>
                  <a:gd name="T1" fmla="*/ 239 h 275"/>
                  <a:gd name="T2" fmla="*/ 290 w 326"/>
                  <a:gd name="T3" fmla="*/ 275 h 275"/>
                  <a:gd name="T4" fmla="*/ 36 w 326"/>
                  <a:gd name="T5" fmla="*/ 275 h 275"/>
                  <a:gd name="T6" fmla="*/ 0 w 326"/>
                  <a:gd name="T7" fmla="*/ 239 h 275"/>
                  <a:gd name="T8" fmla="*/ 0 w 326"/>
                  <a:gd name="T9" fmla="*/ 36 h 275"/>
                  <a:gd name="T10" fmla="*/ 36 w 326"/>
                  <a:gd name="T11" fmla="*/ 0 h 275"/>
                  <a:gd name="T12" fmla="*/ 290 w 326"/>
                  <a:gd name="T13" fmla="*/ 0 h 275"/>
                  <a:gd name="T14" fmla="*/ 326 w 326"/>
                  <a:gd name="T15" fmla="*/ 36 h 275"/>
                  <a:gd name="T16" fmla="*/ 326 w 326"/>
                  <a:gd name="T17" fmla="*/ 23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275">
                    <a:moveTo>
                      <a:pt x="326" y="239"/>
                    </a:moveTo>
                    <a:cubicBezTo>
                      <a:pt x="326" y="258"/>
                      <a:pt x="310" y="275"/>
                      <a:pt x="290" y="275"/>
                    </a:cubicBezTo>
                    <a:cubicBezTo>
                      <a:pt x="36" y="275"/>
                      <a:pt x="36" y="275"/>
                      <a:pt x="36" y="275"/>
                    </a:cubicBezTo>
                    <a:cubicBezTo>
                      <a:pt x="16" y="275"/>
                      <a:pt x="0" y="258"/>
                      <a:pt x="0" y="239"/>
                    </a:cubicBezTo>
                    <a:cubicBezTo>
                      <a:pt x="0" y="36"/>
                      <a:pt x="0" y="36"/>
                      <a:pt x="0" y="36"/>
                    </a:cubicBezTo>
                    <a:cubicBezTo>
                      <a:pt x="0" y="17"/>
                      <a:pt x="16" y="0"/>
                      <a:pt x="36" y="0"/>
                    </a:cubicBezTo>
                    <a:cubicBezTo>
                      <a:pt x="290" y="0"/>
                      <a:pt x="290" y="0"/>
                      <a:pt x="290" y="0"/>
                    </a:cubicBezTo>
                    <a:cubicBezTo>
                      <a:pt x="310" y="0"/>
                      <a:pt x="326" y="17"/>
                      <a:pt x="326" y="36"/>
                    </a:cubicBezTo>
                    <a:lnTo>
                      <a:pt x="326" y="23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08" name="Freeform 125"/>
              <p:cNvSpPr>
                <a:spLocks/>
              </p:cNvSpPr>
              <p:nvPr/>
            </p:nvSpPr>
            <p:spPr bwMode="auto">
              <a:xfrm>
                <a:off x="9898733" y="4691954"/>
                <a:ext cx="206385" cy="166967"/>
              </a:xfrm>
              <a:custGeom>
                <a:avLst/>
                <a:gdLst>
                  <a:gd name="T0" fmla="*/ 263 w 271"/>
                  <a:gd name="T1" fmla="*/ 219 h 219"/>
                  <a:gd name="T2" fmla="*/ 9 w 271"/>
                  <a:gd name="T3" fmla="*/ 219 h 219"/>
                  <a:gd name="T4" fmla="*/ 0 w 271"/>
                  <a:gd name="T5" fmla="*/ 211 h 219"/>
                  <a:gd name="T6" fmla="*/ 0 w 271"/>
                  <a:gd name="T7" fmla="*/ 8 h 219"/>
                  <a:gd name="T8" fmla="*/ 9 w 271"/>
                  <a:gd name="T9" fmla="*/ 0 h 219"/>
                  <a:gd name="T10" fmla="*/ 263 w 271"/>
                  <a:gd name="T11" fmla="*/ 0 h 219"/>
                  <a:gd name="T12" fmla="*/ 271 w 271"/>
                  <a:gd name="T13" fmla="*/ 8 h 219"/>
                  <a:gd name="T14" fmla="*/ 271 w 271"/>
                  <a:gd name="T15" fmla="*/ 211 h 219"/>
                  <a:gd name="T16" fmla="*/ 263 w 271"/>
                  <a:gd name="T17"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219">
                    <a:moveTo>
                      <a:pt x="263" y="219"/>
                    </a:moveTo>
                    <a:cubicBezTo>
                      <a:pt x="9" y="219"/>
                      <a:pt x="9" y="219"/>
                      <a:pt x="9" y="219"/>
                    </a:cubicBezTo>
                    <a:cubicBezTo>
                      <a:pt x="4" y="219"/>
                      <a:pt x="0" y="215"/>
                      <a:pt x="0" y="211"/>
                    </a:cubicBezTo>
                    <a:cubicBezTo>
                      <a:pt x="0" y="8"/>
                      <a:pt x="0" y="8"/>
                      <a:pt x="0" y="8"/>
                    </a:cubicBezTo>
                    <a:cubicBezTo>
                      <a:pt x="0" y="4"/>
                      <a:pt x="4" y="0"/>
                      <a:pt x="9" y="0"/>
                    </a:cubicBezTo>
                    <a:cubicBezTo>
                      <a:pt x="263" y="0"/>
                      <a:pt x="263" y="0"/>
                      <a:pt x="263" y="0"/>
                    </a:cubicBezTo>
                    <a:cubicBezTo>
                      <a:pt x="268" y="0"/>
                      <a:pt x="271" y="4"/>
                      <a:pt x="271" y="8"/>
                    </a:cubicBezTo>
                    <a:cubicBezTo>
                      <a:pt x="271" y="211"/>
                      <a:pt x="271" y="211"/>
                      <a:pt x="271" y="211"/>
                    </a:cubicBezTo>
                    <a:cubicBezTo>
                      <a:pt x="271" y="215"/>
                      <a:pt x="268" y="219"/>
                      <a:pt x="263" y="219"/>
                    </a:cubicBezTo>
                    <a:close/>
                  </a:path>
                </a:pathLst>
              </a:custGeom>
              <a:solidFill>
                <a:schemeClr val="accent5">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09" name="Oval 129"/>
              <p:cNvSpPr>
                <a:spLocks noChangeArrowheads="1"/>
              </p:cNvSpPr>
              <p:nvPr/>
            </p:nvSpPr>
            <p:spPr bwMode="auto">
              <a:xfrm>
                <a:off x="10102875" y="4708938"/>
                <a:ext cx="4807" cy="5128"/>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10" name="Oval 130"/>
              <p:cNvSpPr>
                <a:spLocks noChangeArrowheads="1"/>
              </p:cNvSpPr>
              <p:nvPr/>
            </p:nvSpPr>
            <p:spPr bwMode="auto">
              <a:xfrm>
                <a:off x="10102875" y="4731692"/>
                <a:ext cx="4807" cy="5448"/>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11" name="Oval 133"/>
              <p:cNvSpPr>
                <a:spLocks noChangeArrowheads="1"/>
              </p:cNvSpPr>
              <p:nvPr/>
            </p:nvSpPr>
            <p:spPr bwMode="auto">
              <a:xfrm>
                <a:off x="10102875" y="4807645"/>
                <a:ext cx="4807" cy="4807"/>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12" name="Oval 134"/>
              <p:cNvSpPr>
                <a:spLocks noChangeArrowheads="1"/>
              </p:cNvSpPr>
              <p:nvPr/>
            </p:nvSpPr>
            <p:spPr bwMode="auto">
              <a:xfrm>
                <a:off x="10102875" y="4829757"/>
                <a:ext cx="4807" cy="5448"/>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13" name="Freeform 135"/>
              <p:cNvSpPr>
                <a:spLocks noEditPoints="1"/>
              </p:cNvSpPr>
              <p:nvPr/>
            </p:nvSpPr>
            <p:spPr bwMode="auto">
              <a:xfrm>
                <a:off x="9939112" y="4710220"/>
                <a:ext cx="120498" cy="120498"/>
              </a:xfrm>
              <a:custGeom>
                <a:avLst/>
                <a:gdLst>
                  <a:gd name="T0" fmla="*/ 79 w 158"/>
                  <a:gd name="T1" fmla="*/ 0 h 158"/>
                  <a:gd name="T2" fmla="*/ 0 w 158"/>
                  <a:gd name="T3" fmla="*/ 79 h 158"/>
                  <a:gd name="T4" fmla="*/ 79 w 158"/>
                  <a:gd name="T5" fmla="*/ 158 h 158"/>
                  <a:gd name="T6" fmla="*/ 158 w 158"/>
                  <a:gd name="T7" fmla="*/ 79 h 158"/>
                  <a:gd name="T8" fmla="*/ 79 w 158"/>
                  <a:gd name="T9" fmla="*/ 0 h 158"/>
                  <a:gd name="T10" fmla="*/ 130 w 158"/>
                  <a:gd name="T11" fmla="*/ 70 h 158"/>
                  <a:gd name="T12" fmla="*/ 88 w 158"/>
                  <a:gd name="T13" fmla="*/ 70 h 158"/>
                  <a:gd name="T14" fmla="*/ 88 w 158"/>
                  <a:gd name="T15" fmla="*/ 28 h 158"/>
                  <a:gd name="T16" fmla="*/ 130 w 158"/>
                  <a:gd name="T17" fmla="*/ 70 h 158"/>
                  <a:gd name="T18" fmla="*/ 69 w 158"/>
                  <a:gd name="T19" fmla="*/ 28 h 158"/>
                  <a:gd name="T20" fmla="*/ 69 w 158"/>
                  <a:gd name="T21" fmla="*/ 70 h 158"/>
                  <a:gd name="T22" fmla="*/ 28 w 158"/>
                  <a:gd name="T23" fmla="*/ 70 h 158"/>
                  <a:gd name="T24" fmla="*/ 69 w 158"/>
                  <a:gd name="T25" fmla="*/ 28 h 158"/>
                  <a:gd name="T26" fmla="*/ 28 w 158"/>
                  <a:gd name="T27" fmla="*/ 89 h 158"/>
                  <a:gd name="T28" fmla="*/ 69 w 158"/>
                  <a:gd name="T29" fmla="*/ 89 h 158"/>
                  <a:gd name="T30" fmla="*/ 69 w 158"/>
                  <a:gd name="T31" fmla="*/ 130 h 158"/>
                  <a:gd name="T32" fmla="*/ 28 w 158"/>
                  <a:gd name="T33" fmla="*/ 89 h 158"/>
                  <a:gd name="T34" fmla="*/ 88 w 158"/>
                  <a:gd name="T35" fmla="*/ 130 h 158"/>
                  <a:gd name="T36" fmla="*/ 88 w 158"/>
                  <a:gd name="T37" fmla="*/ 89 h 158"/>
                  <a:gd name="T38" fmla="*/ 130 w 158"/>
                  <a:gd name="T39" fmla="*/ 89 h 158"/>
                  <a:gd name="T40" fmla="*/ 88 w 158"/>
                  <a:gd name="T4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8" h="158">
                    <a:moveTo>
                      <a:pt x="79" y="0"/>
                    </a:moveTo>
                    <a:cubicBezTo>
                      <a:pt x="35" y="0"/>
                      <a:pt x="0" y="35"/>
                      <a:pt x="0" y="79"/>
                    </a:cubicBezTo>
                    <a:cubicBezTo>
                      <a:pt x="0" y="123"/>
                      <a:pt x="35" y="158"/>
                      <a:pt x="79" y="158"/>
                    </a:cubicBezTo>
                    <a:cubicBezTo>
                      <a:pt x="123" y="158"/>
                      <a:pt x="158" y="123"/>
                      <a:pt x="158" y="79"/>
                    </a:cubicBezTo>
                    <a:cubicBezTo>
                      <a:pt x="158" y="35"/>
                      <a:pt x="123" y="0"/>
                      <a:pt x="79" y="0"/>
                    </a:cubicBezTo>
                    <a:close/>
                    <a:moveTo>
                      <a:pt x="130" y="70"/>
                    </a:moveTo>
                    <a:cubicBezTo>
                      <a:pt x="88" y="70"/>
                      <a:pt x="88" y="70"/>
                      <a:pt x="88" y="70"/>
                    </a:cubicBezTo>
                    <a:cubicBezTo>
                      <a:pt x="88" y="28"/>
                      <a:pt x="88" y="28"/>
                      <a:pt x="88" y="28"/>
                    </a:cubicBezTo>
                    <a:cubicBezTo>
                      <a:pt x="109" y="32"/>
                      <a:pt x="126" y="49"/>
                      <a:pt x="130" y="70"/>
                    </a:cubicBezTo>
                    <a:close/>
                    <a:moveTo>
                      <a:pt x="69" y="28"/>
                    </a:moveTo>
                    <a:cubicBezTo>
                      <a:pt x="69" y="70"/>
                      <a:pt x="69" y="70"/>
                      <a:pt x="69" y="70"/>
                    </a:cubicBezTo>
                    <a:cubicBezTo>
                      <a:pt x="28" y="70"/>
                      <a:pt x="28" y="70"/>
                      <a:pt x="28" y="70"/>
                    </a:cubicBezTo>
                    <a:cubicBezTo>
                      <a:pt x="32" y="49"/>
                      <a:pt x="48" y="32"/>
                      <a:pt x="69" y="28"/>
                    </a:cubicBezTo>
                    <a:close/>
                    <a:moveTo>
                      <a:pt x="28" y="89"/>
                    </a:moveTo>
                    <a:cubicBezTo>
                      <a:pt x="69" y="89"/>
                      <a:pt x="69" y="89"/>
                      <a:pt x="69" y="89"/>
                    </a:cubicBezTo>
                    <a:cubicBezTo>
                      <a:pt x="69" y="130"/>
                      <a:pt x="69" y="130"/>
                      <a:pt x="69" y="130"/>
                    </a:cubicBezTo>
                    <a:cubicBezTo>
                      <a:pt x="49" y="126"/>
                      <a:pt x="32" y="109"/>
                      <a:pt x="28" y="89"/>
                    </a:cubicBezTo>
                    <a:close/>
                    <a:moveTo>
                      <a:pt x="88" y="130"/>
                    </a:moveTo>
                    <a:cubicBezTo>
                      <a:pt x="88" y="89"/>
                      <a:pt x="88" y="89"/>
                      <a:pt x="88" y="89"/>
                    </a:cubicBezTo>
                    <a:cubicBezTo>
                      <a:pt x="130" y="89"/>
                      <a:pt x="130" y="89"/>
                      <a:pt x="130" y="89"/>
                    </a:cubicBezTo>
                    <a:cubicBezTo>
                      <a:pt x="126" y="110"/>
                      <a:pt x="109" y="126"/>
                      <a:pt x="88" y="13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grpSp>
    </p:spTree>
    <p:extLst>
      <p:ext uri="{BB962C8B-B14F-4D97-AF65-F5344CB8AC3E}">
        <p14:creationId xmlns:p14="http://schemas.microsoft.com/office/powerpoint/2010/main" val="341518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fade">
                                      <p:cBhvr>
                                        <p:cTn id="1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5.3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sp>
        <p:nvSpPr>
          <p:cNvPr id="4" name="任意多边形 3"/>
          <p:cNvSpPr/>
          <p:nvPr/>
        </p:nvSpPr>
        <p:spPr>
          <a:xfrm>
            <a:off x="1677127" y="4343561"/>
            <a:ext cx="9023529" cy="809032"/>
          </a:xfrm>
          <a:custGeom>
            <a:avLst/>
            <a:gdLst>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7223 h 776123"/>
              <a:gd name="connsiteX1" fmla="*/ 1549400 w 8064500"/>
              <a:gd name="connsiteY1" fmla="*/ 14123 h 776123"/>
              <a:gd name="connsiteX2" fmla="*/ 2857500 w 8064500"/>
              <a:gd name="connsiteY2" fmla="*/ 598323 h 776123"/>
              <a:gd name="connsiteX3" fmla="*/ 4140200 w 8064500"/>
              <a:gd name="connsiteY3" fmla="*/ 14123 h 776123"/>
              <a:gd name="connsiteX4" fmla="*/ 5613400 w 8064500"/>
              <a:gd name="connsiteY4" fmla="*/ 776123 h 776123"/>
              <a:gd name="connsiteX5" fmla="*/ 6908800 w 8064500"/>
              <a:gd name="connsiteY5" fmla="*/ 1423 h 776123"/>
              <a:gd name="connsiteX6" fmla="*/ 8064500 w 8064500"/>
              <a:gd name="connsiteY6" fmla="*/ 509423 h 776123"/>
              <a:gd name="connsiteX0" fmla="*/ 0 w 8064500"/>
              <a:gd name="connsiteY0" fmla="*/ 687223 h 776123"/>
              <a:gd name="connsiteX1" fmla="*/ 1549400 w 8064500"/>
              <a:gd name="connsiteY1" fmla="*/ 14123 h 776123"/>
              <a:gd name="connsiteX2" fmla="*/ 2857500 w 8064500"/>
              <a:gd name="connsiteY2" fmla="*/ 598323 h 776123"/>
              <a:gd name="connsiteX3" fmla="*/ 4140200 w 8064500"/>
              <a:gd name="connsiteY3" fmla="*/ 14123 h 776123"/>
              <a:gd name="connsiteX4" fmla="*/ 5613400 w 8064500"/>
              <a:gd name="connsiteY4" fmla="*/ 776123 h 776123"/>
              <a:gd name="connsiteX5" fmla="*/ 6908800 w 8064500"/>
              <a:gd name="connsiteY5" fmla="*/ 1423 h 776123"/>
              <a:gd name="connsiteX6" fmla="*/ 8064500 w 8064500"/>
              <a:gd name="connsiteY6" fmla="*/ 509423 h 776123"/>
              <a:gd name="connsiteX0" fmla="*/ 0 w 8064500"/>
              <a:gd name="connsiteY0" fmla="*/ 687223 h 776123"/>
              <a:gd name="connsiteX1" fmla="*/ 1549400 w 8064500"/>
              <a:gd name="connsiteY1" fmla="*/ 14123 h 776123"/>
              <a:gd name="connsiteX2" fmla="*/ 2857500 w 8064500"/>
              <a:gd name="connsiteY2" fmla="*/ 598323 h 776123"/>
              <a:gd name="connsiteX3" fmla="*/ 4140200 w 8064500"/>
              <a:gd name="connsiteY3" fmla="*/ 14123 h 776123"/>
              <a:gd name="connsiteX4" fmla="*/ 5613400 w 8064500"/>
              <a:gd name="connsiteY4" fmla="*/ 776123 h 776123"/>
              <a:gd name="connsiteX5" fmla="*/ 6908800 w 8064500"/>
              <a:gd name="connsiteY5" fmla="*/ 1423 h 776123"/>
              <a:gd name="connsiteX6" fmla="*/ 8064500 w 8064500"/>
              <a:gd name="connsiteY6" fmla="*/ 509423 h 776123"/>
              <a:gd name="connsiteX0" fmla="*/ 0 w 8064500"/>
              <a:gd name="connsiteY0" fmla="*/ 687223 h 778325"/>
              <a:gd name="connsiteX1" fmla="*/ 1549400 w 8064500"/>
              <a:gd name="connsiteY1" fmla="*/ 14123 h 778325"/>
              <a:gd name="connsiteX2" fmla="*/ 2857500 w 8064500"/>
              <a:gd name="connsiteY2" fmla="*/ 598323 h 778325"/>
              <a:gd name="connsiteX3" fmla="*/ 4140200 w 8064500"/>
              <a:gd name="connsiteY3" fmla="*/ 14123 h 778325"/>
              <a:gd name="connsiteX4" fmla="*/ 5613400 w 8064500"/>
              <a:gd name="connsiteY4" fmla="*/ 776123 h 778325"/>
              <a:gd name="connsiteX5" fmla="*/ 6908800 w 8064500"/>
              <a:gd name="connsiteY5" fmla="*/ 1423 h 778325"/>
              <a:gd name="connsiteX6" fmla="*/ 8064500 w 8064500"/>
              <a:gd name="connsiteY6" fmla="*/ 509423 h 778325"/>
              <a:gd name="connsiteX0" fmla="*/ 0 w 8064500"/>
              <a:gd name="connsiteY0" fmla="*/ 687223 h 777464"/>
              <a:gd name="connsiteX1" fmla="*/ 1549400 w 8064500"/>
              <a:gd name="connsiteY1" fmla="*/ 14123 h 777464"/>
              <a:gd name="connsiteX2" fmla="*/ 2857500 w 8064500"/>
              <a:gd name="connsiteY2" fmla="*/ 598323 h 777464"/>
              <a:gd name="connsiteX3" fmla="*/ 4140200 w 8064500"/>
              <a:gd name="connsiteY3" fmla="*/ 14123 h 777464"/>
              <a:gd name="connsiteX4" fmla="*/ 5613400 w 8064500"/>
              <a:gd name="connsiteY4" fmla="*/ 776123 h 777464"/>
              <a:gd name="connsiteX5" fmla="*/ 6908800 w 8064500"/>
              <a:gd name="connsiteY5" fmla="*/ 1423 h 777464"/>
              <a:gd name="connsiteX6" fmla="*/ 8064500 w 8064500"/>
              <a:gd name="connsiteY6" fmla="*/ 509423 h 777464"/>
              <a:gd name="connsiteX0" fmla="*/ 0 w 8064500"/>
              <a:gd name="connsiteY0" fmla="*/ 687223 h 777047"/>
              <a:gd name="connsiteX1" fmla="*/ 1549400 w 8064500"/>
              <a:gd name="connsiteY1" fmla="*/ 14123 h 777047"/>
              <a:gd name="connsiteX2" fmla="*/ 2857500 w 8064500"/>
              <a:gd name="connsiteY2" fmla="*/ 598323 h 777047"/>
              <a:gd name="connsiteX3" fmla="*/ 41402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1402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1402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7816850"/>
              <a:gd name="connsiteY0" fmla="*/ 715798 h 777047"/>
              <a:gd name="connsiteX1" fmla="*/ 1225550 w 7816850"/>
              <a:gd name="connsiteY1" fmla="*/ 14123 h 777047"/>
              <a:gd name="connsiteX2" fmla="*/ 2543175 w 7816850"/>
              <a:gd name="connsiteY2" fmla="*/ 664998 h 777047"/>
              <a:gd name="connsiteX3" fmla="*/ 4006850 w 7816850"/>
              <a:gd name="connsiteY3" fmla="*/ 14123 h 777047"/>
              <a:gd name="connsiteX4" fmla="*/ 5365750 w 7816850"/>
              <a:gd name="connsiteY4" fmla="*/ 776123 h 777047"/>
              <a:gd name="connsiteX5" fmla="*/ 6661150 w 7816850"/>
              <a:gd name="connsiteY5" fmla="*/ 1423 h 777047"/>
              <a:gd name="connsiteX6" fmla="*/ 7816850 w 7816850"/>
              <a:gd name="connsiteY6" fmla="*/ 509423 h 777047"/>
              <a:gd name="connsiteX0" fmla="*/ 0 w 7816850"/>
              <a:gd name="connsiteY0" fmla="*/ 715798 h 777047"/>
              <a:gd name="connsiteX1" fmla="*/ 1225550 w 7816850"/>
              <a:gd name="connsiteY1" fmla="*/ 14123 h 777047"/>
              <a:gd name="connsiteX2" fmla="*/ 2543175 w 7816850"/>
              <a:gd name="connsiteY2" fmla="*/ 664998 h 777047"/>
              <a:gd name="connsiteX3" fmla="*/ 4006850 w 7816850"/>
              <a:gd name="connsiteY3" fmla="*/ 14123 h 777047"/>
              <a:gd name="connsiteX4" fmla="*/ 5365750 w 7816850"/>
              <a:gd name="connsiteY4" fmla="*/ 776123 h 777047"/>
              <a:gd name="connsiteX5" fmla="*/ 6661150 w 7816850"/>
              <a:gd name="connsiteY5" fmla="*/ 1423 h 777047"/>
              <a:gd name="connsiteX6" fmla="*/ 7816850 w 7816850"/>
              <a:gd name="connsiteY6" fmla="*/ 509423 h 777047"/>
              <a:gd name="connsiteX0" fmla="*/ 0 w 7816850"/>
              <a:gd name="connsiteY0" fmla="*/ 725269 h 786518"/>
              <a:gd name="connsiteX1" fmla="*/ 1225550 w 7816850"/>
              <a:gd name="connsiteY1" fmla="*/ 23594 h 786518"/>
              <a:gd name="connsiteX2" fmla="*/ 2543175 w 7816850"/>
              <a:gd name="connsiteY2" fmla="*/ 674469 h 786518"/>
              <a:gd name="connsiteX3" fmla="*/ 4006850 w 7816850"/>
              <a:gd name="connsiteY3" fmla="*/ 23594 h 786518"/>
              <a:gd name="connsiteX4" fmla="*/ 5365750 w 7816850"/>
              <a:gd name="connsiteY4" fmla="*/ 785594 h 786518"/>
              <a:gd name="connsiteX5" fmla="*/ 6727825 w 7816850"/>
              <a:gd name="connsiteY5" fmla="*/ 1369 h 786518"/>
              <a:gd name="connsiteX6" fmla="*/ 7816850 w 7816850"/>
              <a:gd name="connsiteY6" fmla="*/ 518894 h 786518"/>
              <a:gd name="connsiteX0" fmla="*/ 0 w 7816850"/>
              <a:gd name="connsiteY0" fmla="*/ 725269 h 786518"/>
              <a:gd name="connsiteX1" fmla="*/ 1225550 w 7816850"/>
              <a:gd name="connsiteY1" fmla="*/ 23594 h 786518"/>
              <a:gd name="connsiteX2" fmla="*/ 2543175 w 7816850"/>
              <a:gd name="connsiteY2" fmla="*/ 674469 h 786518"/>
              <a:gd name="connsiteX3" fmla="*/ 4006850 w 7816850"/>
              <a:gd name="connsiteY3" fmla="*/ 23594 h 786518"/>
              <a:gd name="connsiteX4" fmla="*/ 5394325 w 7816850"/>
              <a:gd name="connsiteY4" fmla="*/ 785594 h 786518"/>
              <a:gd name="connsiteX5" fmla="*/ 6727825 w 7816850"/>
              <a:gd name="connsiteY5" fmla="*/ 1369 h 786518"/>
              <a:gd name="connsiteX6" fmla="*/ 7816850 w 7816850"/>
              <a:gd name="connsiteY6" fmla="*/ 518894 h 786518"/>
              <a:gd name="connsiteX0" fmla="*/ 0 w 7816850"/>
              <a:gd name="connsiteY0" fmla="*/ 725269 h 785747"/>
              <a:gd name="connsiteX1" fmla="*/ 1225550 w 7816850"/>
              <a:gd name="connsiteY1" fmla="*/ 23594 h 785747"/>
              <a:gd name="connsiteX2" fmla="*/ 2543175 w 7816850"/>
              <a:gd name="connsiteY2" fmla="*/ 674469 h 785747"/>
              <a:gd name="connsiteX3" fmla="*/ 4006850 w 7816850"/>
              <a:gd name="connsiteY3" fmla="*/ 23594 h 785747"/>
              <a:gd name="connsiteX4" fmla="*/ 5394325 w 7816850"/>
              <a:gd name="connsiteY4" fmla="*/ 785594 h 785747"/>
              <a:gd name="connsiteX5" fmla="*/ 6727825 w 7816850"/>
              <a:gd name="connsiteY5" fmla="*/ 1369 h 785747"/>
              <a:gd name="connsiteX6" fmla="*/ 7816850 w 7816850"/>
              <a:gd name="connsiteY6" fmla="*/ 518894 h 785747"/>
              <a:gd name="connsiteX0" fmla="*/ 0 w 7816850"/>
              <a:gd name="connsiteY0" fmla="*/ 725269 h 785747"/>
              <a:gd name="connsiteX1" fmla="*/ 1225550 w 7816850"/>
              <a:gd name="connsiteY1" fmla="*/ 23594 h 785747"/>
              <a:gd name="connsiteX2" fmla="*/ 2543175 w 7816850"/>
              <a:gd name="connsiteY2" fmla="*/ 674469 h 785747"/>
              <a:gd name="connsiteX3" fmla="*/ 4006850 w 7816850"/>
              <a:gd name="connsiteY3" fmla="*/ 23594 h 785747"/>
              <a:gd name="connsiteX4" fmla="*/ 5394325 w 7816850"/>
              <a:gd name="connsiteY4" fmla="*/ 785594 h 785747"/>
              <a:gd name="connsiteX5" fmla="*/ 6727825 w 7816850"/>
              <a:gd name="connsiteY5" fmla="*/ 1369 h 785747"/>
              <a:gd name="connsiteX6" fmla="*/ 7816850 w 7816850"/>
              <a:gd name="connsiteY6" fmla="*/ 518894 h 785747"/>
              <a:gd name="connsiteX0" fmla="*/ 0 w 7816850"/>
              <a:gd name="connsiteY0" fmla="*/ 725269 h 776224"/>
              <a:gd name="connsiteX1" fmla="*/ 1225550 w 7816850"/>
              <a:gd name="connsiteY1" fmla="*/ 23594 h 776224"/>
              <a:gd name="connsiteX2" fmla="*/ 2543175 w 7816850"/>
              <a:gd name="connsiteY2" fmla="*/ 674469 h 776224"/>
              <a:gd name="connsiteX3" fmla="*/ 4006850 w 7816850"/>
              <a:gd name="connsiteY3" fmla="*/ 23594 h 776224"/>
              <a:gd name="connsiteX4" fmla="*/ 5422900 w 7816850"/>
              <a:gd name="connsiteY4" fmla="*/ 776069 h 776224"/>
              <a:gd name="connsiteX5" fmla="*/ 6727825 w 7816850"/>
              <a:gd name="connsiteY5" fmla="*/ 1369 h 776224"/>
              <a:gd name="connsiteX6" fmla="*/ 7816850 w 7816850"/>
              <a:gd name="connsiteY6" fmla="*/ 518894 h 776224"/>
              <a:gd name="connsiteX0" fmla="*/ 0 w 7816850"/>
              <a:gd name="connsiteY0" fmla="*/ 725269 h 776069"/>
              <a:gd name="connsiteX1" fmla="*/ 1225550 w 7816850"/>
              <a:gd name="connsiteY1" fmla="*/ 23594 h 776069"/>
              <a:gd name="connsiteX2" fmla="*/ 2543175 w 7816850"/>
              <a:gd name="connsiteY2" fmla="*/ 674469 h 776069"/>
              <a:gd name="connsiteX3" fmla="*/ 4006850 w 7816850"/>
              <a:gd name="connsiteY3" fmla="*/ 23594 h 776069"/>
              <a:gd name="connsiteX4" fmla="*/ 5422900 w 7816850"/>
              <a:gd name="connsiteY4" fmla="*/ 776069 h 776069"/>
              <a:gd name="connsiteX5" fmla="*/ 6727825 w 7816850"/>
              <a:gd name="connsiteY5" fmla="*/ 1369 h 776069"/>
              <a:gd name="connsiteX6" fmla="*/ 7816850 w 7816850"/>
              <a:gd name="connsiteY6" fmla="*/ 518894 h 776069"/>
              <a:gd name="connsiteX0" fmla="*/ 0 w 7816850"/>
              <a:gd name="connsiteY0" fmla="*/ 725269 h 776069"/>
              <a:gd name="connsiteX1" fmla="*/ 1225550 w 7816850"/>
              <a:gd name="connsiteY1" fmla="*/ 23594 h 776069"/>
              <a:gd name="connsiteX2" fmla="*/ 2543175 w 7816850"/>
              <a:gd name="connsiteY2" fmla="*/ 674469 h 776069"/>
              <a:gd name="connsiteX3" fmla="*/ 4006850 w 7816850"/>
              <a:gd name="connsiteY3" fmla="*/ 23594 h 776069"/>
              <a:gd name="connsiteX4" fmla="*/ 5422900 w 7816850"/>
              <a:gd name="connsiteY4" fmla="*/ 776069 h 776069"/>
              <a:gd name="connsiteX5" fmla="*/ 6727825 w 7816850"/>
              <a:gd name="connsiteY5" fmla="*/ 1369 h 776069"/>
              <a:gd name="connsiteX6" fmla="*/ 7816850 w 7816850"/>
              <a:gd name="connsiteY6" fmla="*/ 518894 h 776069"/>
              <a:gd name="connsiteX0" fmla="*/ 0 w 7816850"/>
              <a:gd name="connsiteY0" fmla="*/ 362412 h 776069"/>
              <a:gd name="connsiteX1" fmla="*/ 1225550 w 7816850"/>
              <a:gd name="connsiteY1" fmla="*/ 23594 h 776069"/>
              <a:gd name="connsiteX2" fmla="*/ 2543175 w 7816850"/>
              <a:gd name="connsiteY2" fmla="*/ 674469 h 776069"/>
              <a:gd name="connsiteX3" fmla="*/ 4006850 w 7816850"/>
              <a:gd name="connsiteY3" fmla="*/ 23594 h 776069"/>
              <a:gd name="connsiteX4" fmla="*/ 5422900 w 7816850"/>
              <a:gd name="connsiteY4" fmla="*/ 776069 h 776069"/>
              <a:gd name="connsiteX5" fmla="*/ 6727825 w 7816850"/>
              <a:gd name="connsiteY5" fmla="*/ 1369 h 776069"/>
              <a:gd name="connsiteX6" fmla="*/ 7816850 w 7816850"/>
              <a:gd name="connsiteY6" fmla="*/ 518894 h 776069"/>
              <a:gd name="connsiteX0" fmla="*/ 0 w 7816850"/>
              <a:gd name="connsiteY0" fmla="*/ 362412 h 703498"/>
              <a:gd name="connsiteX1" fmla="*/ 1225550 w 7816850"/>
              <a:gd name="connsiteY1" fmla="*/ 23594 h 703498"/>
              <a:gd name="connsiteX2" fmla="*/ 2543175 w 7816850"/>
              <a:gd name="connsiteY2" fmla="*/ 674469 h 703498"/>
              <a:gd name="connsiteX3" fmla="*/ 4006850 w 7816850"/>
              <a:gd name="connsiteY3" fmla="*/ 23594 h 703498"/>
              <a:gd name="connsiteX4" fmla="*/ 5393872 w 7816850"/>
              <a:gd name="connsiteY4" fmla="*/ 703498 h 703498"/>
              <a:gd name="connsiteX5" fmla="*/ 6727825 w 7816850"/>
              <a:gd name="connsiteY5" fmla="*/ 1369 h 703498"/>
              <a:gd name="connsiteX6" fmla="*/ 7816850 w 7816850"/>
              <a:gd name="connsiteY6" fmla="*/ 518894 h 703498"/>
              <a:gd name="connsiteX0" fmla="*/ 0 w 7816850"/>
              <a:gd name="connsiteY0" fmla="*/ 362412 h 703498"/>
              <a:gd name="connsiteX1" fmla="*/ 1225550 w 7816850"/>
              <a:gd name="connsiteY1" fmla="*/ 23594 h 703498"/>
              <a:gd name="connsiteX2" fmla="*/ 2543175 w 7816850"/>
              <a:gd name="connsiteY2" fmla="*/ 674469 h 703498"/>
              <a:gd name="connsiteX3" fmla="*/ 3963307 w 7816850"/>
              <a:gd name="connsiteY3" fmla="*/ 255823 h 703498"/>
              <a:gd name="connsiteX4" fmla="*/ 5393872 w 7816850"/>
              <a:gd name="connsiteY4" fmla="*/ 703498 h 703498"/>
              <a:gd name="connsiteX5" fmla="*/ 6727825 w 7816850"/>
              <a:gd name="connsiteY5" fmla="*/ 1369 h 703498"/>
              <a:gd name="connsiteX6" fmla="*/ 7816850 w 7816850"/>
              <a:gd name="connsiteY6" fmla="*/ 518894 h 703498"/>
              <a:gd name="connsiteX0" fmla="*/ 0 w 7816850"/>
              <a:gd name="connsiteY0" fmla="*/ 341738 h 682824"/>
              <a:gd name="connsiteX1" fmla="*/ 1225550 w 7816850"/>
              <a:gd name="connsiteY1" fmla="*/ 2920 h 682824"/>
              <a:gd name="connsiteX2" fmla="*/ 2543175 w 7816850"/>
              <a:gd name="connsiteY2" fmla="*/ 653795 h 682824"/>
              <a:gd name="connsiteX3" fmla="*/ 3963307 w 7816850"/>
              <a:gd name="connsiteY3" fmla="*/ 235149 h 682824"/>
              <a:gd name="connsiteX4" fmla="*/ 5393872 w 7816850"/>
              <a:gd name="connsiteY4" fmla="*/ 682824 h 682824"/>
              <a:gd name="connsiteX5" fmla="*/ 6742339 w 7816850"/>
              <a:gd name="connsiteY5" fmla="*/ 53266 h 682824"/>
              <a:gd name="connsiteX6" fmla="*/ 7816850 w 7816850"/>
              <a:gd name="connsiteY6" fmla="*/ 498220 h 682824"/>
              <a:gd name="connsiteX0" fmla="*/ 0 w 7642679"/>
              <a:gd name="connsiteY0" fmla="*/ 341738 h 682824"/>
              <a:gd name="connsiteX1" fmla="*/ 1225550 w 7642679"/>
              <a:gd name="connsiteY1" fmla="*/ 2920 h 682824"/>
              <a:gd name="connsiteX2" fmla="*/ 2543175 w 7642679"/>
              <a:gd name="connsiteY2" fmla="*/ 653795 h 682824"/>
              <a:gd name="connsiteX3" fmla="*/ 3963307 w 7642679"/>
              <a:gd name="connsiteY3" fmla="*/ 235149 h 682824"/>
              <a:gd name="connsiteX4" fmla="*/ 5393872 w 7642679"/>
              <a:gd name="connsiteY4" fmla="*/ 682824 h 682824"/>
              <a:gd name="connsiteX5" fmla="*/ 6742339 w 7642679"/>
              <a:gd name="connsiteY5" fmla="*/ 53266 h 682824"/>
              <a:gd name="connsiteX6" fmla="*/ 7642679 w 7642679"/>
              <a:gd name="connsiteY6" fmla="*/ 411134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13650" h="682824">
                <a:moveTo>
                  <a:pt x="0" y="341738"/>
                </a:moveTo>
                <a:cubicBezTo>
                  <a:pt x="157692" y="222146"/>
                  <a:pt x="601133" y="-29888"/>
                  <a:pt x="1225550" y="2920"/>
                </a:cubicBezTo>
                <a:cubicBezTo>
                  <a:pt x="1823508" y="35728"/>
                  <a:pt x="2069042" y="611462"/>
                  <a:pt x="2543175" y="653795"/>
                </a:cubicBezTo>
                <a:cubicBezTo>
                  <a:pt x="3104092" y="649562"/>
                  <a:pt x="3469065" y="229857"/>
                  <a:pt x="3963307" y="235149"/>
                </a:cubicBezTo>
                <a:cubicBezTo>
                  <a:pt x="4616299" y="231974"/>
                  <a:pt x="4687359" y="672392"/>
                  <a:pt x="5393872" y="682824"/>
                </a:cubicBezTo>
                <a:cubicBezTo>
                  <a:pt x="6008461" y="610102"/>
                  <a:pt x="6205764" y="130524"/>
                  <a:pt x="6742339" y="53266"/>
                </a:cubicBezTo>
                <a:cubicBezTo>
                  <a:pt x="7158415" y="32099"/>
                  <a:pt x="7483777" y="273098"/>
                  <a:pt x="7613650" y="454677"/>
                </a:cubicBezTo>
              </a:path>
            </a:pathLst>
          </a:custGeom>
          <a:noFill/>
          <a:ln w="9525">
            <a:solidFill>
              <a:schemeClr val="tx1"/>
            </a:solidFill>
            <a:prstDash val="sysDash"/>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5" name="组合 4"/>
          <p:cNvGrpSpPr/>
          <p:nvPr/>
        </p:nvGrpSpPr>
        <p:grpSpPr>
          <a:xfrm>
            <a:off x="1974217" y="2267011"/>
            <a:ext cx="1689983" cy="3355854"/>
            <a:chOff x="2158159" y="2379402"/>
            <a:chExt cx="1689983" cy="3355854"/>
          </a:xfrm>
        </p:grpSpPr>
        <p:grpSp>
          <p:nvGrpSpPr>
            <p:cNvPr id="6" name="组合 21"/>
            <p:cNvGrpSpPr>
              <a:grpSpLocks/>
            </p:cNvGrpSpPr>
            <p:nvPr/>
          </p:nvGrpSpPr>
          <p:grpSpPr bwMode="auto">
            <a:xfrm>
              <a:off x="2429956" y="3680691"/>
              <a:ext cx="1147697" cy="2054565"/>
              <a:chOff x="179512" y="2797966"/>
              <a:chExt cx="1513892" cy="2709936"/>
            </a:xfrm>
          </p:grpSpPr>
          <p:sp>
            <p:nvSpPr>
              <p:cNvPr id="9" name="圆角矩形 8"/>
              <p:cNvSpPr/>
              <p:nvPr/>
            </p:nvSpPr>
            <p:spPr>
              <a:xfrm>
                <a:off x="179512" y="4149080"/>
                <a:ext cx="1512168" cy="1358822"/>
              </a:xfrm>
              <a:prstGeom prst="roundRect">
                <a:avLst>
                  <a:gd name="adj" fmla="val 5673"/>
                </a:avLst>
              </a:prstGeom>
              <a:solidFill>
                <a:srgbClr val="92D050"/>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181236" y="4138187"/>
                <a:ext cx="1512168" cy="1358822"/>
              </a:xfrm>
              <a:prstGeom prst="roundRect">
                <a:avLst>
                  <a:gd name="adj" fmla="val 5673"/>
                </a:avLst>
              </a:prstGeom>
              <a:solidFill>
                <a:srgbClr val="92D05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 name="椭圆 10"/>
              <p:cNvSpPr/>
              <p:nvPr/>
            </p:nvSpPr>
            <p:spPr>
              <a:xfrm>
                <a:off x="256448"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92D05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 name="椭圆 10"/>
              <p:cNvSpPr/>
              <p:nvPr/>
            </p:nvSpPr>
            <p:spPr>
              <a:xfrm>
                <a:off x="569154" y="3291810"/>
                <a:ext cx="756945" cy="42932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3" name="椭圆 10"/>
              <p:cNvSpPr/>
              <p:nvPr/>
            </p:nvSpPr>
            <p:spPr>
              <a:xfrm>
                <a:off x="358201" y="4031335"/>
                <a:ext cx="1181332" cy="41939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cxnSp>
          <p:nvCxnSpPr>
            <p:cNvPr id="7" name="直接连接符 6"/>
            <p:cNvCxnSpPr/>
            <p:nvPr/>
          </p:nvCxnSpPr>
          <p:spPr>
            <a:xfrm flipH="1" flipV="1">
              <a:off x="2920495" y="3118908"/>
              <a:ext cx="1" cy="67743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8" name="TextBox 11"/>
            <p:cNvSpPr txBox="1">
              <a:spLocks noChangeArrowheads="1"/>
            </p:cNvSpPr>
            <p:nvPr/>
          </p:nvSpPr>
          <p:spPr bwMode="auto">
            <a:xfrm flipH="1">
              <a:off x="2158159" y="2379402"/>
              <a:ext cx="1689983" cy="6463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kern="0" dirty="0" smtClean="0">
                  <a:latin typeface="微软雅黑" pitchFamily="34" charset="-122"/>
                  <a:ea typeface="微软雅黑" pitchFamily="34" charset="-122"/>
                </a:rPr>
                <a:t>点击添加文本    </a:t>
              </a:r>
              <a:endParaRPr lang="en-US" altLang="zh-CN" kern="0" dirty="0" smtClean="0">
                <a:latin typeface="微软雅黑" pitchFamily="34" charset="-122"/>
                <a:ea typeface="微软雅黑" pitchFamily="34" charset="-122"/>
              </a:endParaRPr>
            </a:p>
            <a:p>
              <a:pPr algn="ctr" eaLnBrk="1" fontAlgn="auto" hangingPunct="1">
                <a:spcBef>
                  <a:spcPts val="0"/>
                </a:spcBef>
                <a:spcAft>
                  <a:spcPts val="0"/>
                </a:spcAft>
                <a:defRPr/>
              </a:pPr>
              <a:r>
                <a:rPr lang="zh-CN" altLang="en-US" kern="0" dirty="0" smtClean="0">
                  <a:latin typeface="微软雅黑" pitchFamily="34" charset="-122"/>
                  <a:ea typeface="微软雅黑" pitchFamily="34" charset="-122"/>
                </a:rPr>
                <a:t>点击添加文本</a:t>
              </a:r>
              <a:endParaRPr lang="en-US" altLang="zh-CN" kern="0" dirty="0" smtClean="0">
                <a:latin typeface="微软雅黑" pitchFamily="34" charset="-122"/>
                <a:ea typeface="微软雅黑" pitchFamily="34" charset="-122"/>
              </a:endParaRPr>
            </a:p>
          </p:txBody>
        </p:sp>
      </p:grpSp>
      <p:grpSp>
        <p:nvGrpSpPr>
          <p:cNvPr id="14" name="组合 13"/>
          <p:cNvGrpSpPr/>
          <p:nvPr/>
        </p:nvGrpSpPr>
        <p:grpSpPr>
          <a:xfrm>
            <a:off x="3523813" y="1822088"/>
            <a:ext cx="1746154" cy="3699059"/>
            <a:chOff x="3425368" y="1705880"/>
            <a:chExt cx="1746154" cy="3699059"/>
          </a:xfrm>
        </p:grpSpPr>
        <p:grpSp>
          <p:nvGrpSpPr>
            <p:cNvPr id="15" name="组合 8"/>
            <p:cNvGrpSpPr>
              <a:grpSpLocks/>
            </p:cNvGrpSpPr>
            <p:nvPr/>
          </p:nvGrpSpPr>
          <p:grpSpPr bwMode="auto">
            <a:xfrm>
              <a:off x="3798380" y="3290167"/>
              <a:ext cx="1181563" cy="2114772"/>
              <a:chOff x="6876256" y="2742174"/>
              <a:chExt cx="1513892" cy="2709936"/>
            </a:xfrm>
          </p:grpSpPr>
          <p:sp>
            <p:nvSpPr>
              <p:cNvPr id="18" name="圆角矩形 17"/>
              <p:cNvSpPr/>
              <p:nvPr/>
            </p:nvSpPr>
            <p:spPr>
              <a:xfrm>
                <a:off x="6876256" y="4093288"/>
                <a:ext cx="1512168" cy="1358822"/>
              </a:xfrm>
              <a:prstGeom prst="roundRect">
                <a:avLst>
                  <a:gd name="adj" fmla="val 5673"/>
                </a:avLst>
              </a:prstGeom>
              <a:solidFill>
                <a:srgbClr val="009145"/>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6877980" y="4082395"/>
                <a:ext cx="1512168" cy="1358822"/>
              </a:xfrm>
              <a:prstGeom prst="roundRect">
                <a:avLst>
                  <a:gd name="adj" fmla="val 5673"/>
                </a:avLst>
              </a:prstGeom>
              <a:solidFill>
                <a:srgbClr val="00B05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0"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00B05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 name="椭圆 10"/>
              <p:cNvSpPr/>
              <p:nvPr/>
            </p:nvSpPr>
            <p:spPr>
              <a:xfrm>
                <a:off x="7264372" y="3236425"/>
                <a:ext cx="759356"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 name="椭圆 10"/>
              <p:cNvSpPr/>
              <p:nvPr/>
            </p:nvSpPr>
            <p:spPr>
              <a:xfrm>
                <a:off x="7054645" y="3976593"/>
                <a:ext cx="1181221" cy="417099"/>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H="1" flipV="1">
              <a:off x="4298445" y="2433868"/>
              <a:ext cx="1" cy="97688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7" name="TextBox 11"/>
            <p:cNvSpPr txBox="1">
              <a:spLocks noChangeArrowheads="1"/>
            </p:cNvSpPr>
            <p:nvPr/>
          </p:nvSpPr>
          <p:spPr bwMode="auto">
            <a:xfrm flipH="1">
              <a:off x="3425368" y="1705880"/>
              <a:ext cx="1746154" cy="6463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kern="0" dirty="0" smtClean="0">
                  <a:latin typeface="微软雅黑" pitchFamily="34" charset="-122"/>
                  <a:ea typeface="微软雅黑" pitchFamily="34" charset="-122"/>
                </a:rPr>
                <a:t>点击添加文本    </a:t>
              </a:r>
              <a:endParaRPr lang="en-US" altLang="zh-CN" kern="0" dirty="0" smtClean="0">
                <a:latin typeface="微软雅黑" pitchFamily="34" charset="-122"/>
                <a:ea typeface="微软雅黑" pitchFamily="34" charset="-122"/>
              </a:endParaRPr>
            </a:p>
            <a:p>
              <a:pPr algn="ctr" eaLnBrk="1" fontAlgn="auto" hangingPunct="1">
                <a:spcBef>
                  <a:spcPts val="0"/>
                </a:spcBef>
                <a:spcAft>
                  <a:spcPts val="0"/>
                </a:spcAft>
                <a:defRPr/>
              </a:pPr>
              <a:r>
                <a:rPr lang="zh-CN" altLang="en-US" kern="0" dirty="0" smtClean="0">
                  <a:latin typeface="微软雅黑" pitchFamily="34" charset="-122"/>
                  <a:ea typeface="微软雅黑" pitchFamily="34" charset="-122"/>
                </a:rPr>
                <a:t>点击添加文本</a:t>
              </a:r>
              <a:endParaRPr lang="en-US" altLang="zh-CN" kern="0" dirty="0" smtClean="0">
                <a:latin typeface="微软雅黑" pitchFamily="34" charset="-122"/>
                <a:ea typeface="微软雅黑" pitchFamily="34" charset="-122"/>
              </a:endParaRPr>
            </a:p>
          </p:txBody>
        </p:sp>
      </p:grpSp>
      <p:grpSp>
        <p:nvGrpSpPr>
          <p:cNvPr id="23" name="组合 22"/>
          <p:cNvGrpSpPr/>
          <p:nvPr/>
        </p:nvGrpSpPr>
        <p:grpSpPr>
          <a:xfrm>
            <a:off x="5408289" y="1900019"/>
            <a:ext cx="1679681" cy="3427012"/>
            <a:chOff x="4906434" y="2308244"/>
            <a:chExt cx="1679681" cy="3427012"/>
          </a:xfrm>
        </p:grpSpPr>
        <p:grpSp>
          <p:nvGrpSpPr>
            <p:cNvPr id="24" name="组合 23"/>
            <p:cNvGrpSpPr>
              <a:grpSpLocks/>
            </p:cNvGrpSpPr>
            <p:nvPr/>
          </p:nvGrpSpPr>
          <p:grpSpPr bwMode="auto">
            <a:xfrm>
              <a:off x="5238244" y="3680691"/>
              <a:ext cx="1147697" cy="2054565"/>
              <a:chOff x="179512" y="2797966"/>
              <a:chExt cx="1513892" cy="2709936"/>
            </a:xfrm>
          </p:grpSpPr>
          <p:sp>
            <p:nvSpPr>
              <p:cNvPr id="27" name="圆角矩形 26"/>
              <p:cNvSpPr/>
              <p:nvPr/>
            </p:nvSpPr>
            <p:spPr>
              <a:xfrm>
                <a:off x="179512" y="4149080"/>
                <a:ext cx="1512168" cy="1358822"/>
              </a:xfrm>
              <a:prstGeom prst="roundRect">
                <a:avLst>
                  <a:gd name="adj" fmla="val 5673"/>
                </a:avLst>
              </a:prstGeom>
              <a:solidFill>
                <a:srgbClr val="BE1247"/>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8" name="圆角矩形 27"/>
              <p:cNvSpPr/>
              <p:nvPr/>
            </p:nvSpPr>
            <p:spPr>
              <a:xfrm>
                <a:off x="181236" y="4138187"/>
                <a:ext cx="1512168" cy="1358822"/>
              </a:xfrm>
              <a:prstGeom prst="roundRect">
                <a:avLst>
                  <a:gd name="adj" fmla="val 5673"/>
                </a:avLst>
              </a:prstGeom>
              <a:solidFill>
                <a:srgbClr val="0070C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9" name="椭圆 10"/>
              <p:cNvSpPr/>
              <p:nvPr/>
            </p:nvSpPr>
            <p:spPr>
              <a:xfrm>
                <a:off x="256447"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0070C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0" name="椭圆 10"/>
              <p:cNvSpPr/>
              <p:nvPr/>
            </p:nvSpPr>
            <p:spPr>
              <a:xfrm>
                <a:off x="569152" y="3291810"/>
                <a:ext cx="756947" cy="42932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1" name="椭圆 10"/>
              <p:cNvSpPr/>
              <p:nvPr/>
            </p:nvSpPr>
            <p:spPr>
              <a:xfrm>
                <a:off x="358201" y="4031335"/>
                <a:ext cx="1181332" cy="41939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cxnSp>
          <p:nvCxnSpPr>
            <p:cNvPr id="25" name="直接连接符 24"/>
            <p:cNvCxnSpPr/>
            <p:nvPr/>
          </p:nvCxnSpPr>
          <p:spPr>
            <a:xfrm flipH="1" flipV="1">
              <a:off x="5725607" y="3118908"/>
              <a:ext cx="1" cy="66279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6" name="TextBox 11"/>
            <p:cNvSpPr txBox="1">
              <a:spLocks noChangeArrowheads="1"/>
            </p:cNvSpPr>
            <p:nvPr/>
          </p:nvSpPr>
          <p:spPr bwMode="auto">
            <a:xfrm flipH="1">
              <a:off x="4906434" y="2308244"/>
              <a:ext cx="1679681" cy="6463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kern="0" dirty="0" smtClean="0">
                  <a:latin typeface="微软雅黑" pitchFamily="34" charset="-122"/>
                  <a:ea typeface="微软雅黑" pitchFamily="34" charset="-122"/>
                </a:rPr>
                <a:t>点击添加文本    </a:t>
              </a:r>
              <a:endParaRPr lang="en-US" altLang="zh-CN" kern="0" dirty="0" smtClean="0">
                <a:latin typeface="微软雅黑" pitchFamily="34" charset="-122"/>
                <a:ea typeface="微软雅黑" pitchFamily="34" charset="-122"/>
              </a:endParaRPr>
            </a:p>
            <a:p>
              <a:pPr algn="ctr" eaLnBrk="1" fontAlgn="auto" hangingPunct="1">
                <a:spcBef>
                  <a:spcPts val="0"/>
                </a:spcBef>
                <a:spcAft>
                  <a:spcPts val="0"/>
                </a:spcAft>
                <a:defRPr/>
              </a:pPr>
              <a:r>
                <a:rPr lang="zh-CN" altLang="en-US" kern="0" dirty="0" smtClean="0">
                  <a:latin typeface="微软雅黑" pitchFamily="34" charset="-122"/>
                  <a:ea typeface="微软雅黑" pitchFamily="34" charset="-122"/>
                </a:rPr>
                <a:t>点击添加文本</a:t>
              </a:r>
              <a:endParaRPr lang="en-US" altLang="zh-CN" kern="0" dirty="0" smtClean="0">
                <a:latin typeface="微软雅黑" pitchFamily="34" charset="-122"/>
                <a:ea typeface="微软雅黑" pitchFamily="34" charset="-122"/>
              </a:endParaRPr>
            </a:p>
          </p:txBody>
        </p:sp>
      </p:grpSp>
      <p:grpSp>
        <p:nvGrpSpPr>
          <p:cNvPr id="32" name="组合 31"/>
          <p:cNvGrpSpPr/>
          <p:nvPr/>
        </p:nvGrpSpPr>
        <p:grpSpPr>
          <a:xfrm>
            <a:off x="7031081" y="2009468"/>
            <a:ext cx="1780988" cy="3686490"/>
            <a:chOff x="6193051" y="1718449"/>
            <a:chExt cx="1780988" cy="3686490"/>
          </a:xfrm>
        </p:grpSpPr>
        <p:grpSp>
          <p:nvGrpSpPr>
            <p:cNvPr id="33" name="组合 14"/>
            <p:cNvGrpSpPr>
              <a:grpSpLocks/>
            </p:cNvGrpSpPr>
            <p:nvPr/>
          </p:nvGrpSpPr>
          <p:grpSpPr bwMode="auto">
            <a:xfrm>
              <a:off x="6533643" y="3290167"/>
              <a:ext cx="1181563" cy="2114772"/>
              <a:chOff x="6876256" y="2742174"/>
              <a:chExt cx="1513892" cy="2709936"/>
            </a:xfrm>
          </p:grpSpPr>
          <p:sp>
            <p:nvSpPr>
              <p:cNvPr id="36" name="圆角矩形 35"/>
              <p:cNvSpPr/>
              <p:nvPr/>
            </p:nvSpPr>
            <p:spPr>
              <a:xfrm>
                <a:off x="6876256" y="4093288"/>
                <a:ext cx="1512168" cy="1358822"/>
              </a:xfrm>
              <a:prstGeom prst="roundRect">
                <a:avLst>
                  <a:gd name="adj" fmla="val 5673"/>
                </a:avLst>
              </a:prstGeom>
              <a:solidFill>
                <a:srgbClr val="FFC000"/>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6877980" y="4082395"/>
                <a:ext cx="1512168" cy="1358822"/>
              </a:xfrm>
              <a:prstGeom prst="roundRect">
                <a:avLst>
                  <a:gd name="adj" fmla="val 5673"/>
                </a:avLst>
              </a:prstGeom>
              <a:solidFill>
                <a:srgbClr val="92D05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8"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92D05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9" name="椭圆 10"/>
              <p:cNvSpPr/>
              <p:nvPr/>
            </p:nvSpPr>
            <p:spPr>
              <a:xfrm>
                <a:off x="7264371" y="3236425"/>
                <a:ext cx="759357"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0" name="椭圆 10"/>
              <p:cNvSpPr/>
              <p:nvPr/>
            </p:nvSpPr>
            <p:spPr>
              <a:xfrm>
                <a:off x="7054645" y="3976593"/>
                <a:ext cx="1181221" cy="417099"/>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cxnSp>
          <p:nvCxnSpPr>
            <p:cNvPr id="34" name="直接连接符 33"/>
            <p:cNvCxnSpPr/>
            <p:nvPr/>
          </p:nvCxnSpPr>
          <p:spPr>
            <a:xfrm flipH="1" flipV="1">
              <a:off x="7030532" y="2503628"/>
              <a:ext cx="1" cy="91859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5" name="TextBox 11"/>
            <p:cNvSpPr txBox="1">
              <a:spLocks noChangeArrowheads="1"/>
            </p:cNvSpPr>
            <p:nvPr/>
          </p:nvSpPr>
          <p:spPr bwMode="auto">
            <a:xfrm flipH="1">
              <a:off x="6193051" y="1718449"/>
              <a:ext cx="1780988" cy="6463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kern="0" dirty="0" smtClean="0">
                  <a:latin typeface="微软雅黑" pitchFamily="34" charset="-122"/>
                  <a:ea typeface="微软雅黑" pitchFamily="34" charset="-122"/>
                </a:rPr>
                <a:t>点击添加文本    </a:t>
              </a:r>
              <a:endParaRPr lang="en-US" altLang="zh-CN" kern="0" dirty="0" smtClean="0">
                <a:latin typeface="微软雅黑" pitchFamily="34" charset="-122"/>
                <a:ea typeface="微软雅黑" pitchFamily="34" charset="-122"/>
              </a:endParaRPr>
            </a:p>
            <a:p>
              <a:pPr algn="ctr" eaLnBrk="1" fontAlgn="auto" hangingPunct="1">
                <a:spcBef>
                  <a:spcPts val="0"/>
                </a:spcBef>
                <a:spcAft>
                  <a:spcPts val="0"/>
                </a:spcAft>
                <a:defRPr/>
              </a:pPr>
              <a:r>
                <a:rPr lang="zh-CN" altLang="en-US" kern="0" dirty="0" smtClean="0">
                  <a:latin typeface="微软雅黑" pitchFamily="34" charset="-122"/>
                  <a:ea typeface="微软雅黑" pitchFamily="34" charset="-122"/>
                </a:rPr>
                <a:t>点击添加文本</a:t>
              </a:r>
              <a:endParaRPr lang="en-US" altLang="zh-CN" kern="0" dirty="0" smtClean="0">
                <a:latin typeface="微软雅黑" pitchFamily="34" charset="-122"/>
                <a:ea typeface="微软雅黑" pitchFamily="34" charset="-122"/>
              </a:endParaRPr>
            </a:p>
          </p:txBody>
        </p:sp>
      </p:grpSp>
      <p:grpSp>
        <p:nvGrpSpPr>
          <p:cNvPr id="41" name="组合 40"/>
          <p:cNvGrpSpPr/>
          <p:nvPr/>
        </p:nvGrpSpPr>
        <p:grpSpPr>
          <a:xfrm>
            <a:off x="8675633" y="2293639"/>
            <a:ext cx="1840096" cy="3396461"/>
            <a:chOff x="7555216" y="2338795"/>
            <a:chExt cx="1840096" cy="3396461"/>
          </a:xfrm>
        </p:grpSpPr>
        <p:grpSp>
          <p:nvGrpSpPr>
            <p:cNvPr id="42" name="组合 33"/>
            <p:cNvGrpSpPr>
              <a:grpSpLocks/>
            </p:cNvGrpSpPr>
            <p:nvPr/>
          </p:nvGrpSpPr>
          <p:grpSpPr bwMode="auto">
            <a:xfrm>
              <a:off x="7902069" y="3680691"/>
              <a:ext cx="1147697" cy="2054565"/>
              <a:chOff x="179512" y="2797966"/>
              <a:chExt cx="1513892" cy="2709936"/>
            </a:xfrm>
          </p:grpSpPr>
          <p:sp>
            <p:nvSpPr>
              <p:cNvPr id="45" name="圆角矩形 44"/>
              <p:cNvSpPr/>
              <p:nvPr/>
            </p:nvSpPr>
            <p:spPr>
              <a:xfrm>
                <a:off x="179512" y="4149080"/>
                <a:ext cx="1512168" cy="1358822"/>
              </a:xfrm>
              <a:prstGeom prst="roundRect">
                <a:avLst>
                  <a:gd name="adj" fmla="val 5673"/>
                </a:avLst>
              </a:prstGeom>
              <a:solidFill>
                <a:srgbClr val="BE1247"/>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6" name="圆角矩形 45"/>
              <p:cNvSpPr/>
              <p:nvPr/>
            </p:nvSpPr>
            <p:spPr>
              <a:xfrm>
                <a:off x="181236" y="4138187"/>
                <a:ext cx="1512168" cy="1358822"/>
              </a:xfrm>
              <a:prstGeom prst="roundRect">
                <a:avLst>
                  <a:gd name="adj" fmla="val 5673"/>
                </a:avLst>
              </a:prstGeom>
              <a:solidFill>
                <a:srgbClr val="0070C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7" name="椭圆 10"/>
              <p:cNvSpPr/>
              <p:nvPr/>
            </p:nvSpPr>
            <p:spPr>
              <a:xfrm>
                <a:off x="256447"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0070C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8" name="椭圆 10"/>
              <p:cNvSpPr/>
              <p:nvPr/>
            </p:nvSpPr>
            <p:spPr>
              <a:xfrm>
                <a:off x="569152" y="3291810"/>
                <a:ext cx="756947" cy="42932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9" name="椭圆 10"/>
              <p:cNvSpPr/>
              <p:nvPr/>
            </p:nvSpPr>
            <p:spPr>
              <a:xfrm>
                <a:off x="358201" y="4031335"/>
                <a:ext cx="1181332" cy="41939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cxnSp>
          <p:nvCxnSpPr>
            <p:cNvPr id="43" name="直接连接符 42"/>
            <p:cNvCxnSpPr/>
            <p:nvPr/>
          </p:nvCxnSpPr>
          <p:spPr>
            <a:xfrm flipH="1" flipV="1">
              <a:off x="8395782" y="3146432"/>
              <a:ext cx="1" cy="64244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4" name="TextBox 11"/>
            <p:cNvSpPr txBox="1">
              <a:spLocks noChangeArrowheads="1"/>
            </p:cNvSpPr>
            <p:nvPr/>
          </p:nvSpPr>
          <p:spPr bwMode="auto">
            <a:xfrm flipH="1">
              <a:off x="7555216" y="2338795"/>
              <a:ext cx="1840096" cy="6463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kern="0" dirty="0" smtClean="0">
                  <a:latin typeface="微软雅黑" pitchFamily="34" charset="-122"/>
                  <a:ea typeface="微软雅黑" pitchFamily="34" charset="-122"/>
                </a:rPr>
                <a:t>点击添加文本    </a:t>
              </a:r>
              <a:endParaRPr lang="en-US" altLang="zh-CN" kern="0" dirty="0" smtClean="0">
                <a:latin typeface="微软雅黑" pitchFamily="34" charset="-122"/>
                <a:ea typeface="微软雅黑" pitchFamily="34" charset="-122"/>
              </a:endParaRPr>
            </a:p>
            <a:p>
              <a:pPr algn="ctr" eaLnBrk="1" fontAlgn="auto" hangingPunct="1">
                <a:spcBef>
                  <a:spcPts val="0"/>
                </a:spcBef>
                <a:spcAft>
                  <a:spcPts val="0"/>
                </a:spcAft>
                <a:defRPr/>
              </a:pPr>
              <a:r>
                <a:rPr lang="zh-CN" altLang="en-US" kern="0" dirty="0" smtClean="0">
                  <a:latin typeface="微软雅黑" pitchFamily="34" charset="-122"/>
                  <a:ea typeface="微软雅黑" pitchFamily="34" charset="-122"/>
                </a:rPr>
                <a:t>点击添加文本</a:t>
              </a:r>
              <a:endParaRPr lang="en-US" altLang="zh-CN" kern="0" dirty="0" smtClean="0">
                <a:latin typeface="微软雅黑" pitchFamily="34" charset="-122"/>
                <a:ea typeface="微软雅黑" pitchFamily="34" charset="-122"/>
              </a:endParaRPr>
            </a:p>
          </p:txBody>
        </p:sp>
      </p:grpSp>
    </p:spTree>
    <p:extLst>
      <p:ext uri="{BB962C8B-B14F-4D97-AF65-F5344CB8AC3E}">
        <p14:creationId xmlns:p14="http://schemas.microsoft.com/office/powerpoint/2010/main" val="2202260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anim calcmode="lin" valueType="num">
                                      <p:cBhvr>
                                        <p:cTn id="32" dur="500" fill="hold"/>
                                        <p:tgtEl>
                                          <p:spTgt spid="41"/>
                                        </p:tgtEl>
                                        <p:attrNameLst>
                                          <p:attrName>ppt_x</p:attrName>
                                        </p:attrNameLst>
                                      </p:cBhvr>
                                      <p:tavLst>
                                        <p:tav tm="0">
                                          <p:val>
                                            <p:strVal val="#ppt_x"/>
                                          </p:val>
                                        </p:tav>
                                        <p:tav tm="100000">
                                          <p:val>
                                            <p:strVal val="#ppt_x"/>
                                          </p:val>
                                        </p:tav>
                                      </p:tavLst>
                                    </p:anim>
                                    <p:anim calcmode="lin" valueType="num">
                                      <p:cBhvr>
                                        <p:cTn id="33" dur="500" fill="hold"/>
                                        <p:tgtEl>
                                          <p:spTgt spid="4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5.4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4" name="组合 3"/>
          <p:cNvGrpSpPr/>
          <p:nvPr/>
        </p:nvGrpSpPr>
        <p:grpSpPr>
          <a:xfrm>
            <a:off x="1658582" y="1834472"/>
            <a:ext cx="2598494" cy="4150589"/>
            <a:chOff x="744182" y="1723635"/>
            <a:chExt cx="2598494" cy="4150589"/>
          </a:xfrm>
        </p:grpSpPr>
        <p:cxnSp>
          <p:nvCxnSpPr>
            <p:cNvPr id="5" name="直接连接符 4"/>
            <p:cNvCxnSpPr/>
            <p:nvPr/>
          </p:nvCxnSpPr>
          <p:spPr>
            <a:xfrm>
              <a:off x="1725911" y="1723636"/>
              <a:ext cx="1" cy="45853"/>
            </a:xfrm>
            <a:prstGeom prst="line">
              <a:avLst/>
            </a:prstGeom>
            <a:ln w="76200">
              <a:solidFill>
                <a:srgbClr val="346182"/>
              </a:solidFill>
            </a:ln>
          </p:spPr>
          <p:style>
            <a:lnRef idx="1">
              <a:schemeClr val="accent1"/>
            </a:lnRef>
            <a:fillRef idx="0">
              <a:schemeClr val="accent1"/>
            </a:fillRef>
            <a:effectRef idx="0">
              <a:schemeClr val="accent1"/>
            </a:effectRef>
            <a:fontRef idx="minor">
              <a:schemeClr val="tx1"/>
            </a:fontRef>
          </p:style>
        </p:cxnSp>
        <p:sp>
          <p:nvSpPr>
            <p:cNvPr id="6" name="圆角矩形 5"/>
            <p:cNvSpPr/>
            <p:nvPr/>
          </p:nvSpPr>
          <p:spPr>
            <a:xfrm>
              <a:off x="1116193" y="1723635"/>
              <a:ext cx="1798958" cy="49971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545746" y="2219125"/>
              <a:ext cx="899479" cy="899479"/>
            </a:xfrm>
            <a:prstGeom prst="ellipse">
              <a:avLst/>
            </a:prstGeom>
            <a:solidFill>
              <a:srgbClr val="0070C0">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44182" y="3275730"/>
              <a:ext cx="2598494" cy="2598494"/>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844683" y="3119053"/>
              <a:ext cx="291683" cy="164454"/>
            </a:xfrm>
            <a:prstGeom prst="triangle">
              <a:avLst/>
            </a:prstGeom>
            <a:solidFill>
              <a:srgbClr val="7F7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47"/>
            <p:cNvSpPr txBox="1"/>
            <p:nvPr/>
          </p:nvSpPr>
          <p:spPr>
            <a:xfrm>
              <a:off x="1163010" y="1798180"/>
              <a:ext cx="1798958" cy="369332"/>
            </a:xfrm>
            <a:prstGeom prst="rect">
              <a:avLst/>
            </a:prstGeom>
            <a:noFill/>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创新</a:t>
              </a: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点一</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Rectangle 42"/>
            <p:cNvSpPr/>
            <p:nvPr/>
          </p:nvSpPr>
          <p:spPr>
            <a:xfrm>
              <a:off x="1080539" y="3737234"/>
              <a:ext cx="2098784" cy="1499132"/>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kern="0" dirty="0" smtClean="0">
                  <a:latin typeface="微软雅黑" panose="020B0503020204020204" pitchFamily="34" charset="-122"/>
                  <a:ea typeface="微软雅黑" panose="020B0503020204020204" pitchFamily="34" charset="-122"/>
                  <a:cs typeface="Arial" pitchFamily="34" charset="0"/>
                </a:rPr>
                <a:t>单击此处</a:t>
              </a:r>
              <a:r>
                <a:rPr lang="zh-CN" altLang="en-US" kern="0" dirty="0">
                  <a:latin typeface="微软雅黑" panose="020B0503020204020204" pitchFamily="34" charset="-122"/>
                  <a:ea typeface="微软雅黑" panose="020B0503020204020204" pitchFamily="34" charset="-122"/>
                  <a:cs typeface="Arial" pitchFamily="34" charset="0"/>
                </a:rPr>
                <a:t>添加文本单击此处添加文本</a:t>
              </a:r>
              <a:endParaRPr lang="en-US" altLang="zh-CN" kern="0" dirty="0">
                <a:latin typeface="微软雅黑" panose="020B0503020204020204" pitchFamily="34" charset="-122"/>
                <a:ea typeface="微软雅黑" panose="020B0503020204020204" pitchFamily="34" charset="-122"/>
                <a:cs typeface="Arial" pitchFamily="34" charset="0"/>
              </a:endParaRPr>
            </a:p>
            <a:p>
              <a:pPr>
                <a:lnSpc>
                  <a:spcPct val="150000"/>
                </a:lnSpc>
                <a:defRPr/>
              </a:pPr>
              <a:r>
                <a:rPr lang="zh-CN" altLang="en-US" kern="0" dirty="0">
                  <a:latin typeface="微软雅黑" panose="020B0503020204020204" pitchFamily="34" charset="-122"/>
                  <a:ea typeface="微软雅黑" panose="020B0503020204020204" pitchFamily="34" charset="-122"/>
                  <a:cs typeface="Arial" pitchFamily="34" charset="0"/>
                </a:rPr>
                <a:t>单击此处添加</a:t>
              </a:r>
              <a:r>
                <a:rPr lang="zh-CN" altLang="en-US" kern="0" dirty="0" smtClean="0">
                  <a:latin typeface="微软雅黑" panose="020B0503020204020204" pitchFamily="34" charset="-122"/>
                  <a:ea typeface="微软雅黑" panose="020B0503020204020204" pitchFamily="34" charset="-122"/>
                  <a:cs typeface="Arial" pitchFamily="34" charset="0"/>
                </a:rPr>
                <a:t>文本</a:t>
              </a:r>
              <a:endParaRPr lang="en-US" altLang="zh-CN" kern="0" dirty="0">
                <a:latin typeface="微软雅黑" panose="020B0503020204020204" pitchFamily="34" charset="-122"/>
                <a:ea typeface="微软雅黑" panose="020B0503020204020204" pitchFamily="34" charset="-122"/>
                <a:cs typeface="Arial" pitchFamily="34" charset="0"/>
              </a:endParaRPr>
            </a:p>
          </p:txBody>
        </p:sp>
        <p:pic>
          <p:nvPicPr>
            <p:cNvPr id="12" name="Picture 36" descr="F:\TDDOWNLOAD\5056d9984b7959324300003c\5056d9984b7959324300003c\750+ Win PhoneåWin 8 å¾æ \WindowsPhoneIcon\dark\appbar.thumbs.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839" y="2238215"/>
              <a:ext cx="801837" cy="8018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p:nvGrpSpPr>
        <p:grpSpPr>
          <a:xfrm>
            <a:off x="4758599" y="1834472"/>
            <a:ext cx="2598494" cy="4150589"/>
            <a:chOff x="3451554" y="1723635"/>
            <a:chExt cx="2598494" cy="4150589"/>
          </a:xfrm>
        </p:grpSpPr>
        <p:cxnSp>
          <p:nvCxnSpPr>
            <p:cNvPr id="14" name="直接连接符 13"/>
            <p:cNvCxnSpPr/>
            <p:nvPr/>
          </p:nvCxnSpPr>
          <p:spPr>
            <a:xfrm>
              <a:off x="4433282" y="1723636"/>
              <a:ext cx="1" cy="45853"/>
            </a:xfrm>
            <a:prstGeom prst="line">
              <a:avLst/>
            </a:prstGeom>
            <a:ln w="76200">
              <a:solidFill>
                <a:srgbClr val="346182"/>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3823565" y="1723635"/>
              <a:ext cx="1798958" cy="499710"/>
            </a:xfrm>
            <a:prstGeom prst="roundRect">
              <a:avLst>
                <a:gd name="adj"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253118" y="2219125"/>
              <a:ext cx="899479" cy="899479"/>
            </a:xfrm>
            <a:prstGeom prst="ellipse">
              <a:avLst/>
            </a:prstGeom>
            <a:solidFill>
              <a:srgbClr val="92D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451554" y="3275730"/>
              <a:ext cx="2598494" cy="2598494"/>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4552055" y="3119053"/>
              <a:ext cx="291683" cy="164454"/>
            </a:xfrm>
            <a:prstGeom prst="triangle">
              <a:avLst/>
            </a:prstGeom>
            <a:solidFill>
              <a:srgbClr val="7F7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02"/>
            <p:cNvSpPr txBox="1"/>
            <p:nvPr/>
          </p:nvSpPr>
          <p:spPr>
            <a:xfrm>
              <a:off x="3823565" y="1778664"/>
              <a:ext cx="1798958" cy="369332"/>
            </a:xfrm>
            <a:prstGeom prst="rect">
              <a:avLst/>
            </a:prstGeom>
            <a:noFill/>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创新</a:t>
              </a: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点二</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Rectangle 42"/>
            <p:cNvSpPr/>
            <p:nvPr/>
          </p:nvSpPr>
          <p:spPr>
            <a:xfrm>
              <a:off x="3701409" y="3737234"/>
              <a:ext cx="2098784" cy="1499132"/>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kern="0" dirty="0" smtClean="0">
                  <a:latin typeface="微软雅黑" panose="020B0503020204020204" pitchFamily="34" charset="-122"/>
                  <a:ea typeface="微软雅黑" panose="020B0503020204020204" pitchFamily="34" charset="-122"/>
                  <a:cs typeface="Arial" pitchFamily="34" charset="0"/>
                </a:rPr>
                <a:t>单击此处</a:t>
              </a:r>
              <a:r>
                <a:rPr lang="zh-CN" altLang="en-US" kern="0" dirty="0">
                  <a:latin typeface="微软雅黑" panose="020B0503020204020204" pitchFamily="34" charset="-122"/>
                  <a:ea typeface="微软雅黑" panose="020B0503020204020204" pitchFamily="34" charset="-122"/>
                  <a:cs typeface="Arial" pitchFamily="34" charset="0"/>
                </a:rPr>
                <a:t>添加文本单击此处添加文本</a:t>
              </a:r>
              <a:endParaRPr lang="en-US" altLang="zh-CN" kern="0" dirty="0">
                <a:latin typeface="微软雅黑" panose="020B0503020204020204" pitchFamily="34" charset="-122"/>
                <a:ea typeface="微软雅黑" panose="020B0503020204020204" pitchFamily="34" charset="-122"/>
                <a:cs typeface="Arial" pitchFamily="34" charset="0"/>
              </a:endParaRPr>
            </a:p>
            <a:p>
              <a:pPr>
                <a:lnSpc>
                  <a:spcPct val="150000"/>
                </a:lnSpc>
                <a:defRPr/>
              </a:pPr>
              <a:r>
                <a:rPr lang="zh-CN" altLang="en-US" kern="0" dirty="0">
                  <a:latin typeface="微软雅黑" panose="020B0503020204020204" pitchFamily="34" charset="-122"/>
                  <a:ea typeface="微软雅黑" panose="020B0503020204020204" pitchFamily="34" charset="-122"/>
                  <a:cs typeface="Arial" pitchFamily="34" charset="0"/>
                </a:rPr>
                <a:t>单击此处添加</a:t>
              </a:r>
              <a:r>
                <a:rPr lang="zh-CN" altLang="en-US" kern="0" dirty="0" smtClean="0">
                  <a:latin typeface="微软雅黑" panose="020B0503020204020204" pitchFamily="34" charset="-122"/>
                  <a:ea typeface="微软雅黑" panose="020B0503020204020204" pitchFamily="34" charset="-122"/>
                  <a:cs typeface="Arial" pitchFamily="34" charset="0"/>
                </a:rPr>
                <a:t>文本</a:t>
              </a:r>
              <a:endParaRPr lang="en-US" altLang="zh-CN" kern="0" dirty="0">
                <a:latin typeface="微软雅黑" panose="020B0503020204020204" pitchFamily="34" charset="-122"/>
                <a:ea typeface="微软雅黑" panose="020B0503020204020204" pitchFamily="34" charset="-122"/>
                <a:cs typeface="Arial" pitchFamily="34" charset="0"/>
              </a:endParaRPr>
            </a:p>
          </p:txBody>
        </p:sp>
        <p:pic>
          <p:nvPicPr>
            <p:cNvPr id="21" name="Picture 36" descr="F:\TDDOWNLOAD\5056d9984b7959324300003c\5056d9984b7959324300003c\750+ Win PhoneåWin 8 å¾æ \WindowsPhoneIcon\dark\appbar.thumbs.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12" y="2238215"/>
              <a:ext cx="801837" cy="8018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p:nvGrpSpPr>
        <p:grpSpPr>
          <a:xfrm>
            <a:off x="7865739" y="1834472"/>
            <a:ext cx="2598494" cy="4150589"/>
            <a:chOff x="8904313" y="1723635"/>
            <a:chExt cx="2598494" cy="4150589"/>
          </a:xfrm>
        </p:grpSpPr>
        <p:cxnSp>
          <p:nvCxnSpPr>
            <p:cNvPr id="23" name="直接连接符 22"/>
            <p:cNvCxnSpPr/>
            <p:nvPr/>
          </p:nvCxnSpPr>
          <p:spPr>
            <a:xfrm>
              <a:off x="9886042" y="1723636"/>
              <a:ext cx="1" cy="45853"/>
            </a:xfrm>
            <a:prstGeom prst="line">
              <a:avLst/>
            </a:prstGeom>
            <a:ln w="76200">
              <a:solidFill>
                <a:srgbClr val="346182"/>
              </a:solidFill>
            </a:ln>
          </p:spPr>
          <p:style>
            <a:lnRef idx="1">
              <a:schemeClr val="accent1"/>
            </a:lnRef>
            <a:fillRef idx="0">
              <a:schemeClr val="accent1"/>
            </a:fillRef>
            <a:effectRef idx="0">
              <a:schemeClr val="accent1"/>
            </a:effectRef>
            <a:fontRef idx="minor">
              <a:schemeClr val="tx1"/>
            </a:fontRef>
          </p:style>
        </p:cxnSp>
        <p:sp>
          <p:nvSpPr>
            <p:cNvPr id="24" name="圆角矩形 23"/>
            <p:cNvSpPr/>
            <p:nvPr/>
          </p:nvSpPr>
          <p:spPr>
            <a:xfrm>
              <a:off x="9276324" y="1723635"/>
              <a:ext cx="1798958" cy="499710"/>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705877" y="2219125"/>
              <a:ext cx="899479" cy="89947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8904313" y="3275730"/>
              <a:ext cx="2598494" cy="2598494"/>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10004814" y="3119053"/>
              <a:ext cx="291683" cy="164454"/>
            </a:xfrm>
            <a:prstGeom prst="triangle">
              <a:avLst/>
            </a:prstGeom>
            <a:solidFill>
              <a:srgbClr val="7F7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04"/>
            <p:cNvSpPr txBox="1"/>
            <p:nvPr/>
          </p:nvSpPr>
          <p:spPr>
            <a:xfrm>
              <a:off x="9267708" y="1792399"/>
              <a:ext cx="1798958" cy="369332"/>
            </a:xfrm>
            <a:prstGeom prst="rect">
              <a:avLst/>
            </a:prstGeom>
            <a:noFill/>
          </p:spPr>
          <p:txBody>
            <a:bodyPr wrap="square" rtlCol="0" anchor="ctr">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不足点</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Rectangle 42"/>
            <p:cNvSpPr/>
            <p:nvPr/>
          </p:nvSpPr>
          <p:spPr>
            <a:xfrm>
              <a:off x="9080586" y="3737234"/>
              <a:ext cx="2098784" cy="1499132"/>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kern="0" dirty="0" smtClean="0">
                  <a:latin typeface="微软雅黑" panose="020B0503020204020204" pitchFamily="34" charset="-122"/>
                  <a:ea typeface="微软雅黑" panose="020B0503020204020204" pitchFamily="34" charset="-122"/>
                  <a:cs typeface="Arial" pitchFamily="34" charset="0"/>
                </a:rPr>
                <a:t>单击此处</a:t>
              </a:r>
              <a:r>
                <a:rPr lang="zh-CN" altLang="en-US" kern="0" dirty="0">
                  <a:latin typeface="微软雅黑" panose="020B0503020204020204" pitchFamily="34" charset="-122"/>
                  <a:ea typeface="微软雅黑" panose="020B0503020204020204" pitchFamily="34" charset="-122"/>
                  <a:cs typeface="Arial" pitchFamily="34" charset="0"/>
                </a:rPr>
                <a:t>添加文本单击此处添加文本</a:t>
              </a:r>
              <a:endParaRPr lang="en-US" altLang="zh-CN" kern="0" dirty="0">
                <a:latin typeface="微软雅黑" panose="020B0503020204020204" pitchFamily="34" charset="-122"/>
                <a:ea typeface="微软雅黑" panose="020B0503020204020204" pitchFamily="34" charset="-122"/>
                <a:cs typeface="Arial" pitchFamily="34" charset="0"/>
              </a:endParaRPr>
            </a:p>
            <a:p>
              <a:pPr>
                <a:lnSpc>
                  <a:spcPct val="150000"/>
                </a:lnSpc>
                <a:defRPr/>
              </a:pPr>
              <a:r>
                <a:rPr lang="zh-CN" altLang="en-US" kern="0" dirty="0">
                  <a:latin typeface="微软雅黑" panose="020B0503020204020204" pitchFamily="34" charset="-122"/>
                  <a:ea typeface="微软雅黑" panose="020B0503020204020204" pitchFamily="34" charset="-122"/>
                  <a:cs typeface="Arial" pitchFamily="34" charset="0"/>
                </a:rPr>
                <a:t>单击此处添加</a:t>
              </a:r>
              <a:r>
                <a:rPr lang="zh-CN" altLang="en-US" kern="0" dirty="0" smtClean="0">
                  <a:latin typeface="微软雅黑" panose="020B0503020204020204" pitchFamily="34" charset="-122"/>
                  <a:ea typeface="微软雅黑" panose="020B0503020204020204" pitchFamily="34" charset="-122"/>
                  <a:cs typeface="Arial" pitchFamily="34" charset="0"/>
                </a:rPr>
                <a:t>文本</a:t>
              </a:r>
              <a:endParaRPr lang="en-US" altLang="zh-CN" kern="0" dirty="0">
                <a:latin typeface="微软雅黑" panose="020B0503020204020204" pitchFamily="34" charset="-122"/>
                <a:ea typeface="微软雅黑" panose="020B0503020204020204" pitchFamily="34" charset="-122"/>
                <a:cs typeface="Arial" pitchFamily="34" charset="0"/>
              </a:endParaRPr>
            </a:p>
          </p:txBody>
        </p:sp>
        <p:pic>
          <p:nvPicPr>
            <p:cNvPr id="30" name="Picture 36" descr="F:\TDDOWNLOAD\5056d9984b7959324300003c\5056d9984b7959324300003c\750+ Win PhoneåWin 8 å¾æ \WindowsPhoneIcon\dark\appbar.thumbs.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flipV="1">
              <a:off x="9745876" y="2238214"/>
              <a:ext cx="801837" cy="80183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28515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5.5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4" name="Group 5"/>
          <p:cNvGrpSpPr>
            <a:grpSpLocks/>
          </p:cNvGrpSpPr>
          <p:nvPr/>
        </p:nvGrpSpPr>
        <p:grpSpPr bwMode="auto">
          <a:xfrm>
            <a:off x="183304" y="1501192"/>
            <a:ext cx="2834994" cy="2259688"/>
            <a:chOff x="0" y="0"/>
            <a:chExt cx="2167503" cy="1728000"/>
          </a:xfrm>
          <a:blipFill>
            <a:blip r:embed="rId3"/>
            <a:stretch>
              <a:fillRect/>
            </a:stretch>
          </a:blipFill>
        </p:grpSpPr>
        <p:sp>
          <p:nvSpPr>
            <p:cNvPr id="5" name="矩形 6"/>
            <p:cNvSpPr>
              <a:spLocks noChangeAspect="1" noChangeArrowheads="1"/>
            </p:cNvSpPr>
            <p:nvPr/>
          </p:nvSpPr>
          <p:spPr bwMode="auto">
            <a:xfrm>
              <a:off x="0" y="0"/>
              <a:ext cx="2160000" cy="1440000"/>
            </a:xfrm>
            <a:prstGeom prst="rect">
              <a:avLst/>
            </a:pr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25"/>
            <p:cNvSpPr>
              <a:spLocks noChangeArrowheads="1"/>
            </p:cNvSpPr>
            <p:nvPr/>
          </p:nvSpPr>
          <p:spPr bwMode="auto">
            <a:xfrm>
              <a:off x="0" y="1440000"/>
              <a:ext cx="2160000" cy="288000"/>
            </a:xfrm>
            <a:prstGeom prst="rect">
              <a:avLst/>
            </a:pr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26"/>
            <p:cNvSpPr>
              <a:spLocks noChangeArrowheads="1"/>
            </p:cNvSpPr>
            <p:nvPr/>
          </p:nvSpPr>
          <p:spPr bwMode="auto">
            <a:xfrm>
              <a:off x="736" y="1445500"/>
              <a:ext cx="2166767" cy="28243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grpSp>
        <p:nvGrpSpPr>
          <p:cNvPr id="8" name="Group 9"/>
          <p:cNvGrpSpPr>
            <a:grpSpLocks/>
          </p:cNvGrpSpPr>
          <p:nvPr/>
        </p:nvGrpSpPr>
        <p:grpSpPr bwMode="auto">
          <a:xfrm>
            <a:off x="183304" y="3883652"/>
            <a:ext cx="2834994" cy="2259688"/>
            <a:chOff x="0" y="0"/>
            <a:chExt cx="2167503" cy="1728000"/>
          </a:xfrm>
        </p:grpSpPr>
        <p:sp>
          <p:nvSpPr>
            <p:cNvPr id="9" name="矩形 29"/>
            <p:cNvSpPr>
              <a:spLocks noChangeAspect="1" noChangeArrowheads="1"/>
            </p:cNvSpPr>
            <p:nvPr/>
          </p:nvSpPr>
          <p:spPr bwMode="auto">
            <a:xfrm>
              <a:off x="0" y="0"/>
              <a:ext cx="2160000" cy="1440000"/>
            </a:xfrm>
            <a:prstGeom prst="rect">
              <a:avLst/>
            </a:prstGeom>
            <a:blipFill dpi="0" rotWithShape="1">
              <a:blip r:embed="rId4"/>
              <a:srcRect/>
              <a:stretch>
                <a:fillRect/>
              </a:stretch>
            </a:bli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30"/>
            <p:cNvSpPr>
              <a:spLocks noChangeArrowheads="1"/>
            </p:cNvSpPr>
            <p:nvPr/>
          </p:nvSpPr>
          <p:spPr bwMode="auto">
            <a:xfrm>
              <a:off x="0" y="1440000"/>
              <a:ext cx="2160000" cy="288000"/>
            </a:xfrm>
            <a:prstGeom prst="rect">
              <a:avLst/>
            </a:prstGeom>
            <a:solidFill>
              <a:srgbClr val="00B0F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31"/>
            <p:cNvSpPr>
              <a:spLocks noChangeArrowheads="1"/>
            </p:cNvSpPr>
            <p:nvPr/>
          </p:nvSpPr>
          <p:spPr bwMode="auto">
            <a:xfrm>
              <a:off x="736" y="1445500"/>
              <a:ext cx="2166767" cy="28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grpSp>
        <p:nvGrpSpPr>
          <p:cNvPr id="12" name="Group 13"/>
          <p:cNvGrpSpPr>
            <a:grpSpLocks/>
          </p:cNvGrpSpPr>
          <p:nvPr/>
        </p:nvGrpSpPr>
        <p:grpSpPr bwMode="auto">
          <a:xfrm>
            <a:off x="3263241" y="1501192"/>
            <a:ext cx="2834994" cy="2259688"/>
            <a:chOff x="0" y="0"/>
            <a:chExt cx="2167503" cy="1728000"/>
          </a:xfrm>
        </p:grpSpPr>
        <p:sp>
          <p:nvSpPr>
            <p:cNvPr id="13" name="矩形 33"/>
            <p:cNvSpPr>
              <a:spLocks noChangeAspect="1" noChangeArrowheads="1"/>
            </p:cNvSpPr>
            <p:nvPr/>
          </p:nvSpPr>
          <p:spPr bwMode="auto">
            <a:xfrm>
              <a:off x="0" y="0"/>
              <a:ext cx="2160000" cy="1440000"/>
            </a:xfrm>
            <a:prstGeom prst="rect">
              <a:avLst/>
            </a:prstGeom>
            <a:blipFill dpi="0" rotWithShape="1">
              <a:blip r:embed="rId5"/>
              <a:srcRect/>
              <a:stretch>
                <a:fillRect/>
              </a:stretch>
            </a:bli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34"/>
            <p:cNvSpPr>
              <a:spLocks noChangeArrowheads="1"/>
            </p:cNvSpPr>
            <p:nvPr/>
          </p:nvSpPr>
          <p:spPr bwMode="auto">
            <a:xfrm>
              <a:off x="0" y="1440000"/>
              <a:ext cx="2160000" cy="288000"/>
            </a:xfrm>
            <a:prstGeom prst="rect">
              <a:avLst/>
            </a:prstGeom>
            <a:solidFill>
              <a:srgbClr val="00B0F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35"/>
            <p:cNvSpPr>
              <a:spLocks noChangeArrowheads="1"/>
            </p:cNvSpPr>
            <p:nvPr/>
          </p:nvSpPr>
          <p:spPr bwMode="auto">
            <a:xfrm>
              <a:off x="736" y="1445500"/>
              <a:ext cx="2166767" cy="28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grpSp>
        <p:nvGrpSpPr>
          <p:cNvPr id="16" name="Group 17"/>
          <p:cNvGrpSpPr>
            <a:grpSpLocks/>
          </p:cNvGrpSpPr>
          <p:nvPr/>
        </p:nvGrpSpPr>
        <p:grpSpPr bwMode="auto">
          <a:xfrm>
            <a:off x="3263241" y="3883652"/>
            <a:ext cx="2834994" cy="2259688"/>
            <a:chOff x="0" y="0"/>
            <a:chExt cx="2167503" cy="1728000"/>
          </a:xfrm>
        </p:grpSpPr>
        <p:sp>
          <p:nvSpPr>
            <p:cNvPr id="17" name="矩形 37"/>
            <p:cNvSpPr>
              <a:spLocks noChangeAspect="1" noChangeArrowheads="1"/>
            </p:cNvSpPr>
            <p:nvPr/>
          </p:nvSpPr>
          <p:spPr bwMode="auto">
            <a:xfrm>
              <a:off x="0" y="0"/>
              <a:ext cx="2160000" cy="1440000"/>
            </a:xfrm>
            <a:prstGeom prst="rect">
              <a:avLst/>
            </a:prstGeom>
            <a:blipFill dpi="0" rotWithShape="1">
              <a:blip r:embed="rId6"/>
              <a:srcRect/>
              <a:stretch>
                <a:fillRect/>
              </a:stretch>
            </a:bli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38"/>
            <p:cNvSpPr>
              <a:spLocks noChangeArrowheads="1"/>
            </p:cNvSpPr>
            <p:nvPr/>
          </p:nvSpPr>
          <p:spPr bwMode="auto">
            <a:xfrm>
              <a:off x="0" y="1440000"/>
              <a:ext cx="2160000" cy="288000"/>
            </a:xfrm>
            <a:prstGeom prst="rect">
              <a:avLst/>
            </a:prstGeom>
            <a:solidFill>
              <a:srgbClr val="00B05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39"/>
            <p:cNvSpPr>
              <a:spLocks noChangeArrowheads="1"/>
            </p:cNvSpPr>
            <p:nvPr/>
          </p:nvSpPr>
          <p:spPr bwMode="auto">
            <a:xfrm>
              <a:off x="736" y="1445500"/>
              <a:ext cx="2166767" cy="28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grpSp>
        <p:nvGrpSpPr>
          <p:cNvPr id="20" name="Group 21"/>
          <p:cNvGrpSpPr>
            <a:grpSpLocks/>
          </p:cNvGrpSpPr>
          <p:nvPr/>
        </p:nvGrpSpPr>
        <p:grpSpPr bwMode="auto">
          <a:xfrm>
            <a:off x="6343178" y="1501192"/>
            <a:ext cx="2834994" cy="2259688"/>
            <a:chOff x="0" y="0"/>
            <a:chExt cx="2167503" cy="1728000"/>
          </a:xfrm>
        </p:grpSpPr>
        <p:sp>
          <p:nvSpPr>
            <p:cNvPr id="21" name="矩形 41"/>
            <p:cNvSpPr>
              <a:spLocks noChangeAspect="1" noChangeArrowheads="1"/>
            </p:cNvSpPr>
            <p:nvPr/>
          </p:nvSpPr>
          <p:spPr bwMode="auto">
            <a:xfrm>
              <a:off x="0" y="0"/>
              <a:ext cx="2160000" cy="1440000"/>
            </a:xfrm>
            <a:prstGeom prst="rect">
              <a:avLst/>
            </a:prstGeom>
            <a:blipFill dpi="0" rotWithShape="1">
              <a:blip r:embed="rId7"/>
              <a:srcRect/>
              <a:stretch>
                <a:fillRect/>
              </a:stretch>
            </a:bli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42"/>
            <p:cNvSpPr>
              <a:spLocks noChangeArrowheads="1"/>
            </p:cNvSpPr>
            <p:nvPr/>
          </p:nvSpPr>
          <p:spPr bwMode="auto">
            <a:xfrm>
              <a:off x="0" y="1440000"/>
              <a:ext cx="2160000" cy="288000"/>
            </a:xfrm>
            <a:prstGeom prst="rect">
              <a:avLst/>
            </a:prstGeom>
            <a:solidFill>
              <a:srgbClr val="00B05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43"/>
            <p:cNvSpPr>
              <a:spLocks noChangeArrowheads="1"/>
            </p:cNvSpPr>
            <p:nvPr/>
          </p:nvSpPr>
          <p:spPr bwMode="auto">
            <a:xfrm>
              <a:off x="736" y="1445500"/>
              <a:ext cx="2166767" cy="28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grpSp>
        <p:nvGrpSpPr>
          <p:cNvPr id="24" name="Group 25"/>
          <p:cNvGrpSpPr>
            <a:grpSpLocks/>
          </p:cNvGrpSpPr>
          <p:nvPr/>
        </p:nvGrpSpPr>
        <p:grpSpPr bwMode="auto">
          <a:xfrm>
            <a:off x="6343178" y="3883652"/>
            <a:ext cx="2834994" cy="2259688"/>
            <a:chOff x="0" y="0"/>
            <a:chExt cx="2167503" cy="1728000"/>
          </a:xfrm>
        </p:grpSpPr>
        <p:sp>
          <p:nvSpPr>
            <p:cNvPr id="25" name="矩形 45"/>
            <p:cNvSpPr>
              <a:spLocks noChangeAspect="1" noChangeArrowheads="1"/>
            </p:cNvSpPr>
            <p:nvPr/>
          </p:nvSpPr>
          <p:spPr bwMode="auto">
            <a:xfrm>
              <a:off x="0" y="0"/>
              <a:ext cx="2160000" cy="1440000"/>
            </a:xfrm>
            <a:prstGeom prst="rect">
              <a:avLst/>
            </a:prstGeom>
            <a:blipFill dpi="0" rotWithShape="1">
              <a:blip r:embed="rId8"/>
              <a:srcRect/>
              <a:stretch>
                <a:fillRect/>
              </a:stretch>
            </a:bli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46"/>
            <p:cNvSpPr>
              <a:spLocks noChangeArrowheads="1"/>
            </p:cNvSpPr>
            <p:nvPr/>
          </p:nvSpPr>
          <p:spPr bwMode="auto">
            <a:xfrm>
              <a:off x="0" y="1440000"/>
              <a:ext cx="2160000" cy="288000"/>
            </a:xfrm>
            <a:prstGeom prst="rect">
              <a:avLst/>
            </a:prstGeom>
            <a:solidFill>
              <a:srgbClr val="0070C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47"/>
            <p:cNvSpPr>
              <a:spLocks noChangeArrowheads="1"/>
            </p:cNvSpPr>
            <p:nvPr/>
          </p:nvSpPr>
          <p:spPr bwMode="auto">
            <a:xfrm>
              <a:off x="736" y="1445500"/>
              <a:ext cx="2166767" cy="28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sp>
        <p:nvSpPr>
          <p:cNvPr id="28" name="矩形 27"/>
          <p:cNvSpPr/>
          <p:nvPr/>
        </p:nvSpPr>
        <p:spPr>
          <a:xfrm>
            <a:off x="9423115" y="1501192"/>
            <a:ext cx="2553686" cy="5539978"/>
          </a:xfrm>
          <a:prstGeom prst="rect">
            <a:avLst/>
          </a:prstGeom>
        </p:spPr>
        <p:txBody>
          <a:bodyPr wrap="squar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小标题</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内容请</a:t>
            </a:r>
            <a:r>
              <a:rPr lang="zh-CN" altLang="en-US" dirty="0">
                <a:latin typeface="微软雅黑" panose="020B0503020204020204" pitchFamily="34" charset="-122"/>
                <a:ea typeface="微软雅黑" panose="020B0503020204020204" pitchFamily="34" charset="-122"/>
              </a:rPr>
              <a:t>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请在此处输入您需要的内容请在此处输入您需要的</a:t>
            </a:r>
            <a:r>
              <a:rPr lang="zh-CN" altLang="en-US" dirty="0" smtClean="0">
                <a:latin typeface="微软雅黑" panose="020B0503020204020204" pitchFamily="34" charset="-122"/>
                <a:ea typeface="微软雅黑" panose="020B0503020204020204" pitchFamily="34" charset="-122"/>
              </a:rPr>
              <a:t>内容</a:t>
            </a:r>
            <a:r>
              <a:rPr lang="zh-CN" altLang="en-US" dirty="0">
                <a:latin typeface="微软雅黑" panose="020B0503020204020204" pitchFamily="34" charset="-122"/>
                <a:ea typeface="微软雅黑" panose="020B0503020204020204" pitchFamily="34" charset="-122"/>
              </a:rPr>
              <a:t>请在此处输入您需要的</a:t>
            </a:r>
            <a:r>
              <a:rPr lang="zh-CN" altLang="en-US" dirty="0" smtClean="0">
                <a:latin typeface="微软雅黑" panose="020B0503020204020204" pitchFamily="34" charset="-122"/>
                <a:ea typeface="微软雅黑" panose="020B0503020204020204" pitchFamily="34" charset="-122"/>
              </a:rPr>
              <a:t>内容</a:t>
            </a:r>
            <a:r>
              <a:rPr lang="zh-CN" altLang="en-US" dirty="0">
                <a:latin typeface="微软雅黑" panose="020B0503020204020204" pitchFamily="34" charset="-122"/>
                <a:ea typeface="微软雅黑" panose="020B0503020204020204" pitchFamily="34" charset="-122"/>
              </a:rPr>
              <a:t>请在</a:t>
            </a:r>
            <a:r>
              <a:rPr lang="zh-CN" altLang="en-US" dirty="0" smtClean="0">
                <a:latin typeface="微软雅黑" panose="020B0503020204020204" pitchFamily="34" charset="-122"/>
                <a:ea typeface="微软雅黑" panose="020B0503020204020204" pitchFamily="34" charset="-122"/>
              </a:rPr>
              <a:t>此处</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022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up)">
                                      <p:cBhvr>
                                        <p:cTn id="27" dur="500"/>
                                        <p:tgtEl>
                                          <p:spTgt spid="2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4929555" cy="1200329"/>
          </a:xfrm>
          <a:prstGeom prst="rect">
            <a:avLst/>
          </a:prstGeom>
          <a:noFill/>
          <a:ln w="9525">
            <a:noFill/>
            <a:miter lim="800000"/>
            <a:headEnd/>
            <a:tailEnd/>
          </a:ln>
        </p:spPr>
        <p:txBody>
          <a:bodyPr wrap="none">
            <a:spAutoFit/>
          </a:bodyPr>
          <a:lstStyle/>
          <a:p>
            <a:pPr>
              <a:defRPr/>
            </a:pPr>
            <a:r>
              <a:rPr lang="zh-CN" altLang="en-US" sz="7200" b="1" spc="200" dirty="0" smtClean="0">
                <a:solidFill>
                  <a:prstClr val="white"/>
                </a:solidFill>
                <a:latin typeface="微软雅黑" pitchFamily="34" charset="-122"/>
                <a:ea typeface="微软雅黑" pitchFamily="34" charset="-122"/>
              </a:rPr>
              <a:t>谢谢观看！</a:t>
            </a:r>
            <a:endParaRPr lang="zh-CN" altLang="en-US" sz="7200" b="1" spc="200" dirty="0">
              <a:solidFill>
                <a:prstClr val="white"/>
              </a:solidFill>
              <a:latin typeface="微软雅黑" pitchFamily="34" charset="-122"/>
              <a:ea typeface="微软雅黑"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085958" y="4891937"/>
            <a:ext cx="1455212" cy="1468446"/>
          </a:xfrm>
          <a:prstGeom prst="rect">
            <a:avLst/>
          </a:prstGeom>
        </p:spPr>
      </p:pic>
    </p:spTree>
    <p:extLst>
      <p:ext uri="{BB962C8B-B14F-4D97-AF65-F5344CB8AC3E}">
        <p14:creationId xmlns:p14="http://schemas.microsoft.com/office/powerpoint/2010/main" val="17227975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75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1.1 </a:t>
            </a:r>
            <a:r>
              <a:rPr lang="en-US" altLang="zh-CN" dirty="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sp>
        <p:nvSpPr>
          <p:cNvPr id="4" name="TextBox 1"/>
          <p:cNvSpPr txBox="1"/>
          <p:nvPr/>
        </p:nvSpPr>
        <p:spPr>
          <a:xfrm>
            <a:off x="4920856" y="2938939"/>
            <a:ext cx="6148404" cy="3323987"/>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dirty="0" smtClean="0">
                <a:latin typeface="微软雅黑" pitchFamily="34" charset="-122"/>
                <a:ea typeface="微软雅黑" pitchFamily="34" charset="-122"/>
              </a:rPr>
              <a:t>添加主题内容在此处</a:t>
            </a:r>
            <a:endParaRPr lang="en-US" altLang="zh-CN"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en-US" dirty="0" smtClean="0">
                <a:latin typeface="微软雅黑" pitchFamily="34" charset="-122"/>
                <a:ea typeface="微软雅黑" pitchFamily="34" charset="-122"/>
              </a:rPr>
              <a:t>要求：</a:t>
            </a: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、添加您所讲的文字内容在此处，添加文案添加文档，请按您的主题来讲述，可分段文字可编辑，添加文字在此处添加文字在此处添加文字在此处</a:t>
            </a:r>
            <a:endParaRPr lang="en-US" altLang="zh-CN"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en-US" dirty="0" smtClean="0">
                <a:latin typeface="微软雅黑" pitchFamily="34" charset="-122"/>
                <a:ea typeface="微软雅黑" pitchFamily="34" charset="-122"/>
              </a:rPr>
              <a:t> </a:t>
            </a: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、演讲稿内容充实、结构清晰、完整有新意； 发音标准、清晰、表达自然流畅；用词恰当、无语法错误；表现力强，有一定的台风并能有生动的肢体语言。</a:t>
            </a:r>
            <a:endParaRPr lang="en-US" altLang="zh-CN"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en-US" dirty="0" smtClean="0">
                <a:latin typeface="微软雅黑" pitchFamily="34" charset="-122"/>
                <a:ea typeface="微软雅黑" pitchFamily="34" charset="-122"/>
              </a:rPr>
              <a:t>添加您所讲的文字内容在此处，添加文案添加文档。</a:t>
            </a:r>
            <a:endParaRPr lang="zh-CN" altLang="en-US" dirty="0">
              <a:latin typeface="微软雅黑" pitchFamily="34" charset="-122"/>
              <a:ea typeface="微软雅黑" pitchFamily="34" charset="-122"/>
            </a:endParaRPr>
          </a:p>
        </p:txBody>
      </p:sp>
      <p:grpSp>
        <p:nvGrpSpPr>
          <p:cNvPr id="5" name="组合 4"/>
          <p:cNvGrpSpPr/>
          <p:nvPr/>
        </p:nvGrpSpPr>
        <p:grpSpPr>
          <a:xfrm>
            <a:off x="4769225" y="1363134"/>
            <a:ext cx="1677906" cy="1291458"/>
            <a:chOff x="5027106" y="2345386"/>
            <a:chExt cx="1172844" cy="902720"/>
          </a:xfrm>
        </p:grpSpPr>
        <p:grpSp>
          <p:nvGrpSpPr>
            <p:cNvPr id="6" name="组合 5"/>
            <p:cNvGrpSpPr/>
            <p:nvPr/>
          </p:nvGrpSpPr>
          <p:grpSpPr>
            <a:xfrm rot="5400000">
              <a:off x="5162168" y="2210324"/>
              <a:ext cx="902720" cy="1172844"/>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9" name="等腰三角形 42"/>
              <p:cNvSpPr/>
              <p:nvPr/>
            </p:nvSpPr>
            <p:spPr>
              <a:xfrm>
                <a:off x="4044925" y="2251925"/>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grpSp>
        <p:sp>
          <p:nvSpPr>
            <p:cNvPr id="7" name="TextBox 33"/>
            <p:cNvSpPr>
              <a:spLocks noChangeArrowheads="1"/>
            </p:cNvSpPr>
            <p:nvPr/>
          </p:nvSpPr>
          <p:spPr bwMode="auto">
            <a:xfrm>
              <a:off x="5141166" y="2640365"/>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微软雅黑" pitchFamily="34" charset="-122"/>
                  <a:ea typeface="微软雅黑" pitchFamily="34" charset="-122"/>
                </a:rPr>
                <a:t>重点</a:t>
              </a:r>
              <a:endParaRPr kumimoji="0" lang="zh-CN" altLang="en-US" sz="2400" b="1"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10" name="组合 9"/>
          <p:cNvGrpSpPr/>
          <p:nvPr/>
        </p:nvGrpSpPr>
        <p:grpSpPr>
          <a:xfrm>
            <a:off x="6298164" y="1345933"/>
            <a:ext cx="1677906" cy="1291458"/>
            <a:chOff x="5027106" y="2345385"/>
            <a:chExt cx="1172844" cy="902720"/>
          </a:xfrm>
        </p:grpSpPr>
        <p:grpSp>
          <p:nvGrpSpPr>
            <p:cNvPr id="11" name="组合 1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grpSp>
        <p:sp>
          <p:nvSpPr>
            <p:cNvPr id="12" name="TextBox 33"/>
            <p:cNvSpPr>
              <a:spLocks noChangeArrowheads="1"/>
            </p:cNvSpPr>
            <p:nvPr/>
          </p:nvSpPr>
          <p:spPr bwMode="auto">
            <a:xfrm>
              <a:off x="5141166" y="2640364"/>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fontAlgn="base">
                <a:spcBef>
                  <a:spcPct val="0"/>
                </a:spcBef>
                <a:spcAft>
                  <a:spcPct val="0"/>
                </a:spcAft>
                <a:defRPr/>
              </a:pPr>
              <a:r>
                <a:rPr lang="zh-CN" altLang="en-US" sz="2400" b="1" kern="0" dirty="0" smtClean="0">
                  <a:latin typeface="微软雅黑" panose="020B0503020204020204" pitchFamily="34" charset="-122"/>
                  <a:ea typeface="微软雅黑" panose="020B0503020204020204" pitchFamily="34" charset="-122"/>
                </a:rPr>
                <a:t>难点</a:t>
              </a:r>
              <a:endParaRPr lang="zh-CN" altLang="en-US" sz="2400" b="1" kern="0"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7827103" y="1376029"/>
            <a:ext cx="1677906" cy="1291458"/>
            <a:chOff x="5027106" y="2345385"/>
            <a:chExt cx="1172844" cy="902720"/>
          </a:xfrm>
        </p:grpSpPr>
        <p:grpSp>
          <p:nvGrpSpPr>
            <p:cNvPr id="16" name="组合 1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chemeClr val="accent6">
                      <a:lumMod val="50000"/>
                    </a:schemeClr>
                  </a:solidFill>
                  <a:effectLst/>
                  <a:uLnTx/>
                  <a:uFillTx/>
                  <a:latin typeface="微软雅黑" panose="020B0503020204020204" pitchFamily="34" charset="-122"/>
                  <a:ea typeface="微软雅黑" panose="020B0503020204020204" pitchFamily="34" charset="-122"/>
                </a:endParaRPr>
              </a:p>
            </p:txBody>
          </p:sp>
          <p:sp>
            <p:nvSpPr>
              <p:cNvPr id="1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chemeClr val="accent6">
                      <a:lumMod val="50000"/>
                    </a:schemeClr>
                  </a:solidFill>
                  <a:effectLst/>
                  <a:uLnTx/>
                  <a:uFillTx/>
                  <a:latin typeface="微软雅黑" panose="020B0503020204020204" pitchFamily="34" charset="-122"/>
                  <a:ea typeface="微软雅黑" panose="020B0503020204020204" pitchFamily="34" charset="-122"/>
                </a:endParaRPr>
              </a:p>
            </p:txBody>
          </p:sp>
        </p:grpSp>
        <p:sp>
          <p:nvSpPr>
            <p:cNvPr id="17" name="TextBox 33"/>
            <p:cNvSpPr>
              <a:spLocks noChangeArrowheads="1"/>
            </p:cNvSpPr>
            <p:nvPr/>
          </p:nvSpPr>
          <p:spPr bwMode="auto">
            <a:xfrm>
              <a:off x="5046808" y="2656266"/>
              <a:ext cx="842495" cy="51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fontAlgn="base">
                <a:spcBef>
                  <a:spcPct val="0"/>
                </a:spcBef>
                <a:spcAft>
                  <a:spcPct val="0"/>
                </a:spcAft>
                <a:defRPr/>
              </a:pPr>
              <a:r>
                <a:rPr lang="zh-CN" altLang="en-US" sz="2400" b="1" kern="0" dirty="0" smtClean="0">
                  <a:latin typeface="微软雅黑" panose="020B0503020204020204" pitchFamily="34" charset="-122"/>
                  <a:ea typeface="微软雅黑" panose="020B0503020204020204" pitchFamily="34" charset="-122"/>
                </a:rPr>
                <a:t>预期目标</a:t>
              </a:r>
              <a:endParaRPr lang="zh-CN" altLang="en-US" sz="2400" b="1" kern="0"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9391353" y="1387592"/>
            <a:ext cx="1677906" cy="1291458"/>
            <a:chOff x="5027106" y="2345385"/>
            <a:chExt cx="1172844" cy="902720"/>
          </a:xfrm>
        </p:grpSpPr>
        <p:grpSp>
          <p:nvGrpSpPr>
            <p:cNvPr id="21" name="组合 2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chemeClr val="accent6">
                      <a:lumMod val="50000"/>
                    </a:schemeClr>
                  </a:solidFill>
                  <a:effectLst/>
                  <a:uLnTx/>
                  <a:uFillTx/>
                  <a:latin typeface="微软雅黑" panose="020B0503020204020204" pitchFamily="34" charset="-122"/>
                  <a:ea typeface="微软雅黑" panose="020B0503020204020204" pitchFamily="34" charset="-122"/>
                </a:endParaRPr>
              </a:p>
            </p:txBody>
          </p:sp>
          <p:sp>
            <p:nvSpPr>
              <p:cNvPr id="2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chemeClr val="accent6">
                      <a:lumMod val="50000"/>
                    </a:schemeClr>
                  </a:solidFill>
                  <a:effectLst/>
                  <a:uLnTx/>
                  <a:uFillTx/>
                  <a:latin typeface="微软雅黑" panose="020B0503020204020204" pitchFamily="34" charset="-122"/>
                  <a:ea typeface="微软雅黑" panose="020B0503020204020204" pitchFamily="34" charset="-122"/>
                </a:endParaRPr>
              </a:p>
            </p:txBody>
          </p:sp>
        </p:grpSp>
        <p:sp>
          <p:nvSpPr>
            <p:cNvPr id="22" name="TextBox 33"/>
            <p:cNvSpPr>
              <a:spLocks noChangeArrowheads="1"/>
            </p:cNvSpPr>
            <p:nvPr/>
          </p:nvSpPr>
          <p:spPr bwMode="auto">
            <a:xfrm>
              <a:off x="5125264" y="2667663"/>
              <a:ext cx="678823" cy="51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fontAlgn="base">
                <a:spcBef>
                  <a:spcPct val="0"/>
                </a:spcBef>
                <a:spcAft>
                  <a:spcPct val="0"/>
                </a:spcAft>
                <a:defRPr/>
              </a:pPr>
              <a:r>
                <a:rPr lang="zh-CN" altLang="en-US" sz="2400" b="1" kern="0" dirty="0" smtClean="0">
                  <a:latin typeface="微软雅黑" panose="020B0503020204020204" pitchFamily="34" charset="-122"/>
                  <a:ea typeface="微软雅黑" panose="020B0503020204020204" pitchFamily="34" charset="-122"/>
                </a:rPr>
                <a:t>最后成果</a:t>
              </a:r>
              <a:endParaRPr lang="zh-CN" altLang="en-US" sz="2400" b="1" kern="0" dirty="0">
                <a:latin typeface="微软雅黑" panose="020B0503020204020204" pitchFamily="34" charset="-122"/>
                <a:ea typeface="微软雅黑" panose="020B0503020204020204" pitchFamily="34" charset="-122"/>
              </a:endParaRPr>
            </a:p>
          </p:txBody>
        </p:sp>
      </p:gr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010" y="1116749"/>
            <a:ext cx="2926768" cy="5741251"/>
          </a:xfrm>
          <a:prstGeom prst="rect">
            <a:avLst/>
          </a:prstGeom>
        </p:spPr>
      </p:pic>
    </p:spTree>
    <p:extLst>
      <p:ext uri="{BB962C8B-B14F-4D97-AF65-F5344CB8AC3E}">
        <p14:creationId xmlns:p14="http://schemas.microsoft.com/office/powerpoint/2010/main" val="12133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ppt_x</p:attrName>
                                        </p:attrNameLst>
                                      </p:cBhvr>
                                      <p:tavLst>
                                        <p:tav tm="0">
                                          <p:val>
                                            <p:strVal val="#ppt_x+#ppt_w*1.125000"/>
                                          </p:val>
                                        </p:tav>
                                        <p:tav tm="100000">
                                          <p:val>
                                            <p:strVal val="#ppt_x"/>
                                          </p:val>
                                        </p:tav>
                                      </p:tavLst>
                                    </p:anim>
                                    <p:animEffect transition="in" filter="wipe(left)">
                                      <p:cBhvr>
                                        <p:cTn id="14" dur="500"/>
                                        <p:tgtEl>
                                          <p:spTgt spid="5"/>
                                        </p:tgtEl>
                                      </p:cBhvr>
                                    </p:animEffect>
                                  </p:childTnLst>
                                </p:cTn>
                              </p:par>
                              <p:par>
                                <p:cTn id="15" presetID="12" presetClass="entr" presetSubtype="2" fill="hold" nodeType="withEffect">
                                  <p:stCondLst>
                                    <p:cond delay="2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ppt_x</p:attrName>
                                        </p:attrNameLst>
                                      </p:cBhvr>
                                      <p:tavLst>
                                        <p:tav tm="0">
                                          <p:val>
                                            <p:strVal val="#ppt_x+#ppt_w*1.125000"/>
                                          </p:val>
                                        </p:tav>
                                        <p:tav tm="100000">
                                          <p:val>
                                            <p:strVal val="#ppt_x"/>
                                          </p:val>
                                        </p:tav>
                                      </p:tavLst>
                                    </p:anim>
                                    <p:animEffect transition="in" filter="wipe(left)">
                                      <p:cBhvr>
                                        <p:cTn id="18" dur="500"/>
                                        <p:tgtEl>
                                          <p:spTgt spid="10"/>
                                        </p:tgtEl>
                                      </p:cBhvr>
                                    </p:animEffect>
                                  </p:childTnLst>
                                </p:cTn>
                              </p:par>
                              <p:par>
                                <p:cTn id="19" presetID="12" presetClass="entr" presetSubtype="2" fill="hold" nodeType="withEffect">
                                  <p:stCondLst>
                                    <p:cond delay="40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ppt_x</p:attrName>
                                        </p:attrNameLst>
                                      </p:cBhvr>
                                      <p:tavLst>
                                        <p:tav tm="0">
                                          <p:val>
                                            <p:strVal val="#ppt_x+#ppt_w*1.125000"/>
                                          </p:val>
                                        </p:tav>
                                        <p:tav tm="100000">
                                          <p:val>
                                            <p:strVal val="#ppt_x"/>
                                          </p:val>
                                        </p:tav>
                                      </p:tavLst>
                                    </p:anim>
                                    <p:animEffect transition="in" filter="wipe(left)">
                                      <p:cBhvr>
                                        <p:cTn id="22" dur="500"/>
                                        <p:tgtEl>
                                          <p:spTgt spid="15"/>
                                        </p:tgtEl>
                                      </p:cBhvr>
                                    </p:animEffect>
                                  </p:childTnLst>
                                </p:cTn>
                              </p:par>
                              <p:par>
                                <p:cTn id="23" presetID="12" presetClass="entr" presetSubtype="2"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ppt_x</p:attrName>
                                        </p:attrNameLst>
                                      </p:cBhvr>
                                      <p:tavLst>
                                        <p:tav tm="0">
                                          <p:val>
                                            <p:strVal val="#ppt_x+#ppt_w*1.125000"/>
                                          </p:val>
                                        </p:tav>
                                        <p:tav tm="100000">
                                          <p:val>
                                            <p:strVal val="#ppt_x"/>
                                          </p:val>
                                        </p:tav>
                                      </p:tavLst>
                                    </p:anim>
                                    <p:animEffect transition="in" filter="wipe(left)">
                                      <p:cBhvr>
                                        <p:cTn id="26" dur="500"/>
                                        <p:tgtEl>
                                          <p:spTgt spid="20"/>
                                        </p:tgtEl>
                                      </p:cBhvr>
                                    </p:animEffect>
                                  </p:childTnLst>
                                </p:cTn>
                              </p:par>
                            </p:childTnLst>
                          </p:cTn>
                        </p:par>
                        <p:par>
                          <p:cTn id="27" fill="hold">
                            <p:stCondLst>
                              <p:cond delay="1600"/>
                            </p:stCondLst>
                            <p:childTnLst>
                              <p:par>
                                <p:cTn id="28" presetID="22" presetClass="entr" presetSubtype="8" fill="hold" grpId="0" nodeType="afterEffect">
                                  <p:stCondLst>
                                    <p:cond delay="250"/>
                                  </p:stCondLst>
                                  <p:iterate type="lt">
                                    <p:tmPct val="30000"/>
                                  </p:iterate>
                                  <p:childTnLst>
                                    <p:set>
                                      <p:cBhvr>
                                        <p:cTn id="29" dur="1" fill="hold">
                                          <p:stCondLst>
                                            <p:cond delay="0"/>
                                          </p:stCondLst>
                                        </p:cTn>
                                        <p:tgtEl>
                                          <p:spTgt spid="4"/>
                                        </p:tgtEl>
                                        <p:attrNameLst>
                                          <p:attrName>style.visibility</p:attrName>
                                        </p:attrNameLst>
                                      </p:cBhvr>
                                      <p:to>
                                        <p:strVal val="visible"/>
                                      </p:to>
                                    </p:set>
                                    <p:animEffect transition="in" filter="wipe(left)">
                                      <p:cBhvr>
                                        <p:cTn id="30" dur="50"/>
                                        <p:tgtEl>
                                          <p:spTgt spid="4"/>
                                        </p:tgtEl>
                                      </p:cBhvr>
                                    </p:animEffect>
                                  </p:childTnLst>
                                </p:cTn>
                              </p:par>
                              <p:par>
                                <p:cTn id="31" presetID="36" presetClass="emph" presetSubtype="0" fill="hold" grpId="1" nodeType="withEffect">
                                  <p:stCondLst>
                                    <p:cond delay="250"/>
                                  </p:stCondLst>
                                  <p:iterate type="lt">
                                    <p:tmPct val="30000"/>
                                  </p:iterate>
                                  <p:childTnLst>
                                    <p:animScale>
                                      <p:cBhvr>
                                        <p:cTn id="32" dur="25" autoRev="1" fill="hold">
                                          <p:stCondLst>
                                            <p:cond delay="0"/>
                                          </p:stCondLst>
                                        </p:cTn>
                                        <p:tgtEl>
                                          <p:spTgt spid="4"/>
                                        </p:tgtEl>
                                      </p:cBhvr>
                                      <p:to x="80000" y="100000"/>
                                    </p:animScale>
                                    <p:anim by="(#ppt_w*0.10)" calcmode="lin" valueType="num">
                                      <p:cBhvr>
                                        <p:cTn id="33" dur="25" autoRev="1" fill="hold">
                                          <p:stCondLst>
                                            <p:cond delay="0"/>
                                          </p:stCondLst>
                                        </p:cTn>
                                        <p:tgtEl>
                                          <p:spTgt spid="4"/>
                                        </p:tgtEl>
                                        <p:attrNameLst>
                                          <p:attrName>ppt_x</p:attrName>
                                        </p:attrNameLst>
                                      </p:cBhvr>
                                    </p:anim>
                                    <p:anim by="(-#ppt_w*0.10)" calcmode="lin" valueType="num">
                                      <p:cBhvr>
                                        <p:cTn id="34" dur="25" autoRev="1" fill="hold">
                                          <p:stCondLst>
                                            <p:cond delay="0"/>
                                          </p:stCondLst>
                                        </p:cTn>
                                        <p:tgtEl>
                                          <p:spTgt spid="4"/>
                                        </p:tgtEl>
                                        <p:attrNameLst>
                                          <p:attrName>ppt_y</p:attrName>
                                        </p:attrNameLst>
                                      </p:cBhvr>
                                    </p:anim>
                                    <p:animRot by="-480000">
                                      <p:cBhvr>
                                        <p:cTn id="35"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1.2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sp>
        <p:nvSpPr>
          <p:cNvPr id="26" name="矩形 2"/>
          <p:cNvSpPr/>
          <p:nvPr/>
        </p:nvSpPr>
        <p:spPr>
          <a:xfrm>
            <a:off x="599110" y="2706283"/>
            <a:ext cx="2251744" cy="19268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微软雅黑" panose="020B0503020204020204" pitchFamily="34" charset="-122"/>
                <a:ea typeface="微软雅黑" panose="020B0503020204020204" pitchFamily="34" charset="-122"/>
              </a:rPr>
              <a:t>重点讲解</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V="1">
            <a:off x="2850854" y="2349829"/>
            <a:ext cx="1676705" cy="97500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952511" y="3696972"/>
            <a:ext cx="1807736" cy="6593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矩形 2"/>
          <p:cNvSpPr/>
          <p:nvPr/>
        </p:nvSpPr>
        <p:spPr>
          <a:xfrm>
            <a:off x="4629216" y="1964432"/>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a:spLocks noChangeArrowheads="1"/>
          </p:cNvSpPr>
          <p:nvPr/>
        </p:nvSpPr>
        <p:spPr bwMode="auto">
          <a:xfrm>
            <a:off x="5403663" y="1721063"/>
            <a:ext cx="5739903" cy="119694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a:t>
            </a:r>
            <a:r>
              <a:rPr lang="zh-CN" altLang="en-US" sz="1600" cap="all" dirty="0" smtClean="0">
                <a:latin typeface="微软雅黑" pitchFamily="34" charset="-122"/>
                <a:ea typeface="微软雅黑" pitchFamily="34" charset="-122"/>
              </a:rPr>
              <a:t>想</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要</a:t>
            </a:r>
            <a:r>
              <a:rPr lang="zh-CN" altLang="en-US" sz="1600" cap="all" dirty="0">
                <a:latin typeface="微软雅黑" pitchFamily="34" charset="-122"/>
                <a:ea typeface="微软雅黑" pitchFamily="34" charset="-122"/>
              </a:rPr>
              <a:t>的文字内容点击输入您想要的文字内容</a:t>
            </a:r>
            <a:r>
              <a:rPr lang="zh-CN" altLang="en-US" sz="1600" cap="all" dirty="0" smtClean="0">
                <a:latin typeface="微软雅黑" pitchFamily="34" charset="-122"/>
                <a:ea typeface="微软雅黑" pitchFamily="34" charset="-122"/>
              </a:rPr>
              <a:t>点击输入</a:t>
            </a:r>
            <a:r>
              <a:rPr lang="zh-CN" altLang="en-US" sz="1600" cap="all" dirty="0">
                <a:latin typeface="微软雅黑" pitchFamily="34" charset="-122"/>
                <a:ea typeface="微软雅黑" pitchFamily="34" charset="-122"/>
              </a:rPr>
              <a:t>您想要的</a:t>
            </a:r>
            <a:r>
              <a:rPr lang="zh-CN" altLang="en-US" sz="1600" cap="all" dirty="0" smtClean="0">
                <a:latin typeface="微软雅黑" pitchFamily="34" charset="-122"/>
                <a:ea typeface="微软雅黑" pitchFamily="34" charset="-122"/>
              </a:rPr>
              <a:t>文字</a:t>
            </a:r>
            <a:endParaRPr lang="en-US" altLang="zh-CN" sz="1600" cap="all" dirty="0">
              <a:latin typeface="微软雅黑" pitchFamily="34" charset="-122"/>
              <a:ea typeface="微软雅黑" pitchFamily="34" charset="-122"/>
            </a:endParaRPr>
          </a:p>
        </p:txBody>
      </p:sp>
      <p:cxnSp>
        <p:nvCxnSpPr>
          <p:cNvPr id="31" name="直接连接符 30"/>
          <p:cNvCxnSpPr/>
          <p:nvPr/>
        </p:nvCxnSpPr>
        <p:spPr>
          <a:xfrm>
            <a:off x="2842469" y="4233487"/>
            <a:ext cx="1870399" cy="79919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矩形 2"/>
          <p:cNvSpPr/>
          <p:nvPr/>
        </p:nvSpPr>
        <p:spPr>
          <a:xfrm>
            <a:off x="4629216" y="3434644"/>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3" name="矩形 32"/>
          <p:cNvSpPr>
            <a:spLocks noChangeArrowheads="1"/>
          </p:cNvSpPr>
          <p:nvPr/>
        </p:nvSpPr>
        <p:spPr bwMode="auto">
          <a:xfrm>
            <a:off x="5403663" y="3191275"/>
            <a:ext cx="5739903" cy="10422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a:t>
            </a:r>
            <a:r>
              <a:rPr lang="zh-CN" altLang="en-US" sz="1600" cap="all" dirty="0" smtClean="0">
                <a:latin typeface="微软雅黑" pitchFamily="34" charset="-122"/>
                <a:ea typeface="微软雅黑" pitchFamily="34" charset="-122"/>
              </a:rPr>
              <a:t>想</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要</a:t>
            </a:r>
            <a:r>
              <a:rPr lang="zh-CN" altLang="en-US" sz="1600" cap="all" dirty="0">
                <a:latin typeface="微软雅黑" pitchFamily="34" charset="-122"/>
                <a:ea typeface="微软雅黑" pitchFamily="34" charset="-122"/>
              </a:rPr>
              <a:t>的文字内容点击输入您想要的文字内容</a:t>
            </a:r>
            <a:r>
              <a:rPr lang="zh-CN" altLang="en-US" sz="1600" cap="all" dirty="0" smtClean="0">
                <a:latin typeface="微软雅黑" pitchFamily="34" charset="-122"/>
                <a:ea typeface="微软雅黑" pitchFamily="34" charset="-122"/>
              </a:rPr>
              <a:t>点击输入</a:t>
            </a:r>
            <a:r>
              <a:rPr lang="zh-CN" altLang="en-US" sz="1600" cap="all" dirty="0">
                <a:latin typeface="微软雅黑" pitchFamily="34" charset="-122"/>
                <a:ea typeface="微软雅黑" pitchFamily="34" charset="-122"/>
              </a:rPr>
              <a:t>您想要的</a:t>
            </a:r>
            <a:r>
              <a:rPr lang="zh-CN" altLang="en-US" sz="1600" cap="all" dirty="0" smtClean="0">
                <a:latin typeface="微软雅黑" pitchFamily="34" charset="-122"/>
                <a:ea typeface="微软雅黑" pitchFamily="34" charset="-122"/>
              </a:rPr>
              <a:t>文字</a:t>
            </a:r>
            <a:endParaRPr lang="en-US" altLang="zh-CN" sz="1600" cap="all" dirty="0">
              <a:latin typeface="微软雅黑" pitchFamily="34" charset="-122"/>
              <a:ea typeface="微软雅黑" pitchFamily="34" charset="-122"/>
            </a:endParaRPr>
          </a:p>
        </p:txBody>
      </p:sp>
      <p:sp>
        <p:nvSpPr>
          <p:cNvPr id="34" name="矩形 2"/>
          <p:cNvSpPr/>
          <p:nvPr/>
        </p:nvSpPr>
        <p:spPr>
          <a:xfrm>
            <a:off x="4629216" y="4861700"/>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a:spLocks noChangeArrowheads="1"/>
          </p:cNvSpPr>
          <p:nvPr/>
        </p:nvSpPr>
        <p:spPr bwMode="auto">
          <a:xfrm>
            <a:off x="5403663" y="4618331"/>
            <a:ext cx="5739903" cy="13387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a:t>
            </a:r>
            <a:r>
              <a:rPr lang="zh-CN" altLang="en-US" sz="1600" cap="all" dirty="0" smtClean="0">
                <a:latin typeface="微软雅黑" pitchFamily="34" charset="-122"/>
                <a:ea typeface="微软雅黑" pitchFamily="34" charset="-122"/>
              </a:rPr>
              <a:t>想</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要</a:t>
            </a:r>
            <a:r>
              <a:rPr lang="zh-CN" altLang="en-US" sz="1600" cap="all" dirty="0">
                <a:latin typeface="微软雅黑" pitchFamily="34" charset="-122"/>
                <a:ea typeface="微软雅黑" pitchFamily="34" charset="-122"/>
              </a:rPr>
              <a:t>的文字内容点击输入您想要的文字内容</a:t>
            </a:r>
            <a:r>
              <a:rPr lang="zh-CN" altLang="en-US" sz="1600" cap="all" dirty="0" smtClean="0">
                <a:latin typeface="微软雅黑" pitchFamily="34" charset="-122"/>
                <a:ea typeface="微软雅黑" pitchFamily="34" charset="-122"/>
              </a:rPr>
              <a:t>点击输入</a:t>
            </a:r>
            <a:r>
              <a:rPr lang="zh-CN" altLang="en-US" sz="1600" cap="all" dirty="0">
                <a:latin typeface="微软雅黑" pitchFamily="34" charset="-122"/>
                <a:ea typeface="微软雅黑" pitchFamily="34" charset="-122"/>
              </a:rPr>
              <a:t>您想要的</a:t>
            </a:r>
            <a:r>
              <a:rPr lang="zh-CN" altLang="en-US" sz="1600" cap="all" dirty="0" smtClean="0">
                <a:latin typeface="微软雅黑" pitchFamily="34" charset="-122"/>
                <a:ea typeface="微软雅黑" pitchFamily="34" charset="-122"/>
              </a:rPr>
              <a:t>文字</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3622439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5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30"/>
                                        </p:tgtEl>
                                        <p:attrNameLst>
                                          <p:attrName>style.visibility</p:attrName>
                                        </p:attrNameLst>
                                      </p:cBhvr>
                                      <p:to>
                                        <p:strVal val="visible"/>
                                      </p:to>
                                    </p:set>
                                    <p:animEffect transition="in" filter="wipe(left)">
                                      <p:cBhvr>
                                        <p:cTn id="43" dur="50"/>
                                        <p:tgtEl>
                                          <p:spTgt spid="30"/>
                                        </p:tgtEl>
                                      </p:cBhvr>
                                    </p:animEffect>
                                  </p:childTnLst>
                                </p:cTn>
                              </p:par>
                              <p:par>
                                <p:cTn id="44" presetID="36" presetClass="emph" presetSubtype="0" fill="hold" grpId="1" nodeType="withEffect">
                                  <p:stCondLst>
                                    <p:cond delay="0"/>
                                  </p:stCondLst>
                                  <p:iterate type="lt">
                                    <p:tmPct val="30000"/>
                                  </p:iterate>
                                  <p:childTnLst>
                                    <p:animScale>
                                      <p:cBhvr>
                                        <p:cTn id="45" dur="25" autoRev="1" fill="hold">
                                          <p:stCondLst>
                                            <p:cond delay="0"/>
                                          </p:stCondLst>
                                        </p:cTn>
                                        <p:tgtEl>
                                          <p:spTgt spid="30"/>
                                        </p:tgtEl>
                                      </p:cBhvr>
                                      <p:to x="80000" y="100000"/>
                                    </p:animScale>
                                    <p:anim by="(#ppt_w*0.10)" calcmode="lin" valueType="num">
                                      <p:cBhvr>
                                        <p:cTn id="46" dur="25" autoRev="1" fill="hold">
                                          <p:stCondLst>
                                            <p:cond delay="0"/>
                                          </p:stCondLst>
                                        </p:cTn>
                                        <p:tgtEl>
                                          <p:spTgt spid="30"/>
                                        </p:tgtEl>
                                        <p:attrNameLst>
                                          <p:attrName>ppt_x</p:attrName>
                                        </p:attrNameLst>
                                      </p:cBhvr>
                                    </p:anim>
                                    <p:anim by="(-#ppt_w*0.10)" calcmode="lin" valueType="num">
                                      <p:cBhvr>
                                        <p:cTn id="47" dur="25" autoRev="1" fill="hold">
                                          <p:stCondLst>
                                            <p:cond delay="0"/>
                                          </p:stCondLst>
                                        </p:cTn>
                                        <p:tgtEl>
                                          <p:spTgt spid="30"/>
                                        </p:tgtEl>
                                        <p:attrNameLst>
                                          <p:attrName>ppt_y</p:attrName>
                                        </p:attrNameLst>
                                      </p:cBhvr>
                                    </p:anim>
                                    <p:animRot by="-480000">
                                      <p:cBhvr>
                                        <p:cTn id="48" dur="25" autoRev="1" fill="hold">
                                          <p:stCondLst>
                                            <p:cond delay="0"/>
                                          </p:stCondLst>
                                        </p:cTn>
                                        <p:tgtEl>
                                          <p:spTgt spid="30"/>
                                        </p:tgtEl>
                                        <p:attrNameLst>
                                          <p:attrName>r</p:attrName>
                                        </p:attrNameLst>
                                      </p:cBhvr>
                                    </p:animRot>
                                  </p:childTnLst>
                                </p:cTn>
                              </p:par>
                            </p:childTnLst>
                          </p:cTn>
                        </p:par>
                        <p:par>
                          <p:cTn id="49" fill="hold">
                            <p:stCondLst>
                              <p:cond delay="4585"/>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33"/>
                                        </p:tgtEl>
                                        <p:attrNameLst>
                                          <p:attrName>style.visibility</p:attrName>
                                        </p:attrNameLst>
                                      </p:cBhvr>
                                      <p:to>
                                        <p:strVal val="visible"/>
                                      </p:to>
                                    </p:set>
                                    <p:animEffect transition="in" filter="wipe(left)">
                                      <p:cBhvr>
                                        <p:cTn id="52" dur="50"/>
                                        <p:tgtEl>
                                          <p:spTgt spid="33"/>
                                        </p:tgtEl>
                                      </p:cBhvr>
                                    </p:animEffect>
                                  </p:childTnLst>
                                </p:cTn>
                              </p:par>
                              <p:par>
                                <p:cTn id="53" presetID="36" presetClass="emph" presetSubtype="0" fill="hold" grpId="1" nodeType="withEffect">
                                  <p:stCondLst>
                                    <p:cond delay="0"/>
                                  </p:stCondLst>
                                  <p:iterate type="lt">
                                    <p:tmPct val="30000"/>
                                  </p:iterate>
                                  <p:childTnLst>
                                    <p:animScale>
                                      <p:cBhvr>
                                        <p:cTn id="54" dur="25" autoRev="1" fill="hold">
                                          <p:stCondLst>
                                            <p:cond delay="0"/>
                                          </p:stCondLst>
                                        </p:cTn>
                                        <p:tgtEl>
                                          <p:spTgt spid="33"/>
                                        </p:tgtEl>
                                      </p:cBhvr>
                                      <p:to x="80000" y="100000"/>
                                    </p:animScale>
                                    <p:anim by="(#ppt_w*0.10)" calcmode="lin" valueType="num">
                                      <p:cBhvr>
                                        <p:cTn id="55" dur="25" autoRev="1" fill="hold">
                                          <p:stCondLst>
                                            <p:cond delay="0"/>
                                          </p:stCondLst>
                                        </p:cTn>
                                        <p:tgtEl>
                                          <p:spTgt spid="33"/>
                                        </p:tgtEl>
                                        <p:attrNameLst>
                                          <p:attrName>ppt_x</p:attrName>
                                        </p:attrNameLst>
                                      </p:cBhvr>
                                    </p:anim>
                                    <p:anim by="(-#ppt_w*0.10)" calcmode="lin" valueType="num">
                                      <p:cBhvr>
                                        <p:cTn id="56" dur="25" autoRev="1" fill="hold">
                                          <p:stCondLst>
                                            <p:cond delay="0"/>
                                          </p:stCondLst>
                                        </p:cTn>
                                        <p:tgtEl>
                                          <p:spTgt spid="33"/>
                                        </p:tgtEl>
                                        <p:attrNameLst>
                                          <p:attrName>ppt_y</p:attrName>
                                        </p:attrNameLst>
                                      </p:cBhvr>
                                    </p:anim>
                                    <p:animRot by="-480000">
                                      <p:cBhvr>
                                        <p:cTn id="57" dur="25" autoRev="1" fill="hold">
                                          <p:stCondLst>
                                            <p:cond delay="0"/>
                                          </p:stCondLst>
                                        </p:cTn>
                                        <p:tgtEl>
                                          <p:spTgt spid="33"/>
                                        </p:tgtEl>
                                        <p:attrNameLst>
                                          <p:attrName>r</p:attrName>
                                        </p:attrNameLst>
                                      </p:cBhvr>
                                    </p:animRot>
                                  </p:childTnLst>
                                </p:cTn>
                              </p:par>
                            </p:childTnLst>
                          </p:cTn>
                        </p:par>
                        <p:par>
                          <p:cTn id="58" fill="hold">
                            <p:stCondLst>
                              <p:cond delay="567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35"/>
                                        </p:tgtEl>
                                        <p:attrNameLst>
                                          <p:attrName>style.visibility</p:attrName>
                                        </p:attrNameLst>
                                      </p:cBhvr>
                                      <p:to>
                                        <p:strVal val="visible"/>
                                      </p:to>
                                    </p:set>
                                    <p:animEffect transition="in" filter="wipe(left)">
                                      <p:cBhvr>
                                        <p:cTn id="61" dur="50"/>
                                        <p:tgtEl>
                                          <p:spTgt spid="35"/>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35"/>
                                        </p:tgtEl>
                                      </p:cBhvr>
                                      <p:to x="80000" y="100000"/>
                                    </p:animScale>
                                    <p:anim by="(#ppt_w*0.10)" calcmode="lin" valueType="num">
                                      <p:cBhvr>
                                        <p:cTn id="64" dur="25" autoRev="1" fill="hold">
                                          <p:stCondLst>
                                            <p:cond delay="0"/>
                                          </p:stCondLst>
                                        </p:cTn>
                                        <p:tgtEl>
                                          <p:spTgt spid="35"/>
                                        </p:tgtEl>
                                        <p:attrNameLst>
                                          <p:attrName>ppt_x</p:attrName>
                                        </p:attrNameLst>
                                      </p:cBhvr>
                                    </p:anim>
                                    <p:anim by="(-#ppt_w*0.10)" calcmode="lin" valueType="num">
                                      <p:cBhvr>
                                        <p:cTn id="65" dur="25" autoRev="1" fill="hold">
                                          <p:stCondLst>
                                            <p:cond delay="0"/>
                                          </p:stCondLst>
                                        </p:cTn>
                                        <p:tgtEl>
                                          <p:spTgt spid="35"/>
                                        </p:tgtEl>
                                        <p:attrNameLst>
                                          <p:attrName>ppt_y</p:attrName>
                                        </p:attrNameLst>
                                      </p:cBhvr>
                                    </p:anim>
                                    <p:animRot by="-480000">
                                      <p:cBhvr>
                                        <p:cTn id="66" dur="25" autoRev="1" fill="hold">
                                          <p:stCondLst>
                                            <p:cond delay="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p:bldP spid="30" grpId="1"/>
      <p:bldP spid="32" grpId="0" animBg="1"/>
      <p:bldP spid="33" grpId="0"/>
      <p:bldP spid="33" grpId="1"/>
      <p:bldP spid="34" grpId="0" animBg="1"/>
      <p:bldP spid="35" grpId="0"/>
      <p:bldP spid="35" grpId="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1.3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14" name="组合 13"/>
          <p:cNvGrpSpPr/>
          <p:nvPr/>
        </p:nvGrpSpPr>
        <p:grpSpPr>
          <a:xfrm>
            <a:off x="5942716" y="1907286"/>
            <a:ext cx="1018492" cy="1026254"/>
            <a:chOff x="4644008" y="1988840"/>
            <a:chExt cx="966398" cy="973763"/>
          </a:xfrm>
        </p:grpSpPr>
        <p:sp>
          <p:nvSpPr>
            <p:cNvPr id="15"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691074" y="2038333"/>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55"/>
            <p:cNvSpPr txBox="1"/>
            <p:nvPr/>
          </p:nvSpPr>
          <p:spPr>
            <a:xfrm>
              <a:off x="4691074" y="2061776"/>
              <a:ext cx="384982" cy="292035"/>
            </a:xfrm>
            <a:prstGeom prst="rect">
              <a:avLst/>
            </a:prstGeom>
            <a:noFill/>
          </p:spPr>
          <p:txBody>
            <a:bodyPr wrap="square" rtlCol="0">
              <a:spAutoFit/>
            </a:bodyPr>
            <a:lstStyle/>
            <a:p>
              <a:pPr algn="ctr"/>
              <a:r>
                <a:rPr lang="en-US" altLang="zh-CN" sz="1400" dirty="0" smtClean="0">
                  <a:latin typeface="Impact" panose="020B0806030902050204" pitchFamily="34" charset="0"/>
                </a:rPr>
                <a:t>01</a:t>
              </a:r>
              <a:endParaRPr lang="zh-CN" altLang="en-US" sz="1400" dirty="0">
                <a:latin typeface="Impact" panose="020B0806030902050204" pitchFamily="34" charset="0"/>
              </a:endParaRPr>
            </a:p>
          </p:txBody>
        </p:sp>
      </p:grpSp>
      <p:grpSp>
        <p:nvGrpSpPr>
          <p:cNvPr id="19" name="组合 18"/>
          <p:cNvGrpSpPr/>
          <p:nvPr/>
        </p:nvGrpSpPr>
        <p:grpSpPr>
          <a:xfrm>
            <a:off x="4854152" y="3352586"/>
            <a:ext cx="1018493" cy="1026254"/>
            <a:chOff x="4823407" y="3433269"/>
            <a:chExt cx="1018493" cy="1026254"/>
          </a:xfrm>
        </p:grpSpPr>
        <p:sp>
          <p:nvSpPr>
            <p:cNvPr id="20"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0B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0B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73010" y="3485430"/>
              <a:ext cx="365124" cy="365124"/>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p:cNvSpPr txBox="1"/>
            <p:nvPr/>
          </p:nvSpPr>
          <p:spPr>
            <a:xfrm>
              <a:off x="4873010" y="3510137"/>
              <a:ext cx="405735" cy="307777"/>
            </a:xfrm>
            <a:prstGeom prst="rect">
              <a:avLst/>
            </a:prstGeom>
            <a:noFill/>
          </p:spPr>
          <p:txBody>
            <a:bodyPr wrap="square" rtlCol="0">
              <a:spAutoFit/>
            </a:bodyPr>
            <a:lstStyle/>
            <a:p>
              <a:pPr algn="ctr"/>
              <a:r>
                <a:rPr lang="en-US" altLang="zh-CN" sz="1400" dirty="0" smtClean="0">
                  <a:latin typeface="Impact" panose="020B0806030902050204" pitchFamily="34" charset="0"/>
                </a:rPr>
                <a:t>02</a:t>
              </a:r>
              <a:endParaRPr lang="zh-CN" altLang="en-US" sz="1400" dirty="0">
                <a:latin typeface="Impact" panose="020B0806030902050204" pitchFamily="34" charset="0"/>
              </a:endParaRPr>
            </a:p>
          </p:txBody>
        </p:sp>
      </p:grpSp>
      <p:grpSp>
        <p:nvGrpSpPr>
          <p:cNvPr id="24" name="组合 23"/>
          <p:cNvGrpSpPr/>
          <p:nvPr/>
        </p:nvGrpSpPr>
        <p:grpSpPr>
          <a:xfrm>
            <a:off x="5942716" y="3352586"/>
            <a:ext cx="1018831" cy="1026254"/>
            <a:chOff x="4644008" y="3137107"/>
            <a:chExt cx="966719" cy="973763"/>
          </a:xfrm>
        </p:grpSpPr>
        <p:sp>
          <p:nvSpPr>
            <p:cNvPr id="25"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63"/>
            <p:cNvSpPr txBox="1"/>
            <p:nvPr/>
          </p:nvSpPr>
          <p:spPr>
            <a:xfrm>
              <a:off x="5225745" y="3744897"/>
              <a:ext cx="384982" cy="292035"/>
            </a:xfrm>
            <a:prstGeom prst="rect">
              <a:avLst/>
            </a:prstGeom>
            <a:noFill/>
          </p:spPr>
          <p:txBody>
            <a:bodyPr wrap="square" rtlCol="0">
              <a:spAutoFit/>
            </a:bodyPr>
            <a:lstStyle/>
            <a:p>
              <a:pPr algn="ctr"/>
              <a:r>
                <a:rPr lang="en-US" altLang="zh-CN" sz="1400" dirty="0" smtClean="0">
                  <a:latin typeface="Impact" panose="020B0806030902050204" pitchFamily="34" charset="0"/>
                </a:rPr>
                <a:t>03</a:t>
              </a:r>
              <a:endParaRPr lang="zh-CN" altLang="en-US" sz="1400" dirty="0">
                <a:latin typeface="Impact" panose="020B0806030902050204" pitchFamily="34" charset="0"/>
              </a:endParaRPr>
            </a:p>
          </p:txBody>
        </p:sp>
      </p:grpSp>
      <p:grpSp>
        <p:nvGrpSpPr>
          <p:cNvPr id="39" name="组合 38"/>
          <p:cNvGrpSpPr/>
          <p:nvPr/>
        </p:nvGrpSpPr>
        <p:grpSpPr>
          <a:xfrm>
            <a:off x="4854152" y="4797885"/>
            <a:ext cx="1018831" cy="1026254"/>
            <a:chOff x="4644008" y="3137107"/>
            <a:chExt cx="966719" cy="973763"/>
          </a:xfrm>
        </p:grpSpPr>
        <p:sp>
          <p:nvSpPr>
            <p:cNvPr id="40"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92D05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92D05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68"/>
            <p:cNvSpPr txBox="1"/>
            <p:nvPr/>
          </p:nvSpPr>
          <p:spPr>
            <a:xfrm>
              <a:off x="5225745" y="3744897"/>
              <a:ext cx="384982" cy="292035"/>
            </a:xfrm>
            <a:prstGeom prst="rect">
              <a:avLst/>
            </a:prstGeom>
            <a:noFill/>
          </p:spPr>
          <p:txBody>
            <a:bodyPr wrap="square" rtlCol="0">
              <a:spAutoFit/>
            </a:bodyPr>
            <a:lstStyle/>
            <a:p>
              <a:pPr algn="ctr"/>
              <a:r>
                <a:rPr lang="en-US" altLang="zh-CN" sz="1400" dirty="0" smtClean="0">
                  <a:latin typeface="Impact" panose="020B0806030902050204" pitchFamily="34" charset="0"/>
                </a:rPr>
                <a:t>04</a:t>
              </a:r>
              <a:endParaRPr lang="zh-CN" altLang="en-US" sz="1400" dirty="0">
                <a:latin typeface="Impact" panose="020B0806030902050204" pitchFamily="34" charset="0"/>
              </a:endParaRPr>
            </a:p>
          </p:txBody>
        </p:sp>
      </p:grpSp>
      <p:grpSp>
        <p:nvGrpSpPr>
          <p:cNvPr id="44" name="组合 43"/>
          <p:cNvGrpSpPr/>
          <p:nvPr/>
        </p:nvGrpSpPr>
        <p:grpSpPr>
          <a:xfrm>
            <a:off x="695694" y="3382476"/>
            <a:ext cx="4069514" cy="1315698"/>
            <a:chOff x="997338" y="3464644"/>
            <a:chExt cx="3278191" cy="1059859"/>
          </a:xfrm>
        </p:grpSpPr>
        <p:sp>
          <p:nvSpPr>
            <p:cNvPr id="45" name="椭圆 44"/>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燕尾形 45"/>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TextBox 71"/>
            <p:cNvSpPr txBox="1"/>
            <p:nvPr/>
          </p:nvSpPr>
          <p:spPr>
            <a:xfrm>
              <a:off x="1449513" y="3484456"/>
              <a:ext cx="2208676" cy="322308"/>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latin typeface="微软雅黑" panose="020B0503020204020204" pitchFamily="34" charset="-122"/>
                <a:ea typeface="微软雅黑" panose="020B0503020204020204" pitchFamily="34" charset="-122"/>
              </a:endParaRPr>
            </a:p>
          </p:txBody>
        </p:sp>
        <p:sp>
          <p:nvSpPr>
            <p:cNvPr id="48" name="TextBox 72"/>
            <p:cNvSpPr txBox="1"/>
            <p:nvPr/>
          </p:nvSpPr>
          <p:spPr>
            <a:xfrm>
              <a:off x="1449512" y="3855094"/>
              <a:ext cx="2826017" cy="669409"/>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49" name="组合 48"/>
          <p:cNvGrpSpPr/>
          <p:nvPr/>
        </p:nvGrpSpPr>
        <p:grpSpPr>
          <a:xfrm>
            <a:off x="1417865" y="1671755"/>
            <a:ext cx="4069514" cy="1322696"/>
            <a:chOff x="997338" y="3464644"/>
            <a:chExt cx="3231537" cy="1050332"/>
          </a:xfrm>
        </p:grpSpPr>
        <p:sp>
          <p:nvSpPr>
            <p:cNvPr id="50" name="椭圆 49"/>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燕尾形 50"/>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TextBox 76"/>
            <p:cNvSpPr txBox="1"/>
            <p:nvPr/>
          </p:nvSpPr>
          <p:spPr>
            <a:xfrm>
              <a:off x="1449513" y="3484456"/>
              <a:ext cx="2208676" cy="317721"/>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latin typeface="微软雅黑" panose="020B0503020204020204" pitchFamily="34" charset="-122"/>
                <a:ea typeface="微软雅黑" panose="020B0503020204020204" pitchFamily="34" charset="-122"/>
              </a:endParaRPr>
            </a:p>
          </p:txBody>
        </p:sp>
        <p:sp>
          <p:nvSpPr>
            <p:cNvPr id="53" name="TextBox 77"/>
            <p:cNvSpPr txBox="1"/>
            <p:nvPr/>
          </p:nvSpPr>
          <p:spPr>
            <a:xfrm>
              <a:off x="1449512" y="3855094"/>
              <a:ext cx="2779363" cy="659882"/>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54" name="组合 53"/>
          <p:cNvGrpSpPr/>
          <p:nvPr/>
        </p:nvGrpSpPr>
        <p:grpSpPr>
          <a:xfrm>
            <a:off x="6451962" y="4812285"/>
            <a:ext cx="4188512" cy="1334453"/>
            <a:chOff x="997338" y="3464644"/>
            <a:chExt cx="3248357" cy="1034921"/>
          </a:xfrm>
        </p:grpSpPr>
        <p:sp>
          <p:nvSpPr>
            <p:cNvPr id="55" name="椭圆 54"/>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燕尾形 55"/>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TextBox 84"/>
            <p:cNvSpPr txBox="1"/>
            <p:nvPr/>
          </p:nvSpPr>
          <p:spPr>
            <a:xfrm>
              <a:off x="1449513" y="3484456"/>
              <a:ext cx="2208676" cy="310301"/>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latin typeface="微软雅黑" panose="020B0503020204020204" pitchFamily="34" charset="-122"/>
                <a:ea typeface="微软雅黑" panose="020B0503020204020204" pitchFamily="34" charset="-122"/>
              </a:endParaRPr>
            </a:p>
          </p:txBody>
        </p:sp>
        <p:sp>
          <p:nvSpPr>
            <p:cNvPr id="58" name="TextBox 95"/>
            <p:cNvSpPr txBox="1"/>
            <p:nvPr/>
          </p:nvSpPr>
          <p:spPr>
            <a:xfrm>
              <a:off x="1449512" y="3855094"/>
              <a:ext cx="2796183" cy="644471"/>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59" name="组合 58"/>
          <p:cNvGrpSpPr/>
          <p:nvPr/>
        </p:nvGrpSpPr>
        <p:grpSpPr>
          <a:xfrm>
            <a:off x="7314364" y="2981460"/>
            <a:ext cx="4213617" cy="1345376"/>
            <a:chOff x="997338" y="3464644"/>
            <a:chExt cx="3198432" cy="1021235"/>
          </a:xfrm>
        </p:grpSpPr>
        <p:sp>
          <p:nvSpPr>
            <p:cNvPr id="60" name="椭圆 59"/>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燕尾形 60"/>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TextBox 99"/>
            <p:cNvSpPr txBox="1"/>
            <p:nvPr/>
          </p:nvSpPr>
          <p:spPr>
            <a:xfrm>
              <a:off x="1449513" y="3484456"/>
              <a:ext cx="2208676" cy="303712"/>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latin typeface="微软雅黑" panose="020B0503020204020204" pitchFamily="34" charset="-122"/>
                <a:ea typeface="微软雅黑" panose="020B0503020204020204" pitchFamily="34" charset="-122"/>
              </a:endParaRPr>
            </a:p>
          </p:txBody>
        </p:sp>
        <p:sp>
          <p:nvSpPr>
            <p:cNvPr id="63" name="TextBox 100"/>
            <p:cNvSpPr txBox="1"/>
            <p:nvPr/>
          </p:nvSpPr>
          <p:spPr>
            <a:xfrm>
              <a:off x="1449512" y="3855094"/>
              <a:ext cx="2746258" cy="630785"/>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spTree>
    <p:extLst>
      <p:ext uri="{BB962C8B-B14F-4D97-AF65-F5344CB8AC3E}">
        <p14:creationId xmlns:p14="http://schemas.microsoft.com/office/powerpoint/2010/main" val="431179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p:tgtEl>
                                          <p:spTgt spid="14"/>
                                        </p:tgtEl>
                                        <p:attrNameLst>
                                          <p:attrName>ppt_y</p:attrName>
                                        </p:attrNameLst>
                                      </p:cBhvr>
                                      <p:tavLst>
                                        <p:tav tm="0">
                                          <p:val>
                                            <p:strVal val="#ppt_y+#ppt_h*1.125000"/>
                                          </p:val>
                                        </p:tav>
                                        <p:tav tm="100000">
                                          <p:val>
                                            <p:strVal val="#ppt_y"/>
                                          </p:val>
                                        </p:tav>
                                      </p:tavLst>
                                    </p:anim>
                                    <p:animEffect transition="in" filter="wipe(up)">
                                      <p:cBhvr>
                                        <p:cTn id="8" dur="250"/>
                                        <p:tgtEl>
                                          <p:spTgt spid="14"/>
                                        </p:tgtEl>
                                      </p:cBhvr>
                                    </p:animEffect>
                                  </p:childTnLst>
                                </p:cTn>
                              </p:par>
                            </p:childTnLst>
                          </p:cTn>
                        </p:par>
                        <p:par>
                          <p:cTn id="9" fill="hold">
                            <p:stCondLst>
                              <p:cond delay="250"/>
                            </p:stCondLst>
                            <p:childTnLst>
                              <p:par>
                                <p:cTn id="10" presetID="1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250"/>
                                        <p:tgtEl>
                                          <p:spTgt spid="19"/>
                                        </p:tgtEl>
                                        <p:attrNameLst>
                                          <p:attrName>ppt_y</p:attrName>
                                        </p:attrNameLst>
                                      </p:cBhvr>
                                      <p:tavLst>
                                        <p:tav tm="0">
                                          <p:val>
                                            <p:strVal val="#ppt_y+#ppt_h*1.125000"/>
                                          </p:val>
                                        </p:tav>
                                        <p:tav tm="100000">
                                          <p:val>
                                            <p:strVal val="#ppt_y"/>
                                          </p:val>
                                        </p:tav>
                                      </p:tavLst>
                                    </p:anim>
                                    <p:animEffect transition="in" filter="wipe(up)">
                                      <p:cBhvr>
                                        <p:cTn id="13" dur="250"/>
                                        <p:tgtEl>
                                          <p:spTgt spid="19"/>
                                        </p:tgtEl>
                                      </p:cBhvr>
                                    </p:animEffect>
                                  </p:childTnLst>
                                </p:cTn>
                              </p:par>
                            </p:childTnLst>
                          </p:cTn>
                        </p:par>
                        <p:par>
                          <p:cTn id="14" fill="hold">
                            <p:stCondLst>
                              <p:cond delay="500"/>
                            </p:stCondLst>
                            <p:childTnLst>
                              <p:par>
                                <p:cTn id="15" presetID="1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p:tgtEl>
                                          <p:spTgt spid="24"/>
                                        </p:tgtEl>
                                        <p:attrNameLst>
                                          <p:attrName>ppt_y</p:attrName>
                                        </p:attrNameLst>
                                      </p:cBhvr>
                                      <p:tavLst>
                                        <p:tav tm="0">
                                          <p:val>
                                            <p:strVal val="#ppt_y+#ppt_h*1.125000"/>
                                          </p:val>
                                        </p:tav>
                                        <p:tav tm="100000">
                                          <p:val>
                                            <p:strVal val="#ppt_y"/>
                                          </p:val>
                                        </p:tav>
                                      </p:tavLst>
                                    </p:anim>
                                    <p:animEffect transition="in" filter="wipe(up)">
                                      <p:cBhvr>
                                        <p:cTn id="18" dur="250"/>
                                        <p:tgtEl>
                                          <p:spTgt spid="24"/>
                                        </p:tgtEl>
                                      </p:cBhvr>
                                    </p:animEffect>
                                  </p:childTnLst>
                                </p:cTn>
                              </p:par>
                            </p:childTnLst>
                          </p:cTn>
                        </p:par>
                        <p:par>
                          <p:cTn id="19" fill="hold">
                            <p:stCondLst>
                              <p:cond delay="750"/>
                            </p:stCondLst>
                            <p:childTnLst>
                              <p:par>
                                <p:cTn id="20" presetID="12" presetClass="entr" presetSubtype="4"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250"/>
                                        <p:tgtEl>
                                          <p:spTgt spid="39"/>
                                        </p:tgtEl>
                                        <p:attrNameLst>
                                          <p:attrName>ppt_y</p:attrName>
                                        </p:attrNameLst>
                                      </p:cBhvr>
                                      <p:tavLst>
                                        <p:tav tm="0">
                                          <p:val>
                                            <p:strVal val="#ppt_y+#ppt_h*1.125000"/>
                                          </p:val>
                                        </p:tav>
                                        <p:tav tm="100000">
                                          <p:val>
                                            <p:strVal val="#ppt_y"/>
                                          </p:val>
                                        </p:tav>
                                      </p:tavLst>
                                    </p:anim>
                                    <p:animEffect transition="in" filter="wipe(up)">
                                      <p:cBhvr>
                                        <p:cTn id="23" dur="250"/>
                                        <p:tgtEl>
                                          <p:spTgt spid="39"/>
                                        </p:tgtEl>
                                      </p:cBhvr>
                                    </p:animEffec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up)">
                                      <p:cBhvr>
                                        <p:cTn id="27" dur="500"/>
                                        <p:tgtEl>
                                          <p:spTgt spid="49"/>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up)">
                                      <p:cBhvr>
                                        <p:cTn id="31" dur="500"/>
                                        <p:tgtEl>
                                          <p:spTgt spid="44"/>
                                        </p:tgtEl>
                                      </p:cBhvr>
                                    </p:animEffect>
                                  </p:childTnLst>
                                </p:cTn>
                              </p:par>
                            </p:childTnLst>
                          </p:cTn>
                        </p:par>
                        <p:par>
                          <p:cTn id="32" fill="hold">
                            <p:stCondLst>
                              <p:cond delay="2000"/>
                            </p:stCondLst>
                            <p:childTnLst>
                              <p:par>
                                <p:cTn id="33" presetID="22"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childTnLst>
                          </p:cTn>
                        </p:par>
                        <p:par>
                          <p:cTn id="36" fill="hold">
                            <p:stCondLst>
                              <p:cond delay="2500"/>
                            </p:stCondLst>
                            <p:childTnLst>
                              <p:par>
                                <p:cTn id="37" presetID="22" presetClass="entr" presetSubtype="1"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1.4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cxnSp>
        <p:nvCxnSpPr>
          <p:cNvPr id="4" name="直接连接符 3"/>
          <p:cNvCxnSpPr/>
          <p:nvPr/>
        </p:nvCxnSpPr>
        <p:spPr>
          <a:xfrm>
            <a:off x="5516087" y="2045683"/>
            <a:ext cx="0" cy="32744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101917" y="1877198"/>
            <a:ext cx="4998651" cy="2308324"/>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6101917" y="3970079"/>
            <a:ext cx="4998651" cy="2308324"/>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8753" y="2132596"/>
            <a:ext cx="4119305" cy="2991645"/>
          </a:xfrm>
          <a:prstGeom prst="rect">
            <a:avLst/>
          </a:prstGeom>
        </p:spPr>
      </p:pic>
    </p:spTree>
    <p:extLst>
      <p:ext uri="{BB962C8B-B14F-4D97-AF65-F5344CB8AC3E}">
        <p14:creationId xmlns:p14="http://schemas.microsoft.com/office/powerpoint/2010/main" val="2985189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1.4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8" name="Group 2"/>
          <p:cNvGrpSpPr>
            <a:grpSpLocks/>
          </p:cNvGrpSpPr>
          <p:nvPr/>
        </p:nvGrpSpPr>
        <p:grpSpPr bwMode="auto">
          <a:xfrm rot="-1142007">
            <a:off x="1419629" y="2042571"/>
            <a:ext cx="2292350" cy="2292350"/>
            <a:chOff x="0" y="0"/>
            <a:chExt cx="1200" cy="1200"/>
          </a:xfrm>
        </p:grpSpPr>
        <p:sp>
          <p:nvSpPr>
            <p:cNvPr id="9"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 name="Group 4"/>
            <p:cNvGrpSpPr>
              <a:grpSpLocks/>
            </p:cNvGrpSpPr>
            <p:nvPr/>
          </p:nvGrpSpPr>
          <p:grpSpPr bwMode="auto">
            <a:xfrm>
              <a:off x="456" y="0"/>
              <a:ext cx="288" cy="1200"/>
              <a:chOff x="0" y="0"/>
              <a:chExt cx="288" cy="1200"/>
            </a:xfrm>
          </p:grpSpPr>
          <p:sp>
            <p:nvSpPr>
              <p:cNvPr id="20"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 name="Group 7"/>
            <p:cNvGrpSpPr>
              <a:grpSpLocks/>
            </p:cNvGrpSpPr>
            <p:nvPr/>
          </p:nvGrpSpPr>
          <p:grpSpPr bwMode="auto">
            <a:xfrm rot="-5400000">
              <a:off x="456" y="0"/>
              <a:ext cx="288" cy="1200"/>
              <a:chOff x="0" y="0"/>
              <a:chExt cx="288" cy="1200"/>
            </a:xfrm>
          </p:grpSpPr>
          <p:sp>
            <p:nvSpPr>
              <p:cNvPr id="18"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2" name="Group 10"/>
            <p:cNvGrpSpPr>
              <a:grpSpLocks/>
            </p:cNvGrpSpPr>
            <p:nvPr/>
          </p:nvGrpSpPr>
          <p:grpSpPr bwMode="auto">
            <a:xfrm rot="-2700000">
              <a:off x="456" y="0"/>
              <a:ext cx="288" cy="1200"/>
              <a:chOff x="0" y="0"/>
              <a:chExt cx="288" cy="1200"/>
            </a:xfrm>
          </p:grpSpPr>
          <p:sp>
            <p:nvSpPr>
              <p:cNvPr id="16"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3" name="Group 13"/>
            <p:cNvGrpSpPr>
              <a:grpSpLocks/>
            </p:cNvGrpSpPr>
            <p:nvPr/>
          </p:nvGrpSpPr>
          <p:grpSpPr bwMode="auto">
            <a:xfrm rot="2700000" flipH="1">
              <a:off x="457" y="0"/>
              <a:ext cx="288" cy="1200"/>
              <a:chOff x="0" y="0"/>
              <a:chExt cx="288" cy="1200"/>
            </a:xfrm>
          </p:grpSpPr>
          <p:sp>
            <p:nvSpPr>
              <p:cNvPr id="14"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2" name="Group 16"/>
          <p:cNvGrpSpPr>
            <a:grpSpLocks/>
          </p:cNvGrpSpPr>
          <p:nvPr/>
        </p:nvGrpSpPr>
        <p:grpSpPr bwMode="auto">
          <a:xfrm rot="-1142007">
            <a:off x="1419629" y="2042571"/>
            <a:ext cx="2292350" cy="2292350"/>
            <a:chOff x="0" y="0"/>
            <a:chExt cx="1200" cy="1200"/>
          </a:xfrm>
          <a:solidFill>
            <a:srgbClr val="00B0F0"/>
          </a:solidFill>
        </p:grpSpPr>
        <p:sp>
          <p:nvSpPr>
            <p:cNvPr id="23"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4" name="Group 18"/>
            <p:cNvGrpSpPr>
              <a:grpSpLocks/>
            </p:cNvGrpSpPr>
            <p:nvPr/>
          </p:nvGrpSpPr>
          <p:grpSpPr bwMode="auto">
            <a:xfrm>
              <a:off x="456" y="0"/>
              <a:ext cx="288" cy="1200"/>
              <a:chOff x="0" y="0"/>
              <a:chExt cx="288" cy="1200"/>
            </a:xfrm>
            <a:grpFill/>
          </p:grpSpPr>
          <p:sp>
            <p:nvSpPr>
              <p:cNvPr id="34"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 name="Group 21"/>
            <p:cNvGrpSpPr>
              <a:grpSpLocks/>
            </p:cNvGrpSpPr>
            <p:nvPr/>
          </p:nvGrpSpPr>
          <p:grpSpPr bwMode="auto">
            <a:xfrm rot="-5400000">
              <a:off x="456" y="0"/>
              <a:ext cx="288" cy="1200"/>
              <a:chOff x="0" y="0"/>
              <a:chExt cx="288" cy="1200"/>
            </a:xfrm>
            <a:grpFill/>
          </p:grpSpPr>
          <p:sp>
            <p:nvSpPr>
              <p:cNvPr id="32"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 name="Group 24"/>
            <p:cNvGrpSpPr>
              <a:grpSpLocks/>
            </p:cNvGrpSpPr>
            <p:nvPr/>
          </p:nvGrpSpPr>
          <p:grpSpPr bwMode="auto">
            <a:xfrm rot="-2700000">
              <a:off x="456" y="0"/>
              <a:ext cx="288" cy="1200"/>
              <a:chOff x="0" y="0"/>
              <a:chExt cx="288" cy="1200"/>
            </a:xfrm>
            <a:grpFill/>
          </p:grpSpPr>
          <p:sp>
            <p:nvSpPr>
              <p:cNvPr id="30"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7" name="Group 27"/>
            <p:cNvGrpSpPr>
              <a:grpSpLocks/>
            </p:cNvGrpSpPr>
            <p:nvPr/>
          </p:nvGrpSpPr>
          <p:grpSpPr bwMode="auto">
            <a:xfrm rot="2700000" flipH="1">
              <a:off x="457" y="0"/>
              <a:ext cx="288" cy="1200"/>
              <a:chOff x="0" y="0"/>
              <a:chExt cx="288" cy="1200"/>
            </a:xfrm>
            <a:grpFill/>
          </p:grpSpPr>
          <p:sp>
            <p:nvSpPr>
              <p:cNvPr id="28"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6" name="Group 30"/>
          <p:cNvGrpSpPr>
            <a:grpSpLocks/>
          </p:cNvGrpSpPr>
          <p:nvPr/>
        </p:nvGrpSpPr>
        <p:grpSpPr bwMode="auto">
          <a:xfrm>
            <a:off x="3342092" y="2628359"/>
            <a:ext cx="3148012" cy="3148012"/>
            <a:chOff x="0" y="0"/>
            <a:chExt cx="1200" cy="1200"/>
          </a:xfrm>
        </p:grpSpPr>
        <p:sp>
          <p:nvSpPr>
            <p:cNvPr id="37"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8" name="Group 32"/>
            <p:cNvGrpSpPr>
              <a:grpSpLocks/>
            </p:cNvGrpSpPr>
            <p:nvPr/>
          </p:nvGrpSpPr>
          <p:grpSpPr bwMode="auto">
            <a:xfrm>
              <a:off x="456" y="0"/>
              <a:ext cx="288" cy="1200"/>
              <a:chOff x="0" y="0"/>
              <a:chExt cx="288" cy="1200"/>
            </a:xfrm>
          </p:grpSpPr>
          <p:sp>
            <p:nvSpPr>
              <p:cNvPr id="48"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9" name="Group 35"/>
            <p:cNvGrpSpPr>
              <a:grpSpLocks/>
            </p:cNvGrpSpPr>
            <p:nvPr/>
          </p:nvGrpSpPr>
          <p:grpSpPr bwMode="auto">
            <a:xfrm rot="-5400000">
              <a:off x="456" y="0"/>
              <a:ext cx="288" cy="1200"/>
              <a:chOff x="0" y="0"/>
              <a:chExt cx="288" cy="1200"/>
            </a:xfrm>
          </p:grpSpPr>
          <p:sp>
            <p:nvSpPr>
              <p:cNvPr id="46"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7"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0" name="Group 38"/>
            <p:cNvGrpSpPr>
              <a:grpSpLocks/>
            </p:cNvGrpSpPr>
            <p:nvPr/>
          </p:nvGrpSpPr>
          <p:grpSpPr bwMode="auto">
            <a:xfrm rot="-2700000">
              <a:off x="456" y="0"/>
              <a:ext cx="288" cy="1200"/>
              <a:chOff x="0" y="0"/>
              <a:chExt cx="288" cy="1200"/>
            </a:xfrm>
          </p:grpSpPr>
          <p:sp>
            <p:nvSpPr>
              <p:cNvPr id="44"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1" name="Group 41"/>
            <p:cNvGrpSpPr>
              <a:grpSpLocks/>
            </p:cNvGrpSpPr>
            <p:nvPr/>
          </p:nvGrpSpPr>
          <p:grpSpPr bwMode="auto">
            <a:xfrm rot="2700000" flipH="1">
              <a:off x="457" y="0"/>
              <a:ext cx="288" cy="1200"/>
              <a:chOff x="0" y="0"/>
              <a:chExt cx="288" cy="1200"/>
            </a:xfrm>
          </p:grpSpPr>
          <p:sp>
            <p:nvSpPr>
              <p:cNvPr id="42"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3"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50" name="Group 44"/>
          <p:cNvGrpSpPr>
            <a:grpSpLocks/>
          </p:cNvGrpSpPr>
          <p:nvPr/>
        </p:nvGrpSpPr>
        <p:grpSpPr bwMode="auto">
          <a:xfrm>
            <a:off x="3335742" y="2629946"/>
            <a:ext cx="3155950" cy="3155950"/>
            <a:chOff x="0" y="0"/>
            <a:chExt cx="1200" cy="1200"/>
          </a:xfrm>
          <a:solidFill>
            <a:srgbClr val="0070C0"/>
          </a:solidFill>
        </p:grpSpPr>
        <p:sp>
          <p:nvSpPr>
            <p:cNvPr id="51"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2" name="Group 46"/>
            <p:cNvGrpSpPr>
              <a:grpSpLocks/>
            </p:cNvGrpSpPr>
            <p:nvPr/>
          </p:nvGrpSpPr>
          <p:grpSpPr bwMode="auto">
            <a:xfrm>
              <a:off x="456" y="0"/>
              <a:ext cx="288" cy="1200"/>
              <a:chOff x="0" y="0"/>
              <a:chExt cx="288" cy="1200"/>
            </a:xfrm>
            <a:grpFill/>
          </p:grpSpPr>
          <p:sp>
            <p:nvSpPr>
              <p:cNvPr id="62"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3" name="Group 49"/>
            <p:cNvGrpSpPr>
              <a:grpSpLocks/>
            </p:cNvGrpSpPr>
            <p:nvPr/>
          </p:nvGrpSpPr>
          <p:grpSpPr bwMode="auto">
            <a:xfrm rot="-5400000">
              <a:off x="456" y="0"/>
              <a:ext cx="288" cy="1200"/>
              <a:chOff x="0" y="0"/>
              <a:chExt cx="288" cy="1200"/>
            </a:xfrm>
            <a:grpFill/>
          </p:grpSpPr>
          <p:sp>
            <p:nvSpPr>
              <p:cNvPr id="60"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4" name="Group 52"/>
            <p:cNvGrpSpPr>
              <a:grpSpLocks/>
            </p:cNvGrpSpPr>
            <p:nvPr/>
          </p:nvGrpSpPr>
          <p:grpSpPr bwMode="auto">
            <a:xfrm rot="-2700000">
              <a:off x="456" y="0"/>
              <a:ext cx="288" cy="1200"/>
              <a:chOff x="0" y="0"/>
              <a:chExt cx="288" cy="1200"/>
            </a:xfrm>
            <a:grpFill/>
          </p:grpSpPr>
          <p:sp>
            <p:nvSpPr>
              <p:cNvPr id="58"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5" name="Group 55"/>
            <p:cNvGrpSpPr>
              <a:grpSpLocks/>
            </p:cNvGrpSpPr>
            <p:nvPr/>
          </p:nvGrpSpPr>
          <p:grpSpPr bwMode="auto">
            <a:xfrm rot="2700000" flipH="1">
              <a:off x="457" y="0"/>
              <a:ext cx="288" cy="1200"/>
              <a:chOff x="0" y="0"/>
              <a:chExt cx="288" cy="1200"/>
            </a:xfrm>
            <a:grpFill/>
          </p:grpSpPr>
          <p:sp>
            <p:nvSpPr>
              <p:cNvPr id="56"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7"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64" name="Group 58"/>
          <p:cNvGrpSpPr>
            <a:grpSpLocks/>
          </p:cNvGrpSpPr>
          <p:nvPr/>
        </p:nvGrpSpPr>
        <p:grpSpPr bwMode="auto">
          <a:xfrm rot="1282349">
            <a:off x="6099579" y="1698084"/>
            <a:ext cx="2801938" cy="2801937"/>
            <a:chOff x="0" y="0"/>
            <a:chExt cx="1200" cy="1200"/>
          </a:xfrm>
        </p:grpSpPr>
        <p:sp>
          <p:nvSpPr>
            <p:cNvPr id="65"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6" name="Group 60"/>
            <p:cNvGrpSpPr>
              <a:grpSpLocks/>
            </p:cNvGrpSpPr>
            <p:nvPr/>
          </p:nvGrpSpPr>
          <p:grpSpPr bwMode="auto">
            <a:xfrm>
              <a:off x="456" y="0"/>
              <a:ext cx="288" cy="1200"/>
              <a:chOff x="0" y="0"/>
              <a:chExt cx="288" cy="1200"/>
            </a:xfrm>
          </p:grpSpPr>
          <p:sp>
            <p:nvSpPr>
              <p:cNvPr id="76"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7" name="Group 63"/>
            <p:cNvGrpSpPr>
              <a:grpSpLocks/>
            </p:cNvGrpSpPr>
            <p:nvPr/>
          </p:nvGrpSpPr>
          <p:grpSpPr bwMode="auto">
            <a:xfrm rot="-5400000">
              <a:off x="456" y="0"/>
              <a:ext cx="288" cy="1200"/>
              <a:chOff x="0" y="0"/>
              <a:chExt cx="288" cy="1200"/>
            </a:xfrm>
          </p:grpSpPr>
          <p:sp>
            <p:nvSpPr>
              <p:cNvPr id="74"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8" name="Group 66"/>
            <p:cNvGrpSpPr>
              <a:grpSpLocks/>
            </p:cNvGrpSpPr>
            <p:nvPr/>
          </p:nvGrpSpPr>
          <p:grpSpPr bwMode="auto">
            <a:xfrm rot="-2700000">
              <a:off x="456" y="0"/>
              <a:ext cx="288" cy="1200"/>
              <a:chOff x="0" y="0"/>
              <a:chExt cx="288" cy="1200"/>
            </a:xfrm>
          </p:grpSpPr>
          <p:sp>
            <p:nvSpPr>
              <p:cNvPr id="72"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9" name="Group 69"/>
            <p:cNvGrpSpPr>
              <a:grpSpLocks/>
            </p:cNvGrpSpPr>
            <p:nvPr/>
          </p:nvGrpSpPr>
          <p:grpSpPr bwMode="auto">
            <a:xfrm rot="2700000" flipH="1">
              <a:off x="457" y="0"/>
              <a:ext cx="288" cy="1200"/>
              <a:chOff x="0" y="0"/>
              <a:chExt cx="288" cy="1200"/>
            </a:xfrm>
          </p:grpSpPr>
          <p:sp>
            <p:nvSpPr>
              <p:cNvPr id="70"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8" name="Group 72"/>
          <p:cNvGrpSpPr>
            <a:grpSpLocks/>
          </p:cNvGrpSpPr>
          <p:nvPr/>
        </p:nvGrpSpPr>
        <p:grpSpPr bwMode="auto">
          <a:xfrm rot="1283135">
            <a:off x="6093229" y="1699671"/>
            <a:ext cx="2808288" cy="2808288"/>
            <a:chOff x="0" y="0"/>
            <a:chExt cx="1200" cy="1200"/>
          </a:xfrm>
          <a:solidFill>
            <a:srgbClr val="00B050"/>
          </a:solidFill>
        </p:grpSpPr>
        <p:sp>
          <p:nvSpPr>
            <p:cNvPr id="79"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0" name="Group 74"/>
            <p:cNvGrpSpPr>
              <a:grpSpLocks/>
            </p:cNvGrpSpPr>
            <p:nvPr/>
          </p:nvGrpSpPr>
          <p:grpSpPr bwMode="auto">
            <a:xfrm>
              <a:off x="456" y="0"/>
              <a:ext cx="288" cy="1200"/>
              <a:chOff x="0" y="0"/>
              <a:chExt cx="288" cy="1200"/>
            </a:xfrm>
            <a:grpFill/>
          </p:grpSpPr>
          <p:sp>
            <p:nvSpPr>
              <p:cNvPr id="90"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1" name="Group 77"/>
            <p:cNvGrpSpPr>
              <a:grpSpLocks/>
            </p:cNvGrpSpPr>
            <p:nvPr/>
          </p:nvGrpSpPr>
          <p:grpSpPr bwMode="auto">
            <a:xfrm rot="-5400000">
              <a:off x="456" y="0"/>
              <a:ext cx="288" cy="1200"/>
              <a:chOff x="0" y="0"/>
              <a:chExt cx="288" cy="1200"/>
            </a:xfrm>
            <a:grpFill/>
          </p:grpSpPr>
          <p:sp>
            <p:nvSpPr>
              <p:cNvPr id="88"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 name="Group 80"/>
            <p:cNvGrpSpPr>
              <a:grpSpLocks/>
            </p:cNvGrpSpPr>
            <p:nvPr/>
          </p:nvGrpSpPr>
          <p:grpSpPr bwMode="auto">
            <a:xfrm rot="-2700000">
              <a:off x="456" y="0"/>
              <a:ext cx="288" cy="1200"/>
              <a:chOff x="0" y="0"/>
              <a:chExt cx="288" cy="1200"/>
            </a:xfrm>
            <a:grpFill/>
          </p:grpSpPr>
          <p:sp>
            <p:nvSpPr>
              <p:cNvPr id="86"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3" name="Group 83"/>
            <p:cNvGrpSpPr>
              <a:grpSpLocks/>
            </p:cNvGrpSpPr>
            <p:nvPr/>
          </p:nvGrpSpPr>
          <p:grpSpPr bwMode="auto">
            <a:xfrm rot="2700000" flipH="1">
              <a:off x="457" y="0"/>
              <a:ext cx="288" cy="1200"/>
              <a:chOff x="0" y="0"/>
              <a:chExt cx="288" cy="1200"/>
            </a:xfrm>
            <a:grpFill/>
          </p:grpSpPr>
          <p:sp>
            <p:nvSpPr>
              <p:cNvPr id="84"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92" name="Group 86"/>
          <p:cNvGrpSpPr>
            <a:grpSpLocks/>
          </p:cNvGrpSpPr>
          <p:nvPr/>
        </p:nvGrpSpPr>
        <p:grpSpPr bwMode="auto">
          <a:xfrm>
            <a:off x="8626879" y="2904584"/>
            <a:ext cx="2227263" cy="2227262"/>
            <a:chOff x="0" y="0"/>
            <a:chExt cx="1200" cy="1200"/>
          </a:xfrm>
        </p:grpSpPr>
        <p:sp>
          <p:nvSpPr>
            <p:cNvPr id="93"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4" name="Group 88"/>
            <p:cNvGrpSpPr>
              <a:grpSpLocks/>
            </p:cNvGrpSpPr>
            <p:nvPr/>
          </p:nvGrpSpPr>
          <p:grpSpPr bwMode="auto">
            <a:xfrm>
              <a:off x="456" y="0"/>
              <a:ext cx="288" cy="1200"/>
              <a:chOff x="0" y="0"/>
              <a:chExt cx="288" cy="1200"/>
            </a:xfrm>
          </p:grpSpPr>
          <p:sp>
            <p:nvSpPr>
              <p:cNvPr id="104"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5" name="Group 91"/>
            <p:cNvGrpSpPr>
              <a:grpSpLocks/>
            </p:cNvGrpSpPr>
            <p:nvPr/>
          </p:nvGrpSpPr>
          <p:grpSpPr bwMode="auto">
            <a:xfrm rot="-5400000">
              <a:off x="456" y="0"/>
              <a:ext cx="288" cy="1200"/>
              <a:chOff x="0" y="0"/>
              <a:chExt cx="288" cy="1200"/>
            </a:xfrm>
          </p:grpSpPr>
          <p:sp>
            <p:nvSpPr>
              <p:cNvPr id="102"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6" name="Group 94"/>
            <p:cNvGrpSpPr>
              <a:grpSpLocks/>
            </p:cNvGrpSpPr>
            <p:nvPr/>
          </p:nvGrpSpPr>
          <p:grpSpPr bwMode="auto">
            <a:xfrm rot="-2700000">
              <a:off x="456" y="0"/>
              <a:ext cx="288" cy="1200"/>
              <a:chOff x="0" y="0"/>
              <a:chExt cx="288" cy="1200"/>
            </a:xfrm>
          </p:grpSpPr>
          <p:sp>
            <p:nvSpPr>
              <p:cNvPr id="100"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1"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7" name="Group 97"/>
            <p:cNvGrpSpPr>
              <a:grpSpLocks/>
            </p:cNvGrpSpPr>
            <p:nvPr/>
          </p:nvGrpSpPr>
          <p:grpSpPr bwMode="auto">
            <a:xfrm rot="2700000" flipH="1">
              <a:off x="457" y="0"/>
              <a:ext cx="288" cy="1200"/>
              <a:chOff x="0" y="0"/>
              <a:chExt cx="288" cy="1200"/>
            </a:xfrm>
          </p:grpSpPr>
          <p:sp>
            <p:nvSpPr>
              <p:cNvPr id="98"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9"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6" name="Group 100"/>
          <p:cNvGrpSpPr>
            <a:grpSpLocks/>
          </p:cNvGrpSpPr>
          <p:nvPr/>
        </p:nvGrpSpPr>
        <p:grpSpPr bwMode="auto">
          <a:xfrm>
            <a:off x="8620529" y="2906171"/>
            <a:ext cx="2233613" cy="2233613"/>
            <a:chOff x="0" y="0"/>
            <a:chExt cx="1200" cy="1200"/>
          </a:xfrm>
          <a:solidFill>
            <a:srgbClr val="92D050"/>
          </a:solidFill>
        </p:grpSpPr>
        <p:sp>
          <p:nvSpPr>
            <p:cNvPr id="107"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8" name="Group 102"/>
            <p:cNvGrpSpPr>
              <a:grpSpLocks/>
            </p:cNvGrpSpPr>
            <p:nvPr/>
          </p:nvGrpSpPr>
          <p:grpSpPr bwMode="auto">
            <a:xfrm>
              <a:off x="456" y="0"/>
              <a:ext cx="288" cy="1200"/>
              <a:chOff x="0" y="0"/>
              <a:chExt cx="288" cy="1200"/>
            </a:xfrm>
            <a:grpFill/>
          </p:grpSpPr>
          <p:sp>
            <p:nvSpPr>
              <p:cNvPr id="118"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9" name="Group 105"/>
            <p:cNvGrpSpPr>
              <a:grpSpLocks/>
            </p:cNvGrpSpPr>
            <p:nvPr/>
          </p:nvGrpSpPr>
          <p:grpSpPr bwMode="auto">
            <a:xfrm rot="-5400000">
              <a:off x="456" y="0"/>
              <a:ext cx="288" cy="1200"/>
              <a:chOff x="0" y="0"/>
              <a:chExt cx="288" cy="1200"/>
            </a:xfrm>
            <a:grpFill/>
          </p:grpSpPr>
          <p:sp>
            <p:nvSpPr>
              <p:cNvPr id="116"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0" name="Group 108"/>
            <p:cNvGrpSpPr>
              <a:grpSpLocks/>
            </p:cNvGrpSpPr>
            <p:nvPr/>
          </p:nvGrpSpPr>
          <p:grpSpPr bwMode="auto">
            <a:xfrm rot="-2700000">
              <a:off x="456" y="0"/>
              <a:ext cx="288" cy="1200"/>
              <a:chOff x="0" y="0"/>
              <a:chExt cx="288" cy="1200"/>
            </a:xfrm>
            <a:grpFill/>
          </p:grpSpPr>
          <p:sp>
            <p:nvSpPr>
              <p:cNvPr id="114"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1" name="Group 111"/>
            <p:cNvGrpSpPr>
              <a:grpSpLocks/>
            </p:cNvGrpSpPr>
            <p:nvPr/>
          </p:nvGrpSpPr>
          <p:grpSpPr bwMode="auto">
            <a:xfrm rot="2700000" flipH="1">
              <a:off x="457" y="0"/>
              <a:ext cx="288" cy="1200"/>
              <a:chOff x="0" y="0"/>
              <a:chExt cx="288" cy="1200"/>
            </a:xfrm>
            <a:grpFill/>
          </p:grpSpPr>
          <p:sp>
            <p:nvSpPr>
              <p:cNvPr id="112"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20" name="AutoShape 143"/>
          <p:cNvSpPr>
            <a:spLocks noChangeArrowheads="1"/>
          </p:cNvSpPr>
          <p:nvPr/>
        </p:nvSpPr>
        <p:spPr bwMode="auto">
          <a:xfrm>
            <a:off x="1635529" y="1483771"/>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dirty="0">
                <a:latin typeface="微软雅黑" panose="020B0503020204020204" pitchFamily="34" charset="-122"/>
                <a:ea typeface="微软雅黑" panose="020B0503020204020204" pitchFamily="34" charset="-122"/>
              </a:rPr>
              <a:t>添加段落文字</a:t>
            </a:r>
          </a:p>
        </p:txBody>
      </p:sp>
      <p:sp>
        <p:nvSpPr>
          <p:cNvPr id="121" name="AutoShape 144"/>
          <p:cNvSpPr>
            <a:spLocks noChangeArrowheads="1"/>
          </p:cNvSpPr>
          <p:nvPr/>
        </p:nvSpPr>
        <p:spPr bwMode="auto">
          <a:xfrm>
            <a:off x="3899304" y="1940971"/>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latin typeface="微软雅黑" panose="020B0503020204020204" pitchFamily="34" charset="-122"/>
                <a:ea typeface="微软雅黑" panose="020B0503020204020204" pitchFamily="34" charset="-122"/>
              </a:rPr>
              <a:t>添加段落文字</a:t>
            </a:r>
          </a:p>
        </p:txBody>
      </p:sp>
      <p:sp>
        <p:nvSpPr>
          <p:cNvPr id="122" name="AutoShape 145"/>
          <p:cNvSpPr>
            <a:spLocks noChangeArrowheads="1"/>
          </p:cNvSpPr>
          <p:nvPr/>
        </p:nvSpPr>
        <p:spPr bwMode="auto">
          <a:xfrm>
            <a:off x="6507567" y="4674646"/>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dirty="0">
                <a:latin typeface="微软雅黑" panose="020B0503020204020204" pitchFamily="34" charset="-122"/>
                <a:ea typeface="微软雅黑" panose="020B0503020204020204" pitchFamily="34" charset="-122"/>
              </a:rPr>
              <a:t>添加段落文字</a:t>
            </a:r>
          </a:p>
        </p:txBody>
      </p:sp>
      <p:sp>
        <p:nvSpPr>
          <p:cNvPr id="123" name="AutoShape 146"/>
          <p:cNvSpPr>
            <a:spLocks noChangeArrowheads="1"/>
          </p:cNvSpPr>
          <p:nvPr/>
        </p:nvSpPr>
        <p:spPr bwMode="auto">
          <a:xfrm>
            <a:off x="8682442" y="2075909"/>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latin typeface="微软雅黑" panose="020B0503020204020204" pitchFamily="34" charset="-122"/>
                <a:ea typeface="微软雅黑" panose="020B0503020204020204" pitchFamily="34" charset="-122"/>
              </a:rPr>
              <a:t>添加段落文字</a:t>
            </a:r>
          </a:p>
        </p:txBody>
      </p:sp>
      <p:sp>
        <p:nvSpPr>
          <p:cNvPr id="124" name="Rectangle 147"/>
          <p:cNvSpPr>
            <a:spLocks noChangeArrowheads="1"/>
          </p:cNvSpPr>
          <p:nvPr/>
        </p:nvSpPr>
        <p:spPr bwMode="auto">
          <a:xfrm>
            <a:off x="1819679" y="2610896"/>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latin typeface="微软雅黑" panose="020B0503020204020204" pitchFamily="34" charset="-122"/>
                <a:ea typeface="微软雅黑" panose="020B0503020204020204" pitchFamily="34" charset="-122"/>
              </a:rPr>
              <a:t>点击添加文本</a:t>
            </a:r>
          </a:p>
          <a:p>
            <a:pPr algn="ctr" eaLnBrk="1" hangingPunct="1"/>
            <a:r>
              <a:rPr lang="zh-CN" altLang="en-US" sz="1400" b="0" dirty="0">
                <a:latin typeface="微软雅黑" panose="020B0503020204020204" pitchFamily="34" charset="-122"/>
                <a:ea typeface="微软雅黑" panose="020B0503020204020204" pitchFamily="34" charset="-122"/>
              </a:rPr>
              <a:t>点击添加文本</a:t>
            </a:r>
          </a:p>
          <a:p>
            <a:pPr algn="ctr" eaLnBrk="1" hangingPunct="1"/>
            <a:r>
              <a:rPr lang="zh-CN" altLang="en-US" sz="1400" b="0" dirty="0">
                <a:latin typeface="微软雅黑" panose="020B0503020204020204" pitchFamily="34" charset="-122"/>
                <a:ea typeface="微软雅黑" panose="020B0503020204020204" pitchFamily="34" charset="-122"/>
              </a:rPr>
              <a:t>点击添加文本</a:t>
            </a:r>
          </a:p>
        </p:txBody>
      </p:sp>
      <p:sp>
        <p:nvSpPr>
          <p:cNvPr id="125" name="Rectangle 148"/>
          <p:cNvSpPr>
            <a:spLocks noChangeArrowheads="1"/>
          </p:cNvSpPr>
          <p:nvPr/>
        </p:nvSpPr>
        <p:spPr bwMode="auto">
          <a:xfrm>
            <a:off x="4154892" y="3642771"/>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latin typeface="微软雅黑" panose="020B0503020204020204" pitchFamily="34" charset="-122"/>
                <a:ea typeface="微软雅黑" panose="020B0503020204020204" pitchFamily="34" charset="-122"/>
              </a:rPr>
              <a:t>点击添加文本</a:t>
            </a:r>
          </a:p>
          <a:p>
            <a:pPr algn="ctr" eaLnBrk="1" hangingPunct="1"/>
            <a:r>
              <a:rPr lang="zh-CN" altLang="en-US" sz="1800" b="0" dirty="0">
                <a:latin typeface="微软雅黑" panose="020B0503020204020204" pitchFamily="34" charset="-122"/>
                <a:ea typeface="微软雅黑" panose="020B0503020204020204" pitchFamily="34" charset="-122"/>
              </a:rPr>
              <a:t>点击添加文本</a:t>
            </a:r>
          </a:p>
          <a:p>
            <a:pPr algn="ctr" eaLnBrk="1" hangingPunct="1"/>
            <a:r>
              <a:rPr lang="zh-CN" altLang="en-US" sz="1800" b="0" dirty="0">
                <a:latin typeface="微软雅黑" panose="020B0503020204020204" pitchFamily="34" charset="-122"/>
                <a:ea typeface="微软雅黑" panose="020B0503020204020204" pitchFamily="34" charset="-122"/>
              </a:rPr>
              <a:t>点击添加文本</a:t>
            </a:r>
          </a:p>
        </p:txBody>
      </p:sp>
      <p:sp>
        <p:nvSpPr>
          <p:cNvPr id="126" name="Rectangle 149"/>
          <p:cNvSpPr>
            <a:spLocks noChangeArrowheads="1"/>
          </p:cNvSpPr>
          <p:nvPr/>
        </p:nvSpPr>
        <p:spPr bwMode="auto">
          <a:xfrm>
            <a:off x="6739342" y="2521996"/>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latin typeface="微软雅黑" panose="020B0503020204020204" pitchFamily="34" charset="-122"/>
                <a:ea typeface="微软雅黑" panose="020B0503020204020204" pitchFamily="34" charset="-122"/>
              </a:rPr>
              <a:t>点击添加文本</a:t>
            </a:r>
          </a:p>
          <a:p>
            <a:pPr algn="ctr" eaLnBrk="1" hangingPunct="1"/>
            <a:r>
              <a:rPr lang="zh-CN" altLang="en-US" sz="1800" b="0" dirty="0">
                <a:latin typeface="微软雅黑" panose="020B0503020204020204" pitchFamily="34" charset="-122"/>
                <a:ea typeface="微软雅黑" panose="020B0503020204020204" pitchFamily="34" charset="-122"/>
              </a:rPr>
              <a:t>点击添加文本</a:t>
            </a:r>
          </a:p>
          <a:p>
            <a:pPr algn="ctr" eaLnBrk="1" hangingPunct="1"/>
            <a:r>
              <a:rPr lang="zh-CN" altLang="en-US" sz="1800" b="0" dirty="0">
                <a:latin typeface="微软雅黑" panose="020B0503020204020204" pitchFamily="34" charset="-122"/>
                <a:ea typeface="微软雅黑" panose="020B0503020204020204" pitchFamily="34" charset="-122"/>
              </a:rPr>
              <a:t>点击添加文本</a:t>
            </a:r>
          </a:p>
        </p:txBody>
      </p:sp>
      <p:sp>
        <p:nvSpPr>
          <p:cNvPr id="127" name="Rectangle 150"/>
          <p:cNvSpPr>
            <a:spLocks noChangeArrowheads="1"/>
          </p:cNvSpPr>
          <p:nvPr/>
        </p:nvSpPr>
        <p:spPr bwMode="auto">
          <a:xfrm>
            <a:off x="8996767" y="3442746"/>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latin typeface="微软雅黑" panose="020B0503020204020204" pitchFamily="34" charset="-122"/>
                <a:ea typeface="微软雅黑" panose="020B0503020204020204" pitchFamily="34" charset="-122"/>
              </a:rPr>
              <a:t>点击添加文本</a:t>
            </a:r>
          </a:p>
          <a:p>
            <a:pPr algn="ctr" eaLnBrk="1" hangingPunct="1"/>
            <a:r>
              <a:rPr lang="zh-CN" altLang="en-US" sz="1400" b="0" dirty="0">
                <a:latin typeface="微软雅黑" panose="020B0503020204020204" pitchFamily="34" charset="-122"/>
                <a:ea typeface="微软雅黑" panose="020B0503020204020204" pitchFamily="34" charset="-122"/>
              </a:rPr>
              <a:t>点击添加文本</a:t>
            </a:r>
          </a:p>
          <a:p>
            <a:pPr algn="ctr" eaLnBrk="1" hangingPunct="1"/>
            <a:r>
              <a:rPr lang="zh-CN" altLang="en-US" sz="1400" b="0" dirty="0">
                <a:latin typeface="微软雅黑" panose="020B0503020204020204" pitchFamily="34" charset="-122"/>
                <a:ea typeface="微软雅黑" panose="020B0503020204020204" pitchFamily="34" charset="-122"/>
              </a:rPr>
              <a:t>点击添加文本</a:t>
            </a:r>
          </a:p>
        </p:txBody>
      </p:sp>
    </p:spTree>
    <p:extLst>
      <p:ext uri="{BB962C8B-B14F-4D97-AF65-F5344CB8AC3E}">
        <p14:creationId xmlns:p14="http://schemas.microsoft.com/office/powerpoint/2010/main" val="758418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300" fill="hold"/>
                                        <p:tgtEl>
                                          <p:spTgt spid="8"/>
                                        </p:tgtEl>
                                        <p:attrNameLst>
                                          <p:attrName>ppt_w</p:attrName>
                                        </p:attrNameLst>
                                      </p:cBhvr>
                                      <p:tavLst>
                                        <p:tav tm="0">
                                          <p:val>
                                            <p:fltVal val="0"/>
                                          </p:val>
                                        </p:tav>
                                        <p:tav tm="100000">
                                          <p:val>
                                            <p:strVal val="#ppt_w"/>
                                          </p:val>
                                        </p:tav>
                                      </p:tavLst>
                                    </p:anim>
                                    <p:anim calcmode="lin" valueType="num">
                                      <p:cBhvr>
                                        <p:cTn id="8" dur="300" fill="hold"/>
                                        <p:tgtEl>
                                          <p:spTgt spid="8"/>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22"/>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22"/>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22"/>
                                        </p:tgtEl>
                                      </p:cBhvr>
                                    </p:animEffect>
                                    <p:set>
                                      <p:cBhvr>
                                        <p:cTn id="15" dur="1" fill="hold">
                                          <p:stCondLst>
                                            <p:cond delay="199"/>
                                          </p:stCondLst>
                                        </p:cTn>
                                        <p:tgtEl>
                                          <p:spTgt spid="22"/>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300" fill="hold"/>
                                        <p:tgtEl>
                                          <p:spTgt spid="36"/>
                                        </p:tgtEl>
                                        <p:attrNameLst>
                                          <p:attrName>ppt_w</p:attrName>
                                        </p:attrNameLst>
                                      </p:cBhvr>
                                      <p:tavLst>
                                        <p:tav tm="0">
                                          <p:val>
                                            <p:fltVal val="0"/>
                                          </p:val>
                                        </p:tav>
                                        <p:tav tm="100000">
                                          <p:val>
                                            <p:strVal val="#ppt_w"/>
                                          </p:val>
                                        </p:tav>
                                      </p:tavLst>
                                    </p:anim>
                                    <p:anim calcmode="lin" valueType="num">
                                      <p:cBhvr>
                                        <p:cTn id="20" dur="300" fill="hold"/>
                                        <p:tgtEl>
                                          <p:spTgt spid="36"/>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50"/>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50"/>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50"/>
                                        </p:tgtEl>
                                      </p:cBhvr>
                                    </p:animEffect>
                                    <p:set>
                                      <p:cBhvr>
                                        <p:cTn id="27" dur="1" fill="hold">
                                          <p:stCondLst>
                                            <p:cond delay="199"/>
                                          </p:stCondLst>
                                        </p:cTn>
                                        <p:tgtEl>
                                          <p:spTgt spid="50"/>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300" fill="hold"/>
                                        <p:tgtEl>
                                          <p:spTgt spid="64"/>
                                        </p:tgtEl>
                                        <p:attrNameLst>
                                          <p:attrName>ppt_w</p:attrName>
                                        </p:attrNameLst>
                                      </p:cBhvr>
                                      <p:tavLst>
                                        <p:tav tm="0">
                                          <p:val>
                                            <p:fltVal val="0"/>
                                          </p:val>
                                        </p:tav>
                                        <p:tav tm="100000">
                                          <p:val>
                                            <p:strVal val="#ppt_w"/>
                                          </p:val>
                                        </p:tav>
                                      </p:tavLst>
                                    </p:anim>
                                    <p:anim calcmode="lin" valueType="num">
                                      <p:cBhvr>
                                        <p:cTn id="32" dur="300" fill="hold"/>
                                        <p:tgtEl>
                                          <p:spTgt spid="64"/>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78"/>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78"/>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78"/>
                                        </p:tgtEl>
                                      </p:cBhvr>
                                    </p:animEffect>
                                    <p:set>
                                      <p:cBhvr>
                                        <p:cTn id="39" dur="1" fill="hold">
                                          <p:stCondLst>
                                            <p:cond delay="199"/>
                                          </p:stCondLst>
                                        </p:cTn>
                                        <p:tgtEl>
                                          <p:spTgt spid="78"/>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92"/>
                                        </p:tgtEl>
                                        <p:attrNameLst>
                                          <p:attrName>style.visibility</p:attrName>
                                        </p:attrNameLst>
                                      </p:cBhvr>
                                      <p:to>
                                        <p:strVal val="visible"/>
                                      </p:to>
                                    </p:set>
                                    <p:anim calcmode="lin" valueType="num">
                                      <p:cBhvr>
                                        <p:cTn id="43" dur="300" fill="hold"/>
                                        <p:tgtEl>
                                          <p:spTgt spid="92"/>
                                        </p:tgtEl>
                                        <p:attrNameLst>
                                          <p:attrName>ppt_w</p:attrName>
                                        </p:attrNameLst>
                                      </p:cBhvr>
                                      <p:tavLst>
                                        <p:tav tm="0">
                                          <p:val>
                                            <p:fltVal val="0"/>
                                          </p:val>
                                        </p:tav>
                                        <p:tav tm="100000">
                                          <p:val>
                                            <p:strVal val="#ppt_w"/>
                                          </p:val>
                                        </p:tav>
                                      </p:tavLst>
                                    </p:anim>
                                    <p:anim calcmode="lin" valueType="num">
                                      <p:cBhvr>
                                        <p:cTn id="44" dur="300" fill="hold"/>
                                        <p:tgtEl>
                                          <p:spTgt spid="92"/>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106"/>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106"/>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106"/>
                                        </p:tgtEl>
                                      </p:cBhvr>
                                    </p:animEffect>
                                    <p:set>
                                      <p:cBhvr>
                                        <p:cTn id="51" dur="1" fill="hold">
                                          <p:stCondLst>
                                            <p:cond delay="199"/>
                                          </p:stCondLst>
                                        </p:cTn>
                                        <p:tgtEl>
                                          <p:spTgt spid="106"/>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8"/>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36"/>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64"/>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92"/>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120"/>
                                        </p:tgtEl>
                                        <p:attrNameLst>
                                          <p:attrName>style.visibility</p:attrName>
                                        </p:attrNameLst>
                                      </p:cBhvr>
                                      <p:to>
                                        <p:strVal val="visible"/>
                                      </p:to>
                                    </p:set>
                                    <p:animEffect transition="in" filter="fade">
                                      <p:cBhvr>
                                        <p:cTn id="63" dur="1000"/>
                                        <p:tgtEl>
                                          <p:spTgt spid="120"/>
                                        </p:tgtEl>
                                      </p:cBhvr>
                                    </p:animEffect>
                                    <p:anim calcmode="lin" valueType="num">
                                      <p:cBhvr>
                                        <p:cTn id="64" dur="1000" fill="hold"/>
                                        <p:tgtEl>
                                          <p:spTgt spid="120"/>
                                        </p:tgtEl>
                                        <p:attrNameLst>
                                          <p:attrName>ppt_x</p:attrName>
                                        </p:attrNameLst>
                                      </p:cBhvr>
                                      <p:tavLst>
                                        <p:tav tm="0">
                                          <p:val>
                                            <p:strVal val="#ppt_x"/>
                                          </p:val>
                                        </p:tav>
                                        <p:tav tm="100000">
                                          <p:val>
                                            <p:strVal val="#ppt_x"/>
                                          </p:val>
                                        </p:tav>
                                      </p:tavLst>
                                    </p:anim>
                                    <p:anim calcmode="lin" valueType="num">
                                      <p:cBhvr>
                                        <p:cTn id="65" dur="1000" fill="hold"/>
                                        <p:tgtEl>
                                          <p:spTgt spid="12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121"/>
                                        </p:tgtEl>
                                        <p:attrNameLst>
                                          <p:attrName>style.visibility</p:attrName>
                                        </p:attrNameLst>
                                      </p:cBhvr>
                                      <p:to>
                                        <p:strVal val="visible"/>
                                      </p:to>
                                    </p:set>
                                    <p:animEffect transition="in" filter="fade">
                                      <p:cBhvr>
                                        <p:cTn id="68" dur="1000"/>
                                        <p:tgtEl>
                                          <p:spTgt spid="121"/>
                                        </p:tgtEl>
                                      </p:cBhvr>
                                    </p:animEffect>
                                    <p:anim calcmode="lin" valueType="num">
                                      <p:cBhvr>
                                        <p:cTn id="69" dur="1000" fill="hold"/>
                                        <p:tgtEl>
                                          <p:spTgt spid="121"/>
                                        </p:tgtEl>
                                        <p:attrNameLst>
                                          <p:attrName>ppt_x</p:attrName>
                                        </p:attrNameLst>
                                      </p:cBhvr>
                                      <p:tavLst>
                                        <p:tav tm="0">
                                          <p:val>
                                            <p:strVal val="#ppt_x"/>
                                          </p:val>
                                        </p:tav>
                                        <p:tav tm="100000">
                                          <p:val>
                                            <p:strVal val="#ppt_x"/>
                                          </p:val>
                                        </p:tav>
                                      </p:tavLst>
                                    </p:anim>
                                    <p:anim calcmode="lin" valueType="num">
                                      <p:cBhvr>
                                        <p:cTn id="70" dur="1000" fill="hold"/>
                                        <p:tgtEl>
                                          <p:spTgt spid="121"/>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122"/>
                                        </p:tgtEl>
                                        <p:attrNameLst>
                                          <p:attrName>style.visibility</p:attrName>
                                        </p:attrNameLst>
                                      </p:cBhvr>
                                      <p:to>
                                        <p:strVal val="visible"/>
                                      </p:to>
                                    </p:set>
                                    <p:animEffect transition="in" filter="fade">
                                      <p:cBhvr>
                                        <p:cTn id="73" dur="1000"/>
                                        <p:tgtEl>
                                          <p:spTgt spid="122"/>
                                        </p:tgtEl>
                                      </p:cBhvr>
                                    </p:animEffect>
                                    <p:anim calcmode="lin" valueType="num">
                                      <p:cBhvr>
                                        <p:cTn id="74" dur="1000" fill="hold"/>
                                        <p:tgtEl>
                                          <p:spTgt spid="122"/>
                                        </p:tgtEl>
                                        <p:attrNameLst>
                                          <p:attrName>ppt_x</p:attrName>
                                        </p:attrNameLst>
                                      </p:cBhvr>
                                      <p:tavLst>
                                        <p:tav tm="0">
                                          <p:val>
                                            <p:strVal val="#ppt_x"/>
                                          </p:val>
                                        </p:tav>
                                        <p:tav tm="100000">
                                          <p:val>
                                            <p:strVal val="#ppt_x"/>
                                          </p:val>
                                        </p:tav>
                                      </p:tavLst>
                                    </p:anim>
                                    <p:anim calcmode="lin" valueType="num">
                                      <p:cBhvr>
                                        <p:cTn id="75" dur="1000" fill="hold"/>
                                        <p:tgtEl>
                                          <p:spTgt spid="12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123"/>
                                        </p:tgtEl>
                                        <p:attrNameLst>
                                          <p:attrName>style.visibility</p:attrName>
                                        </p:attrNameLst>
                                      </p:cBhvr>
                                      <p:to>
                                        <p:strVal val="visible"/>
                                      </p:to>
                                    </p:set>
                                    <p:animEffect transition="in" filter="fade">
                                      <p:cBhvr>
                                        <p:cTn id="78" dur="1000"/>
                                        <p:tgtEl>
                                          <p:spTgt spid="123"/>
                                        </p:tgtEl>
                                      </p:cBhvr>
                                    </p:animEffect>
                                    <p:anim calcmode="lin" valueType="num">
                                      <p:cBhvr>
                                        <p:cTn id="79" dur="1000" fill="hold"/>
                                        <p:tgtEl>
                                          <p:spTgt spid="123"/>
                                        </p:tgtEl>
                                        <p:attrNameLst>
                                          <p:attrName>ppt_x</p:attrName>
                                        </p:attrNameLst>
                                      </p:cBhvr>
                                      <p:tavLst>
                                        <p:tav tm="0">
                                          <p:val>
                                            <p:strVal val="#ppt_x"/>
                                          </p:val>
                                        </p:tav>
                                        <p:tav tm="100000">
                                          <p:val>
                                            <p:strVal val="#ppt_x"/>
                                          </p:val>
                                        </p:tav>
                                      </p:tavLst>
                                    </p:anim>
                                    <p:anim calcmode="lin" valueType="num">
                                      <p:cBhvr>
                                        <p:cTn id="80" dur="1000" fill="hold"/>
                                        <p:tgtEl>
                                          <p:spTgt spid="12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124"/>
                                        </p:tgtEl>
                                        <p:attrNameLst>
                                          <p:attrName>style.visibility</p:attrName>
                                        </p:attrNameLst>
                                      </p:cBhvr>
                                      <p:to>
                                        <p:strVal val="visible"/>
                                      </p:to>
                                    </p:set>
                                    <p:animEffect transition="in" filter="fade">
                                      <p:cBhvr>
                                        <p:cTn id="83" dur="800"/>
                                        <p:tgtEl>
                                          <p:spTgt spid="124"/>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125"/>
                                        </p:tgtEl>
                                        <p:attrNameLst>
                                          <p:attrName>style.visibility</p:attrName>
                                        </p:attrNameLst>
                                      </p:cBhvr>
                                      <p:to>
                                        <p:strVal val="visible"/>
                                      </p:to>
                                    </p:set>
                                    <p:animEffect transition="in" filter="fade">
                                      <p:cBhvr>
                                        <p:cTn id="86" dur="800"/>
                                        <p:tgtEl>
                                          <p:spTgt spid="125"/>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126"/>
                                        </p:tgtEl>
                                        <p:attrNameLst>
                                          <p:attrName>style.visibility</p:attrName>
                                        </p:attrNameLst>
                                      </p:cBhvr>
                                      <p:to>
                                        <p:strVal val="visible"/>
                                      </p:to>
                                    </p:set>
                                    <p:animEffect transition="in" filter="fade">
                                      <p:cBhvr>
                                        <p:cTn id="89" dur="800"/>
                                        <p:tgtEl>
                                          <p:spTgt spid="126"/>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127"/>
                                        </p:tgtEl>
                                        <p:attrNameLst>
                                          <p:attrName>style.visibility</p:attrName>
                                        </p:attrNameLst>
                                      </p:cBhvr>
                                      <p:to>
                                        <p:strVal val="visible"/>
                                      </p:to>
                                    </p:set>
                                    <p:animEffect transition="in" filter="fade">
                                      <p:cBhvr>
                                        <p:cTn id="92" dur="8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utoUpdateAnimBg="0"/>
      <p:bldP spid="121" grpId="0" autoUpdateAnimBg="0"/>
      <p:bldP spid="122" grpId="0" autoUpdateAnimBg="0"/>
      <p:bldP spid="123" grpId="0" autoUpdateAnimBg="0"/>
      <p:bldP spid="124" grpId="0" autoUpdateAnimBg="0"/>
      <p:bldP spid="125" grpId="0" autoUpdateAnimBg="0"/>
      <p:bldP spid="126" grpId="0" autoUpdateAnimBg="0"/>
      <p:bldP spid="12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1.4 </a:t>
            </a:r>
            <a:r>
              <a:rPr lang="en-US" altLang="zh-CN" dirty="0" smtClean="0">
                <a:solidFill>
                  <a:prstClr val="white"/>
                </a:solidFill>
                <a:ea typeface="微软雅黑" pitchFamily="34" charset="-122"/>
                <a:cs typeface="Arial Unicode MS" pitchFamily="34" charset="-122"/>
              </a:rPr>
              <a:t> </a:t>
            </a:r>
            <a:r>
              <a:rPr lang="zh-CN" altLang="en-US" dirty="0" smtClean="0">
                <a:solidFill>
                  <a:prstClr val="white"/>
                </a:solidFill>
                <a:ea typeface="微软雅黑" pitchFamily="34" charset="-122"/>
                <a:cs typeface="Arial Unicode MS" pitchFamily="34" charset="-122"/>
              </a:rPr>
              <a:t>添加小标题</a:t>
            </a:r>
            <a:r>
              <a:rPr lang="en-US" altLang="zh-CN" dirty="0" smtClean="0">
                <a:solidFill>
                  <a:prstClr val="white"/>
                </a:solidFill>
                <a:ea typeface="微软雅黑" pitchFamily="34" charset="-122"/>
                <a:cs typeface="Arial Unicode MS" pitchFamily="34" charset="-122"/>
              </a:rPr>
              <a:t>  </a:t>
            </a:r>
            <a:endParaRPr lang="en-US" altLang="zh-CN" sz="1400" dirty="0">
              <a:solidFill>
                <a:prstClr val="white"/>
              </a:solidFill>
              <a:ea typeface="微软雅黑" pitchFamily="34" charset="-122"/>
              <a:cs typeface="Arial Unicode MS" pitchFamily="34" charset="-122"/>
            </a:endParaRPr>
          </a:p>
        </p:txBody>
      </p:sp>
      <p:grpSp>
        <p:nvGrpSpPr>
          <p:cNvPr id="128" name="组合 127"/>
          <p:cNvGrpSpPr/>
          <p:nvPr/>
        </p:nvGrpSpPr>
        <p:grpSpPr>
          <a:xfrm>
            <a:off x="1921503" y="1848820"/>
            <a:ext cx="2806701" cy="1000700"/>
            <a:chOff x="1518042" y="1406979"/>
            <a:chExt cx="2806701" cy="1000700"/>
          </a:xfrm>
        </p:grpSpPr>
        <p:grpSp>
          <p:nvGrpSpPr>
            <p:cNvPr id="129" name="组合 128"/>
            <p:cNvGrpSpPr/>
            <p:nvPr/>
          </p:nvGrpSpPr>
          <p:grpSpPr>
            <a:xfrm>
              <a:off x="1529155" y="1760992"/>
              <a:ext cx="2795588" cy="646687"/>
              <a:chOff x="1529155" y="1760992"/>
              <a:chExt cx="2795588" cy="646687"/>
            </a:xfrm>
          </p:grpSpPr>
          <p:grpSp>
            <p:nvGrpSpPr>
              <p:cNvPr id="131" name="组合 44"/>
              <p:cNvGrpSpPr>
                <a:grpSpLocks/>
              </p:cNvGrpSpPr>
              <p:nvPr/>
            </p:nvGrpSpPr>
            <p:grpSpPr bwMode="auto">
              <a:xfrm flipH="1">
                <a:off x="1529155" y="1822904"/>
                <a:ext cx="2795588" cy="584775"/>
                <a:chOff x="-362770" y="3102960"/>
                <a:chExt cx="2183514" cy="584775"/>
              </a:xfrm>
            </p:grpSpPr>
            <p:sp>
              <p:nvSpPr>
                <p:cNvPr id="133" name="TextBox 11"/>
                <p:cNvSpPr txBox="1">
                  <a:spLocks noChangeArrowheads="1"/>
                </p:cNvSpPr>
                <p:nvPr/>
              </p:nvSpPr>
              <p:spPr bwMode="auto">
                <a:xfrm>
                  <a:off x="675034" y="3102960"/>
                  <a:ext cx="1145710"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latin typeface="微软雅黑" pitchFamily="34" charset="-122"/>
                      <a:ea typeface="微软雅黑" pitchFamily="34" charset="-122"/>
                      <a:cs typeface="+mn-cs"/>
                    </a:rPr>
                    <a:t>点击添加文本    </a:t>
                  </a:r>
                  <a:endParaRPr lang="en-US" altLang="zh-CN" sz="1600" kern="0" dirty="0" smtClean="0">
                    <a:latin typeface="微软雅黑" pitchFamily="34" charset="-122"/>
                    <a:ea typeface="微软雅黑" pitchFamily="34" charset="-122"/>
                    <a:cs typeface="+mn-cs"/>
                  </a:endParaRPr>
                </a:p>
                <a:p>
                  <a:pPr eaLnBrk="1" fontAlgn="auto" hangingPunct="1">
                    <a:spcBef>
                      <a:spcPts val="0"/>
                    </a:spcBef>
                    <a:spcAft>
                      <a:spcPts val="0"/>
                    </a:spcAft>
                    <a:defRPr/>
                  </a:pPr>
                  <a:r>
                    <a:rPr lang="zh-CN" altLang="en-US" sz="1600" kern="0" dirty="0" smtClean="0">
                      <a:latin typeface="微软雅黑" pitchFamily="34" charset="-122"/>
                      <a:ea typeface="微软雅黑" pitchFamily="34" charset="-122"/>
                      <a:cs typeface="+mn-cs"/>
                    </a:rPr>
                    <a:t>点击添加文本</a:t>
                  </a:r>
                  <a:endParaRPr lang="en-US" altLang="zh-CN" sz="1600" kern="0" dirty="0" smtClean="0">
                    <a:latin typeface="微软雅黑" pitchFamily="34" charset="-122"/>
                    <a:ea typeface="微软雅黑" pitchFamily="34" charset="-122"/>
                    <a:cs typeface="+mn-cs"/>
                  </a:endParaRPr>
                </a:p>
              </p:txBody>
            </p:sp>
            <p:sp>
              <p:nvSpPr>
                <p:cNvPr id="134" name="TextBox 11"/>
                <p:cNvSpPr txBox="1">
                  <a:spLocks noChangeArrowheads="1"/>
                </p:cNvSpPr>
                <p:nvPr/>
              </p:nvSpPr>
              <p:spPr bwMode="auto">
                <a:xfrm>
                  <a:off x="-362770" y="3102960"/>
                  <a:ext cx="1145710"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latin typeface="微软雅黑" pitchFamily="34" charset="-122"/>
                      <a:ea typeface="微软雅黑" pitchFamily="34" charset="-122"/>
                      <a:cs typeface="+mn-cs"/>
                    </a:rPr>
                    <a:t>点击添加文本    </a:t>
                  </a:r>
                  <a:endParaRPr lang="en-US" altLang="zh-CN" sz="1600" kern="0" dirty="0" smtClean="0">
                    <a:latin typeface="微软雅黑" pitchFamily="34" charset="-122"/>
                    <a:ea typeface="微软雅黑" pitchFamily="34" charset="-122"/>
                    <a:cs typeface="+mn-cs"/>
                  </a:endParaRPr>
                </a:p>
                <a:p>
                  <a:pPr eaLnBrk="1" fontAlgn="auto" hangingPunct="1">
                    <a:spcBef>
                      <a:spcPts val="0"/>
                    </a:spcBef>
                    <a:spcAft>
                      <a:spcPts val="0"/>
                    </a:spcAft>
                    <a:defRPr/>
                  </a:pPr>
                  <a:r>
                    <a:rPr lang="zh-CN" altLang="en-US" sz="1600" kern="0" dirty="0" smtClean="0">
                      <a:latin typeface="微软雅黑" pitchFamily="34" charset="-122"/>
                      <a:ea typeface="微软雅黑" pitchFamily="34" charset="-122"/>
                      <a:cs typeface="+mn-cs"/>
                    </a:rPr>
                    <a:t>点击添加文本</a:t>
                  </a:r>
                  <a:endParaRPr lang="en-US" altLang="zh-CN" sz="1600" kern="0" dirty="0" smtClean="0">
                    <a:latin typeface="微软雅黑" pitchFamily="34" charset="-122"/>
                    <a:ea typeface="微软雅黑" pitchFamily="34" charset="-122"/>
                    <a:cs typeface="+mn-cs"/>
                  </a:endParaRPr>
                </a:p>
              </p:txBody>
            </p:sp>
          </p:grpSp>
          <p:sp>
            <p:nvSpPr>
              <p:cNvPr id="132" name="矩形 131"/>
              <p:cNvSpPr/>
              <p:nvPr/>
            </p:nvSpPr>
            <p:spPr>
              <a:xfrm>
                <a:off x="1576780" y="1760992"/>
                <a:ext cx="2136775" cy="36512"/>
              </a:xfrm>
              <a:prstGeom prst="rect">
                <a:avLst/>
              </a:prstGeom>
              <a:solidFill>
                <a:srgbClr val="BE124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30" name="TextBox 11"/>
            <p:cNvSpPr txBox="1">
              <a:spLocks noChangeArrowheads="1"/>
            </p:cNvSpPr>
            <p:nvPr/>
          </p:nvSpPr>
          <p:spPr bwMode="auto">
            <a:xfrm flipH="1">
              <a:off x="1518042" y="1406979"/>
              <a:ext cx="1878300"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smtClean="0">
                  <a:latin typeface="微软雅黑" pitchFamily="34" charset="-122"/>
                  <a:ea typeface="微软雅黑" pitchFamily="34" charset="-122"/>
                  <a:cs typeface="+mn-cs"/>
                </a:rPr>
                <a:t>点击添加文本    </a:t>
              </a:r>
              <a:endParaRPr lang="en-US" altLang="zh-CN" sz="2000" b="1" kern="0" dirty="0" smtClean="0">
                <a:latin typeface="微软雅黑" pitchFamily="34" charset="-122"/>
                <a:ea typeface="微软雅黑" pitchFamily="34" charset="-122"/>
                <a:cs typeface="+mn-cs"/>
              </a:endParaRPr>
            </a:p>
          </p:txBody>
        </p:sp>
      </p:grpSp>
      <p:grpSp>
        <p:nvGrpSpPr>
          <p:cNvPr id="135" name="组合 134"/>
          <p:cNvGrpSpPr/>
          <p:nvPr/>
        </p:nvGrpSpPr>
        <p:grpSpPr>
          <a:xfrm>
            <a:off x="5445880" y="2074820"/>
            <a:ext cx="4231242" cy="777875"/>
            <a:chOff x="4853380" y="1792742"/>
            <a:chExt cx="4231242" cy="777875"/>
          </a:xfrm>
        </p:grpSpPr>
        <p:grpSp>
          <p:nvGrpSpPr>
            <p:cNvPr id="136" name="组合 13"/>
            <p:cNvGrpSpPr>
              <a:grpSpLocks/>
            </p:cNvGrpSpPr>
            <p:nvPr/>
          </p:nvGrpSpPr>
          <p:grpSpPr bwMode="auto">
            <a:xfrm>
              <a:off x="4853380" y="1938792"/>
              <a:ext cx="1304925" cy="631825"/>
              <a:chOff x="3787140" y="1484250"/>
              <a:chExt cx="1569720" cy="759442"/>
            </a:xfrm>
          </p:grpSpPr>
          <p:sp>
            <p:nvSpPr>
              <p:cNvPr id="140" name="椭圆 4"/>
              <p:cNvSpPr/>
              <p:nvPr/>
            </p:nvSpPr>
            <p:spPr>
              <a:xfrm>
                <a:off x="3787140" y="1484250"/>
                <a:ext cx="1569720" cy="759442"/>
              </a:xfrm>
              <a:custGeom>
                <a:avLst/>
                <a:gdLst>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476 h 677149"/>
                  <a:gd name="connsiteX1" fmla="*/ 2054038 w 2054038"/>
                  <a:gd name="connsiteY1" fmla="*/ 492958 h 677149"/>
                  <a:gd name="connsiteX2" fmla="*/ 1027019 w 2054038"/>
                  <a:gd name="connsiteY2" fmla="*/ 677149 h 677149"/>
                  <a:gd name="connsiteX3" fmla="*/ 0 w 2054038"/>
                  <a:gd name="connsiteY3" fmla="*/ 486164 h 677149"/>
                  <a:gd name="connsiteX4" fmla="*/ 1027019 w 2054038"/>
                  <a:gd name="connsiteY4" fmla="*/ 476 h 677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038" h="677149">
                    <a:moveTo>
                      <a:pt x="1027019" y="476"/>
                    </a:moveTo>
                    <a:cubicBezTo>
                      <a:pt x="1493997" y="-11131"/>
                      <a:pt x="1853323" y="190395"/>
                      <a:pt x="2054038" y="492958"/>
                    </a:cubicBezTo>
                    <a:cubicBezTo>
                      <a:pt x="1757656" y="608038"/>
                      <a:pt x="1442853" y="677149"/>
                      <a:pt x="1027019" y="677149"/>
                    </a:cubicBezTo>
                    <a:cubicBezTo>
                      <a:pt x="611185" y="677149"/>
                      <a:pt x="296382" y="601244"/>
                      <a:pt x="0" y="486164"/>
                    </a:cubicBezTo>
                    <a:cubicBezTo>
                      <a:pt x="210197" y="190396"/>
                      <a:pt x="684679" y="-656"/>
                      <a:pt x="1027019" y="476"/>
                    </a:cubicBezTo>
                    <a:close/>
                  </a:path>
                </a:pathLst>
              </a:cu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41" name="椭圆 140"/>
              <p:cNvSpPr/>
              <p:nvPr/>
            </p:nvSpPr>
            <p:spPr>
              <a:xfrm rot="277197">
                <a:off x="4282249" y="1554131"/>
                <a:ext cx="815299" cy="564065"/>
              </a:xfrm>
              <a:prstGeom prst="ellipse">
                <a:avLst/>
              </a:prstGeom>
              <a:gradFill flip="none" rotWithShape="1">
                <a:gsLst>
                  <a:gs pos="55000">
                    <a:schemeClr val="bg1">
                      <a:alpha val="0"/>
                    </a:schemeClr>
                  </a:gs>
                  <a:gs pos="12000">
                    <a:schemeClr val="bg1">
                      <a:alpha val="34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grpSp>
        <p:cxnSp>
          <p:nvCxnSpPr>
            <p:cNvPr id="137" name="直接连接符 136"/>
            <p:cNvCxnSpPr/>
            <p:nvPr/>
          </p:nvCxnSpPr>
          <p:spPr>
            <a:xfrm>
              <a:off x="5960535" y="2439073"/>
              <a:ext cx="3124087"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38" name="TextBox 11"/>
            <p:cNvSpPr txBox="1">
              <a:spLocks noChangeArrowheads="1"/>
            </p:cNvSpPr>
            <p:nvPr/>
          </p:nvSpPr>
          <p:spPr bwMode="auto">
            <a:xfrm flipH="1">
              <a:off x="7302892" y="1792742"/>
              <a:ext cx="1781730" cy="70788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kern="0" dirty="0" smtClean="0">
                  <a:latin typeface="微软雅黑" pitchFamily="34" charset="-122"/>
                  <a:ea typeface="微软雅黑" pitchFamily="34" charset="-122"/>
                </a:rPr>
                <a:t>点击添加文本    </a:t>
              </a:r>
              <a:endParaRPr lang="en-US" altLang="zh-CN" sz="2000" kern="0" dirty="0" smtClean="0">
                <a:latin typeface="微软雅黑" pitchFamily="34" charset="-122"/>
                <a:ea typeface="微软雅黑" pitchFamily="34" charset="-122"/>
              </a:endParaRPr>
            </a:p>
            <a:p>
              <a:pPr eaLnBrk="1" fontAlgn="auto" hangingPunct="1">
                <a:spcBef>
                  <a:spcPts val="0"/>
                </a:spcBef>
                <a:spcAft>
                  <a:spcPts val="0"/>
                </a:spcAft>
                <a:defRPr/>
              </a:pPr>
              <a:r>
                <a:rPr lang="zh-CN" altLang="en-US" sz="2000" kern="0" dirty="0" smtClean="0">
                  <a:latin typeface="微软雅黑" pitchFamily="34" charset="-122"/>
                  <a:ea typeface="微软雅黑" pitchFamily="34" charset="-122"/>
                </a:rPr>
                <a:t>点击添加文本</a:t>
              </a:r>
              <a:endParaRPr lang="en-US" altLang="zh-CN" sz="2000" kern="0" dirty="0" smtClean="0">
                <a:latin typeface="微软雅黑" pitchFamily="34" charset="-122"/>
                <a:ea typeface="微软雅黑" pitchFamily="34" charset="-122"/>
              </a:endParaRPr>
            </a:p>
          </p:txBody>
        </p:sp>
        <p:sp>
          <p:nvSpPr>
            <p:cNvPr id="139" name="TextBox 11"/>
            <p:cNvSpPr txBox="1">
              <a:spLocks noChangeArrowheads="1"/>
            </p:cNvSpPr>
            <p:nvPr/>
          </p:nvSpPr>
          <p:spPr bwMode="auto">
            <a:xfrm flipH="1">
              <a:off x="4923230" y="2151517"/>
              <a:ext cx="1309688" cy="400110"/>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sz="2000" kern="0" dirty="0" smtClean="0">
                  <a:latin typeface="微软雅黑" panose="020B0503020204020204" pitchFamily="34" charset="-122"/>
                  <a:ea typeface="微软雅黑" panose="020B0503020204020204" pitchFamily="34" charset="-122"/>
                </a:rPr>
                <a:t>text1</a:t>
              </a:r>
            </a:p>
          </p:txBody>
        </p:sp>
      </p:grpSp>
      <p:grpSp>
        <p:nvGrpSpPr>
          <p:cNvPr id="142" name="组合 141"/>
          <p:cNvGrpSpPr/>
          <p:nvPr/>
        </p:nvGrpSpPr>
        <p:grpSpPr>
          <a:xfrm>
            <a:off x="5145843" y="2789195"/>
            <a:ext cx="4531279" cy="868362"/>
            <a:chOff x="4553343" y="2507117"/>
            <a:chExt cx="4531279" cy="868362"/>
          </a:xfrm>
        </p:grpSpPr>
        <p:grpSp>
          <p:nvGrpSpPr>
            <p:cNvPr id="143" name="组合 10"/>
            <p:cNvGrpSpPr>
              <a:grpSpLocks/>
            </p:cNvGrpSpPr>
            <p:nvPr/>
          </p:nvGrpSpPr>
          <p:grpSpPr bwMode="auto">
            <a:xfrm>
              <a:off x="4553343" y="2507117"/>
              <a:ext cx="1906587" cy="868362"/>
              <a:chOff x="2359836" y="2583197"/>
              <a:chExt cx="1906927" cy="868230"/>
            </a:xfrm>
          </p:grpSpPr>
          <p:sp>
            <p:nvSpPr>
              <p:cNvPr id="147" name="椭圆 6"/>
              <p:cNvSpPr/>
              <p:nvPr/>
            </p:nvSpPr>
            <p:spPr>
              <a:xfrm>
                <a:off x="2359836" y="2694305"/>
                <a:ext cx="1906927" cy="757122"/>
              </a:xfrm>
              <a:custGeom>
                <a:avLst/>
                <a:gdLst/>
                <a:ahLst/>
                <a:cxnLst/>
                <a:rect l="l" t="t" r="r" b="b"/>
                <a:pathLst>
                  <a:path w="2852836" h="812079">
                    <a:moveTo>
                      <a:pt x="334026" y="0"/>
                    </a:moveTo>
                    <a:cubicBezTo>
                      <a:pt x="629853" y="114341"/>
                      <a:pt x="1009624" y="182893"/>
                      <a:pt x="1423773" y="182893"/>
                    </a:cubicBezTo>
                    <a:cubicBezTo>
                      <a:pt x="1807753" y="182893"/>
                      <a:pt x="2162182" y="123965"/>
                      <a:pt x="2447320" y="23572"/>
                    </a:cubicBezTo>
                    <a:cubicBezTo>
                      <a:pt x="2470720" y="18147"/>
                      <a:pt x="2493390" y="11141"/>
                      <a:pt x="2514376" y="1055"/>
                    </a:cubicBezTo>
                    <a:cubicBezTo>
                      <a:pt x="2679522" y="179535"/>
                      <a:pt x="2797076" y="401441"/>
                      <a:pt x="2852836" y="646891"/>
                    </a:cubicBezTo>
                    <a:cubicBezTo>
                      <a:pt x="2427255" y="752598"/>
                      <a:pt x="1941751" y="812079"/>
                      <a:pt x="1426418" y="812079"/>
                    </a:cubicBezTo>
                    <a:cubicBezTo>
                      <a:pt x="911085" y="812079"/>
                      <a:pt x="425581" y="752598"/>
                      <a:pt x="0" y="646891"/>
                    </a:cubicBezTo>
                    <a:cubicBezTo>
                      <a:pt x="55592" y="402182"/>
                      <a:pt x="172605" y="180875"/>
                      <a:pt x="334026" y="0"/>
                    </a:cubicBezTo>
                    <a:close/>
                  </a:path>
                </a:pathLst>
              </a:custGeom>
              <a:solidFill>
                <a:srgbClr val="92D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48" name="椭圆 10"/>
              <p:cNvSpPr/>
              <p:nvPr/>
            </p:nvSpPr>
            <p:spPr>
              <a:xfrm>
                <a:off x="2586888" y="2583197"/>
                <a:ext cx="1451234" cy="280944"/>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836" h="338503">
                    <a:moveTo>
                      <a:pt x="0" y="133220"/>
                    </a:moveTo>
                    <a:cubicBezTo>
                      <a:pt x="4763" y="65001"/>
                      <a:pt x="379360" y="0"/>
                      <a:pt x="862012" y="0"/>
                    </a:cubicBezTo>
                    <a:cubicBezTo>
                      <a:pt x="1344664" y="0"/>
                      <a:pt x="1704974" y="39955"/>
                      <a:pt x="1747836" y="133220"/>
                    </a:cubicBezTo>
                    <a:cubicBezTo>
                      <a:pt x="1704974" y="188384"/>
                      <a:pt x="1306538" y="349785"/>
                      <a:pt x="833437" y="337878"/>
                    </a:cubicBezTo>
                    <a:cubicBezTo>
                      <a:pt x="350785" y="337878"/>
                      <a:pt x="35718" y="189533"/>
                      <a:pt x="0" y="133220"/>
                    </a:cubicBezTo>
                    <a:close/>
                  </a:path>
                </a:pathLst>
              </a:custGeom>
              <a:gradFill flip="none" rotWithShape="1">
                <a:gsLst>
                  <a:gs pos="43000">
                    <a:schemeClr val="accent5">
                      <a:lumMod val="60000"/>
                      <a:lumOff val="40000"/>
                    </a:schemeClr>
                  </a:gs>
                  <a:gs pos="75000">
                    <a:srgbClr val="92D050"/>
                  </a:gs>
                  <a:gs pos="100000">
                    <a:schemeClr val="accent5">
                      <a:lumMod val="75000"/>
                    </a:schemeClr>
                  </a:gs>
                  <a:gs pos="0">
                    <a:srgbClr val="92D050"/>
                  </a:gs>
                  <a:gs pos="88000">
                    <a:schemeClr val="accent5">
                      <a:lumMod val="20000"/>
                      <a:lumOff val="80000"/>
                    </a:schemeClr>
                  </a:gs>
                </a:gsLst>
                <a:lin ang="150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grpSp>
        <p:cxnSp>
          <p:nvCxnSpPr>
            <p:cNvPr id="144" name="直接连接符 143"/>
            <p:cNvCxnSpPr/>
            <p:nvPr/>
          </p:nvCxnSpPr>
          <p:spPr>
            <a:xfrm>
              <a:off x="6231330" y="3268024"/>
              <a:ext cx="2853292"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45" name="TextBox 11"/>
            <p:cNvSpPr txBox="1">
              <a:spLocks noChangeArrowheads="1"/>
            </p:cNvSpPr>
            <p:nvPr/>
          </p:nvSpPr>
          <p:spPr bwMode="auto">
            <a:xfrm flipH="1">
              <a:off x="7302892" y="2567442"/>
              <a:ext cx="1781730" cy="70788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kern="0" dirty="0" smtClean="0">
                  <a:latin typeface="微软雅黑" pitchFamily="34" charset="-122"/>
                  <a:ea typeface="微软雅黑" pitchFamily="34" charset="-122"/>
                </a:rPr>
                <a:t>点击添加文本    </a:t>
              </a:r>
              <a:endParaRPr lang="en-US" altLang="zh-CN" sz="2000" kern="0" dirty="0" smtClean="0">
                <a:latin typeface="微软雅黑" pitchFamily="34" charset="-122"/>
                <a:ea typeface="微软雅黑" pitchFamily="34" charset="-122"/>
              </a:endParaRPr>
            </a:p>
            <a:p>
              <a:pPr eaLnBrk="1" fontAlgn="auto" hangingPunct="1">
                <a:spcBef>
                  <a:spcPts val="0"/>
                </a:spcBef>
                <a:spcAft>
                  <a:spcPts val="0"/>
                </a:spcAft>
                <a:defRPr/>
              </a:pPr>
              <a:r>
                <a:rPr lang="zh-CN" altLang="en-US" sz="2000" kern="0" dirty="0" smtClean="0">
                  <a:latin typeface="微软雅黑" pitchFamily="34" charset="-122"/>
                  <a:ea typeface="微软雅黑" pitchFamily="34" charset="-122"/>
                </a:rPr>
                <a:t>点击添加文本</a:t>
              </a:r>
              <a:endParaRPr lang="en-US" altLang="zh-CN" sz="2000" kern="0" dirty="0" smtClean="0">
                <a:latin typeface="微软雅黑" pitchFamily="34" charset="-122"/>
                <a:ea typeface="微软雅黑" pitchFamily="34" charset="-122"/>
              </a:endParaRPr>
            </a:p>
          </p:txBody>
        </p:sp>
        <p:sp>
          <p:nvSpPr>
            <p:cNvPr id="146" name="TextBox 11"/>
            <p:cNvSpPr txBox="1">
              <a:spLocks noChangeArrowheads="1"/>
            </p:cNvSpPr>
            <p:nvPr/>
          </p:nvSpPr>
          <p:spPr bwMode="auto">
            <a:xfrm flipH="1">
              <a:off x="4923230" y="2911929"/>
              <a:ext cx="1309688" cy="400110"/>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sz="2000" kern="0" dirty="0" smtClean="0">
                  <a:latin typeface="微软雅黑" panose="020B0503020204020204" pitchFamily="34" charset="-122"/>
                  <a:ea typeface="微软雅黑" panose="020B0503020204020204" pitchFamily="34" charset="-122"/>
                </a:rPr>
                <a:t>text2</a:t>
              </a:r>
            </a:p>
          </p:txBody>
        </p:sp>
      </p:grpSp>
      <p:grpSp>
        <p:nvGrpSpPr>
          <p:cNvPr id="149" name="组合 148"/>
          <p:cNvGrpSpPr/>
          <p:nvPr/>
        </p:nvGrpSpPr>
        <p:grpSpPr>
          <a:xfrm>
            <a:off x="5102980" y="3670257"/>
            <a:ext cx="4574142" cy="1006475"/>
            <a:chOff x="4510480" y="3388179"/>
            <a:chExt cx="4574142" cy="1006475"/>
          </a:xfrm>
        </p:grpSpPr>
        <p:grpSp>
          <p:nvGrpSpPr>
            <p:cNvPr id="150" name="组合 7"/>
            <p:cNvGrpSpPr>
              <a:grpSpLocks/>
            </p:cNvGrpSpPr>
            <p:nvPr/>
          </p:nvGrpSpPr>
          <p:grpSpPr bwMode="auto">
            <a:xfrm>
              <a:off x="4510480" y="3388179"/>
              <a:ext cx="1997075" cy="1006475"/>
              <a:chOff x="2317398" y="3463386"/>
              <a:chExt cx="1996450" cy="1006832"/>
            </a:xfrm>
          </p:grpSpPr>
          <p:sp>
            <p:nvSpPr>
              <p:cNvPr id="154" name="椭圆 11"/>
              <p:cNvSpPr/>
              <p:nvPr/>
            </p:nvSpPr>
            <p:spPr>
              <a:xfrm>
                <a:off x="2317398" y="3604724"/>
                <a:ext cx="1996450" cy="865494"/>
              </a:xfrm>
              <a:custGeom>
                <a:avLst/>
                <a:gdLst>
                  <a:gd name="connsiteX0" fmla="*/ 38236 w 2929388"/>
                  <a:gd name="connsiteY0" fmla="*/ 0 h 928410"/>
                  <a:gd name="connsiteX1" fmla="*/ 40502 w 2929388"/>
                  <a:gd name="connsiteY1" fmla="*/ 249 h 928410"/>
                  <a:gd name="connsiteX2" fmla="*/ 1464694 w 2929388"/>
                  <a:gd name="connsiteY2" fmla="*/ 164962 h 928410"/>
                  <a:gd name="connsiteX3" fmla="*/ 2736593 w 2929388"/>
                  <a:gd name="connsiteY3" fmla="*/ 32746 h 928410"/>
                  <a:gd name="connsiteX4" fmla="*/ 2892996 w 2929388"/>
                  <a:gd name="connsiteY4" fmla="*/ 10365 h 928410"/>
                  <a:gd name="connsiteX5" fmla="*/ 2929388 w 2929388"/>
                  <a:gd name="connsiteY5" fmla="*/ 328092 h 928410"/>
                  <a:gd name="connsiteX6" fmla="*/ 2849103 w 2929388"/>
                  <a:gd name="connsiteY6" fmla="*/ 803087 h 928410"/>
                  <a:gd name="connsiteX7" fmla="*/ 1445730 w 2929388"/>
                  <a:gd name="connsiteY7" fmla="*/ 928410 h 928410"/>
                  <a:gd name="connsiteX8" fmla="*/ 80285 w 2929388"/>
                  <a:gd name="connsiteY8" fmla="*/ 803087 h 928410"/>
                  <a:gd name="connsiteX9" fmla="*/ 0 w 2929388"/>
                  <a:gd name="connsiteY9" fmla="*/ 328092 h 928410"/>
                  <a:gd name="connsiteX10" fmla="*/ 38236 w 2929388"/>
                  <a:gd name="connsiteY10" fmla="*/ 0 h 9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29388" h="928410">
                    <a:moveTo>
                      <a:pt x="38236" y="0"/>
                    </a:moveTo>
                    <a:lnTo>
                      <a:pt x="40502" y="249"/>
                    </a:lnTo>
                    <a:cubicBezTo>
                      <a:pt x="465536" y="105687"/>
                      <a:pt x="950252" y="164962"/>
                      <a:pt x="1464694" y="164962"/>
                    </a:cubicBezTo>
                    <a:cubicBezTo>
                      <a:pt x="1918892" y="164962"/>
                      <a:pt x="2349918" y="118757"/>
                      <a:pt x="2736593" y="32746"/>
                    </a:cubicBezTo>
                    <a:cubicBezTo>
                      <a:pt x="2788729" y="28638"/>
                      <a:pt x="2840843" y="21068"/>
                      <a:pt x="2892996" y="10365"/>
                    </a:cubicBezTo>
                    <a:cubicBezTo>
                      <a:pt x="2917427" y="112386"/>
                      <a:pt x="2929388" y="218843"/>
                      <a:pt x="2929388" y="328092"/>
                    </a:cubicBezTo>
                    <a:cubicBezTo>
                      <a:pt x="2929388" y="494525"/>
                      <a:pt x="2901629" y="654473"/>
                      <a:pt x="2849103" y="803087"/>
                    </a:cubicBezTo>
                    <a:cubicBezTo>
                      <a:pt x="2411952" y="866921"/>
                      <a:pt x="1927963" y="928410"/>
                      <a:pt x="1445730" y="928410"/>
                    </a:cubicBezTo>
                    <a:cubicBezTo>
                      <a:pt x="963497" y="928410"/>
                      <a:pt x="517436" y="866921"/>
                      <a:pt x="80285" y="803087"/>
                    </a:cubicBezTo>
                    <a:cubicBezTo>
                      <a:pt x="27759" y="654473"/>
                      <a:pt x="0" y="494525"/>
                      <a:pt x="0" y="328092"/>
                    </a:cubicBezTo>
                    <a:cubicBezTo>
                      <a:pt x="0" y="215192"/>
                      <a:pt x="12774" y="105274"/>
                      <a:pt x="38236" y="0"/>
                    </a:cubicBezTo>
                    <a:close/>
                  </a:path>
                </a:pathLst>
              </a:cu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55" name="椭圆 10"/>
              <p:cNvSpPr/>
              <p:nvPr/>
            </p:nvSpPr>
            <p:spPr>
              <a:xfrm>
                <a:off x="2345964" y="3463386"/>
                <a:ext cx="1939318" cy="295380"/>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747836"/>
                  <a:gd name="connsiteY0" fmla="*/ 133220 h 272914"/>
                  <a:gd name="connsiteX1" fmla="*/ 862012 w 1747836"/>
                  <a:gd name="connsiteY1" fmla="*/ 0 h 272914"/>
                  <a:gd name="connsiteX2" fmla="*/ 1747836 w 1747836"/>
                  <a:gd name="connsiteY2" fmla="*/ 133220 h 272914"/>
                  <a:gd name="connsiteX3" fmla="*/ 833437 w 1747836"/>
                  <a:gd name="connsiteY3" fmla="*/ 271897 h 272914"/>
                  <a:gd name="connsiteX4" fmla="*/ 0 w 1747836"/>
                  <a:gd name="connsiteY4" fmla="*/ 133220 h 272914"/>
                  <a:gd name="connsiteX0" fmla="*/ 0 w 1747836"/>
                  <a:gd name="connsiteY0" fmla="*/ 133220 h 335514"/>
                  <a:gd name="connsiteX1" fmla="*/ 862012 w 1747836"/>
                  <a:gd name="connsiteY1" fmla="*/ 0 h 335514"/>
                  <a:gd name="connsiteX2" fmla="*/ 1747836 w 1747836"/>
                  <a:gd name="connsiteY2" fmla="*/ 133220 h 335514"/>
                  <a:gd name="connsiteX3" fmla="*/ 835857 w 1747836"/>
                  <a:gd name="connsiteY3" fmla="*/ 334878 h 335514"/>
                  <a:gd name="connsiteX4" fmla="*/ 0 w 1747836"/>
                  <a:gd name="connsiteY4" fmla="*/ 133220 h 335514"/>
                  <a:gd name="connsiteX0" fmla="*/ 0 w 1772041"/>
                  <a:gd name="connsiteY0" fmla="*/ 133575 h 336043"/>
                  <a:gd name="connsiteX1" fmla="*/ 862012 w 1772041"/>
                  <a:gd name="connsiteY1" fmla="*/ 355 h 336043"/>
                  <a:gd name="connsiteX2" fmla="*/ 1772041 w 1772041"/>
                  <a:gd name="connsiteY2" fmla="*/ 169565 h 336043"/>
                  <a:gd name="connsiteX3" fmla="*/ 835857 w 1772041"/>
                  <a:gd name="connsiteY3" fmla="*/ 335233 h 336043"/>
                  <a:gd name="connsiteX4" fmla="*/ 0 w 1772041"/>
                  <a:gd name="connsiteY4" fmla="*/ 133575 h 336043"/>
                  <a:gd name="connsiteX0" fmla="*/ 0 w 1784143"/>
                  <a:gd name="connsiteY0" fmla="*/ 160230 h 335706"/>
                  <a:gd name="connsiteX1" fmla="*/ 874114 w 1784143"/>
                  <a:gd name="connsiteY1" fmla="*/ 18 h 335706"/>
                  <a:gd name="connsiteX2" fmla="*/ 1784143 w 1784143"/>
                  <a:gd name="connsiteY2" fmla="*/ 169228 h 335706"/>
                  <a:gd name="connsiteX3" fmla="*/ 847959 w 1784143"/>
                  <a:gd name="connsiteY3" fmla="*/ 334896 h 335706"/>
                  <a:gd name="connsiteX4" fmla="*/ 0 w 1784143"/>
                  <a:gd name="connsiteY4" fmla="*/ 160230 h 335706"/>
                  <a:gd name="connsiteX0" fmla="*/ 0 w 1776882"/>
                  <a:gd name="connsiteY0" fmla="*/ 160220 h 335678"/>
                  <a:gd name="connsiteX1" fmla="*/ 874114 w 1776882"/>
                  <a:gd name="connsiteY1" fmla="*/ 8 h 335678"/>
                  <a:gd name="connsiteX2" fmla="*/ 1776882 w 1776882"/>
                  <a:gd name="connsiteY2" fmla="*/ 166219 h 335678"/>
                  <a:gd name="connsiteX3" fmla="*/ 847959 w 1776882"/>
                  <a:gd name="connsiteY3" fmla="*/ 334886 h 335678"/>
                  <a:gd name="connsiteX4" fmla="*/ 0 w 1776882"/>
                  <a:gd name="connsiteY4" fmla="*/ 160220 h 335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882" h="335678">
                    <a:moveTo>
                      <a:pt x="0" y="160220"/>
                    </a:moveTo>
                    <a:cubicBezTo>
                      <a:pt x="4763" y="92001"/>
                      <a:pt x="577967" y="-992"/>
                      <a:pt x="874114" y="8"/>
                    </a:cubicBezTo>
                    <a:cubicBezTo>
                      <a:pt x="1170261" y="1008"/>
                      <a:pt x="1734020" y="72954"/>
                      <a:pt x="1776882" y="166219"/>
                    </a:cubicBezTo>
                    <a:cubicBezTo>
                      <a:pt x="1734020" y="221383"/>
                      <a:pt x="1321060" y="346793"/>
                      <a:pt x="847959" y="334886"/>
                    </a:cubicBezTo>
                    <a:cubicBezTo>
                      <a:pt x="365307" y="334886"/>
                      <a:pt x="35718" y="216533"/>
                      <a:pt x="0" y="160220"/>
                    </a:cubicBezTo>
                    <a:close/>
                  </a:path>
                </a:pathLst>
              </a:custGeom>
              <a:gradFill flip="none" rotWithShape="1">
                <a:gsLst>
                  <a:gs pos="18000">
                    <a:srgbClr val="0E7C06"/>
                  </a:gs>
                  <a:gs pos="67000">
                    <a:srgbClr val="8AD53F"/>
                  </a:gs>
                  <a:gs pos="100000">
                    <a:srgbClr val="BCEB6F"/>
                  </a:gs>
                </a:gsLst>
                <a:lin ang="15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grpSp>
        <p:cxnSp>
          <p:nvCxnSpPr>
            <p:cNvPr id="151" name="直接连接符 150"/>
            <p:cNvCxnSpPr/>
            <p:nvPr/>
          </p:nvCxnSpPr>
          <p:spPr>
            <a:xfrm>
              <a:off x="6313880" y="4254390"/>
              <a:ext cx="2770742"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52" name="TextBox 11"/>
            <p:cNvSpPr txBox="1">
              <a:spLocks noChangeArrowheads="1"/>
            </p:cNvSpPr>
            <p:nvPr/>
          </p:nvSpPr>
          <p:spPr bwMode="auto">
            <a:xfrm flipH="1">
              <a:off x="7302892" y="3610429"/>
              <a:ext cx="1781730" cy="70788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kern="0" dirty="0" smtClean="0">
                  <a:latin typeface="微软雅黑" pitchFamily="34" charset="-122"/>
                  <a:ea typeface="微软雅黑" pitchFamily="34" charset="-122"/>
                </a:rPr>
                <a:t>点击添加文本    </a:t>
              </a:r>
              <a:endParaRPr lang="en-US" altLang="zh-CN" sz="2000" kern="0" dirty="0" smtClean="0">
                <a:latin typeface="微软雅黑" pitchFamily="34" charset="-122"/>
                <a:ea typeface="微软雅黑" pitchFamily="34" charset="-122"/>
              </a:endParaRPr>
            </a:p>
            <a:p>
              <a:pPr eaLnBrk="1" fontAlgn="auto" hangingPunct="1">
                <a:spcBef>
                  <a:spcPts val="0"/>
                </a:spcBef>
                <a:spcAft>
                  <a:spcPts val="0"/>
                </a:spcAft>
                <a:defRPr/>
              </a:pPr>
              <a:r>
                <a:rPr lang="zh-CN" altLang="en-US" sz="2000" kern="0" dirty="0" smtClean="0">
                  <a:latin typeface="微软雅黑" pitchFamily="34" charset="-122"/>
                  <a:ea typeface="微软雅黑" pitchFamily="34" charset="-122"/>
                </a:rPr>
                <a:t>点击添加文本</a:t>
              </a:r>
              <a:endParaRPr lang="en-US" altLang="zh-CN" sz="2000" kern="0" dirty="0" smtClean="0">
                <a:latin typeface="微软雅黑" pitchFamily="34" charset="-122"/>
                <a:ea typeface="微软雅黑" pitchFamily="34" charset="-122"/>
              </a:endParaRPr>
            </a:p>
          </p:txBody>
        </p:sp>
        <p:sp>
          <p:nvSpPr>
            <p:cNvPr id="153" name="TextBox 11"/>
            <p:cNvSpPr txBox="1">
              <a:spLocks noChangeArrowheads="1"/>
            </p:cNvSpPr>
            <p:nvPr/>
          </p:nvSpPr>
          <p:spPr bwMode="auto">
            <a:xfrm flipH="1">
              <a:off x="4923230" y="3910467"/>
              <a:ext cx="1309688" cy="400110"/>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sz="2000" kern="0" dirty="0" smtClean="0">
                  <a:latin typeface="微软雅黑" panose="020B0503020204020204" pitchFamily="34" charset="-122"/>
                  <a:ea typeface="微软雅黑" panose="020B0503020204020204" pitchFamily="34" charset="-122"/>
                </a:rPr>
                <a:t>text3</a:t>
              </a:r>
            </a:p>
          </p:txBody>
        </p:sp>
      </p:grpSp>
      <p:grpSp>
        <p:nvGrpSpPr>
          <p:cNvPr id="156" name="组合 155"/>
          <p:cNvGrpSpPr/>
          <p:nvPr/>
        </p:nvGrpSpPr>
        <p:grpSpPr>
          <a:xfrm>
            <a:off x="5176005" y="4705307"/>
            <a:ext cx="4596121" cy="1049338"/>
            <a:chOff x="4583505" y="4423229"/>
            <a:chExt cx="4596121" cy="1049338"/>
          </a:xfrm>
        </p:grpSpPr>
        <p:grpSp>
          <p:nvGrpSpPr>
            <p:cNvPr id="157" name="组合 4"/>
            <p:cNvGrpSpPr>
              <a:grpSpLocks/>
            </p:cNvGrpSpPr>
            <p:nvPr/>
          </p:nvGrpSpPr>
          <p:grpSpPr bwMode="auto">
            <a:xfrm>
              <a:off x="4583505" y="4423229"/>
              <a:ext cx="1851025" cy="1049338"/>
              <a:chOff x="2390105" y="4499508"/>
              <a:chExt cx="1850766" cy="1048162"/>
            </a:xfrm>
          </p:grpSpPr>
          <p:sp>
            <p:nvSpPr>
              <p:cNvPr id="161" name="椭圆 2"/>
              <p:cNvSpPr/>
              <p:nvPr/>
            </p:nvSpPr>
            <p:spPr>
              <a:xfrm>
                <a:off x="2390105" y="4624780"/>
                <a:ext cx="1850766" cy="922890"/>
              </a:xfrm>
              <a:custGeom>
                <a:avLst/>
                <a:gdLst>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819" h="989699">
                    <a:moveTo>
                      <a:pt x="0" y="0"/>
                    </a:moveTo>
                    <a:cubicBezTo>
                      <a:pt x="380260" y="70629"/>
                      <a:pt x="883212" y="152500"/>
                      <a:pt x="1365445" y="152500"/>
                    </a:cubicBezTo>
                    <a:cubicBezTo>
                      <a:pt x="1847678" y="152500"/>
                      <a:pt x="2284258" y="91012"/>
                      <a:pt x="2768819" y="0"/>
                    </a:cubicBezTo>
                    <a:cubicBezTo>
                      <a:pt x="2572779" y="576015"/>
                      <a:pt x="2026905" y="989699"/>
                      <a:pt x="1384409" y="989699"/>
                    </a:cubicBezTo>
                    <a:cubicBezTo>
                      <a:pt x="741914" y="989699"/>
                      <a:pt x="196039" y="576015"/>
                      <a:pt x="0" y="0"/>
                    </a:cubicBezTo>
                    <a:close/>
                  </a:path>
                </a:pathLst>
              </a:custGeom>
              <a:solidFill>
                <a:srgbClr val="00B0F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62" name="椭圆 10"/>
              <p:cNvSpPr/>
              <p:nvPr/>
            </p:nvSpPr>
            <p:spPr>
              <a:xfrm>
                <a:off x="2390105" y="4499508"/>
                <a:ext cx="1850766" cy="267987"/>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800801"/>
                  <a:gd name="connsiteY0" fmla="*/ 133363 h 338739"/>
                  <a:gd name="connsiteX1" fmla="*/ 862012 w 1800801"/>
                  <a:gd name="connsiteY1" fmla="*/ 143 h 338739"/>
                  <a:gd name="connsiteX2" fmla="*/ 1800801 w 1800801"/>
                  <a:gd name="connsiteY2" fmla="*/ 155588 h 338739"/>
                  <a:gd name="connsiteX3" fmla="*/ 833437 w 1800801"/>
                  <a:gd name="connsiteY3" fmla="*/ 338021 h 338739"/>
                  <a:gd name="connsiteX4" fmla="*/ 0 w 1800801"/>
                  <a:gd name="connsiteY4" fmla="*/ 133363 h 338739"/>
                  <a:gd name="connsiteX0" fmla="*/ 0 w 1853766"/>
                  <a:gd name="connsiteY0" fmla="*/ 174606 h 338707"/>
                  <a:gd name="connsiteX1" fmla="*/ 914977 w 1853766"/>
                  <a:gd name="connsiteY1" fmla="*/ 111 h 338707"/>
                  <a:gd name="connsiteX2" fmla="*/ 1853766 w 1853766"/>
                  <a:gd name="connsiteY2" fmla="*/ 155556 h 338707"/>
                  <a:gd name="connsiteX3" fmla="*/ 886402 w 1853766"/>
                  <a:gd name="connsiteY3" fmla="*/ 337989 h 338707"/>
                  <a:gd name="connsiteX4" fmla="*/ 0 w 1853766"/>
                  <a:gd name="connsiteY4" fmla="*/ 174606 h 338707"/>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41829"/>
                  <a:gd name="connsiteX1" fmla="*/ 914977 w 1869655"/>
                  <a:gd name="connsiteY1" fmla="*/ 26 h 341829"/>
                  <a:gd name="connsiteX2" fmla="*/ 1869655 w 1869655"/>
                  <a:gd name="connsiteY2" fmla="*/ 164996 h 341829"/>
                  <a:gd name="connsiteX3" fmla="*/ 894347 w 1869655"/>
                  <a:gd name="connsiteY3" fmla="*/ 341079 h 341829"/>
                  <a:gd name="connsiteX4" fmla="*/ 0 w 1869655"/>
                  <a:gd name="connsiteY4" fmla="*/ 174521 h 341829"/>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56414"/>
                  <a:gd name="connsiteY0" fmla="*/ 155741 h 322974"/>
                  <a:gd name="connsiteX1" fmla="*/ 896440 w 1856414"/>
                  <a:gd name="connsiteY1" fmla="*/ 296 h 322974"/>
                  <a:gd name="connsiteX2" fmla="*/ 1856414 w 1856414"/>
                  <a:gd name="connsiteY2" fmla="*/ 130341 h 322974"/>
                  <a:gd name="connsiteX3" fmla="*/ 894347 w 1856414"/>
                  <a:gd name="connsiteY3" fmla="*/ 322299 h 322974"/>
                  <a:gd name="connsiteX4" fmla="*/ 0 w 1856414"/>
                  <a:gd name="connsiteY4" fmla="*/ 155741 h 322974"/>
                  <a:gd name="connsiteX0" fmla="*/ 0 w 1859062"/>
                  <a:gd name="connsiteY0" fmla="*/ 155479 h 322787"/>
                  <a:gd name="connsiteX1" fmla="*/ 896440 w 1859062"/>
                  <a:gd name="connsiteY1" fmla="*/ 34 h 322787"/>
                  <a:gd name="connsiteX2" fmla="*/ 1859062 w 1859062"/>
                  <a:gd name="connsiteY2" fmla="*/ 145954 h 322787"/>
                  <a:gd name="connsiteX3" fmla="*/ 894347 w 1859062"/>
                  <a:gd name="connsiteY3" fmla="*/ 322037 h 322787"/>
                  <a:gd name="connsiteX4" fmla="*/ 0 w 1859062"/>
                  <a:gd name="connsiteY4" fmla="*/ 155479 h 32278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5"/>
                  <a:gd name="connsiteY0" fmla="*/ 155445 h 322807"/>
                  <a:gd name="connsiteX1" fmla="*/ 896440 w 1861715"/>
                  <a:gd name="connsiteY1" fmla="*/ 0 h 322807"/>
                  <a:gd name="connsiteX2" fmla="*/ 1861710 w 1861715"/>
                  <a:gd name="connsiteY2" fmla="*/ 155445 h 322807"/>
                  <a:gd name="connsiteX3" fmla="*/ 894347 w 1861715"/>
                  <a:gd name="connsiteY3" fmla="*/ 322003 h 322807"/>
                  <a:gd name="connsiteX4" fmla="*/ 0 w 1861715"/>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57737"/>
                  <a:gd name="connsiteY0" fmla="*/ 155448 h 322825"/>
                  <a:gd name="connsiteX1" fmla="*/ 896440 w 1857737"/>
                  <a:gd name="connsiteY1" fmla="*/ 3 h 322825"/>
                  <a:gd name="connsiteX2" fmla="*/ 1857737 w 1857737"/>
                  <a:gd name="connsiteY2" fmla="*/ 157829 h 322825"/>
                  <a:gd name="connsiteX3" fmla="*/ 894347 w 1857737"/>
                  <a:gd name="connsiteY3" fmla="*/ 322006 h 322825"/>
                  <a:gd name="connsiteX4" fmla="*/ 0 w 1857737"/>
                  <a:gd name="connsiteY4" fmla="*/ 155448 h 322825"/>
                  <a:gd name="connsiteX0" fmla="*/ 0 w 1853765"/>
                  <a:gd name="connsiteY0" fmla="*/ 155448 h 322825"/>
                  <a:gd name="connsiteX1" fmla="*/ 892468 w 1853765"/>
                  <a:gd name="connsiteY1" fmla="*/ 3 h 322825"/>
                  <a:gd name="connsiteX2" fmla="*/ 1853765 w 1853765"/>
                  <a:gd name="connsiteY2" fmla="*/ 157829 h 322825"/>
                  <a:gd name="connsiteX3" fmla="*/ 890375 w 1853765"/>
                  <a:gd name="connsiteY3" fmla="*/ 322006 h 322825"/>
                  <a:gd name="connsiteX4" fmla="*/ 0 w 1853765"/>
                  <a:gd name="connsiteY4" fmla="*/ 155448 h 322825"/>
                  <a:gd name="connsiteX0" fmla="*/ 0 w 1855751"/>
                  <a:gd name="connsiteY0" fmla="*/ 153078 h 322836"/>
                  <a:gd name="connsiteX1" fmla="*/ 894454 w 1855751"/>
                  <a:gd name="connsiteY1" fmla="*/ 14 h 322836"/>
                  <a:gd name="connsiteX2" fmla="*/ 1855751 w 1855751"/>
                  <a:gd name="connsiteY2" fmla="*/ 157840 h 322836"/>
                  <a:gd name="connsiteX3" fmla="*/ 892361 w 1855751"/>
                  <a:gd name="connsiteY3" fmla="*/ 322017 h 322836"/>
                  <a:gd name="connsiteX4" fmla="*/ 0 w 1855751"/>
                  <a:gd name="connsiteY4" fmla="*/ 153078 h 322836"/>
                  <a:gd name="connsiteX0" fmla="*/ 0 w 1855751"/>
                  <a:gd name="connsiteY0" fmla="*/ 153077 h 322835"/>
                  <a:gd name="connsiteX1" fmla="*/ 894454 w 1855751"/>
                  <a:gd name="connsiteY1" fmla="*/ 13 h 322835"/>
                  <a:gd name="connsiteX2" fmla="*/ 1855751 w 1855751"/>
                  <a:gd name="connsiteY2" fmla="*/ 157839 h 322835"/>
                  <a:gd name="connsiteX3" fmla="*/ 892361 w 1855751"/>
                  <a:gd name="connsiteY3" fmla="*/ 322016 h 322835"/>
                  <a:gd name="connsiteX4" fmla="*/ 0 w 1855751"/>
                  <a:gd name="connsiteY4" fmla="*/ 153077 h 322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5751" h="322835">
                    <a:moveTo>
                      <a:pt x="0" y="153077"/>
                    </a:moveTo>
                    <a:cubicBezTo>
                      <a:pt x="33893" y="35645"/>
                      <a:pt x="585162" y="-781"/>
                      <a:pt x="894454" y="13"/>
                    </a:cubicBezTo>
                    <a:cubicBezTo>
                      <a:pt x="1203746" y="807"/>
                      <a:pt x="1842019" y="48699"/>
                      <a:pt x="1855751" y="157839"/>
                    </a:cubicBezTo>
                    <a:cubicBezTo>
                      <a:pt x="1812889" y="213003"/>
                      <a:pt x="1365462" y="333923"/>
                      <a:pt x="892361" y="322016"/>
                    </a:cubicBezTo>
                    <a:cubicBezTo>
                      <a:pt x="409709" y="322016"/>
                      <a:pt x="75442" y="209390"/>
                      <a:pt x="0" y="153077"/>
                    </a:cubicBezTo>
                    <a:close/>
                  </a:path>
                </a:pathLst>
              </a:custGeom>
              <a:gradFill flip="none" rotWithShape="1">
                <a:gsLst>
                  <a:gs pos="18000">
                    <a:srgbClr val="004764"/>
                  </a:gs>
                  <a:gs pos="68000">
                    <a:srgbClr val="00B0F0">
                      <a:shade val="67500"/>
                      <a:satMod val="115000"/>
                    </a:srgbClr>
                  </a:gs>
                  <a:gs pos="100000">
                    <a:srgbClr val="00B0F0">
                      <a:shade val="100000"/>
                      <a:satMod val="115000"/>
                    </a:srgbClr>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grpSp>
        <p:cxnSp>
          <p:nvCxnSpPr>
            <p:cNvPr id="158" name="直接连接符 157"/>
            <p:cNvCxnSpPr/>
            <p:nvPr/>
          </p:nvCxnSpPr>
          <p:spPr>
            <a:xfrm>
              <a:off x="5960535" y="5307685"/>
              <a:ext cx="3219091"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59" name="TextBox 11"/>
            <p:cNvSpPr txBox="1">
              <a:spLocks noChangeArrowheads="1"/>
            </p:cNvSpPr>
            <p:nvPr/>
          </p:nvSpPr>
          <p:spPr bwMode="auto">
            <a:xfrm flipH="1">
              <a:off x="7302892" y="4661354"/>
              <a:ext cx="1781730" cy="70788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kern="0" dirty="0" smtClean="0">
                  <a:latin typeface="微软雅黑" pitchFamily="34" charset="-122"/>
                  <a:ea typeface="微软雅黑" pitchFamily="34" charset="-122"/>
                </a:rPr>
                <a:t>点击添加文本    </a:t>
              </a:r>
              <a:endParaRPr lang="en-US" altLang="zh-CN" sz="2000" kern="0" dirty="0" smtClean="0">
                <a:latin typeface="微软雅黑" pitchFamily="34" charset="-122"/>
                <a:ea typeface="微软雅黑" pitchFamily="34" charset="-122"/>
              </a:endParaRPr>
            </a:p>
            <a:p>
              <a:pPr eaLnBrk="1" fontAlgn="auto" hangingPunct="1">
                <a:spcBef>
                  <a:spcPts val="0"/>
                </a:spcBef>
                <a:spcAft>
                  <a:spcPts val="0"/>
                </a:spcAft>
                <a:defRPr/>
              </a:pPr>
              <a:r>
                <a:rPr lang="zh-CN" altLang="en-US" sz="2000" kern="0" dirty="0" smtClean="0">
                  <a:latin typeface="微软雅黑" pitchFamily="34" charset="-122"/>
                  <a:ea typeface="微软雅黑" pitchFamily="34" charset="-122"/>
                </a:rPr>
                <a:t>点击添加文本</a:t>
              </a:r>
              <a:endParaRPr lang="en-US" altLang="zh-CN" sz="2000" kern="0" dirty="0" smtClean="0">
                <a:latin typeface="微软雅黑" pitchFamily="34" charset="-122"/>
                <a:ea typeface="微软雅黑" pitchFamily="34" charset="-122"/>
              </a:endParaRPr>
            </a:p>
          </p:txBody>
        </p:sp>
        <p:sp>
          <p:nvSpPr>
            <p:cNvPr id="160" name="TextBox 11"/>
            <p:cNvSpPr txBox="1">
              <a:spLocks noChangeArrowheads="1"/>
            </p:cNvSpPr>
            <p:nvPr/>
          </p:nvSpPr>
          <p:spPr bwMode="auto">
            <a:xfrm flipH="1">
              <a:off x="4923230" y="4802642"/>
              <a:ext cx="1309688" cy="400110"/>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sz="2000" kern="0" dirty="0" smtClean="0">
                  <a:latin typeface="微软雅黑" panose="020B0503020204020204" pitchFamily="34" charset="-122"/>
                  <a:ea typeface="微软雅黑" panose="020B0503020204020204" pitchFamily="34" charset="-122"/>
                </a:rPr>
                <a:t>text4</a:t>
              </a:r>
            </a:p>
          </p:txBody>
        </p:sp>
      </p:grpSp>
    </p:spTree>
    <p:extLst>
      <p:ext uri="{BB962C8B-B14F-4D97-AF65-F5344CB8AC3E}">
        <p14:creationId xmlns:p14="http://schemas.microsoft.com/office/powerpoint/2010/main" val="1019181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randombar(horizontal)">
                                      <p:cBhvr>
                                        <p:cTn id="7" dur="250"/>
                                        <p:tgtEl>
                                          <p:spTgt spid="135"/>
                                        </p:tgtEl>
                                      </p:cBhvr>
                                    </p:animEffect>
                                  </p:childTnLst>
                                </p:cTn>
                              </p:par>
                            </p:childTnLst>
                          </p:cTn>
                        </p:par>
                        <p:par>
                          <p:cTn id="8" fill="hold">
                            <p:stCondLst>
                              <p:cond delay="250"/>
                            </p:stCondLst>
                            <p:childTnLst>
                              <p:par>
                                <p:cTn id="9" presetID="14" presetClass="entr" presetSubtype="10" fill="hold" nodeType="afterEffect">
                                  <p:stCondLst>
                                    <p:cond delay="0"/>
                                  </p:stCondLst>
                                  <p:childTnLst>
                                    <p:set>
                                      <p:cBhvr>
                                        <p:cTn id="10" dur="1" fill="hold">
                                          <p:stCondLst>
                                            <p:cond delay="0"/>
                                          </p:stCondLst>
                                        </p:cTn>
                                        <p:tgtEl>
                                          <p:spTgt spid="142"/>
                                        </p:tgtEl>
                                        <p:attrNameLst>
                                          <p:attrName>style.visibility</p:attrName>
                                        </p:attrNameLst>
                                      </p:cBhvr>
                                      <p:to>
                                        <p:strVal val="visible"/>
                                      </p:to>
                                    </p:set>
                                    <p:animEffect transition="in" filter="randombar(horizontal)">
                                      <p:cBhvr>
                                        <p:cTn id="11" dur="250"/>
                                        <p:tgtEl>
                                          <p:spTgt spid="142"/>
                                        </p:tgtEl>
                                      </p:cBhvr>
                                    </p:animEffect>
                                  </p:childTnLst>
                                </p:cTn>
                              </p:par>
                            </p:childTnLst>
                          </p:cTn>
                        </p:par>
                        <p:par>
                          <p:cTn id="12" fill="hold">
                            <p:stCondLst>
                              <p:cond delay="500"/>
                            </p:stCondLst>
                            <p:childTnLst>
                              <p:par>
                                <p:cTn id="13" presetID="14" presetClass="entr" presetSubtype="10" fill="hold" nodeType="afterEffect">
                                  <p:stCondLst>
                                    <p:cond delay="0"/>
                                  </p:stCondLst>
                                  <p:childTnLst>
                                    <p:set>
                                      <p:cBhvr>
                                        <p:cTn id="14" dur="1" fill="hold">
                                          <p:stCondLst>
                                            <p:cond delay="0"/>
                                          </p:stCondLst>
                                        </p:cTn>
                                        <p:tgtEl>
                                          <p:spTgt spid="149"/>
                                        </p:tgtEl>
                                        <p:attrNameLst>
                                          <p:attrName>style.visibility</p:attrName>
                                        </p:attrNameLst>
                                      </p:cBhvr>
                                      <p:to>
                                        <p:strVal val="visible"/>
                                      </p:to>
                                    </p:set>
                                    <p:animEffect transition="in" filter="randombar(horizontal)">
                                      <p:cBhvr>
                                        <p:cTn id="15" dur="250"/>
                                        <p:tgtEl>
                                          <p:spTgt spid="149"/>
                                        </p:tgtEl>
                                      </p:cBhvr>
                                    </p:animEffect>
                                  </p:childTnLst>
                                </p:cTn>
                              </p:par>
                            </p:childTnLst>
                          </p:cTn>
                        </p:par>
                        <p:par>
                          <p:cTn id="16" fill="hold">
                            <p:stCondLst>
                              <p:cond delay="750"/>
                            </p:stCondLst>
                            <p:childTnLst>
                              <p:par>
                                <p:cTn id="17" presetID="14" presetClass="entr" presetSubtype="10" fill="hold" nodeType="afterEffect">
                                  <p:stCondLst>
                                    <p:cond delay="0"/>
                                  </p:stCondLst>
                                  <p:childTnLst>
                                    <p:set>
                                      <p:cBhvr>
                                        <p:cTn id="18" dur="1" fill="hold">
                                          <p:stCondLst>
                                            <p:cond delay="0"/>
                                          </p:stCondLst>
                                        </p:cTn>
                                        <p:tgtEl>
                                          <p:spTgt spid="156"/>
                                        </p:tgtEl>
                                        <p:attrNameLst>
                                          <p:attrName>style.visibility</p:attrName>
                                        </p:attrNameLst>
                                      </p:cBhvr>
                                      <p:to>
                                        <p:strVal val="visible"/>
                                      </p:to>
                                    </p:set>
                                    <p:animEffect transition="in" filter="randombar(horizontal)">
                                      <p:cBhvr>
                                        <p:cTn id="19" dur="250"/>
                                        <p:tgtEl>
                                          <p:spTgt spid="156"/>
                                        </p:tgtEl>
                                      </p:cBhvr>
                                    </p:animEffect>
                                  </p:childTnLst>
                                </p:cTn>
                              </p:par>
                            </p:childTnLst>
                          </p:cTn>
                        </p:par>
                        <p:par>
                          <p:cTn id="20" fill="hold">
                            <p:stCondLst>
                              <p:cond delay="1000"/>
                            </p:stCondLst>
                            <p:childTnLst>
                              <p:par>
                                <p:cTn id="21" presetID="16" presetClass="entr" presetSubtype="21" fill="hold" nodeType="afterEffect">
                                  <p:stCondLst>
                                    <p:cond delay="0"/>
                                  </p:stCondLst>
                                  <p:childTnLst>
                                    <p:set>
                                      <p:cBhvr>
                                        <p:cTn id="22" dur="1" fill="hold">
                                          <p:stCondLst>
                                            <p:cond delay="0"/>
                                          </p:stCondLst>
                                        </p:cTn>
                                        <p:tgtEl>
                                          <p:spTgt spid="128"/>
                                        </p:tgtEl>
                                        <p:attrNameLst>
                                          <p:attrName>style.visibility</p:attrName>
                                        </p:attrNameLst>
                                      </p:cBhvr>
                                      <p:to>
                                        <p:strVal val="visible"/>
                                      </p:to>
                                    </p:set>
                                    <p:animEffect transition="in" filter="barn(inVertical)">
                                      <p:cBhvr>
                                        <p:cTn id="23" dur="25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212</TotalTime>
  <Words>2715</Words>
  <Application>Microsoft Office PowerPoint</Application>
  <PresentationFormat>自定义</PresentationFormat>
  <Paragraphs>476</Paragraphs>
  <Slides>37</Slides>
  <Notes>35</Notes>
  <HiddenSlides>5</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22</cp:revision>
  <dcterms:created xsi:type="dcterms:W3CDTF">2015-10-15T01:42:42Z</dcterms:created>
  <dcterms:modified xsi:type="dcterms:W3CDTF">2016-09-26T03:19:05Z</dcterms:modified>
  <cp:category>https://800sucai.taobao.com</cp:category>
</cp:coreProperties>
</file>