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9" r:id="rId3"/>
    <p:sldId id="256" r:id="rId4"/>
    <p:sldId id="268" r:id="rId5"/>
    <p:sldId id="270" r:id="rId6"/>
    <p:sldId id="271" r:id="rId7"/>
    <p:sldId id="273" r:id="rId8"/>
    <p:sldId id="274" r:id="rId9"/>
    <p:sldId id="276" r:id="rId10"/>
    <p:sldId id="278" r:id="rId11"/>
    <p:sldId id="279" r:id="rId12"/>
    <p:sldId id="280" r:id="rId13"/>
    <p:sldId id="282" r:id="rId14"/>
    <p:sldId id="284" r:id="rId15"/>
    <p:sldId id="285" r:id="rId16"/>
    <p:sldId id="286" r:id="rId17"/>
    <p:sldId id="288" r:id="rId18"/>
    <p:sldId id="289" r:id="rId19"/>
    <p:sldId id="291" r:id="rId20"/>
    <p:sldId id="293" r:id="rId21"/>
    <p:sldId id="294" r:id="rId22"/>
    <p:sldId id="295" r:id="rId23"/>
    <p:sldId id="296" r:id="rId24"/>
    <p:sldId id="301" r:id="rId25"/>
    <p:sldId id="303" r:id="rId26"/>
    <p:sldId id="306" r:id="rId27"/>
    <p:sldId id="308" r:id="rId28"/>
    <p:sldId id="309" r:id="rId29"/>
    <p:sldId id="310" r:id="rId30"/>
    <p:sldId id="311" r:id="rId31"/>
    <p:sldId id="312" r:id="rId32"/>
    <p:sldId id="313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58" autoAdjust="0"/>
    <p:restoredTop sz="94660"/>
  </p:normalViewPr>
  <p:slideViewPr>
    <p:cSldViewPr>
      <p:cViewPr>
        <p:scale>
          <a:sx n="126" d="100"/>
          <a:sy n="126" d="100"/>
        </p:scale>
        <p:origin x="-6" y="81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S素材风暴素材\4-PPT模板\00_新建文件夹\images\015\图片\image 66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S素材风暴素材\4-PPT模板\00_新建文件夹\images\015\图片\image 664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571500"/>
            <a:ext cx="4752975" cy="53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28600" y="169902"/>
            <a:ext cx="5715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百度一下：素材风暴</a:t>
            </a:r>
            <a:r>
              <a:rPr lang="en-US" altLang="zh-CN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S素材风暴素材\4-PPT模板\00_新建文件夹\images\015\图片\image 66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S素材风暴素材\4-PPT模板\00_新建文件夹\images\015\图片\image 664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0" y="-1562100"/>
            <a:ext cx="4752975" cy="53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:\S素材风暴素材\4-PPT模板\00_新建文件夹\images\015\图片\image 67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647700"/>
            <a:ext cx="8547100" cy="493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243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800sucai.taobao.com/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G:\S素材风暴素材\4-PPT模板\00_新建文件夹\images\015\图片\image 66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048000" y="2057281"/>
            <a:ext cx="5791200" cy="1323439"/>
            <a:chOff x="3048000" y="2057281"/>
            <a:chExt cx="5791200" cy="1323439"/>
          </a:xfrm>
        </p:grpSpPr>
        <p:sp>
          <p:nvSpPr>
            <p:cNvPr id="5" name="TextBox 4"/>
            <p:cNvSpPr txBox="1"/>
            <p:nvPr/>
          </p:nvSpPr>
          <p:spPr>
            <a:xfrm>
              <a:off x="3048000" y="2057281"/>
              <a:ext cx="403860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回首</a:t>
              </a:r>
              <a:r>
                <a:rPr lang="en-US" altLang="zh-CN" sz="4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2016</a:t>
              </a:r>
              <a:r>
                <a:rPr lang="zh-CN" altLang="en-US" sz="4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sz="4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810000" y="2857500"/>
              <a:ext cx="502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我们收获喜悦和汗水的果实</a:t>
              </a:r>
              <a:endPara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3400" y="2719000"/>
            <a:ext cx="5791200" cy="1323439"/>
            <a:chOff x="3048000" y="2057281"/>
            <a:chExt cx="5791200" cy="1323439"/>
          </a:xfrm>
        </p:grpSpPr>
        <p:sp>
          <p:nvSpPr>
            <p:cNvPr id="9" name="TextBox 8"/>
            <p:cNvSpPr txBox="1"/>
            <p:nvPr/>
          </p:nvSpPr>
          <p:spPr>
            <a:xfrm>
              <a:off x="3048000" y="2057281"/>
              <a:ext cx="403860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启程</a:t>
              </a:r>
              <a:r>
                <a:rPr lang="en-US" altLang="zh-CN" sz="4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2017</a:t>
              </a:r>
              <a:r>
                <a:rPr lang="zh-CN" altLang="en-US" sz="4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sz="4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810000" y="2857500"/>
              <a:ext cx="502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为了梦想我们从未停下脚步</a:t>
              </a:r>
              <a:endPara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3" name="sound 693 (snd13818400_5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53600" y="-8001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7"/>
          <p:cNvGrpSpPr>
            <a:grpSpLocks/>
          </p:cNvGrpSpPr>
          <p:nvPr/>
        </p:nvGrpSpPr>
        <p:grpSpPr bwMode="auto">
          <a:xfrm>
            <a:off x="2399591" y="913284"/>
            <a:ext cx="4327515" cy="4318500"/>
            <a:chOff x="3643306" y="2016038"/>
            <a:chExt cx="3809508" cy="3801946"/>
          </a:xfrm>
        </p:grpSpPr>
        <p:grpSp>
          <p:nvGrpSpPr>
            <p:cNvPr id="3" name="组合 53"/>
            <p:cNvGrpSpPr>
              <a:grpSpLocks/>
            </p:cNvGrpSpPr>
            <p:nvPr/>
          </p:nvGrpSpPr>
          <p:grpSpPr bwMode="auto">
            <a:xfrm>
              <a:off x="4643438" y="2357430"/>
              <a:ext cx="1323661" cy="1071570"/>
              <a:chOff x="2096078" y="2150692"/>
              <a:chExt cx="1323661" cy="1071570"/>
            </a:xfrm>
          </p:grpSpPr>
          <p:sp>
            <p:nvSpPr>
              <p:cNvPr id="37" name="矩形 36"/>
              <p:cNvSpPr/>
              <p:nvPr/>
            </p:nvSpPr>
            <p:spPr>
              <a:xfrm rot="18865125">
                <a:off x="2222079" y="2149861"/>
                <a:ext cx="1071529" cy="1073011"/>
              </a:xfrm>
              <a:prstGeom prst="rect">
                <a:avLst/>
              </a:prstGeom>
              <a:gradFill flip="none" rotWithShape="1">
                <a:gsLst>
                  <a:gs pos="0">
                    <a:srgbClr val="BE1247"/>
                  </a:gs>
                  <a:gs pos="17000">
                    <a:srgbClr val="BE1247">
                      <a:lumMod val="84000"/>
                      <a:lumOff val="16000"/>
                    </a:srgbClr>
                  </a:gs>
                  <a:gs pos="69000">
                    <a:srgbClr val="FA9496"/>
                  </a:gs>
                  <a:gs pos="100000">
                    <a:srgbClr val="FA9496"/>
                  </a:gs>
                </a:gsLst>
                <a:lin ang="16200000" scaled="1"/>
                <a:tileRect/>
              </a:gradFill>
              <a:ln>
                <a:solidFill>
                  <a:srgbClr val="FA9496">
                    <a:alpha val="6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8" name="TextBox 37"/>
              <p:cNvSpPr txBox="1">
                <a:spLocks noChangeArrowheads="1"/>
              </p:cNvSpPr>
              <p:nvPr/>
            </p:nvSpPr>
            <p:spPr bwMode="auto">
              <a:xfrm flipH="1">
                <a:off x="2095942" y="2533177"/>
                <a:ext cx="1323804" cy="30637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en-US" altLang="zh-CN" sz="1400" b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54"/>
            <p:cNvGrpSpPr>
              <a:grpSpLocks/>
            </p:cNvGrpSpPr>
            <p:nvPr/>
          </p:nvGrpSpPr>
          <p:grpSpPr bwMode="auto">
            <a:xfrm>
              <a:off x="3889336" y="3614603"/>
              <a:ext cx="1323804" cy="1071529"/>
              <a:chOff x="1524760" y="4008768"/>
              <a:chExt cx="1323804" cy="1071529"/>
            </a:xfrm>
          </p:grpSpPr>
          <p:sp>
            <p:nvSpPr>
              <p:cNvPr id="35" name="矩形 34"/>
              <p:cNvSpPr/>
              <p:nvPr/>
            </p:nvSpPr>
            <p:spPr>
              <a:xfrm rot="18865125">
                <a:off x="1650898" y="4008027"/>
                <a:ext cx="1071529" cy="1073011"/>
              </a:xfrm>
              <a:prstGeom prst="rect">
                <a:avLst/>
              </a:prstGeom>
              <a:gradFill flip="none" rotWithShape="1">
                <a:gsLst>
                  <a:gs pos="0">
                    <a:srgbClr val="C00000"/>
                  </a:gs>
                  <a:gs pos="17000">
                    <a:srgbClr val="C00000"/>
                  </a:gs>
                  <a:gs pos="60000">
                    <a:srgbClr val="FFC000"/>
                  </a:gs>
                  <a:gs pos="100000">
                    <a:srgbClr val="FFFFCC"/>
                  </a:gs>
                </a:gsLst>
                <a:lin ang="16200000" scaled="1"/>
                <a:tileRect/>
              </a:gradFill>
              <a:ln>
                <a:solidFill>
                  <a:srgbClr val="990000">
                    <a:alpha val="51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TextBox 35"/>
              <p:cNvSpPr txBox="1">
                <a:spLocks noChangeArrowheads="1"/>
              </p:cNvSpPr>
              <p:nvPr/>
            </p:nvSpPr>
            <p:spPr bwMode="auto">
              <a:xfrm flipH="1">
                <a:off x="1524760" y="4391342"/>
                <a:ext cx="1323804" cy="30637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en-US" altLang="zh-CN" sz="1400" b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55"/>
            <p:cNvGrpSpPr>
              <a:grpSpLocks/>
            </p:cNvGrpSpPr>
            <p:nvPr/>
          </p:nvGrpSpPr>
          <p:grpSpPr bwMode="auto">
            <a:xfrm>
              <a:off x="5143504" y="4376582"/>
              <a:ext cx="1323661" cy="1071570"/>
              <a:chOff x="3596275" y="5079650"/>
              <a:chExt cx="1323661" cy="1071570"/>
            </a:xfrm>
          </p:grpSpPr>
          <p:sp>
            <p:nvSpPr>
              <p:cNvPr id="33" name="矩形 32"/>
              <p:cNvSpPr/>
              <p:nvPr/>
            </p:nvSpPr>
            <p:spPr>
              <a:xfrm rot="18865125">
                <a:off x="3722208" y="5078905"/>
                <a:ext cx="1071529" cy="1073011"/>
              </a:xfrm>
              <a:prstGeom prst="rect">
                <a:avLst/>
              </a:prstGeom>
              <a:gradFill flip="none" rotWithShape="1">
                <a:gsLst>
                  <a:gs pos="0">
                    <a:srgbClr val="C73E01"/>
                  </a:gs>
                  <a:gs pos="17000">
                    <a:srgbClr val="C73E01">
                      <a:lumMod val="79000"/>
                      <a:lumOff val="21000"/>
                    </a:srgbClr>
                  </a:gs>
                  <a:gs pos="69000">
                    <a:srgbClr val="FFC000"/>
                  </a:gs>
                  <a:gs pos="100000">
                    <a:srgbClr val="FFC000"/>
                  </a:gs>
                </a:gsLst>
                <a:lin ang="16200000" scaled="1"/>
                <a:tileRect/>
              </a:gradFill>
              <a:ln>
                <a:solidFill>
                  <a:srgbClr val="FFAA01">
                    <a:alpha val="7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TextBox 33"/>
              <p:cNvSpPr txBox="1">
                <a:spLocks noChangeArrowheads="1"/>
              </p:cNvSpPr>
              <p:nvPr/>
            </p:nvSpPr>
            <p:spPr bwMode="auto">
              <a:xfrm flipH="1">
                <a:off x="3596070" y="5462221"/>
                <a:ext cx="1323804" cy="30637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en-US" altLang="zh-CN" sz="1400" b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6"/>
            <p:cNvGrpSpPr>
              <a:grpSpLocks/>
            </p:cNvGrpSpPr>
            <p:nvPr/>
          </p:nvGrpSpPr>
          <p:grpSpPr bwMode="auto">
            <a:xfrm>
              <a:off x="5889414" y="3143248"/>
              <a:ext cx="1323661" cy="1071570"/>
              <a:chOff x="6668110" y="3293701"/>
              <a:chExt cx="1323661" cy="1071570"/>
            </a:xfrm>
          </p:grpSpPr>
          <p:sp>
            <p:nvSpPr>
              <p:cNvPr id="31" name="矩形 30"/>
              <p:cNvSpPr/>
              <p:nvPr/>
            </p:nvSpPr>
            <p:spPr>
              <a:xfrm rot="18865125">
                <a:off x="6794161" y="3292841"/>
                <a:ext cx="1071530" cy="1073011"/>
              </a:xfrm>
              <a:prstGeom prst="rect">
                <a:avLst/>
              </a:prstGeom>
              <a:gradFill flip="none" rotWithShape="1">
                <a:gsLst>
                  <a:gs pos="0">
                    <a:srgbClr val="990000"/>
                  </a:gs>
                  <a:gs pos="100000">
                    <a:srgbClr val="FF3300"/>
                  </a:gs>
                </a:gsLst>
                <a:lin ang="16200000" scaled="1"/>
                <a:tileRect/>
              </a:gradFill>
              <a:ln>
                <a:solidFill>
                  <a:srgbClr val="FF9933">
                    <a:alpha val="4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TextBox 31"/>
              <p:cNvSpPr txBox="1">
                <a:spLocks noChangeArrowheads="1"/>
              </p:cNvSpPr>
              <p:nvPr/>
            </p:nvSpPr>
            <p:spPr bwMode="auto">
              <a:xfrm flipH="1">
                <a:off x="6668024" y="3676157"/>
                <a:ext cx="1323804" cy="30637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en-US" altLang="zh-CN" sz="1400" b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28"/>
            <p:cNvGrpSpPr>
              <a:grpSpLocks/>
            </p:cNvGrpSpPr>
            <p:nvPr/>
          </p:nvGrpSpPr>
          <p:grpSpPr bwMode="auto">
            <a:xfrm rot="5400000">
              <a:off x="5715601" y="2149703"/>
              <a:ext cx="1116971" cy="2357454"/>
              <a:chOff x="3500430" y="1571612"/>
              <a:chExt cx="1116971" cy="2357454"/>
            </a:xfrm>
          </p:grpSpPr>
          <p:grpSp>
            <p:nvGrpSpPr>
              <p:cNvPr id="26" name="组合 14"/>
              <p:cNvGrpSpPr>
                <a:grpSpLocks/>
              </p:cNvGrpSpPr>
              <p:nvPr/>
            </p:nvGrpSpPr>
            <p:grpSpPr bwMode="auto">
              <a:xfrm>
                <a:off x="3500430" y="1571612"/>
                <a:ext cx="1116971" cy="2357454"/>
                <a:chOff x="3776187" y="1300164"/>
                <a:chExt cx="1116971" cy="2357454"/>
              </a:xfrm>
            </p:grpSpPr>
            <p:sp>
              <p:nvSpPr>
                <p:cNvPr id="28" name="矩形 27"/>
                <p:cNvSpPr/>
                <p:nvPr/>
              </p:nvSpPr>
              <p:spPr>
                <a:xfrm rot="18925896">
                  <a:off x="3776187" y="1300164"/>
                  <a:ext cx="357190" cy="2357454"/>
                </a:xfrm>
                <a:prstGeom prst="rect">
                  <a:avLst/>
                </a:prstGeom>
                <a:gradFill>
                  <a:gsLst>
                    <a:gs pos="38000">
                      <a:schemeClr val="bg1">
                        <a:lumMod val="50000"/>
                      </a:schemeClr>
                    </a:gs>
                    <a:gs pos="80000">
                      <a:schemeClr val="bg2">
                        <a:lumMod val="90000"/>
                        <a:alpha val="7000"/>
                      </a:schemeClr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 rot="18925896">
                  <a:off x="4484324" y="3008093"/>
                  <a:ext cx="358764" cy="365078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/>
                </a:p>
              </p:txBody>
            </p:sp>
            <p:sp>
              <p:nvSpPr>
                <p:cNvPr id="30" name="TextBox 29"/>
                <p:cNvSpPr txBox="1">
                  <a:spLocks noChangeArrowheads="1"/>
                </p:cNvSpPr>
                <p:nvPr/>
              </p:nvSpPr>
              <p:spPr bwMode="auto">
                <a:xfrm rot="16200000" flipH="1">
                  <a:off x="4448627" y="2935849"/>
                  <a:ext cx="428570" cy="461949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kern="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1</a:t>
                  </a:r>
                </a:p>
              </p:txBody>
            </p:sp>
          </p:grpSp>
          <p:sp>
            <p:nvSpPr>
              <p:cNvPr id="27" name="TextBox 26"/>
              <p:cNvSpPr txBox="1">
                <a:spLocks noChangeArrowheads="1"/>
              </p:cNvSpPr>
              <p:nvPr/>
            </p:nvSpPr>
            <p:spPr bwMode="auto">
              <a:xfrm rot="13520054" flipH="1">
                <a:off x="3133927" y="2738260"/>
                <a:ext cx="1322217" cy="27780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b="1" kern="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b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29"/>
            <p:cNvGrpSpPr>
              <a:grpSpLocks/>
            </p:cNvGrpSpPr>
            <p:nvPr/>
          </p:nvGrpSpPr>
          <p:grpSpPr bwMode="auto">
            <a:xfrm>
              <a:off x="4256074" y="2016038"/>
              <a:ext cx="1323661" cy="2357454"/>
              <a:chOff x="3335890" y="1571612"/>
              <a:chExt cx="1323661" cy="2357454"/>
            </a:xfrm>
          </p:grpSpPr>
          <p:grpSp>
            <p:nvGrpSpPr>
              <p:cNvPr id="21" name="组合 30"/>
              <p:cNvGrpSpPr>
                <a:grpSpLocks/>
              </p:cNvGrpSpPr>
              <p:nvPr/>
            </p:nvGrpSpPr>
            <p:grpSpPr bwMode="auto">
              <a:xfrm>
                <a:off x="3500430" y="1571612"/>
                <a:ext cx="1131983" cy="2357454"/>
                <a:chOff x="3776187" y="1300164"/>
                <a:chExt cx="1131983" cy="2357454"/>
              </a:xfrm>
            </p:grpSpPr>
            <p:sp>
              <p:nvSpPr>
                <p:cNvPr id="23" name="矩形 22"/>
                <p:cNvSpPr/>
                <p:nvPr/>
              </p:nvSpPr>
              <p:spPr>
                <a:xfrm rot="18925896">
                  <a:off x="3776187" y="1300164"/>
                  <a:ext cx="357190" cy="2357454"/>
                </a:xfrm>
                <a:prstGeom prst="rect">
                  <a:avLst/>
                </a:prstGeom>
                <a:gradFill>
                  <a:gsLst>
                    <a:gs pos="38000">
                      <a:schemeClr val="bg1">
                        <a:lumMod val="50000"/>
                      </a:schemeClr>
                    </a:gs>
                    <a:gs pos="80000">
                      <a:schemeClr val="bg2">
                        <a:lumMod val="90000"/>
                        <a:alpha val="7000"/>
                      </a:schemeClr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 rot="18925896">
                  <a:off x="4495698" y="3020961"/>
                  <a:ext cx="357142" cy="363527"/>
                </a:xfrm>
                <a:prstGeom prst="rect">
                  <a:avLst/>
                </a:prstGeom>
                <a:solidFill>
                  <a:schemeClr val="bg1">
                    <a:lumMod val="85000"/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/>
                </a:p>
              </p:txBody>
            </p:sp>
            <p:sp>
              <p:nvSpPr>
                <p:cNvPr id="25" name="TextBox 24"/>
                <p:cNvSpPr txBox="1">
                  <a:spLocks noChangeArrowheads="1"/>
                </p:cNvSpPr>
                <p:nvPr/>
              </p:nvSpPr>
              <p:spPr bwMode="auto">
                <a:xfrm flipH="1">
                  <a:off x="4479825" y="2936826"/>
                  <a:ext cx="428570" cy="4619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kern="0" dirty="0" smtClean="0">
                      <a:solidFill>
                        <a:schemeClr val="bg1">
                          <a:lumMod val="50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2</a:t>
                  </a:r>
                </a:p>
              </p:txBody>
            </p:sp>
          </p:grpSp>
          <p:sp>
            <p:nvSpPr>
              <p:cNvPr id="22" name="TextBox 21"/>
              <p:cNvSpPr txBox="1">
                <a:spLocks noChangeArrowheads="1"/>
              </p:cNvSpPr>
              <p:nvPr/>
            </p:nvSpPr>
            <p:spPr bwMode="auto">
              <a:xfrm rot="2684058" flipH="1">
                <a:off x="3335818" y="2947932"/>
                <a:ext cx="1323804" cy="27621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b="1" kern="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b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41"/>
            <p:cNvGrpSpPr>
              <a:grpSpLocks/>
            </p:cNvGrpSpPr>
            <p:nvPr/>
          </p:nvGrpSpPr>
          <p:grpSpPr bwMode="auto">
            <a:xfrm rot="10800000">
              <a:off x="5614043" y="3460530"/>
              <a:ext cx="1100453" cy="2357454"/>
              <a:chOff x="3500430" y="1571612"/>
              <a:chExt cx="1100453" cy="2357454"/>
            </a:xfrm>
          </p:grpSpPr>
          <p:grpSp>
            <p:nvGrpSpPr>
              <p:cNvPr id="16" name="组合 42"/>
              <p:cNvGrpSpPr>
                <a:grpSpLocks/>
              </p:cNvGrpSpPr>
              <p:nvPr/>
            </p:nvGrpSpPr>
            <p:grpSpPr bwMode="auto">
              <a:xfrm>
                <a:off x="3500430" y="1571612"/>
                <a:ext cx="1100453" cy="2357454"/>
                <a:chOff x="3776187" y="1300164"/>
                <a:chExt cx="1100453" cy="2357454"/>
              </a:xfrm>
            </p:grpSpPr>
            <p:sp>
              <p:nvSpPr>
                <p:cNvPr id="18" name="矩形 17"/>
                <p:cNvSpPr/>
                <p:nvPr/>
              </p:nvSpPr>
              <p:spPr>
                <a:xfrm rot="18925896">
                  <a:off x="3776187" y="1300164"/>
                  <a:ext cx="357190" cy="2357454"/>
                </a:xfrm>
                <a:prstGeom prst="rect">
                  <a:avLst/>
                </a:prstGeom>
                <a:gradFill>
                  <a:gsLst>
                    <a:gs pos="38000">
                      <a:schemeClr val="bg1">
                        <a:lumMod val="50000"/>
                      </a:schemeClr>
                    </a:gs>
                    <a:gs pos="80000">
                      <a:schemeClr val="bg2">
                        <a:lumMod val="90000"/>
                        <a:alpha val="7000"/>
                      </a:schemeClr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 rot="18925896">
                  <a:off x="4496594" y="3020961"/>
                  <a:ext cx="357141" cy="363527"/>
                </a:xfrm>
                <a:prstGeom prst="rect">
                  <a:avLst/>
                </a:prstGeom>
                <a:solidFill>
                  <a:schemeClr val="bg1">
                    <a:lumMod val="85000"/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/>
                </a:p>
              </p:txBody>
            </p:sp>
            <p:sp>
              <p:nvSpPr>
                <p:cNvPr id="20" name="TextBox 19"/>
                <p:cNvSpPr txBox="1">
                  <a:spLocks noChangeArrowheads="1"/>
                </p:cNvSpPr>
                <p:nvPr/>
              </p:nvSpPr>
              <p:spPr bwMode="auto">
                <a:xfrm rot="10800000" flipH="1">
                  <a:off x="4447387" y="2981275"/>
                  <a:ext cx="428570" cy="4619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kern="0" dirty="0" smtClean="0">
                      <a:solidFill>
                        <a:schemeClr val="bg1">
                          <a:lumMod val="50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4</a:t>
                  </a:r>
                </a:p>
              </p:txBody>
            </p:sp>
          </p:grpSp>
          <p:sp>
            <p:nvSpPr>
              <p:cNvPr id="17" name="TextBox 16"/>
              <p:cNvSpPr txBox="1">
                <a:spLocks noChangeArrowheads="1"/>
              </p:cNvSpPr>
              <p:nvPr/>
            </p:nvSpPr>
            <p:spPr bwMode="auto">
              <a:xfrm rot="13524886" flipH="1">
                <a:off x="3116809" y="2720146"/>
                <a:ext cx="1323934" cy="27777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b="1" kern="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b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47"/>
            <p:cNvGrpSpPr>
              <a:grpSpLocks/>
            </p:cNvGrpSpPr>
            <p:nvPr/>
          </p:nvGrpSpPr>
          <p:grpSpPr bwMode="auto">
            <a:xfrm rot="-5400000">
              <a:off x="4160202" y="3374392"/>
              <a:ext cx="1323661" cy="2357454"/>
              <a:chOff x="3335890" y="1571612"/>
              <a:chExt cx="1323661" cy="2357454"/>
            </a:xfrm>
          </p:grpSpPr>
          <p:grpSp>
            <p:nvGrpSpPr>
              <p:cNvPr id="11" name="组合 48"/>
              <p:cNvGrpSpPr>
                <a:grpSpLocks/>
              </p:cNvGrpSpPr>
              <p:nvPr/>
            </p:nvGrpSpPr>
            <p:grpSpPr bwMode="auto">
              <a:xfrm>
                <a:off x="3500430" y="1571612"/>
                <a:ext cx="1137991" cy="2357454"/>
                <a:chOff x="3776187" y="1300164"/>
                <a:chExt cx="1137991" cy="2357454"/>
              </a:xfrm>
            </p:grpSpPr>
            <p:sp>
              <p:nvSpPr>
                <p:cNvPr id="13" name="矩形 12"/>
                <p:cNvSpPr/>
                <p:nvPr/>
              </p:nvSpPr>
              <p:spPr>
                <a:xfrm rot="18925896">
                  <a:off x="3776187" y="1300164"/>
                  <a:ext cx="357190" cy="2357454"/>
                </a:xfrm>
                <a:prstGeom prst="rect">
                  <a:avLst/>
                </a:prstGeom>
                <a:gradFill>
                  <a:gsLst>
                    <a:gs pos="38000">
                      <a:schemeClr val="bg1">
                        <a:lumMod val="50000"/>
                      </a:schemeClr>
                    </a:gs>
                    <a:gs pos="80000">
                      <a:schemeClr val="bg2">
                        <a:lumMod val="90000"/>
                        <a:alpha val="7000"/>
                      </a:schemeClr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 rot="18925896">
                  <a:off x="4477005" y="3009681"/>
                  <a:ext cx="357176" cy="365078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/>
                </a:p>
              </p:txBody>
            </p:sp>
            <p:sp>
              <p:nvSpPr>
                <p:cNvPr id="15" name="TextBox 14"/>
                <p:cNvSpPr txBox="1">
                  <a:spLocks noChangeArrowheads="1"/>
                </p:cNvSpPr>
                <p:nvPr/>
              </p:nvSpPr>
              <p:spPr bwMode="auto">
                <a:xfrm rot="5400000" flipH="1">
                  <a:off x="4471470" y="2989817"/>
                  <a:ext cx="428570" cy="4619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kern="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3</a:t>
                  </a:r>
                </a:p>
              </p:txBody>
            </p:sp>
          </p:grpSp>
          <p:sp>
            <p:nvSpPr>
              <p:cNvPr id="12" name="TextBox 11"/>
              <p:cNvSpPr txBox="1">
                <a:spLocks noChangeArrowheads="1"/>
              </p:cNvSpPr>
              <p:nvPr/>
            </p:nvSpPr>
            <p:spPr bwMode="auto">
              <a:xfrm rot="2684058" flipH="1">
                <a:off x="3336087" y="2947797"/>
                <a:ext cx="1323934" cy="27618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b="1" kern="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b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227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0425" y="3636963"/>
            <a:ext cx="21732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98763" y="4391025"/>
            <a:ext cx="237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57950" y="2676525"/>
            <a:ext cx="19669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98632" y="2349500"/>
            <a:ext cx="2133506" cy="2681281"/>
            <a:chOff x="998632" y="2349500"/>
            <a:chExt cx="2133506" cy="2681281"/>
          </a:xfrm>
        </p:grpSpPr>
        <p:sp>
          <p:nvSpPr>
            <p:cNvPr id="6" name="椭圆​​ 2"/>
            <p:cNvSpPr/>
            <p:nvPr/>
          </p:nvSpPr>
          <p:spPr>
            <a:xfrm>
              <a:off x="1187450" y="2349500"/>
              <a:ext cx="1944688" cy="2447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0000"/>
                </a:gs>
                <a:gs pos="16700">
                  <a:srgbClr val="FF3300"/>
                </a:gs>
                <a:gs pos="100000">
                  <a:srgbClr val="FF9933"/>
                </a:gs>
              </a:gsLst>
              <a:lin ang="16200000" scaled="0"/>
              <a:tileRect/>
            </a:gradFill>
            <a:ln w="19050">
              <a:solidFill>
                <a:srgbClr val="FF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​​ 6"/>
            <p:cNvSpPr/>
            <p:nvPr/>
          </p:nvSpPr>
          <p:spPr>
            <a:xfrm>
              <a:off x="1403648" y="4941168"/>
              <a:ext cx="1512168" cy="89613"/>
            </a:xfrm>
            <a:prstGeom prst="ellipse">
              <a:avLst/>
            </a:prstGeom>
            <a:gradFill flip="none" rotWithShape="1">
              <a:gsLst>
                <a:gs pos="80000">
                  <a:srgbClr val="FFFFCC">
                    <a:alpha val="34902"/>
                  </a:srgbClr>
                </a:gs>
                <a:gs pos="0">
                  <a:srgbClr val="FF993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​​ 16"/>
            <p:cNvSpPr>
              <a:spLocks noChangeArrowheads="1"/>
            </p:cNvSpPr>
            <p:nvPr/>
          </p:nvSpPr>
          <p:spPr bwMode="auto">
            <a:xfrm>
              <a:off x="1749425" y="2960688"/>
              <a:ext cx="877888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  <p:sp>
          <p:nvSpPr>
            <p:cNvPr id="9" name="新月形 8"/>
            <p:cNvSpPr/>
            <p:nvPr/>
          </p:nvSpPr>
          <p:spPr>
            <a:xfrm rot="3501444">
              <a:off x="1497298" y="1987976"/>
              <a:ext cx="716410" cy="1713742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25383" y="1976438"/>
            <a:ext cx="1567317" cy="1946260"/>
            <a:chOff x="3525383" y="1976438"/>
            <a:chExt cx="1567317" cy="1946260"/>
          </a:xfrm>
        </p:grpSpPr>
        <p:sp>
          <p:nvSpPr>
            <p:cNvPr id="11" name="椭圆​​ 2"/>
            <p:cNvSpPr/>
            <p:nvPr/>
          </p:nvSpPr>
          <p:spPr>
            <a:xfrm>
              <a:off x="3652838" y="1976438"/>
              <a:ext cx="1439862" cy="1812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0000"/>
                </a:gs>
                <a:gs pos="16700">
                  <a:srgbClr val="FF3300"/>
                </a:gs>
                <a:gs pos="100000">
                  <a:srgbClr val="FF9933"/>
                </a:gs>
              </a:gsLst>
              <a:lin ang="16200000" scaled="0"/>
              <a:tileRect/>
            </a:gradFill>
            <a:ln w="19050">
              <a:solidFill>
                <a:srgbClr val="FF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​​ 9"/>
            <p:cNvSpPr/>
            <p:nvPr/>
          </p:nvSpPr>
          <p:spPr>
            <a:xfrm>
              <a:off x="3779912" y="3827854"/>
              <a:ext cx="1116000" cy="94844"/>
            </a:xfrm>
            <a:prstGeom prst="ellipse">
              <a:avLst/>
            </a:prstGeom>
            <a:gradFill flip="none" rotWithShape="1">
              <a:gsLst>
                <a:gs pos="80000">
                  <a:srgbClr val="FFFFCC"/>
                </a:gs>
                <a:gs pos="0">
                  <a:srgbClr val="FF993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矩形​​ 17"/>
            <p:cNvSpPr>
              <a:spLocks noChangeArrowheads="1"/>
            </p:cNvSpPr>
            <p:nvPr/>
          </p:nvSpPr>
          <p:spPr bwMode="auto">
            <a:xfrm>
              <a:off x="3960813" y="2420938"/>
              <a:ext cx="8001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  <p:sp>
          <p:nvSpPr>
            <p:cNvPr id="14" name="新月形 13"/>
            <p:cNvSpPr/>
            <p:nvPr/>
          </p:nvSpPr>
          <p:spPr>
            <a:xfrm rot="3501444">
              <a:off x="3873438" y="1714082"/>
              <a:ext cx="593084" cy="1289194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82687" y="1700213"/>
            <a:ext cx="1110201" cy="1357676"/>
            <a:chOff x="5482687" y="1700213"/>
            <a:chExt cx="1110201" cy="1357676"/>
          </a:xfrm>
        </p:grpSpPr>
        <p:sp>
          <p:nvSpPr>
            <p:cNvPr id="16" name="椭圆​​ 2"/>
            <p:cNvSpPr/>
            <p:nvPr/>
          </p:nvSpPr>
          <p:spPr>
            <a:xfrm>
              <a:off x="5580063" y="1700213"/>
              <a:ext cx="1012825" cy="1274762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/>
                </a:gs>
                <a:gs pos="16700">
                  <a:srgbClr val="FF0000"/>
                </a:gs>
                <a:gs pos="100000">
                  <a:srgbClr val="FFC000"/>
                </a:gs>
              </a:gsLst>
              <a:lin ang="16200000" scaled="0"/>
              <a:tileRect/>
            </a:gradFill>
            <a:ln w="19050">
              <a:solidFill>
                <a:srgbClr val="FF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​​ 10"/>
            <p:cNvSpPr/>
            <p:nvPr/>
          </p:nvSpPr>
          <p:spPr>
            <a:xfrm>
              <a:off x="5724208" y="2963045"/>
              <a:ext cx="720000" cy="94844"/>
            </a:xfrm>
            <a:prstGeom prst="ellipse">
              <a:avLst/>
            </a:prstGeom>
            <a:gradFill flip="none" rotWithShape="1">
              <a:gsLst>
                <a:gs pos="80000">
                  <a:srgbClr val="FFFFCC"/>
                </a:gs>
                <a:gs pos="0">
                  <a:srgbClr val="FF993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矩形​​ 18"/>
            <p:cNvSpPr>
              <a:spLocks noChangeArrowheads="1"/>
            </p:cNvSpPr>
            <p:nvPr/>
          </p:nvSpPr>
          <p:spPr bwMode="auto">
            <a:xfrm>
              <a:off x="5724525" y="1951038"/>
              <a:ext cx="72231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  <p:sp>
          <p:nvSpPr>
            <p:cNvPr id="19" name="新月形 18"/>
            <p:cNvSpPr/>
            <p:nvPr/>
          </p:nvSpPr>
          <p:spPr>
            <a:xfrm rot="3501444">
              <a:off x="5731586" y="1501680"/>
              <a:ext cx="451183" cy="948981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63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52525" y="999827"/>
            <a:ext cx="6838950" cy="5026025"/>
            <a:chOff x="0" y="0"/>
            <a:chExt cx="3742" cy="2750"/>
          </a:xfrm>
        </p:grpSpPr>
        <p:sp>
          <p:nvSpPr>
            <p:cNvPr id="3" name="Oval 2"/>
            <p:cNvSpPr>
              <a:spLocks noChangeArrowheads="1"/>
            </p:cNvSpPr>
            <p:nvPr/>
          </p:nvSpPr>
          <p:spPr bwMode="auto">
            <a:xfrm>
              <a:off x="953" y="278"/>
              <a:ext cx="680" cy="40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0" y="1003"/>
              <a:ext cx="884" cy="52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1429" y="979"/>
              <a:ext cx="884" cy="52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2246" y="2092"/>
              <a:ext cx="1111" cy="65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2858" y="1003"/>
              <a:ext cx="884" cy="52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86" y="2069"/>
              <a:ext cx="1111" cy="65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747" y="618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2109" y="278"/>
              <a:ext cx="680" cy="40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V="1">
              <a:off x="953" y="1276"/>
              <a:ext cx="658" cy="793"/>
            </a:xfrm>
            <a:prstGeom prst="line">
              <a:avLst/>
            </a:prstGeom>
            <a:noFill/>
            <a:ln w="31750" cap="rnd" cmpd="sng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155" y="1276"/>
              <a:ext cx="658" cy="771"/>
            </a:xfrm>
            <a:prstGeom prst="line">
              <a:avLst/>
            </a:prstGeom>
            <a:noFill/>
            <a:ln w="31750" cap="rnd" cmpd="sng">
              <a:solidFill>
                <a:srgbClr val="808080"/>
              </a:solidFill>
              <a:prstDash val="sysDot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H="1">
              <a:off x="2291" y="958"/>
              <a:ext cx="1043" cy="0"/>
            </a:xfrm>
            <a:prstGeom prst="line">
              <a:avLst/>
            </a:prstGeom>
            <a:noFill/>
            <a:ln w="31750" cap="rnd" cmpd="sng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454" y="958"/>
              <a:ext cx="998" cy="0"/>
            </a:xfrm>
            <a:prstGeom prst="line">
              <a:avLst/>
            </a:prstGeom>
            <a:noFill/>
            <a:ln w="31750" cap="rnd" cmpd="sng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293" y="278"/>
              <a:ext cx="318" cy="363"/>
            </a:xfrm>
            <a:prstGeom prst="line">
              <a:avLst/>
            </a:prstGeom>
            <a:noFill/>
            <a:ln w="31750" cap="rnd" cmpd="sng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 flipH="1">
              <a:off x="2132" y="278"/>
              <a:ext cx="318" cy="363"/>
            </a:xfrm>
            <a:prstGeom prst="line">
              <a:avLst/>
            </a:prstGeom>
            <a:noFill/>
            <a:ln w="31750" cap="rnd" cmpd="sng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Group 17"/>
            <p:cNvGrpSpPr>
              <a:grpSpLocks/>
            </p:cNvGrpSpPr>
            <p:nvPr/>
          </p:nvGrpSpPr>
          <p:grpSpPr bwMode="auto">
            <a:xfrm>
              <a:off x="91" y="595"/>
              <a:ext cx="726" cy="726"/>
              <a:chOff x="0" y="0"/>
              <a:chExt cx="1089" cy="1089"/>
            </a:xfrm>
          </p:grpSpPr>
          <p:sp>
            <p:nvSpPr>
              <p:cNvPr id="42" name="Oval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9933"/>
                  </a:gs>
                  <a:gs pos="100000">
                    <a:srgbClr val="FF3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</a:t>
                </a:r>
              </a:p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92" y="30"/>
                <a:ext cx="908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auto">
              <a:xfrm>
                <a:off x="227" y="45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8" name="Group 21"/>
            <p:cNvGrpSpPr>
              <a:grpSpLocks/>
            </p:cNvGrpSpPr>
            <p:nvPr/>
          </p:nvGrpSpPr>
          <p:grpSpPr bwMode="auto">
            <a:xfrm>
              <a:off x="1529" y="627"/>
              <a:ext cx="694" cy="694"/>
              <a:chOff x="0" y="0"/>
              <a:chExt cx="1089" cy="1089"/>
            </a:xfrm>
          </p:grpSpPr>
          <p:sp>
            <p:nvSpPr>
              <p:cNvPr id="39" name="Oval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</a:t>
                </a:r>
              </a:p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40" name="Freeform 22"/>
              <p:cNvSpPr>
                <a:spLocks/>
              </p:cNvSpPr>
              <p:nvPr/>
            </p:nvSpPr>
            <p:spPr bwMode="auto">
              <a:xfrm>
                <a:off x="91" y="25"/>
                <a:ext cx="908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Oval 23"/>
              <p:cNvSpPr>
                <a:spLocks noChangeArrowheads="1"/>
              </p:cNvSpPr>
              <p:nvPr/>
            </p:nvSpPr>
            <p:spPr bwMode="auto">
              <a:xfrm>
                <a:off x="227" y="91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9" name="Group 25"/>
            <p:cNvGrpSpPr>
              <a:grpSpLocks/>
            </p:cNvGrpSpPr>
            <p:nvPr/>
          </p:nvGrpSpPr>
          <p:grpSpPr bwMode="auto">
            <a:xfrm>
              <a:off x="2929" y="595"/>
              <a:ext cx="726" cy="726"/>
              <a:chOff x="0" y="0"/>
              <a:chExt cx="1089" cy="1089"/>
            </a:xfrm>
          </p:grpSpPr>
          <p:sp>
            <p:nvSpPr>
              <p:cNvPr id="36" name="Oval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rgbClr val="FF3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</a:t>
                </a:r>
              </a:p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37" name="Freeform 26"/>
              <p:cNvSpPr>
                <a:spLocks/>
              </p:cNvSpPr>
              <p:nvPr/>
            </p:nvSpPr>
            <p:spPr bwMode="auto">
              <a:xfrm>
                <a:off x="91" y="30"/>
                <a:ext cx="908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Oval 27"/>
              <p:cNvSpPr>
                <a:spLocks noChangeArrowheads="1"/>
              </p:cNvSpPr>
              <p:nvPr/>
            </p:nvSpPr>
            <p:spPr bwMode="auto">
              <a:xfrm>
                <a:off x="227" y="45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0" name="Group 29"/>
            <p:cNvGrpSpPr>
              <a:grpSpLocks/>
            </p:cNvGrpSpPr>
            <p:nvPr/>
          </p:nvGrpSpPr>
          <p:grpSpPr bwMode="auto">
            <a:xfrm>
              <a:off x="499" y="1594"/>
              <a:ext cx="906" cy="906"/>
              <a:chOff x="0" y="0"/>
              <a:chExt cx="1089" cy="1089"/>
            </a:xfrm>
          </p:grpSpPr>
          <p:sp>
            <p:nvSpPr>
              <p:cNvPr id="33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9933"/>
                  </a:gs>
                  <a:gs pos="100000">
                    <a:srgbClr val="FF3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</a:t>
                </a:r>
              </a:p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auto">
              <a:xfrm>
                <a:off x="90" y="30"/>
                <a:ext cx="909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Oval 31"/>
              <p:cNvSpPr>
                <a:spLocks noChangeArrowheads="1"/>
              </p:cNvSpPr>
              <p:nvPr/>
            </p:nvSpPr>
            <p:spPr bwMode="auto">
              <a:xfrm>
                <a:off x="227" y="45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1" name="Group 33"/>
            <p:cNvGrpSpPr>
              <a:grpSpLocks/>
            </p:cNvGrpSpPr>
            <p:nvPr/>
          </p:nvGrpSpPr>
          <p:grpSpPr bwMode="auto">
            <a:xfrm>
              <a:off x="2359" y="1594"/>
              <a:ext cx="906" cy="906"/>
              <a:chOff x="0" y="0"/>
              <a:chExt cx="1089" cy="1089"/>
            </a:xfrm>
          </p:grpSpPr>
          <p:sp>
            <p:nvSpPr>
              <p:cNvPr id="30" name="Oval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9933"/>
                  </a:gs>
                  <a:gs pos="100000">
                    <a:srgbClr val="FF3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</a:t>
                </a:r>
              </a:p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91" y="30"/>
                <a:ext cx="908" cy="295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Oval 35"/>
              <p:cNvSpPr>
                <a:spLocks noChangeArrowheads="1"/>
              </p:cNvSpPr>
              <p:nvPr/>
            </p:nvSpPr>
            <p:spPr bwMode="auto">
              <a:xfrm>
                <a:off x="227" y="45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" name="Group 37"/>
            <p:cNvGrpSpPr>
              <a:grpSpLocks/>
            </p:cNvGrpSpPr>
            <p:nvPr/>
          </p:nvGrpSpPr>
          <p:grpSpPr bwMode="auto">
            <a:xfrm>
              <a:off x="1015" y="0"/>
              <a:ext cx="550" cy="550"/>
              <a:chOff x="0" y="0"/>
              <a:chExt cx="1089" cy="1089"/>
            </a:xfrm>
          </p:grpSpPr>
          <p:sp>
            <p:nvSpPr>
              <p:cNvPr id="27" name="Oval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9933"/>
                  </a:gs>
                  <a:gs pos="100000">
                    <a:srgbClr val="FF3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</a:t>
                </a:r>
              </a:p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28" name="Freeform 38"/>
              <p:cNvSpPr>
                <a:spLocks/>
              </p:cNvSpPr>
              <p:nvPr/>
            </p:nvSpPr>
            <p:spPr bwMode="auto">
              <a:xfrm>
                <a:off x="92" y="29"/>
                <a:ext cx="908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Oval 39"/>
              <p:cNvSpPr>
                <a:spLocks noChangeArrowheads="1"/>
              </p:cNvSpPr>
              <p:nvPr/>
            </p:nvSpPr>
            <p:spPr bwMode="auto">
              <a:xfrm>
                <a:off x="227" y="45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3" name="Group 41"/>
            <p:cNvGrpSpPr>
              <a:grpSpLocks/>
            </p:cNvGrpSpPr>
            <p:nvPr/>
          </p:nvGrpSpPr>
          <p:grpSpPr bwMode="auto">
            <a:xfrm>
              <a:off x="2178" y="0"/>
              <a:ext cx="550" cy="550"/>
              <a:chOff x="0" y="0"/>
              <a:chExt cx="1089" cy="1089"/>
            </a:xfrm>
          </p:grpSpPr>
          <p:sp>
            <p:nvSpPr>
              <p:cNvPr id="24" name="Oval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9933"/>
                  </a:gs>
                  <a:gs pos="100000">
                    <a:srgbClr val="FF3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</a:t>
                </a:r>
              </a:p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90" y="29"/>
                <a:ext cx="910" cy="29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Oval 43"/>
              <p:cNvSpPr>
                <a:spLocks noChangeArrowheads="1"/>
              </p:cNvSpPr>
              <p:nvPr/>
            </p:nvSpPr>
            <p:spPr bwMode="auto">
              <a:xfrm>
                <a:off x="227" y="45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b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489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86000" y="3720679"/>
            <a:ext cx="6308725" cy="1443037"/>
            <a:chOff x="2286000" y="4271963"/>
            <a:chExt cx="6308725" cy="1443037"/>
          </a:xfrm>
        </p:grpSpPr>
        <p:sp>
          <p:nvSpPr>
            <p:cNvPr id="3" name="Freeform 31"/>
            <p:cNvSpPr>
              <a:spLocks/>
            </p:cNvSpPr>
            <p:nvPr/>
          </p:nvSpPr>
          <p:spPr bwMode="auto">
            <a:xfrm>
              <a:off x="2286000" y="4648200"/>
              <a:ext cx="3048000" cy="990600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666666">
                    <a:alpha val="0"/>
                  </a:srgbClr>
                </a:gs>
                <a:gs pos="100000">
                  <a:srgbClr val="4A4A4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4572000" y="4271963"/>
              <a:ext cx="4022725" cy="1443037"/>
              <a:chOff x="0" y="0"/>
              <a:chExt cx="2534" cy="909"/>
            </a:xfrm>
          </p:grpSpPr>
          <p:sp>
            <p:nvSpPr>
              <p:cNvPr id="5" name="Freeform 33"/>
              <p:cNvSpPr>
                <a:spLocks/>
              </p:cNvSpPr>
              <p:nvPr/>
            </p:nvSpPr>
            <p:spPr bwMode="auto">
              <a:xfrm>
                <a:off x="0" y="411"/>
                <a:ext cx="2531" cy="492"/>
              </a:xfrm>
              <a:custGeom>
                <a:avLst/>
                <a:gdLst>
                  <a:gd name="T0" fmla="*/ 514 w 700"/>
                  <a:gd name="T1" fmla="*/ 0 h 136"/>
                  <a:gd name="T2" fmla="*/ 0 w 700"/>
                  <a:gd name="T3" fmla="*/ 66 h 136"/>
                  <a:gd name="T4" fmla="*/ 0 w 700"/>
                  <a:gd name="T5" fmla="*/ 68 h 136"/>
                  <a:gd name="T6" fmla="*/ 126 w 700"/>
                  <a:gd name="T7" fmla="*/ 136 h 136"/>
                  <a:gd name="T8" fmla="*/ 700 w 700"/>
                  <a:gd name="T9" fmla="*/ 34 h 136"/>
                  <a:gd name="T10" fmla="*/ 700 w 700"/>
                  <a:gd name="T11" fmla="*/ 32 h 136"/>
                  <a:gd name="T12" fmla="*/ 514 w 700"/>
                  <a:gd name="T13" fmla="*/ 0 h 136"/>
                  <a:gd name="T14" fmla="*/ 0 w 700"/>
                  <a:gd name="T15" fmla="*/ 0 h 136"/>
                  <a:gd name="T16" fmla="*/ 700 w 700"/>
                  <a:gd name="T17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700" h="136">
                    <a:moveTo>
                      <a:pt x="514" y="0"/>
                    </a:moveTo>
                    <a:lnTo>
                      <a:pt x="0" y="66"/>
                    </a:lnTo>
                    <a:lnTo>
                      <a:pt x="0" y="68"/>
                    </a:lnTo>
                    <a:lnTo>
                      <a:pt x="126" y="136"/>
                    </a:lnTo>
                    <a:lnTo>
                      <a:pt x="700" y="34"/>
                    </a:lnTo>
                    <a:lnTo>
                      <a:pt x="700" y="32"/>
                    </a:lnTo>
                    <a:lnTo>
                      <a:pt x="51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B3541"/>
                  </a:gs>
                  <a:gs pos="100000">
                    <a:srgbClr val="9DC2EC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" name="Freeform 34"/>
              <p:cNvSpPr>
                <a:spLocks/>
              </p:cNvSpPr>
              <p:nvPr/>
            </p:nvSpPr>
            <p:spPr bwMode="auto">
              <a:xfrm>
                <a:off x="1857" y="0"/>
                <a:ext cx="673" cy="528"/>
              </a:xfrm>
              <a:custGeom>
                <a:avLst/>
                <a:gdLst>
                  <a:gd name="T0" fmla="*/ 186 w 186"/>
                  <a:gd name="T1" fmla="*/ 146 h 146"/>
                  <a:gd name="T2" fmla="*/ 186 w 186"/>
                  <a:gd name="T3" fmla="*/ 12 h 146"/>
                  <a:gd name="T4" fmla="*/ 0 w 186"/>
                  <a:gd name="T5" fmla="*/ 0 h 146"/>
                  <a:gd name="T6" fmla="*/ 0 w 186"/>
                  <a:gd name="T7" fmla="*/ 114 h 146"/>
                  <a:gd name="T8" fmla="*/ 186 w 186"/>
                  <a:gd name="T9" fmla="*/ 146 h 146"/>
                  <a:gd name="T10" fmla="*/ 0 w 186"/>
                  <a:gd name="T11" fmla="*/ 0 h 146"/>
                  <a:gd name="T12" fmla="*/ 186 w 186"/>
                  <a:gd name="T13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186" h="146">
                    <a:moveTo>
                      <a:pt x="186" y="146"/>
                    </a:moveTo>
                    <a:lnTo>
                      <a:pt x="186" y="12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186" y="1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C2EC">
                      <a:alpha val="70000"/>
                    </a:srgbClr>
                  </a:gs>
                  <a:gs pos="100000">
                    <a:srgbClr val="B2B2B2">
                      <a:alpha val="70000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Freeform 35"/>
              <p:cNvSpPr>
                <a:spLocks/>
              </p:cNvSpPr>
              <p:nvPr/>
            </p:nvSpPr>
            <p:spPr bwMode="auto">
              <a:xfrm>
                <a:off x="1" y="2"/>
                <a:ext cx="1858" cy="651"/>
              </a:xfrm>
              <a:custGeom>
                <a:avLst/>
                <a:gdLst>
                  <a:gd name="T0" fmla="*/ 514 w 514"/>
                  <a:gd name="T1" fmla="*/ 114 h 180"/>
                  <a:gd name="T2" fmla="*/ 514 w 514"/>
                  <a:gd name="T3" fmla="*/ 0 h 180"/>
                  <a:gd name="T4" fmla="*/ 0 w 514"/>
                  <a:gd name="T5" fmla="*/ 26 h 180"/>
                  <a:gd name="T6" fmla="*/ 0 w 514"/>
                  <a:gd name="T7" fmla="*/ 180 h 180"/>
                  <a:gd name="T8" fmla="*/ 514 w 514"/>
                  <a:gd name="T9" fmla="*/ 114 h 180"/>
                  <a:gd name="T10" fmla="*/ 0 w 514"/>
                  <a:gd name="T11" fmla="*/ 0 h 180"/>
                  <a:gd name="T12" fmla="*/ 514 w 514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514" h="180">
                    <a:moveTo>
                      <a:pt x="514" y="114"/>
                    </a:moveTo>
                    <a:lnTo>
                      <a:pt x="514" y="0"/>
                    </a:lnTo>
                    <a:lnTo>
                      <a:pt x="0" y="26"/>
                    </a:lnTo>
                    <a:lnTo>
                      <a:pt x="0" y="180"/>
                    </a:lnTo>
                    <a:lnTo>
                      <a:pt x="514" y="1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C2EC">
                      <a:alpha val="89999"/>
                    </a:srgbClr>
                  </a:gs>
                  <a:gs pos="100000">
                    <a:srgbClr val="B2B2B2">
                      <a:alpha val="89999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" name="Freeform 36"/>
              <p:cNvSpPr>
                <a:spLocks/>
              </p:cNvSpPr>
              <p:nvPr/>
            </p:nvSpPr>
            <p:spPr bwMode="auto">
              <a:xfrm>
                <a:off x="3" y="6"/>
                <a:ext cx="2531" cy="181"/>
              </a:xfrm>
              <a:custGeom>
                <a:avLst/>
                <a:gdLst>
                  <a:gd name="T0" fmla="*/ 514 w 700"/>
                  <a:gd name="T1" fmla="*/ 0 h 50"/>
                  <a:gd name="T2" fmla="*/ 0 w 700"/>
                  <a:gd name="T3" fmla="*/ 24 h 50"/>
                  <a:gd name="T4" fmla="*/ 126 w 700"/>
                  <a:gd name="T5" fmla="*/ 50 h 50"/>
                  <a:gd name="T6" fmla="*/ 700 w 700"/>
                  <a:gd name="T7" fmla="*/ 12 h 50"/>
                  <a:gd name="T8" fmla="*/ 514 w 700"/>
                  <a:gd name="T9" fmla="*/ 0 h 50"/>
                  <a:gd name="T10" fmla="*/ 0 w 700"/>
                  <a:gd name="T11" fmla="*/ 0 h 50"/>
                  <a:gd name="T12" fmla="*/ 700 w 700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700" h="50">
                    <a:moveTo>
                      <a:pt x="514" y="0"/>
                    </a:moveTo>
                    <a:lnTo>
                      <a:pt x="0" y="24"/>
                    </a:lnTo>
                    <a:lnTo>
                      <a:pt x="126" y="50"/>
                    </a:lnTo>
                    <a:lnTo>
                      <a:pt x="700" y="12"/>
                    </a:lnTo>
                    <a:lnTo>
                      <a:pt x="51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alpha val="89999"/>
                    </a:srgbClr>
                  </a:gs>
                  <a:gs pos="100000">
                    <a:srgbClr val="B2B2B2">
                      <a:alpha val="89999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Freeform 37"/>
              <p:cNvSpPr>
                <a:spLocks/>
              </p:cNvSpPr>
              <p:nvPr/>
            </p:nvSpPr>
            <p:spPr bwMode="auto">
              <a:xfrm>
                <a:off x="453" y="42"/>
                <a:ext cx="2075" cy="867"/>
              </a:xfrm>
              <a:custGeom>
                <a:avLst/>
                <a:gdLst>
                  <a:gd name="T0" fmla="*/ 0 w 574"/>
                  <a:gd name="T1" fmla="*/ 240 h 240"/>
                  <a:gd name="T2" fmla="*/ 574 w 574"/>
                  <a:gd name="T3" fmla="*/ 136 h 240"/>
                  <a:gd name="T4" fmla="*/ 574 w 574"/>
                  <a:gd name="T5" fmla="*/ 0 h 240"/>
                  <a:gd name="T6" fmla="*/ 0 w 574"/>
                  <a:gd name="T7" fmla="*/ 38 h 240"/>
                  <a:gd name="T8" fmla="*/ 0 w 574"/>
                  <a:gd name="T9" fmla="*/ 240 h 240"/>
                  <a:gd name="T10" fmla="*/ 0 w 574"/>
                  <a:gd name="T11" fmla="*/ 0 h 240"/>
                  <a:gd name="T12" fmla="*/ 574 w 574"/>
                  <a:gd name="T13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574" h="240">
                    <a:moveTo>
                      <a:pt x="0" y="240"/>
                    </a:moveTo>
                    <a:lnTo>
                      <a:pt x="574" y="136"/>
                    </a:lnTo>
                    <a:lnTo>
                      <a:pt x="574" y="0"/>
                    </a:lnTo>
                    <a:lnTo>
                      <a:pt x="0" y="38"/>
                    </a:lnTo>
                    <a:lnTo>
                      <a:pt x="0" y="2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>
                      <a:alpha val="70000"/>
                    </a:srgbClr>
                  </a:gs>
                  <a:gs pos="100000">
                    <a:srgbClr val="B2B2B2">
                      <a:alpha val="70000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Freeform 38"/>
              <p:cNvSpPr>
                <a:spLocks/>
              </p:cNvSpPr>
              <p:nvPr/>
            </p:nvSpPr>
            <p:spPr bwMode="auto">
              <a:xfrm>
                <a:off x="0" y="92"/>
                <a:ext cx="456" cy="817"/>
              </a:xfrm>
              <a:custGeom>
                <a:avLst/>
                <a:gdLst>
                  <a:gd name="T0" fmla="*/ 0 w 126"/>
                  <a:gd name="T1" fmla="*/ 0 h 226"/>
                  <a:gd name="T2" fmla="*/ 0 w 126"/>
                  <a:gd name="T3" fmla="*/ 156 h 226"/>
                  <a:gd name="T4" fmla="*/ 126 w 126"/>
                  <a:gd name="T5" fmla="*/ 226 h 226"/>
                  <a:gd name="T6" fmla="*/ 126 w 126"/>
                  <a:gd name="T7" fmla="*/ 24 h 226"/>
                  <a:gd name="T8" fmla="*/ 0 w 126"/>
                  <a:gd name="T9" fmla="*/ 0 h 226"/>
                  <a:gd name="T10" fmla="*/ 0 w 126"/>
                  <a:gd name="T11" fmla="*/ 0 h 226"/>
                  <a:gd name="T12" fmla="*/ 126 w 126"/>
                  <a:gd name="T13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126" h="226">
                    <a:moveTo>
                      <a:pt x="0" y="0"/>
                    </a:moveTo>
                    <a:lnTo>
                      <a:pt x="0" y="156"/>
                    </a:lnTo>
                    <a:lnTo>
                      <a:pt x="126" y="226"/>
                    </a:lnTo>
                    <a:lnTo>
                      <a:pt x="126" y="2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>
                      <a:alpha val="89999"/>
                    </a:srgbClr>
                  </a:gs>
                  <a:gs pos="100000">
                    <a:srgbClr val="B2B2B2">
                      <a:alpha val="89999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4584700" y="1201316"/>
            <a:ext cx="3994150" cy="1501775"/>
            <a:chOff x="0" y="0"/>
            <a:chExt cx="2516" cy="946"/>
          </a:xfrm>
        </p:grpSpPr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0" y="0"/>
              <a:ext cx="434" cy="882"/>
            </a:xfrm>
            <a:custGeom>
              <a:avLst/>
              <a:gdLst>
                <a:gd name="T0" fmla="*/ 0 w 120"/>
                <a:gd name="T1" fmla="*/ 82 h 244"/>
                <a:gd name="T2" fmla="*/ 0 w 120"/>
                <a:gd name="T3" fmla="*/ 244 h 244"/>
                <a:gd name="T4" fmla="*/ 120 w 120"/>
                <a:gd name="T5" fmla="*/ 208 h 244"/>
                <a:gd name="T6" fmla="*/ 120 w 120"/>
                <a:gd name="T7" fmla="*/ 0 h 244"/>
                <a:gd name="T8" fmla="*/ 0 w 120"/>
                <a:gd name="T9" fmla="*/ 82 h 244"/>
                <a:gd name="T10" fmla="*/ 0 w 120"/>
                <a:gd name="T11" fmla="*/ 0 h 244"/>
                <a:gd name="T12" fmla="*/ 120 w 120"/>
                <a:gd name="T13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20" h="244">
                  <a:moveTo>
                    <a:pt x="0" y="82"/>
                  </a:moveTo>
                  <a:lnTo>
                    <a:pt x="0" y="244"/>
                  </a:lnTo>
                  <a:lnTo>
                    <a:pt x="120" y="208"/>
                  </a:lnTo>
                  <a:lnTo>
                    <a:pt x="120" y="0"/>
                  </a:lnTo>
                  <a:lnTo>
                    <a:pt x="0" y="82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FF9933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41"/>
            <p:cNvSpPr>
              <a:spLocks/>
            </p:cNvSpPr>
            <p:nvPr/>
          </p:nvSpPr>
          <p:spPr bwMode="auto">
            <a:xfrm>
              <a:off x="433" y="0"/>
              <a:ext cx="2083" cy="918"/>
            </a:xfrm>
            <a:custGeom>
              <a:avLst/>
              <a:gdLst>
                <a:gd name="T0" fmla="*/ 0 w 576"/>
                <a:gd name="T1" fmla="*/ 0 h 254"/>
                <a:gd name="T2" fmla="*/ 0 w 576"/>
                <a:gd name="T3" fmla="*/ 208 h 254"/>
                <a:gd name="T4" fmla="*/ 576 w 576"/>
                <a:gd name="T5" fmla="*/ 254 h 254"/>
                <a:gd name="T6" fmla="*/ 576 w 576"/>
                <a:gd name="T7" fmla="*/ 124 h 254"/>
                <a:gd name="T8" fmla="*/ 0 w 576"/>
                <a:gd name="T9" fmla="*/ 0 h 254"/>
                <a:gd name="T10" fmla="*/ 0 w 576"/>
                <a:gd name="T11" fmla="*/ 0 h 254"/>
                <a:gd name="T12" fmla="*/ 576 w 57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576" h="254">
                  <a:moveTo>
                    <a:pt x="0" y="0"/>
                  </a:moveTo>
                  <a:lnTo>
                    <a:pt x="0" y="208"/>
                  </a:lnTo>
                  <a:lnTo>
                    <a:pt x="576" y="254"/>
                  </a:lnTo>
                  <a:lnTo>
                    <a:pt x="576" y="12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0000"/>
                </a:gs>
                <a:gs pos="100000">
                  <a:srgbClr val="FFC0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42"/>
            <p:cNvSpPr>
              <a:spLocks/>
            </p:cNvSpPr>
            <p:nvPr/>
          </p:nvSpPr>
          <p:spPr bwMode="auto">
            <a:xfrm>
              <a:off x="0" y="0"/>
              <a:ext cx="2509" cy="578"/>
            </a:xfrm>
            <a:custGeom>
              <a:avLst/>
              <a:gdLst>
                <a:gd name="T0" fmla="*/ 510 w 694"/>
                <a:gd name="T1" fmla="*/ 160 h 160"/>
                <a:gd name="T2" fmla="*/ 510 w 694"/>
                <a:gd name="T3" fmla="*/ 160 h 160"/>
                <a:gd name="T4" fmla="*/ 694 w 694"/>
                <a:gd name="T5" fmla="*/ 126 h 160"/>
                <a:gd name="T6" fmla="*/ 694 w 694"/>
                <a:gd name="T7" fmla="*/ 124 h 160"/>
                <a:gd name="T8" fmla="*/ 118 w 694"/>
                <a:gd name="T9" fmla="*/ 0 h 160"/>
                <a:gd name="T10" fmla="*/ 0 w 694"/>
                <a:gd name="T11" fmla="*/ 82 h 160"/>
                <a:gd name="T12" fmla="*/ 508 w 694"/>
                <a:gd name="T13" fmla="*/ 160 h 160"/>
                <a:gd name="T14" fmla="*/ 510 w 694"/>
                <a:gd name="T15" fmla="*/ 160 h 160"/>
                <a:gd name="T16" fmla="*/ 0 w 694"/>
                <a:gd name="T17" fmla="*/ 0 h 160"/>
                <a:gd name="T18" fmla="*/ 694 w 694"/>
                <a:gd name="T1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694" h="160">
                  <a:moveTo>
                    <a:pt x="510" y="160"/>
                  </a:moveTo>
                  <a:lnTo>
                    <a:pt x="510" y="160"/>
                  </a:lnTo>
                  <a:lnTo>
                    <a:pt x="694" y="126"/>
                  </a:lnTo>
                  <a:lnTo>
                    <a:pt x="694" y="124"/>
                  </a:lnTo>
                  <a:lnTo>
                    <a:pt x="118" y="0"/>
                  </a:lnTo>
                  <a:lnTo>
                    <a:pt x="0" y="82"/>
                  </a:lnTo>
                  <a:lnTo>
                    <a:pt x="508" y="160"/>
                  </a:lnTo>
                  <a:lnTo>
                    <a:pt x="510" y="160"/>
                  </a:lnTo>
                  <a:close/>
                </a:path>
              </a:pathLst>
            </a:custGeom>
            <a:gradFill rotWithShape="1">
              <a:gsLst>
                <a:gs pos="0">
                  <a:srgbClr val="990000"/>
                </a:gs>
                <a:gs pos="100000">
                  <a:srgbClr val="FF66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43"/>
            <p:cNvSpPr>
              <a:spLocks/>
            </p:cNvSpPr>
            <p:nvPr/>
          </p:nvSpPr>
          <p:spPr bwMode="auto">
            <a:xfrm>
              <a:off x="1846" y="453"/>
              <a:ext cx="665" cy="470"/>
            </a:xfrm>
            <a:custGeom>
              <a:avLst/>
              <a:gdLst>
                <a:gd name="T0" fmla="*/ 184 w 184"/>
                <a:gd name="T1" fmla="*/ 0 h 130"/>
                <a:gd name="T2" fmla="*/ 0 w 184"/>
                <a:gd name="T3" fmla="*/ 34 h 130"/>
                <a:gd name="T4" fmla="*/ 0 w 184"/>
                <a:gd name="T5" fmla="*/ 114 h 130"/>
                <a:gd name="T6" fmla="*/ 184 w 184"/>
                <a:gd name="T7" fmla="*/ 130 h 130"/>
                <a:gd name="T8" fmla="*/ 184 w 184"/>
                <a:gd name="T9" fmla="*/ 0 h 130"/>
                <a:gd name="T10" fmla="*/ 0 w 184"/>
                <a:gd name="T11" fmla="*/ 0 h 130"/>
                <a:gd name="T12" fmla="*/ 184 w 184"/>
                <a:gd name="T1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84" h="130">
                  <a:moveTo>
                    <a:pt x="184" y="0"/>
                  </a:moveTo>
                  <a:lnTo>
                    <a:pt x="0" y="34"/>
                  </a:lnTo>
                  <a:lnTo>
                    <a:pt x="0" y="114"/>
                  </a:lnTo>
                  <a:lnTo>
                    <a:pt x="184" y="130"/>
                  </a:lnTo>
                  <a:lnTo>
                    <a:pt x="184" y="0"/>
                  </a:lnTo>
                  <a:close/>
                </a:path>
              </a:pathLst>
            </a:custGeom>
            <a:gradFill rotWithShape="1">
              <a:gsLst>
                <a:gs pos="0">
                  <a:srgbClr val="640000"/>
                </a:gs>
                <a:gs pos="100000">
                  <a:srgbClr val="FF33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 44"/>
            <p:cNvSpPr>
              <a:spLocks/>
            </p:cNvSpPr>
            <p:nvPr/>
          </p:nvSpPr>
          <p:spPr bwMode="auto">
            <a:xfrm>
              <a:off x="0" y="751"/>
              <a:ext cx="2495" cy="195"/>
            </a:xfrm>
            <a:custGeom>
              <a:avLst/>
              <a:gdLst>
                <a:gd name="T0" fmla="*/ 0 w 690"/>
                <a:gd name="T1" fmla="*/ 36 h 54"/>
                <a:gd name="T2" fmla="*/ 120 w 690"/>
                <a:gd name="T3" fmla="*/ 0 h 54"/>
                <a:gd name="T4" fmla="*/ 514 w 690"/>
                <a:gd name="T5" fmla="*/ 30 h 54"/>
                <a:gd name="T6" fmla="*/ 690 w 690"/>
                <a:gd name="T7" fmla="*/ 46 h 54"/>
                <a:gd name="T8" fmla="*/ 512 w 690"/>
                <a:gd name="T9" fmla="*/ 54 h 54"/>
                <a:gd name="T10" fmla="*/ 0 w 690"/>
                <a:gd name="T11" fmla="*/ 36 h 54"/>
                <a:gd name="T12" fmla="*/ 0 w 690"/>
                <a:gd name="T13" fmla="*/ 0 h 54"/>
                <a:gd name="T14" fmla="*/ 690 w 690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690" h="54">
                  <a:moveTo>
                    <a:pt x="0" y="36"/>
                  </a:moveTo>
                  <a:lnTo>
                    <a:pt x="120" y="0"/>
                  </a:lnTo>
                  <a:lnTo>
                    <a:pt x="514" y="30"/>
                  </a:lnTo>
                  <a:lnTo>
                    <a:pt x="690" y="46"/>
                  </a:lnTo>
                  <a:lnTo>
                    <a:pt x="512" y="54"/>
                  </a:lnTo>
                  <a:lnTo>
                    <a:pt x="0" y="36"/>
                  </a:lnTo>
                  <a:close/>
                </a:path>
              </a:pathLst>
            </a:custGeom>
            <a:gradFill rotWithShape="1">
              <a:gsLst>
                <a:gs pos="0">
                  <a:srgbClr val="220000"/>
                </a:gs>
                <a:gs pos="100000">
                  <a:srgbClr val="9900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4572000" y="2572916"/>
            <a:ext cx="4022725" cy="1157288"/>
            <a:chOff x="0" y="0"/>
            <a:chExt cx="2534" cy="729"/>
          </a:xfrm>
        </p:grpSpPr>
        <p:sp>
          <p:nvSpPr>
            <p:cNvPr id="18" name="Freeform 46"/>
            <p:cNvSpPr>
              <a:spLocks/>
            </p:cNvSpPr>
            <p:nvPr/>
          </p:nvSpPr>
          <p:spPr bwMode="auto">
            <a:xfrm>
              <a:off x="0" y="3"/>
              <a:ext cx="456" cy="726"/>
            </a:xfrm>
            <a:custGeom>
              <a:avLst/>
              <a:gdLst>
                <a:gd name="T0" fmla="*/ 124 w 126"/>
                <a:gd name="T1" fmla="*/ 0 h 201"/>
                <a:gd name="T2" fmla="*/ 0 w 126"/>
                <a:gd name="T3" fmla="*/ 33 h 201"/>
                <a:gd name="T4" fmla="*/ 0 w 126"/>
                <a:gd name="T5" fmla="*/ 189 h 201"/>
                <a:gd name="T6" fmla="*/ 126 w 126"/>
                <a:gd name="T7" fmla="*/ 201 h 201"/>
                <a:gd name="T8" fmla="*/ 126 w 126"/>
                <a:gd name="T9" fmla="*/ 0 h 201"/>
                <a:gd name="T10" fmla="*/ 124 w 126"/>
                <a:gd name="T11" fmla="*/ 0 h 201"/>
                <a:gd name="T12" fmla="*/ 0 w 126"/>
                <a:gd name="T13" fmla="*/ 0 h 201"/>
                <a:gd name="T14" fmla="*/ 126 w 126"/>
                <a:gd name="T1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26" h="201">
                  <a:moveTo>
                    <a:pt x="124" y="0"/>
                  </a:moveTo>
                  <a:lnTo>
                    <a:pt x="0" y="33"/>
                  </a:lnTo>
                  <a:lnTo>
                    <a:pt x="0" y="189"/>
                  </a:lnTo>
                  <a:lnTo>
                    <a:pt x="126" y="201"/>
                  </a:lnTo>
                  <a:lnTo>
                    <a:pt x="126" y="0"/>
                  </a:lnTo>
                  <a:lnTo>
                    <a:pt x="124" y="0"/>
                  </a:lnTo>
                  <a:close/>
                </a:path>
              </a:pathLst>
            </a:custGeom>
            <a:gradFill rotWithShape="1">
              <a:gsLst>
                <a:gs pos="0">
                  <a:srgbClr val="990000"/>
                </a:gs>
                <a:gs pos="100000">
                  <a:srgbClr val="FF33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47"/>
            <p:cNvSpPr>
              <a:spLocks/>
            </p:cNvSpPr>
            <p:nvPr/>
          </p:nvSpPr>
          <p:spPr bwMode="auto">
            <a:xfrm>
              <a:off x="456" y="3"/>
              <a:ext cx="2075" cy="726"/>
            </a:xfrm>
            <a:custGeom>
              <a:avLst/>
              <a:gdLst>
                <a:gd name="T0" fmla="*/ 574 w 574"/>
                <a:gd name="T1" fmla="*/ 45 h 201"/>
                <a:gd name="T2" fmla="*/ 0 w 574"/>
                <a:gd name="T3" fmla="*/ 0 h 201"/>
                <a:gd name="T4" fmla="*/ 0 w 574"/>
                <a:gd name="T5" fmla="*/ 201 h 201"/>
                <a:gd name="T6" fmla="*/ 574 w 574"/>
                <a:gd name="T7" fmla="*/ 185 h 201"/>
                <a:gd name="T8" fmla="*/ 574 w 574"/>
                <a:gd name="T9" fmla="*/ 45 h 201"/>
                <a:gd name="T10" fmla="*/ 0 w 574"/>
                <a:gd name="T11" fmla="*/ 0 h 201"/>
                <a:gd name="T12" fmla="*/ 574 w 574"/>
                <a:gd name="T13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574" h="201">
                  <a:moveTo>
                    <a:pt x="574" y="45"/>
                  </a:moveTo>
                  <a:lnTo>
                    <a:pt x="0" y="0"/>
                  </a:lnTo>
                  <a:lnTo>
                    <a:pt x="0" y="201"/>
                  </a:lnTo>
                  <a:lnTo>
                    <a:pt x="574" y="185"/>
                  </a:lnTo>
                  <a:lnTo>
                    <a:pt x="574" y="45"/>
                  </a:lnTo>
                  <a:close/>
                </a:path>
              </a:pathLst>
            </a:custGeom>
            <a:gradFill rotWithShape="1">
              <a:gsLst>
                <a:gs pos="0">
                  <a:srgbClr val="640000"/>
                </a:gs>
                <a:gs pos="100000">
                  <a:srgbClr val="FF33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Freeform 48"/>
            <p:cNvSpPr>
              <a:spLocks/>
            </p:cNvSpPr>
            <p:nvPr/>
          </p:nvSpPr>
          <p:spPr bwMode="auto">
            <a:xfrm>
              <a:off x="14" y="0"/>
              <a:ext cx="2481" cy="220"/>
            </a:xfrm>
            <a:custGeom>
              <a:avLst/>
              <a:gdLst>
                <a:gd name="T0" fmla="*/ 516 w 686"/>
                <a:gd name="T1" fmla="*/ 61 h 61"/>
                <a:gd name="T2" fmla="*/ 686 w 686"/>
                <a:gd name="T3" fmla="*/ 45 h 61"/>
                <a:gd name="T4" fmla="*/ 122 w 686"/>
                <a:gd name="T5" fmla="*/ 0 h 61"/>
                <a:gd name="T6" fmla="*/ 0 w 686"/>
                <a:gd name="T7" fmla="*/ 33 h 61"/>
                <a:gd name="T8" fmla="*/ 514 w 686"/>
                <a:gd name="T9" fmla="*/ 61 h 61"/>
                <a:gd name="T10" fmla="*/ 516 w 686"/>
                <a:gd name="T11" fmla="*/ 61 h 61"/>
                <a:gd name="T12" fmla="*/ 0 w 686"/>
                <a:gd name="T13" fmla="*/ 0 h 61"/>
                <a:gd name="T14" fmla="*/ 686 w 686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686" h="61">
                  <a:moveTo>
                    <a:pt x="516" y="61"/>
                  </a:moveTo>
                  <a:lnTo>
                    <a:pt x="686" y="45"/>
                  </a:lnTo>
                  <a:lnTo>
                    <a:pt x="122" y="0"/>
                  </a:lnTo>
                  <a:lnTo>
                    <a:pt x="0" y="33"/>
                  </a:lnTo>
                  <a:lnTo>
                    <a:pt x="514" y="61"/>
                  </a:lnTo>
                  <a:lnTo>
                    <a:pt x="516" y="61"/>
                  </a:lnTo>
                  <a:close/>
                </a:path>
              </a:pathLst>
            </a:custGeom>
            <a:gradFill rotWithShape="1">
              <a:gsLst>
                <a:gs pos="0">
                  <a:srgbClr val="990000"/>
                </a:gs>
                <a:gs pos="100000">
                  <a:srgbClr val="FF33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49"/>
            <p:cNvSpPr>
              <a:spLocks/>
            </p:cNvSpPr>
            <p:nvPr/>
          </p:nvSpPr>
          <p:spPr bwMode="auto">
            <a:xfrm>
              <a:off x="1876" y="159"/>
              <a:ext cx="658" cy="506"/>
            </a:xfrm>
            <a:custGeom>
              <a:avLst/>
              <a:gdLst>
                <a:gd name="T0" fmla="*/ 180 w 182"/>
                <a:gd name="T1" fmla="*/ 2 h 140"/>
                <a:gd name="T2" fmla="*/ 170 w 182"/>
                <a:gd name="T3" fmla="*/ 0 h 140"/>
                <a:gd name="T4" fmla="*/ 0 w 182"/>
                <a:gd name="T5" fmla="*/ 16 h 140"/>
                <a:gd name="T6" fmla="*/ 0 w 182"/>
                <a:gd name="T7" fmla="*/ 126 h 140"/>
                <a:gd name="T8" fmla="*/ 0 w 182"/>
                <a:gd name="T9" fmla="*/ 128 h 140"/>
                <a:gd name="T10" fmla="*/ 178 w 182"/>
                <a:gd name="T11" fmla="*/ 140 h 140"/>
                <a:gd name="T12" fmla="*/ 182 w 182"/>
                <a:gd name="T13" fmla="*/ 140 h 140"/>
                <a:gd name="T14" fmla="*/ 180 w 182"/>
                <a:gd name="T15" fmla="*/ 2 h 140"/>
                <a:gd name="T16" fmla="*/ 0 w 182"/>
                <a:gd name="T17" fmla="*/ 0 h 140"/>
                <a:gd name="T18" fmla="*/ 182 w 182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82" h="140">
                  <a:moveTo>
                    <a:pt x="180" y="2"/>
                  </a:moveTo>
                  <a:lnTo>
                    <a:pt x="170" y="0"/>
                  </a:lnTo>
                  <a:lnTo>
                    <a:pt x="0" y="16"/>
                  </a:lnTo>
                  <a:lnTo>
                    <a:pt x="0" y="126"/>
                  </a:lnTo>
                  <a:lnTo>
                    <a:pt x="0" y="128"/>
                  </a:lnTo>
                  <a:lnTo>
                    <a:pt x="178" y="140"/>
                  </a:lnTo>
                  <a:lnTo>
                    <a:pt x="182" y="140"/>
                  </a:lnTo>
                  <a:lnTo>
                    <a:pt x="180" y="2"/>
                  </a:lnTo>
                  <a:close/>
                </a:path>
              </a:pathLst>
            </a:custGeom>
            <a:gradFill rotWithShape="1">
              <a:gsLst>
                <a:gs pos="0">
                  <a:srgbClr val="FF3300"/>
                </a:gs>
                <a:gs pos="100000">
                  <a:srgbClr val="FF66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Freeform 50"/>
            <p:cNvSpPr>
              <a:spLocks/>
            </p:cNvSpPr>
            <p:nvPr/>
          </p:nvSpPr>
          <p:spPr bwMode="auto">
            <a:xfrm>
              <a:off x="1880" y="220"/>
              <a:ext cx="4" cy="398"/>
            </a:xfrm>
            <a:custGeom>
              <a:avLst/>
              <a:gdLst>
                <a:gd name="T0" fmla="*/ 0 w 4"/>
                <a:gd name="T1" fmla="*/ 110 h 110"/>
                <a:gd name="T2" fmla="*/ 0 w 4"/>
                <a:gd name="T3" fmla="*/ 110 h 110"/>
                <a:gd name="T4" fmla="*/ 0 w 4"/>
                <a:gd name="T5" fmla="*/ 0 h 110"/>
                <a:gd name="T6" fmla="*/ 0 w 4"/>
                <a:gd name="T7" fmla="*/ 110 h 110"/>
                <a:gd name="T8" fmla="*/ 0 w 4"/>
                <a:gd name="T9" fmla="*/ 0 h 110"/>
                <a:gd name="T10" fmla="*/ 4 w 4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4" h="110">
                  <a:moveTo>
                    <a:pt x="0" y="110"/>
                  </a:moveTo>
                  <a:lnTo>
                    <a:pt x="0" y="110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51"/>
            <p:cNvSpPr>
              <a:spLocks/>
            </p:cNvSpPr>
            <p:nvPr/>
          </p:nvSpPr>
          <p:spPr bwMode="auto">
            <a:xfrm>
              <a:off x="3" y="624"/>
              <a:ext cx="2517" cy="101"/>
            </a:xfrm>
            <a:custGeom>
              <a:avLst/>
              <a:gdLst>
                <a:gd name="T0" fmla="*/ 0 w 696"/>
                <a:gd name="T1" fmla="*/ 16 h 28"/>
                <a:gd name="T2" fmla="*/ 126 w 696"/>
                <a:gd name="T3" fmla="*/ 28 h 28"/>
                <a:gd name="T4" fmla="*/ 696 w 696"/>
                <a:gd name="T5" fmla="*/ 12 h 28"/>
                <a:gd name="T6" fmla="*/ 518 w 696"/>
                <a:gd name="T7" fmla="*/ 0 h 28"/>
                <a:gd name="T8" fmla="*/ 0 w 696"/>
                <a:gd name="T9" fmla="*/ 16 h 28"/>
                <a:gd name="T10" fmla="*/ 0 w 696"/>
                <a:gd name="T11" fmla="*/ 0 h 28"/>
                <a:gd name="T12" fmla="*/ 696 w 696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96" h="28">
                  <a:moveTo>
                    <a:pt x="0" y="16"/>
                  </a:moveTo>
                  <a:lnTo>
                    <a:pt x="126" y="28"/>
                  </a:lnTo>
                  <a:lnTo>
                    <a:pt x="696" y="12"/>
                  </a:lnTo>
                  <a:lnTo>
                    <a:pt x="518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640000"/>
                </a:gs>
                <a:gs pos="100000">
                  <a:srgbClr val="9900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Line 52"/>
          <p:cNvSpPr>
            <a:spLocks noChangeShapeType="1"/>
          </p:cNvSpPr>
          <p:nvPr/>
        </p:nvSpPr>
        <p:spPr bwMode="auto">
          <a:xfrm>
            <a:off x="609600" y="2014116"/>
            <a:ext cx="4197350" cy="6350"/>
          </a:xfrm>
          <a:prstGeom prst="line">
            <a:avLst/>
          </a:prstGeom>
          <a:noFill/>
          <a:ln w="12700" cmpd="sng">
            <a:solidFill>
              <a:srgbClr val="99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Rectangle 53"/>
          <p:cNvSpPr>
            <a:spLocks noChangeArrowheads="1"/>
          </p:cNvSpPr>
          <p:nvPr/>
        </p:nvSpPr>
        <p:spPr bwMode="auto">
          <a:xfrm>
            <a:off x="533400" y="1658516"/>
            <a:ext cx="304800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Line 54"/>
          <p:cNvSpPr>
            <a:spLocks noChangeShapeType="1"/>
          </p:cNvSpPr>
          <p:nvPr/>
        </p:nvSpPr>
        <p:spPr bwMode="auto">
          <a:xfrm>
            <a:off x="609600" y="3106316"/>
            <a:ext cx="4229100" cy="0"/>
          </a:xfrm>
          <a:prstGeom prst="line">
            <a:avLst/>
          </a:prstGeom>
          <a:noFill/>
          <a:ln w="12700" cmpd="sng">
            <a:solidFill>
              <a:srgbClr val="99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55"/>
          <p:cNvSpPr>
            <a:spLocks noChangeArrowheads="1"/>
          </p:cNvSpPr>
          <p:nvPr/>
        </p:nvSpPr>
        <p:spPr bwMode="auto">
          <a:xfrm>
            <a:off x="533400" y="2749129"/>
            <a:ext cx="3048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8" name="Line 56"/>
          <p:cNvSpPr>
            <a:spLocks noChangeShapeType="1"/>
          </p:cNvSpPr>
          <p:nvPr/>
        </p:nvSpPr>
        <p:spPr bwMode="auto">
          <a:xfrm>
            <a:off x="609600" y="4262016"/>
            <a:ext cx="4238625" cy="0"/>
          </a:xfrm>
          <a:prstGeom prst="line">
            <a:avLst/>
          </a:prstGeom>
          <a:noFill/>
          <a:ln w="12700" cmpd="sng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57"/>
          <p:cNvSpPr>
            <a:spLocks noChangeArrowheads="1"/>
          </p:cNvSpPr>
          <p:nvPr/>
        </p:nvSpPr>
        <p:spPr bwMode="auto">
          <a:xfrm>
            <a:off x="533400" y="3904829"/>
            <a:ext cx="3048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</p:spTree>
    <p:extLst>
      <p:ext uri="{BB962C8B-B14F-4D97-AF65-F5344CB8AC3E}">
        <p14:creationId xmlns:p14="http://schemas.microsoft.com/office/powerpoint/2010/main" val="173020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"/>
          <p:cNvSpPr>
            <a:spLocks/>
          </p:cNvSpPr>
          <p:nvPr/>
        </p:nvSpPr>
        <p:spPr bwMode="auto">
          <a:xfrm>
            <a:off x="2259013" y="1057300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ea typeface="微软雅黑" pitchFamily="34" charset="-122"/>
              </a:rPr>
              <a:t>单击添加段落文字单击添加段落文字</a:t>
            </a:r>
          </a:p>
        </p:txBody>
      </p:sp>
      <p:sp>
        <p:nvSpPr>
          <p:cNvPr id="3" name="AutoShape 9"/>
          <p:cNvSpPr>
            <a:spLocks/>
          </p:cNvSpPr>
          <p:nvPr/>
        </p:nvSpPr>
        <p:spPr bwMode="auto">
          <a:xfrm>
            <a:off x="4511675" y="1466875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ea typeface="微软雅黑" pitchFamily="34" charset="-122"/>
              </a:rPr>
              <a:t>单击添加段落文字单击添加段落文字</a:t>
            </a:r>
          </a:p>
        </p:txBody>
      </p:sp>
      <p:sp>
        <p:nvSpPr>
          <p:cNvPr id="4" name="AutoShape 10"/>
          <p:cNvSpPr>
            <a:spLocks/>
          </p:cNvSpPr>
          <p:nvPr/>
        </p:nvSpPr>
        <p:spPr bwMode="auto">
          <a:xfrm>
            <a:off x="1296988" y="4311675"/>
            <a:ext cx="2120900" cy="520700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ea typeface="微软雅黑" pitchFamily="34" charset="-122"/>
              </a:rPr>
              <a:t>单击添加段落文字单击添加段落文字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39750" y="1679600"/>
            <a:ext cx="8350250" cy="3798888"/>
            <a:chOff x="539750" y="2371725"/>
            <a:chExt cx="8350250" cy="3798888"/>
          </a:xfrm>
        </p:grpSpPr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539750" y="2371725"/>
              <a:ext cx="2355850" cy="836613"/>
              <a:chOff x="0" y="0"/>
              <a:chExt cx="1484" cy="527"/>
            </a:xfrm>
          </p:grpSpPr>
          <p:sp>
            <p:nvSpPr>
              <p:cNvPr id="14" name="未知"/>
              <p:cNvSpPr>
                <a:spLocks/>
              </p:cNvSpPr>
              <p:nvPr/>
            </p:nvSpPr>
            <p:spPr bwMode="auto">
              <a:xfrm>
                <a:off x="84" y="0"/>
                <a:ext cx="1400" cy="527"/>
              </a:xfrm>
              <a:custGeom>
                <a:avLst/>
                <a:gdLst>
                  <a:gd name="T0" fmla="*/ 0 w 1400"/>
                  <a:gd name="T1" fmla="*/ 108 h 527"/>
                  <a:gd name="T2" fmla="*/ 837 w 1400"/>
                  <a:gd name="T3" fmla="*/ 527 h 527"/>
                  <a:gd name="T4" fmla="*/ 1400 w 1400"/>
                  <a:gd name="T5" fmla="*/ 332 h 527"/>
                  <a:gd name="T6" fmla="*/ 281 w 1400"/>
                  <a:gd name="T7" fmla="*/ 0 h 527"/>
                  <a:gd name="T8" fmla="*/ 0 w 1400"/>
                  <a:gd name="T9" fmla="*/ 108 h 5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00"/>
                  <a:gd name="T16" fmla="*/ 0 h 527"/>
                  <a:gd name="T17" fmla="*/ 1400 w 1400"/>
                  <a:gd name="T18" fmla="*/ 527 h 5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00" h="527">
                    <a:moveTo>
                      <a:pt x="0" y="108"/>
                    </a:moveTo>
                    <a:lnTo>
                      <a:pt x="837" y="527"/>
                    </a:lnTo>
                    <a:lnTo>
                      <a:pt x="1400" y="332"/>
                    </a:lnTo>
                    <a:lnTo>
                      <a:pt x="281" y="0"/>
                    </a:lnTo>
                    <a:lnTo>
                      <a:pt x="0" y="10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8F8F8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227000" contourW="12700" prstMaterial="legacyMatte">
                <a:bevelT w="13500" h="13500" prst="angle"/>
                <a:bevelB w="13500" h="13500" prst="angle"/>
                <a:extrusionClr>
                  <a:srgbClr val="DDDDDD"/>
                </a:extrusionClr>
                <a:contourClr>
                  <a:srgbClr val="C0C0C0"/>
                </a:contour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  <p:sp>
            <p:nvSpPr>
              <p:cNvPr id="15" name="AutoShape 5"/>
              <p:cNvSpPr>
                <a:spLocks noChangeArrowheads="1"/>
              </p:cNvSpPr>
              <p:nvPr/>
            </p:nvSpPr>
            <p:spPr bwMode="auto">
              <a:xfrm rot="-9180000">
                <a:off x="0" y="380"/>
                <a:ext cx="942" cy="144"/>
              </a:xfrm>
              <a:custGeom>
                <a:avLst/>
                <a:gdLst>
                  <a:gd name="T0" fmla="*/ 41 w 21600"/>
                  <a:gd name="T1" fmla="*/ 0 h 21600"/>
                  <a:gd name="T2" fmla="*/ 21 w 21600"/>
                  <a:gd name="T3" fmla="*/ 1 h 21600"/>
                  <a:gd name="T4" fmla="*/ 0 w 21600"/>
                  <a:gd name="T5" fmla="*/ 0 h 21600"/>
                  <a:gd name="T6" fmla="*/ 2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1789 w 21600"/>
                  <a:gd name="T13" fmla="*/ 1800 h 21600"/>
                  <a:gd name="T14" fmla="*/ 19811 w 21600"/>
                  <a:gd name="T15" fmla="*/ 198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>
                      <a:alpha val="0"/>
                    </a:srgbClr>
                  </a:gs>
                  <a:gs pos="100000">
                    <a:srgbClr val="DDDDD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062163" y="2454275"/>
              <a:ext cx="2724150" cy="1720850"/>
              <a:chOff x="2062163" y="2454275"/>
              <a:chExt cx="2724150" cy="1720850"/>
            </a:xfrm>
          </p:grpSpPr>
          <p:sp>
            <p:nvSpPr>
              <p:cNvPr id="12" name="未知"/>
              <p:cNvSpPr>
                <a:spLocks/>
              </p:cNvSpPr>
              <p:nvPr/>
            </p:nvSpPr>
            <p:spPr bwMode="auto">
              <a:xfrm>
                <a:off x="2062163" y="3087688"/>
                <a:ext cx="2600325" cy="1087437"/>
              </a:xfrm>
              <a:custGeom>
                <a:avLst/>
                <a:gdLst>
                  <a:gd name="T0" fmla="*/ 1534467 w 1698"/>
                  <a:gd name="T1" fmla="*/ 1087437 h 710"/>
                  <a:gd name="T2" fmla="*/ 2600325 w 1698"/>
                  <a:gd name="T3" fmla="*/ 560566 h 710"/>
                  <a:gd name="T4" fmla="*/ 905060 w 1698"/>
                  <a:gd name="T5" fmla="*/ 0 h 710"/>
                  <a:gd name="T6" fmla="*/ 0 w 1698"/>
                  <a:gd name="T7" fmla="*/ 309383 h 710"/>
                  <a:gd name="T8" fmla="*/ 1534467 w 1698"/>
                  <a:gd name="T9" fmla="*/ 1087437 h 7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98"/>
                  <a:gd name="T16" fmla="*/ 0 h 710"/>
                  <a:gd name="T17" fmla="*/ 1698 w 1698"/>
                  <a:gd name="T18" fmla="*/ 710 h 7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98" h="710">
                    <a:moveTo>
                      <a:pt x="1002" y="710"/>
                    </a:moveTo>
                    <a:lnTo>
                      <a:pt x="1698" y="366"/>
                    </a:lnTo>
                    <a:lnTo>
                      <a:pt x="591" y="0"/>
                    </a:lnTo>
                    <a:lnTo>
                      <a:pt x="0" y="202"/>
                    </a:lnTo>
                    <a:lnTo>
                      <a:pt x="1002" y="710"/>
                    </a:lnTo>
                    <a:close/>
                  </a:path>
                </a:pathLst>
              </a:custGeom>
              <a:solidFill>
                <a:srgbClr val="C0C0C0">
                  <a:alpha val="3803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  <p:sp>
            <p:nvSpPr>
              <p:cNvPr id="13" name="未知"/>
              <p:cNvSpPr>
                <a:spLocks/>
              </p:cNvSpPr>
              <p:nvPr/>
            </p:nvSpPr>
            <p:spPr bwMode="auto">
              <a:xfrm>
                <a:off x="2185988" y="2454275"/>
                <a:ext cx="2600325" cy="1087438"/>
              </a:xfrm>
              <a:custGeom>
                <a:avLst/>
                <a:gdLst>
                  <a:gd name="T0" fmla="*/ 1534467 w 1698"/>
                  <a:gd name="T1" fmla="*/ 1087438 h 710"/>
                  <a:gd name="T2" fmla="*/ 2600325 w 1698"/>
                  <a:gd name="T3" fmla="*/ 560567 h 710"/>
                  <a:gd name="T4" fmla="*/ 905060 w 1698"/>
                  <a:gd name="T5" fmla="*/ 0 h 710"/>
                  <a:gd name="T6" fmla="*/ 0 w 1698"/>
                  <a:gd name="T7" fmla="*/ 309384 h 710"/>
                  <a:gd name="T8" fmla="*/ 1534467 w 1698"/>
                  <a:gd name="T9" fmla="*/ 1087438 h 7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98"/>
                  <a:gd name="T16" fmla="*/ 0 h 710"/>
                  <a:gd name="T17" fmla="*/ 1698 w 1698"/>
                  <a:gd name="T18" fmla="*/ 710 h 7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98" h="710">
                    <a:moveTo>
                      <a:pt x="1002" y="710"/>
                    </a:moveTo>
                    <a:lnTo>
                      <a:pt x="1698" y="366"/>
                    </a:lnTo>
                    <a:lnTo>
                      <a:pt x="591" y="0"/>
                    </a:lnTo>
                    <a:lnTo>
                      <a:pt x="0" y="202"/>
                    </a:lnTo>
                    <a:lnTo>
                      <a:pt x="1002" y="7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3300"/>
                  </a:gs>
                  <a:gs pos="100000">
                    <a:srgbClr val="990000"/>
                  </a:gs>
                </a:gsLst>
                <a:lin ang="2700000" scaled="1"/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500000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525838" y="3530600"/>
              <a:ext cx="5364162" cy="2640013"/>
              <a:chOff x="3525838" y="3530600"/>
              <a:chExt cx="5364162" cy="2640013"/>
            </a:xfrm>
          </p:grpSpPr>
          <p:sp>
            <p:nvSpPr>
              <p:cNvPr id="9" name="AutoShape 11"/>
              <p:cNvSpPr>
                <a:spLocks noChangeArrowheads="1"/>
              </p:cNvSpPr>
              <p:nvPr/>
            </p:nvSpPr>
            <p:spPr bwMode="auto">
              <a:xfrm rot="12420000">
                <a:off x="3525838" y="4618038"/>
                <a:ext cx="1966912" cy="228600"/>
              </a:xfrm>
              <a:custGeom>
                <a:avLst/>
                <a:gdLst>
                  <a:gd name="T0" fmla="*/ 179108464 w 21600"/>
                  <a:gd name="T1" fmla="*/ 1209675 h 21600"/>
                  <a:gd name="T2" fmla="*/ 89554232 w 21600"/>
                  <a:gd name="T3" fmla="*/ 2419350 h 21600"/>
                  <a:gd name="T4" fmla="*/ 0 w 21600"/>
                  <a:gd name="T5" fmla="*/ 1209675 h 21600"/>
                  <a:gd name="T6" fmla="*/ 89554232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1800 w 21600"/>
                  <a:gd name="T13" fmla="*/ 1800 h 21600"/>
                  <a:gd name="T14" fmla="*/ 19800 w 21600"/>
                  <a:gd name="T15" fmla="*/ 198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>
                      <a:alpha val="0"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  <p:sp>
            <p:nvSpPr>
              <p:cNvPr id="10" name="未知"/>
              <p:cNvSpPr>
                <a:spLocks/>
              </p:cNvSpPr>
              <p:nvPr/>
            </p:nvSpPr>
            <p:spPr bwMode="auto">
              <a:xfrm>
                <a:off x="3675063" y="3530600"/>
                <a:ext cx="5211762" cy="2203450"/>
              </a:xfrm>
              <a:custGeom>
                <a:avLst/>
                <a:gdLst>
                  <a:gd name="T0" fmla="*/ 0 w 3283"/>
                  <a:gd name="T1" fmla="*/ 527050 h 1388"/>
                  <a:gd name="T2" fmla="*/ 1690687 w 3283"/>
                  <a:gd name="T3" fmla="*/ 1379538 h 1388"/>
                  <a:gd name="T4" fmla="*/ 280987 w 3283"/>
                  <a:gd name="T5" fmla="*/ 2203450 h 1388"/>
                  <a:gd name="T6" fmla="*/ 5211762 w 3283"/>
                  <a:gd name="T7" fmla="*/ 2203450 h 1388"/>
                  <a:gd name="T8" fmla="*/ 4014787 w 3283"/>
                  <a:gd name="T9" fmla="*/ 152400 h 1388"/>
                  <a:gd name="T10" fmla="*/ 3144837 w 3283"/>
                  <a:gd name="T11" fmla="*/ 657225 h 1388"/>
                  <a:gd name="T12" fmla="*/ 1087437 w 3283"/>
                  <a:gd name="T13" fmla="*/ 0 h 1388"/>
                  <a:gd name="T14" fmla="*/ 0 w 3283"/>
                  <a:gd name="T15" fmla="*/ 527050 h 13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83"/>
                  <a:gd name="T25" fmla="*/ 0 h 1388"/>
                  <a:gd name="T26" fmla="*/ 3283 w 3283"/>
                  <a:gd name="T27" fmla="*/ 1388 h 13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83" h="1388">
                    <a:moveTo>
                      <a:pt x="0" y="332"/>
                    </a:moveTo>
                    <a:lnTo>
                      <a:pt x="1065" y="869"/>
                    </a:lnTo>
                    <a:lnTo>
                      <a:pt x="177" y="1388"/>
                    </a:lnTo>
                    <a:lnTo>
                      <a:pt x="3283" y="1388"/>
                    </a:lnTo>
                    <a:lnTo>
                      <a:pt x="2529" y="96"/>
                    </a:lnTo>
                    <a:lnTo>
                      <a:pt x="1981" y="414"/>
                    </a:lnTo>
                    <a:lnTo>
                      <a:pt x="685" y="0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8F8F8"/>
                  </a:gs>
                  <a:gs pos="100000">
                    <a:srgbClr val="C0C0C0"/>
                  </a:gs>
                </a:gsLst>
                <a:lin ang="2700000" scaled="1"/>
              </a:gradFill>
              <a:ln w="9525">
                <a:round/>
                <a:headEnd/>
                <a:tailEnd/>
              </a:ln>
              <a:scene3d>
                <a:camera prst="legacyObliqueBottom"/>
                <a:lightRig rig="legacyFlat3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DDDDDD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  <p:sp>
            <p:nvSpPr>
              <p:cNvPr id="11" name="AutoShape 13"/>
              <p:cNvSpPr>
                <a:spLocks noChangeArrowheads="1"/>
              </p:cNvSpPr>
              <p:nvPr/>
            </p:nvSpPr>
            <p:spPr bwMode="auto">
              <a:xfrm rot="10800000">
                <a:off x="3949700" y="5851525"/>
                <a:ext cx="4940300" cy="319088"/>
              </a:xfrm>
              <a:custGeom>
                <a:avLst/>
                <a:gdLst>
                  <a:gd name="T0" fmla="*/ 1129933523 w 21600"/>
                  <a:gd name="T1" fmla="*/ 2356879 h 21600"/>
                  <a:gd name="T2" fmla="*/ 564966761 w 21600"/>
                  <a:gd name="T3" fmla="*/ 4713757 h 21600"/>
                  <a:gd name="T4" fmla="*/ 0 w 21600"/>
                  <a:gd name="T5" fmla="*/ 2356879 h 21600"/>
                  <a:gd name="T6" fmla="*/ 56496676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1800 w 21600"/>
                  <a:gd name="T13" fmla="*/ 1800 h 21600"/>
                  <a:gd name="T14" fmla="*/ 19800 w 21600"/>
                  <a:gd name="T15" fmla="*/ 198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>
                      <a:alpha val="0"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515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81" y="2459910"/>
            <a:ext cx="4283965" cy="2130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flipV="1">
            <a:off x="-26369" y="3349598"/>
            <a:ext cx="1863067" cy="2130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9592" y="3349598"/>
            <a:ext cx="1872207" cy="1846353"/>
            <a:chOff x="671269" y="2802194"/>
            <a:chExt cx="1423818" cy="1404156"/>
          </a:xfrm>
        </p:grpSpPr>
        <p:sp>
          <p:nvSpPr>
            <p:cNvPr id="5" name="椭圆 4"/>
            <p:cNvSpPr/>
            <p:nvPr/>
          </p:nvSpPr>
          <p:spPr>
            <a:xfrm>
              <a:off x="823256" y="2952082"/>
              <a:ext cx="1119844" cy="11043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chemeClr val="bg1"/>
                </a:gs>
                <a:gs pos="100000">
                  <a:schemeClr val="bg1">
                    <a:lumMod val="50000"/>
                    <a:alpha val="7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6" name="同心圆 5"/>
            <p:cNvSpPr/>
            <p:nvPr/>
          </p:nvSpPr>
          <p:spPr>
            <a:xfrm rot="10800000">
              <a:off x="671269" y="2802194"/>
              <a:ext cx="1423818" cy="1404156"/>
            </a:xfrm>
            <a:prstGeom prst="donut">
              <a:avLst>
                <a:gd name="adj" fmla="val 13848"/>
              </a:avLst>
            </a:prstGeom>
            <a:gradFill>
              <a:gsLst>
                <a:gs pos="0">
                  <a:schemeClr val="accent6">
                    <a:lumMod val="100000"/>
                  </a:schemeClr>
                </a:gs>
                <a:gs pos="79000">
                  <a:schemeClr val="accent6">
                    <a:lumMod val="75000"/>
                  </a:schemeClr>
                </a:gs>
                <a:gs pos="80000">
                  <a:srgbClr val="FFC000"/>
                </a:gs>
                <a:gs pos="100000">
                  <a:srgbClr val="FFC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-9486" y="2920533"/>
            <a:ext cx="6881424" cy="213041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68146" y="2917550"/>
            <a:ext cx="1872207" cy="1846353"/>
            <a:chOff x="4499994" y="2500001"/>
            <a:chExt cx="1423818" cy="1404156"/>
          </a:xfrm>
        </p:grpSpPr>
        <p:grpSp>
          <p:nvGrpSpPr>
            <p:cNvPr id="9" name="组合 8"/>
            <p:cNvGrpSpPr/>
            <p:nvPr/>
          </p:nvGrpSpPr>
          <p:grpSpPr>
            <a:xfrm rot="10800000">
              <a:off x="4499994" y="2500001"/>
              <a:ext cx="1423818" cy="1404156"/>
              <a:chOff x="3347863" y="1268760"/>
              <a:chExt cx="1872208" cy="1872208"/>
            </a:xfrm>
            <a:gradFill>
              <a:gsLst>
                <a:gs pos="0">
                  <a:schemeClr val="accent6">
                    <a:lumMod val="100000"/>
                  </a:schemeClr>
                </a:gs>
                <a:gs pos="79000">
                  <a:schemeClr val="accent6">
                    <a:lumMod val="75000"/>
                  </a:schemeClr>
                </a:gs>
                <a:gs pos="80000">
                  <a:srgbClr val="FFC000"/>
                </a:gs>
                <a:gs pos="100000">
                  <a:srgbClr val="FFC000"/>
                </a:gs>
              </a:gsLst>
              <a:lin ang="5400000" scaled="0"/>
            </a:gradFill>
          </p:grpSpPr>
          <p:sp>
            <p:nvSpPr>
              <p:cNvPr id="11" name="同心圆 10"/>
              <p:cNvSpPr/>
              <p:nvPr/>
            </p:nvSpPr>
            <p:spPr>
              <a:xfrm>
                <a:off x="3347863" y="1268760"/>
                <a:ext cx="1872208" cy="1872208"/>
              </a:xfrm>
              <a:prstGeom prst="donut">
                <a:avLst>
                  <a:gd name="adj" fmla="val 13848"/>
                </a:avLst>
              </a:prstGeom>
              <a:solidFill>
                <a:srgbClr val="99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599892" y="1520788"/>
                <a:ext cx="1368152" cy="136815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02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4660697" y="2677071"/>
              <a:ext cx="1076528" cy="106166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chemeClr val="bg1"/>
                </a:gs>
                <a:gs pos="100000">
                  <a:schemeClr val="bg1">
                    <a:lumMod val="50000"/>
                    <a:alpha val="7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3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47865" y="841276"/>
            <a:ext cx="1872207" cy="1846353"/>
            <a:chOff x="2534808" y="920679"/>
            <a:chExt cx="1423818" cy="1404156"/>
          </a:xfrm>
        </p:grpSpPr>
        <p:sp>
          <p:nvSpPr>
            <p:cNvPr id="14" name="椭圆 13"/>
            <p:cNvSpPr/>
            <p:nvPr/>
          </p:nvSpPr>
          <p:spPr>
            <a:xfrm>
              <a:off x="2732173" y="1102556"/>
              <a:ext cx="1040482" cy="102611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chemeClr val="bg1"/>
                </a:gs>
                <a:gs pos="100000">
                  <a:schemeClr val="bg1">
                    <a:lumMod val="50000"/>
                    <a:alpha val="7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710221" y="1099492"/>
              <a:ext cx="1058504" cy="10438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chemeClr val="bg1"/>
                </a:gs>
                <a:gs pos="100000">
                  <a:schemeClr val="bg1">
                    <a:lumMod val="50000"/>
                    <a:alpha val="7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2534808" y="920679"/>
              <a:ext cx="1423818" cy="1404156"/>
            </a:xfrm>
            <a:prstGeom prst="donut">
              <a:avLst>
                <a:gd name="adj" fmla="val 13848"/>
              </a:avLst>
            </a:prstGeom>
            <a:gradFill>
              <a:gsLst>
                <a:gs pos="0">
                  <a:schemeClr val="accent6">
                    <a:lumMod val="100000"/>
                  </a:schemeClr>
                </a:gs>
                <a:gs pos="79000">
                  <a:schemeClr val="accent6">
                    <a:lumMod val="75000"/>
                  </a:schemeClr>
                </a:gs>
                <a:gs pos="80000">
                  <a:srgbClr val="FFC000"/>
                </a:gs>
                <a:gs pos="100000">
                  <a:srgbClr val="FFC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375004" y="1537136"/>
            <a:ext cx="208582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此处添加文字具体内容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此处添加文字具体内容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3826499"/>
            <a:ext cx="208582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此处添加文字具体内容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此处添加文字具体内容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74569" y="4729708"/>
            <a:ext cx="208582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此处添加文字具体内容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此处添加文字具体内容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462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6913" y="1439639"/>
            <a:ext cx="5164137" cy="3743325"/>
            <a:chOff x="1966913" y="1990725"/>
            <a:chExt cx="5164137" cy="3743325"/>
          </a:xfrm>
        </p:grpSpPr>
        <p:sp>
          <p:nvSpPr>
            <p:cNvPr id="3" name="AutoShape 2"/>
            <p:cNvSpPr>
              <a:spLocks noChangeArrowheads="1"/>
            </p:cNvSpPr>
            <p:nvPr/>
          </p:nvSpPr>
          <p:spPr bwMode="auto">
            <a:xfrm>
              <a:off x="1966913" y="2120900"/>
              <a:ext cx="5164137" cy="3495675"/>
            </a:xfrm>
            <a:prstGeom prst="roundRect">
              <a:avLst>
                <a:gd name="adj" fmla="val 9694"/>
              </a:avLst>
            </a:prstGeom>
            <a:noFill/>
            <a:ln w="19050" cmpd="sng">
              <a:solidFill>
                <a:srgbClr val="0E58C4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AutoShape 51"/>
            <p:cNvSpPr>
              <a:spLocks noChangeArrowheads="1"/>
            </p:cNvSpPr>
            <p:nvPr/>
          </p:nvSpPr>
          <p:spPr bwMode="auto">
            <a:xfrm rot="16200000">
              <a:off x="4483101" y="5457825"/>
              <a:ext cx="246062" cy="306387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19050" cmpd="sng">
              <a:noFill/>
              <a:miter lim="800000"/>
              <a:headEnd/>
              <a:tailEnd/>
            </a:ln>
          </p:spPr>
          <p:txBody>
            <a:bodyPr vert="eaVert"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AutoShape 52"/>
            <p:cNvSpPr>
              <a:spLocks noChangeArrowheads="1"/>
            </p:cNvSpPr>
            <p:nvPr/>
          </p:nvSpPr>
          <p:spPr bwMode="auto">
            <a:xfrm rot="5400000">
              <a:off x="6553200" y="1960563"/>
              <a:ext cx="246063" cy="306387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19050" cmpd="sng">
              <a:noFill/>
              <a:miter lim="800000"/>
              <a:headEnd/>
              <a:tailEnd/>
            </a:ln>
          </p:spPr>
          <p:txBody>
            <a:bodyPr rot="10800000" vert="eaVert"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AutoShape 52"/>
            <p:cNvSpPr>
              <a:spLocks noChangeArrowheads="1"/>
            </p:cNvSpPr>
            <p:nvPr/>
          </p:nvSpPr>
          <p:spPr bwMode="auto">
            <a:xfrm rot="5400000">
              <a:off x="2335212" y="1960563"/>
              <a:ext cx="246063" cy="306388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19050" cmpd="sng">
              <a:noFill/>
              <a:miter lim="800000"/>
              <a:headEnd/>
              <a:tailEnd/>
            </a:ln>
          </p:spPr>
          <p:txBody>
            <a:bodyPr rot="10800000" vert="eaVert"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95600" y="625252"/>
            <a:ext cx="3178175" cy="1377950"/>
            <a:chOff x="2895600" y="1176338"/>
            <a:chExt cx="3178175" cy="1377950"/>
          </a:xfrm>
        </p:grpSpPr>
        <p:pic>
          <p:nvPicPr>
            <p:cNvPr id="8" name="Picture 8" descr="阴影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2387600"/>
              <a:ext cx="317817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>
              <a:off x="2917825" y="1685925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10" name="Oval 8"/>
            <p:cNvSpPr>
              <a:spLocks noChangeAspect="1" noChangeArrowheads="1"/>
            </p:cNvSpPr>
            <p:nvPr/>
          </p:nvSpPr>
          <p:spPr bwMode="auto">
            <a:xfrm>
              <a:off x="3033713" y="1627188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9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Arc 9"/>
            <p:cNvSpPr>
              <a:spLocks/>
            </p:cNvSpPr>
            <p:nvPr/>
          </p:nvSpPr>
          <p:spPr bwMode="auto">
            <a:xfrm>
              <a:off x="3044825" y="1509713"/>
              <a:ext cx="550863" cy="303212"/>
            </a:xfrm>
            <a:custGeom>
              <a:avLst/>
              <a:gdLst>
                <a:gd name="T0" fmla="*/ 43194 w 43195"/>
                <a:gd name="T1" fmla="*/ 2602 h 23732"/>
                <a:gd name="T2" fmla="*/ 21600 w 43195"/>
                <a:gd name="T3" fmla="*/ 23732 h 23732"/>
                <a:gd name="T4" fmla="*/ 0 w 43195"/>
                <a:gd name="T5" fmla="*/ 2132 h 23732"/>
                <a:gd name="T6" fmla="*/ 105 w 43195"/>
                <a:gd name="T7" fmla="*/ 0 h 23732"/>
                <a:gd name="T8" fmla="*/ 43194 w 43195"/>
                <a:gd name="T9" fmla="*/ 2602 h 23732"/>
                <a:gd name="T10" fmla="*/ 21600 w 43195"/>
                <a:gd name="T11" fmla="*/ 23732 h 23732"/>
                <a:gd name="T12" fmla="*/ 0 w 43195"/>
                <a:gd name="T13" fmla="*/ 2132 h 23732"/>
                <a:gd name="T14" fmla="*/ 105 w 43195"/>
                <a:gd name="T15" fmla="*/ 0 h 23732"/>
                <a:gd name="T16" fmla="*/ 21600 w 43195"/>
                <a:gd name="T17" fmla="*/ 2132 h 23732"/>
                <a:gd name="T18" fmla="*/ 43194 w 43195"/>
                <a:gd name="T19" fmla="*/ 2602 h 23732"/>
                <a:gd name="T20" fmla="*/ 0 w 43195"/>
                <a:gd name="T21" fmla="*/ 0 h 23732"/>
                <a:gd name="T22" fmla="*/ 43195 w 43195"/>
                <a:gd name="T23" fmla="*/ 23732 h 23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Oval 10"/>
            <p:cNvSpPr>
              <a:spLocks noChangeAspect="1" noChangeArrowheads="1"/>
            </p:cNvSpPr>
            <p:nvPr/>
          </p:nvSpPr>
          <p:spPr bwMode="auto">
            <a:xfrm>
              <a:off x="3033713" y="1397000"/>
              <a:ext cx="569912" cy="277813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3" name="Group 10"/>
            <p:cNvGrpSpPr>
              <a:grpSpLocks/>
            </p:cNvGrpSpPr>
            <p:nvPr/>
          </p:nvGrpSpPr>
          <p:grpSpPr bwMode="auto">
            <a:xfrm>
              <a:off x="3257550" y="1176338"/>
              <a:ext cx="128588" cy="355600"/>
              <a:chOff x="0" y="0"/>
              <a:chExt cx="203" cy="567"/>
            </a:xfrm>
          </p:grpSpPr>
          <p:grpSp>
            <p:nvGrpSpPr>
              <p:cNvPr id="15" name="Group 11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18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6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AutoShape 19"/>
            <p:cNvSpPr>
              <a:spLocks noChangeArrowheads="1"/>
            </p:cNvSpPr>
            <p:nvPr/>
          </p:nvSpPr>
          <p:spPr bwMode="auto">
            <a:xfrm>
              <a:off x="3763963" y="1476375"/>
              <a:ext cx="1987550" cy="300038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12825" y="1904777"/>
            <a:ext cx="3098800" cy="1306512"/>
            <a:chOff x="1012825" y="2455863"/>
            <a:chExt cx="3098800" cy="1306512"/>
          </a:xfrm>
        </p:grpSpPr>
        <p:sp>
          <p:nvSpPr>
            <p:cNvPr id="21" name="AutoShape 22"/>
            <p:cNvSpPr>
              <a:spLocks noChangeArrowheads="1"/>
            </p:cNvSpPr>
            <p:nvPr/>
          </p:nvSpPr>
          <p:spPr bwMode="auto">
            <a:xfrm>
              <a:off x="1012825" y="2965450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22" name="Oval 8"/>
            <p:cNvSpPr>
              <a:spLocks noChangeAspect="1" noChangeArrowheads="1"/>
            </p:cNvSpPr>
            <p:nvPr/>
          </p:nvSpPr>
          <p:spPr bwMode="auto">
            <a:xfrm>
              <a:off x="1128713" y="2906713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9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Arc 9"/>
            <p:cNvSpPr>
              <a:spLocks/>
            </p:cNvSpPr>
            <p:nvPr/>
          </p:nvSpPr>
          <p:spPr bwMode="auto">
            <a:xfrm>
              <a:off x="1139825" y="2789238"/>
              <a:ext cx="550863" cy="303212"/>
            </a:xfrm>
            <a:custGeom>
              <a:avLst/>
              <a:gdLst>
                <a:gd name="T0" fmla="*/ 43194 w 43195"/>
                <a:gd name="T1" fmla="*/ 2602 h 23732"/>
                <a:gd name="T2" fmla="*/ 21600 w 43195"/>
                <a:gd name="T3" fmla="*/ 23732 h 23732"/>
                <a:gd name="T4" fmla="*/ 0 w 43195"/>
                <a:gd name="T5" fmla="*/ 2132 h 23732"/>
                <a:gd name="T6" fmla="*/ 105 w 43195"/>
                <a:gd name="T7" fmla="*/ 0 h 23732"/>
                <a:gd name="T8" fmla="*/ 43194 w 43195"/>
                <a:gd name="T9" fmla="*/ 2602 h 23732"/>
                <a:gd name="T10" fmla="*/ 21600 w 43195"/>
                <a:gd name="T11" fmla="*/ 23732 h 23732"/>
                <a:gd name="T12" fmla="*/ 0 w 43195"/>
                <a:gd name="T13" fmla="*/ 2132 h 23732"/>
                <a:gd name="T14" fmla="*/ 105 w 43195"/>
                <a:gd name="T15" fmla="*/ 0 h 23732"/>
                <a:gd name="T16" fmla="*/ 21600 w 43195"/>
                <a:gd name="T17" fmla="*/ 2132 h 23732"/>
                <a:gd name="T18" fmla="*/ 43194 w 43195"/>
                <a:gd name="T19" fmla="*/ 2602 h 23732"/>
                <a:gd name="T20" fmla="*/ 0 w 43195"/>
                <a:gd name="T21" fmla="*/ 0 h 23732"/>
                <a:gd name="T22" fmla="*/ 43195 w 43195"/>
                <a:gd name="T23" fmla="*/ 23732 h 23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gradFill rotWithShape="1">
              <a:gsLst>
                <a:gs pos="0">
                  <a:srgbClr val="64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Oval 10"/>
            <p:cNvSpPr>
              <a:spLocks noChangeAspect="1" noChangeArrowheads="1"/>
            </p:cNvSpPr>
            <p:nvPr/>
          </p:nvSpPr>
          <p:spPr bwMode="auto">
            <a:xfrm>
              <a:off x="1128713" y="2676525"/>
              <a:ext cx="569912" cy="277813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3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" name="Group 22"/>
            <p:cNvGrpSpPr>
              <a:grpSpLocks/>
            </p:cNvGrpSpPr>
            <p:nvPr/>
          </p:nvGrpSpPr>
          <p:grpSpPr bwMode="auto">
            <a:xfrm>
              <a:off x="1352550" y="2455863"/>
              <a:ext cx="128588" cy="355600"/>
              <a:chOff x="0" y="0"/>
              <a:chExt cx="203" cy="567"/>
            </a:xfrm>
          </p:grpSpPr>
          <p:grpSp>
            <p:nvGrpSpPr>
              <p:cNvPr id="27" name="Group 23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30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1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28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6" name="AutoShape 32"/>
            <p:cNvSpPr>
              <a:spLocks noChangeArrowheads="1"/>
            </p:cNvSpPr>
            <p:nvPr/>
          </p:nvSpPr>
          <p:spPr bwMode="auto">
            <a:xfrm>
              <a:off x="1858963" y="2755900"/>
              <a:ext cx="1987550" cy="300038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CC66"/>
                </a:gs>
                <a:gs pos="100000">
                  <a:srgbClr val="FF33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  <a:endPara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90600" y="3116039"/>
            <a:ext cx="3178175" cy="1606550"/>
            <a:chOff x="990600" y="3667125"/>
            <a:chExt cx="3178175" cy="1606550"/>
          </a:xfrm>
        </p:grpSpPr>
        <p:pic>
          <p:nvPicPr>
            <p:cNvPr id="33" name="Picture 21" descr="阴影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3667125"/>
              <a:ext cx="317817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4" descr="阴影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5106988"/>
              <a:ext cx="3178175" cy="166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AutoShape 35"/>
            <p:cNvSpPr>
              <a:spLocks noChangeArrowheads="1"/>
            </p:cNvSpPr>
            <p:nvPr/>
          </p:nvSpPr>
          <p:spPr bwMode="auto">
            <a:xfrm>
              <a:off x="1012825" y="4405313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36" name="Oval 8"/>
            <p:cNvSpPr>
              <a:spLocks noChangeAspect="1" noChangeArrowheads="1"/>
            </p:cNvSpPr>
            <p:nvPr/>
          </p:nvSpPr>
          <p:spPr bwMode="auto">
            <a:xfrm>
              <a:off x="1128713" y="4346575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9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Arc 9"/>
            <p:cNvSpPr>
              <a:spLocks/>
            </p:cNvSpPr>
            <p:nvPr/>
          </p:nvSpPr>
          <p:spPr bwMode="auto">
            <a:xfrm>
              <a:off x="1139825" y="4229100"/>
              <a:ext cx="550863" cy="303213"/>
            </a:xfrm>
            <a:custGeom>
              <a:avLst/>
              <a:gdLst>
                <a:gd name="T0" fmla="*/ 43194 w 43195"/>
                <a:gd name="T1" fmla="*/ 2602 h 23732"/>
                <a:gd name="T2" fmla="*/ 21600 w 43195"/>
                <a:gd name="T3" fmla="*/ 23732 h 23732"/>
                <a:gd name="T4" fmla="*/ 0 w 43195"/>
                <a:gd name="T5" fmla="*/ 2132 h 23732"/>
                <a:gd name="T6" fmla="*/ 105 w 43195"/>
                <a:gd name="T7" fmla="*/ 0 h 23732"/>
                <a:gd name="T8" fmla="*/ 43194 w 43195"/>
                <a:gd name="T9" fmla="*/ 2602 h 23732"/>
                <a:gd name="T10" fmla="*/ 21600 w 43195"/>
                <a:gd name="T11" fmla="*/ 23732 h 23732"/>
                <a:gd name="T12" fmla="*/ 0 w 43195"/>
                <a:gd name="T13" fmla="*/ 2132 h 23732"/>
                <a:gd name="T14" fmla="*/ 105 w 43195"/>
                <a:gd name="T15" fmla="*/ 0 h 23732"/>
                <a:gd name="T16" fmla="*/ 21600 w 43195"/>
                <a:gd name="T17" fmla="*/ 2132 h 23732"/>
                <a:gd name="T18" fmla="*/ 43194 w 43195"/>
                <a:gd name="T19" fmla="*/ 2602 h 23732"/>
                <a:gd name="T20" fmla="*/ 0 w 43195"/>
                <a:gd name="T21" fmla="*/ 0 h 23732"/>
                <a:gd name="T22" fmla="*/ 43195 w 43195"/>
                <a:gd name="T23" fmla="*/ 23732 h 23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gradFill rotWithShape="1">
              <a:gsLst>
                <a:gs pos="0">
                  <a:srgbClr val="360000"/>
                </a:gs>
                <a:gs pos="100000">
                  <a:srgbClr val="99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Oval 10"/>
            <p:cNvSpPr>
              <a:spLocks noChangeAspect="1" noChangeArrowheads="1"/>
            </p:cNvSpPr>
            <p:nvPr/>
          </p:nvSpPr>
          <p:spPr bwMode="auto">
            <a:xfrm>
              <a:off x="1128713" y="4116388"/>
              <a:ext cx="569912" cy="277812"/>
            </a:xfrm>
            <a:prstGeom prst="ellipse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9" name="Group 34"/>
            <p:cNvGrpSpPr>
              <a:grpSpLocks/>
            </p:cNvGrpSpPr>
            <p:nvPr/>
          </p:nvGrpSpPr>
          <p:grpSpPr bwMode="auto">
            <a:xfrm>
              <a:off x="1352550" y="3895725"/>
              <a:ext cx="128588" cy="355600"/>
              <a:chOff x="0" y="0"/>
              <a:chExt cx="203" cy="567"/>
            </a:xfrm>
          </p:grpSpPr>
          <p:grpSp>
            <p:nvGrpSpPr>
              <p:cNvPr id="41" name="Group 35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44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2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0" name="AutoShape 45"/>
            <p:cNvSpPr>
              <a:spLocks noChangeArrowheads="1"/>
            </p:cNvSpPr>
            <p:nvPr/>
          </p:nvSpPr>
          <p:spPr bwMode="auto">
            <a:xfrm>
              <a:off x="1858963" y="4195763"/>
              <a:ext cx="1987550" cy="300037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9933"/>
                </a:gs>
                <a:gs pos="100000">
                  <a:srgbClr val="FF33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  <a:endPara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53000" y="3344639"/>
            <a:ext cx="3178175" cy="1377950"/>
            <a:chOff x="4953000" y="3895725"/>
            <a:chExt cx="3178175" cy="1377950"/>
          </a:xfrm>
        </p:grpSpPr>
        <p:pic>
          <p:nvPicPr>
            <p:cNvPr id="47" name="Picture 60" descr="阴影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5106988"/>
              <a:ext cx="3178175" cy="166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AutoShape 61"/>
            <p:cNvSpPr>
              <a:spLocks noChangeArrowheads="1"/>
            </p:cNvSpPr>
            <p:nvPr/>
          </p:nvSpPr>
          <p:spPr bwMode="auto">
            <a:xfrm>
              <a:off x="4975225" y="4405313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49" name="Oval 8"/>
            <p:cNvSpPr>
              <a:spLocks noChangeAspect="1" noChangeArrowheads="1"/>
            </p:cNvSpPr>
            <p:nvPr/>
          </p:nvSpPr>
          <p:spPr bwMode="auto">
            <a:xfrm>
              <a:off x="5091113" y="4346575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9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Arc 9"/>
            <p:cNvSpPr>
              <a:spLocks/>
            </p:cNvSpPr>
            <p:nvPr/>
          </p:nvSpPr>
          <p:spPr bwMode="auto">
            <a:xfrm>
              <a:off x="5102225" y="4229100"/>
              <a:ext cx="550863" cy="303213"/>
            </a:xfrm>
            <a:custGeom>
              <a:avLst/>
              <a:gdLst>
                <a:gd name="T0" fmla="*/ 43194 w 43195"/>
                <a:gd name="T1" fmla="*/ 2602 h 23732"/>
                <a:gd name="T2" fmla="*/ 21600 w 43195"/>
                <a:gd name="T3" fmla="*/ 23732 h 23732"/>
                <a:gd name="T4" fmla="*/ 0 w 43195"/>
                <a:gd name="T5" fmla="*/ 2132 h 23732"/>
                <a:gd name="T6" fmla="*/ 105 w 43195"/>
                <a:gd name="T7" fmla="*/ 0 h 23732"/>
                <a:gd name="T8" fmla="*/ 43194 w 43195"/>
                <a:gd name="T9" fmla="*/ 2602 h 23732"/>
                <a:gd name="T10" fmla="*/ 21600 w 43195"/>
                <a:gd name="T11" fmla="*/ 23732 h 23732"/>
                <a:gd name="T12" fmla="*/ 0 w 43195"/>
                <a:gd name="T13" fmla="*/ 2132 h 23732"/>
                <a:gd name="T14" fmla="*/ 105 w 43195"/>
                <a:gd name="T15" fmla="*/ 0 h 23732"/>
                <a:gd name="T16" fmla="*/ 21600 w 43195"/>
                <a:gd name="T17" fmla="*/ 2132 h 23732"/>
                <a:gd name="T18" fmla="*/ 43194 w 43195"/>
                <a:gd name="T19" fmla="*/ 2602 h 23732"/>
                <a:gd name="T20" fmla="*/ 0 w 43195"/>
                <a:gd name="T21" fmla="*/ 0 h 23732"/>
                <a:gd name="T22" fmla="*/ 43195 w 43195"/>
                <a:gd name="T23" fmla="*/ 23732 h 23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gradFill rotWithShape="1">
              <a:gsLst>
                <a:gs pos="0">
                  <a:srgbClr val="500000"/>
                </a:gs>
                <a:gs pos="100000">
                  <a:srgbClr val="99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Oval 10"/>
            <p:cNvSpPr>
              <a:spLocks noChangeAspect="1" noChangeArrowheads="1"/>
            </p:cNvSpPr>
            <p:nvPr/>
          </p:nvSpPr>
          <p:spPr bwMode="auto">
            <a:xfrm>
              <a:off x="5091113" y="4116388"/>
              <a:ext cx="569912" cy="277812"/>
            </a:xfrm>
            <a:prstGeom prst="ellipse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33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2" name="Group 58"/>
            <p:cNvGrpSpPr>
              <a:grpSpLocks/>
            </p:cNvGrpSpPr>
            <p:nvPr/>
          </p:nvGrpSpPr>
          <p:grpSpPr bwMode="auto">
            <a:xfrm>
              <a:off x="5314950" y="3895725"/>
              <a:ext cx="128588" cy="355600"/>
              <a:chOff x="0" y="0"/>
              <a:chExt cx="203" cy="567"/>
            </a:xfrm>
          </p:grpSpPr>
          <p:grpSp>
            <p:nvGrpSpPr>
              <p:cNvPr id="54" name="Group 59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57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8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5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3" name="AutoShape 71"/>
            <p:cNvSpPr>
              <a:spLocks noChangeArrowheads="1"/>
            </p:cNvSpPr>
            <p:nvPr/>
          </p:nvSpPr>
          <p:spPr bwMode="auto">
            <a:xfrm>
              <a:off x="5821363" y="4195763"/>
              <a:ext cx="1987550" cy="300037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9933"/>
                </a:gs>
                <a:gs pos="100000">
                  <a:srgbClr val="FF33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  <a:endPara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953000" y="1904777"/>
            <a:ext cx="3178175" cy="1377950"/>
            <a:chOff x="4953000" y="2455863"/>
            <a:chExt cx="3178175" cy="1377950"/>
          </a:xfrm>
        </p:grpSpPr>
        <p:pic>
          <p:nvPicPr>
            <p:cNvPr id="60" name="Picture 47" descr="阴影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3667125"/>
              <a:ext cx="3178175" cy="166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AutoShape 48"/>
            <p:cNvSpPr>
              <a:spLocks noChangeArrowheads="1"/>
            </p:cNvSpPr>
            <p:nvPr/>
          </p:nvSpPr>
          <p:spPr bwMode="auto">
            <a:xfrm>
              <a:off x="4975225" y="2965450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 dirty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000" b="0" dirty="0"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62" name="Oval 8"/>
            <p:cNvSpPr>
              <a:spLocks noChangeAspect="1" noChangeArrowheads="1"/>
            </p:cNvSpPr>
            <p:nvPr/>
          </p:nvSpPr>
          <p:spPr bwMode="auto">
            <a:xfrm>
              <a:off x="5091113" y="2906713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9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Arc 9"/>
            <p:cNvSpPr>
              <a:spLocks/>
            </p:cNvSpPr>
            <p:nvPr/>
          </p:nvSpPr>
          <p:spPr bwMode="auto">
            <a:xfrm>
              <a:off x="5102225" y="2789238"/>
              <a:ext cx="550863" cy="303212"/>
            </a:xfrm>
            <a:custGeom>
              <a:avLst/>
              <a:gdLst>
                <a:gd name="T0" fmla="*/ 43194 w 43195"/>
                <a:gd name="T1" fmla="*/ 2602 h 23732"/>
                <a:gd name="T2" fmla="*/ 21600 w 43195"/>
                <a:gd name="T3" fmla="*/ 23732 h 23732"/>
                <a:gd name="T4" fmla="*/ 0 w 43195"/>
                <a:gd name="T5" fmla="*/ 2132 h 23732"/>
                <a:gd name="T6" fmla="*/ 105 w 43195"/>
                <a:gd name="T7" fmla="*/ 0 h 23732"/>
                <a:gd name="T8" fmla="*/ 43194 w 43195"/>
                <a:gd name="T9" fmla="*/ 2602 h 23732"/>
                <a:gd name="T10" fmla="*/ 21600 w 43195"/>
                <a:gd name="T11" fmla="*/ 23732 h 23732"/>
                <a:gd name="T12" fmla="*/ 0 w 43195"/>
                <a:gd name="T13" fmla="*/ 2132 h 23732"/>
                <a:gd name="T14" fmla="*/ 105 w 43195"/>
                <a:gd name="T15" fmla="*/ 0 h 23732"/>
                <a:gd name="T16" fmla="*/ 21600 w 43195"/>
                <a:gd name="T17" fmla="*/ 2132 h 23732"/>
                <a:gd name="T18" fmla="*/ 43194 w 43195"/>
                <a:gd name="T19" fmla="*/ 2602 h 23732"/>
                <a:gd name="T20" fmla="*/ 0 w 43195"/>
                <a:gd name="T21" fmla="*/ 0 h 23732"/>
                <a:gd name="T22" fmla="*/ 43195 w 43195"/>
                <a:gd name="T23" fmla="*/ 23732 h 23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gradFill rotWithShape="1">
              <a:gsLst>
                <a:gs pos="0">
                  <a:srgbClr val="500000"/>
                </a:gs>
                <a:gs pos="100000">
                  <a:srgbClr val="99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Oval 10"/>
            <p:cNvSpPr>
              <a:spLocks noChangeAspect="1" noChangeArrowheads="1"/>
            </p:cNvSpPr>
            <p:nvPr/>
          </p:nvSpPr>
          <p:spPr bwMode="auto">
            <a:xfrm>
              <a:off x="5091113" y="2676525"/>
              <a:ext cx="569912" cy="277813"/>
            </a:xfrm>
            <a:prstGeom prst="ellipse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5" name="Group 46"/>
            <p:cNvGrpSpPr>
              <a:grpSpLocks/>
            </p:cNvGrpSpPr>
            <p:nvPr/>
          </p:nvGrpSpPr>
          <p:grpSpPr bwMode="auto">
            <a:xfrm>
              <a:off x="5314950" y="2455863"/>
              <a:ext cx="128588" cy="355600"/>
              <a:chOff x="0" y="0"/>
              <a:chExt cx="203" cy="567"/>
            </a:xfrm>
          </p:grpSpPr>
          <p:grpSp>
            <p:nvGrpSpPr>
              <p:cNvPr id="67" name="Group 47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70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68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6" name="AutoShape 58"/>
            <p:cNvSpPr>
              <a:spLocks noChangeArrowheads="1"/>
            </p:cNvSpPr>
            <p:nvPr/>
          </p:nvSpPr>
          <p:spPr bwMode="auto">
            <a:xfrm>
              <a:off x="5821363" y="2755900"/>
              <a:ext cx="1987550" cy="300038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9933"/>
                </a:gs>
                <a:gs pos="100000">
                  <a:srgbClr val="FF33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  <a:endPara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631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9426" y="1316137"/>
            <a:ext cx="1476301" cy="1485326"/>
            <a:chOff x="457200" y="1219200"/>
            <a:chExt cx="1817688" cy="1828800"/>
          </a:xfrm>
        </p:grpSpPr>
        <p:grpSp>
          <p:nvGrpSpPr>
            <p:cNvPr id="3" name="Group 17"/>
            <p:cNvGrpSpPr>
              <a:grpSpLocks/>
            </p:cNvGrpSpPr>
            <p:nvPr/>
          </p:nvGrpSpPr>
          <p:grpSpPr bwMode="auto">
            <a:xfrm>
              <a:off x="457200" y="1219200"/>
              <a:ext cx="1817688" cy="1828800"/>
              <a:chOff x="625" y="865"/>
              <a:chExt cx="2208" cy="2222"/>
            </a:xfrm>
          </p:grpSpPr>
          <p:sp>
            <p:nvSpPr>
              <p:cNvPr id="5" name="Freeform 18"/>
              <p:cNvSpPr>
                <a:spLocks/>
              </p:cNvSpPr>
              <p:nvPr/>
            </p:nvSpPr>
            <p:spPr bwMode="auto">
              <a:xfrm>
                <a:off x="637" y="865"/>
                <a:ext cx="2196" cy="2222"/>
              </a:xfrm>
              <a:custGeom>
                <a:avLst/>
                <a:gdLst/>
                <a:ahLst/>
                <a:cxnLst>
                  <a:cxn ang="0">
                    <a:pos x="910" y="0"/>
                  </a:cxn>
                  <a:cxn ang="0">
                    <a:pos x="849" y="1"/>
                  </a:cxn>
                  <a:cxn ang="0">
                    <a:pos x="0" y="1100"/>
                  </a:cxn>
                  <a:cxn ang="0">
                    <a:pos x="866" y="1817"/>
                  </a:cxn>
                  <a:cxn ang="0">
                    <a:pos x="1796" y="931"/>
                  </a:cxn>
                  <a:cxn ang="0">
                    <a:pos x="910" y="0"/>
                  </a:cxn>
                </a:cxnLst>
                <a:rect l="0" t="0" r="r" b="b"/>
                <a:pathLst>
                  <a:path w="1809" h="1829">
                    <a:moveTo>
                      <a:pt x="910" y="0"/>
                    </a:moveTo>
                    <a:cubicBezTo>
                      <a:pt x="890" y="0"/>
                      <a:pt x="869" y="0"/>
                      <a:pt x="849" y="1"/>
                    </a:cubicBezTo>
                    <a:cubicBezTo>
                      <a:pt x="0" y="1100"/>
                      <a:pt x="0" y="1100"/>
                      <a:pt x="0" y="1100"/>
                    </a:cubicBezTo>
                    <a:cubicBezTo>
                      <a:pt x="86" y="1501"/>
                      <a:pt x="438" y="1806"/>
                      <a:pt x="866" y="1817"/>
                    </a:cubicBezTo>
                    <a:cubicBezTo>
                      <a:pt x="1367" y="1829"/>
                      <a:pt x="1784" y="1432"/>
                      <a:pt x="1796" y="931"/>
                    </a:cubicBezTo>
                    <a:cubicBezTo>
                      <a:pt x="1809" y="429"/>
                      <a:pt x="1412" y="12"/>
                      <a:pt x="91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" name="Freeform 19"/>
              <p:cNvSpPr>
                <a:spLocks/>
              </p:cNvSpPr>
              <p:nvPr/>
            </p:nvSpPr>
            <p:spPr bwMode="auto">
              <a:xfrm>
                <a:off x="704" y="942"/>
                <a:ext cx="2056" cy="2070"/>
              </a:xfrm>
              <a:custGeom>
                <a:avLst/>
                <a:gdLst/>
                <a:ahLst/>
                <a:cxnLst>
                  <a:cxn ang="0">
                    <a:pos x="856" y="1"/>
                  </a:cxn>
                  <a:cxn ang="0">
                    <a:pos x="758" y="4"/>
                  </a:cxn>
                  <a:cxn ang="0">
                    <a:pos x="0" y="981"/>
                  </a:cxn>
                  <a:cxn ang="0">
                    <a:pos x="814" y="1692"/>
                  </a:cxn>
                  <a:cxn ang="0">
                    <a:pos x="1680" y="867"/>
                  </a:cxn>
                  <a:cxn ang="0">
                    <a:pos x="856" y="1"/>
                  </a:cxn>
                </a:cxnLst>
                <a:rect l="0" t="0" r="r" b="b"/>
                <a:pathLst>
                  <a:path w="1692" h="1704">
                    <a:moveTo>
                      <a:pt x="856" y="1"/>
                    </a:moveTo>
                    <a:cubicBezTo>
                      <a:pt x="822" y="0"/>
                      <a:pt x="790" y="1"/>
                      <a:pt x="758" y="4"/>
                    </a:cubicBezTo>
                    <a:cubicBezTo>
                      <a:pt x="0" y="981"/>
                      <a:pt x="0" y="981"/>
                      <a:pt x="0" y="981"/>
                    </a:cubicBezTo>
                    <a:cubicBezTo>
                      <a:pt x="63" y="1376"/>
                      <a:pt x="400" y="1682"/>
                      <a:pt x="814" y="1692"/>
                    </a:cubicBezTo>
                    <a:cubicBezTo>
                      <a:pt x="1281" y="1704"/>
                      <a:pt x="1669" y="1334"/>
                      <a:pt x="1680" y="867"/>
                    </a:cubicBezTo>
                    <a:cubicBezTo>
                      <a:pt x="1692" y="400"/>
                      <a:pt x="1323" y="12"/>
                      <a:pt x="856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0000"/>
                  </a:gs>
                  <a:gs pos="100000">
                    <a:srgbClr val="FFFF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Freeform 20"/>
              <p:cNvSpPr>
                <a:spLocks/>
              </p:cNvSpPr>
              <p:nvPr/>
            </p:nvSpPr>
            <p:spPr bwMode="auto">
              <a:xfrm>
                <a:off x="625" y="869"/>
                <a:ext cx="1059" cy="1335"/>
              </a:xfrm>
              <a:custGeom>
                <a:avLst/>
                <a:gdLst/>
                <a:ahLst/>
                <a:cxnLst>
                  <a:cxn ang="0">
                    <a:pos x="870" y="214"/>
                  </a:cxn>
                  <a:cxn ang="0">
                    <a:pos x="849" y="0"/>
                  </a:cxn>
                  <a:cxn ang="0">
                    <a:pos x="0" y="1099"/>
                  </a:cxn>
                  <a:cxn ang="0">
                    <a:pos x="870" y="214"/>
                  </a:cxn>
                </a:cxnLst>
                <a:rect l="0" t="0" r="r" b="b"/>
                <a:pathLst>
                  <a:path w="871" h="1099">
                    <a:moveTo>
                      <a:pt x="870" y="214"/>
                    </a:moveTo>
                    <a:cubicBezTo>
                      <a:pt x="871" y="140"/>
                      <a:pt x="864" y="69"/>
                      <a:pt x="849" y="0"/>
                    </a:cubicBezTo>
                    <a:cubicBezTo>
                      <a:pt x="0" y="1099"/>
                      <a:pt x="0" y="1099"/>
                      <a:pt x="0" y="1099"/>
                    </a:cubicBezTo>
                    <a:cubicBezTo>
                      <a:pt x="474" y="1079"/>
                      <a:pt x="858" y="695"/>
                      <a:pt x="870" y="2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" name="Text Box 29"/>
            <p:cNvSpPr txBox="1">
              <a:spLocks noChangeArrowheads="1"/>
            </p:cNvSpPr>
            <p:nvPr/>
          </p:nvSpPr>
          <p:spPr bwMode="auto">
            <a:xfrm>
              <a:off x="755576" y="1949450"/>
              <a:ext cx="11430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1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en-US" altLang="zh-CN" sz="2500" b="1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5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91710" y="1316137"/>
            <a:ext cx="1476301" cy="1485326"/>
            <a:chOff x="2603500" y="1219200"/>
            <a:chExt cx="1817688" cy="1828800"/>
          </a:xfrm>
        </p:grpSpPr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2603500" y="1219200"/>
              <a:ext cx="1817688" cy="1828800"/>
              <a:chOff x="625" y="865"/>
              <a:chExt cx="2208" cy="2222"/>
            </a:xfrm>
          </p:grpSpPr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637" y="865"/>
                <a:ext cx="2196" cy="2222"/>
              </a:xfrm>
              <a:custGeom>
                <a:avLst/>
                <a:gdLst/>
                <a:ahLst/>
                <a:cxnLst>
                  <a:cxn ang="0">
                    <a:pos x="910" y="0"/>
                  </a:cxn>
                  <a:cxn ang="0">
                    <a:pos x="849" y="1"/>
                  </a:cxn>
                  <a:cxn ang="0">
                    <a:pos x="0" y="1100"/>
                  </a:cxn>
                  <a:cxn ang="0">
                    <a:pos x="866" y="1817"/>
                  </a:cxn>
                  <a:cxn ang="0">
                    <a:pos x="1796" y="931"/>
                  </a:cxn>
                  <a:cxn ang="0">
                    <a:pos x="910" y="0"/>
                  </a:cxn>
                </a:cxnLst>
                <a:rect l="0" t="0" r="r" b="b"/>
                <a:pathLst>
                  <a:path w="1809" h="1829">
                    <a:moveTo>
                      <a:pt x="910" y="0"/>
                    </a:moveTo>
                    <a:cubicBezTo>
                      <a:pt x="890" y="0"/>
                      <a:pt x="869" y="0"/>
                      <a:pt x="849" y="1"/>
                    </a:cubicBezTo>
                    <a:cubicBezTo>
                      <a:pt x="0" y="1100"/>
                      <a:pt x="0" y="1100"/>
                      <a:pt x="0" y="1100"/>
                    </a:cubicBezTo>
                    <a:cubicBezTo>
                      <a:pt x="86" y="1501"/>
                      <a:pt x="438" y="1806"/>
                      <a:pt x="866" y="1817"/>
                    </a:cubicBezTo>
                    <a:cubicBezTo>
                      <a:pt x="1367" y="1829"/>
                      <a:pt x="1784" y="1432"/>
                      <a:pt x="1796" y="931"/>
                    </a:cubicBezTo>
                    <a:cubicBezTo>
                      <a:pt x="1809" y="429"/>
                      <a:pt x="1412" y="12"/>
                      <a:pt x="91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704" y="942"/>
                <a:ext cx="2056" cy="2070"/>
              </a:xfrm>
              <a:custGeom>
                <a:avLst/>
                <a:gdLst/>
                <a:ahLst/>
                <a:cxnLst>
                  <a:cxn ang="0">
                    <a:pos x="856" y="1"/>
                  </a:cxn>
                  <a:cxn ang="0">
                    <a:pos x="758" y="4"/>
                  </a:cxn>
                  <a:cxn ang="0">
                    <a:pos x="0" y="981"/>
                  </a:cxn>
                  <a:cxn ang="0">
                    <a:pos x="814" y="1692"/>
                  </a:cxn>
                  <a:cxn ang="0">
                    <a:pos x="1680" y="867"/>
                  </a:cxn>
                  <a:cxn ang="0">
                    <a:pos x="856" y="1"/>
                  </a:cxn>
                </a:cxnLst>
                <a:rect l="0" t="0" r="r" b="b"/>
                <a:pathLst>
                  <a:path w="1692" h="1704">
                    <a:moveTo>
                      <a:pt x="856" y="1"/>
                    </a:moveTo>
                    <a:cubicBezTo>
                      <a:pt x="822" y="0"/>
                      <a:pt x="790" y="1"/>
                      <a:pt x="758" y="4"/>
                    </a:cubicBezTo>
                    <a:cubicBezTo>
                      <a:pt x="0" y="981"/>
                      <a:pt x="0" y="981"/>
                      <a:pt x="0" y="981"/>
                    </a:cubicBezTo>
                    <a:cubicBezTo>
                      <a:pt x="63" y="1376"/>
                      <a:pt x="400" y="1682"/>
                      <a:pt x="814" y="1692"/>
                    </a:cubicBezTo>
                    <a:cubicBezTo>
                      <a:pt x="1281" y="1704"/>
                      <a:pt x="1669" y="1334"/>
                      <a:pt x="1680" y="867"/>
                    </a:cubicBezTo>
                    <a:cubicBezTo>
                      <a:pt x="1692" y="400"/>
                      <a:pt x="1323" y="12"/>
                      <a:pt x="856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>
                      <a:gamma/>
                      <a:shade val="46275"/>
                      <a:invGamma/>
                    </a:srgbClr>
                  </a:gs>
                  <a:gs pos="100000">
                    <a:srgbClr val="CC00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625" y="869"/>
                <a:ext cx="1059" cy="1335"/>
              </a:xfrm>
              <a:custGeom>
                <a:avLst/>
                <a:gdLst/>
                <a:ahLst/>
                <a:cxnLst>
                  <a:cxn ang="0">
                    <a:pos x="870" y="214"/>
                  </a:cxn>
                  <a:cxn ang="0">
                    <a:pos x="849" y="0"/>
                  </a:cxn>
                  <a:cxn ang="0">
                    <a:pos x="0" y="1099"/>
                  </a:cxn>
                  <a:cxn ang="0">
                    <a:pos x="870" y="214"/>
                  </a:cxn>
                </a:cxnLst>
                <a:rect l="0" t="0" r="r" b="b"/>
                <a:pathLst>
                  <a:path w="871" h="1099">
                    <a:moveTo>
                      <a:pt x="870" y="214"/>
                    </a:moveTo>
                    <a:cubicBezTo>
                      <a:pt x="871" y="140"/>
                      <a:pt x="864" y="69"/>
                      <a:pt x="849" y="0"/>
                    </a:cubicBezTo>
                    <a:cubicBezTo>
                      <a:pt x="0" y="1099"/>
                      <a:pt x="0" y="1099"/>
                      <a:pt x="0" y="1099"/>
                    </a:cubicBezTo>
                    <a:cubicBezTo>
                      <a:pt x="474" y="1079"/>
                      <a:pt x="858" y="695"/>
                      <a:pt x="870" y="2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2916164" y="1949450"/>
              <a:ext cx="11430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1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en-US" altLang="zh-CN" sz="2500" b="1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5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81294" y="1316137"/>
            <a:ext cx="1476301" cy="1485326"/>
            <a:chOff x="4737100" y="1219200"/>
            <a:chExt cx="1817688" cy="1828800"/>
          </a:xfrm>
        </p:grpSpPr>
        <p:grpSp>
          <p:nvGrpSpPr>
            <p:cNvPr id="15" name="Group 21"/>
            <p:cNvGrpSpPr>
              <a:grpSpLocks/>
            </p:cNvGrpSpPr>
            <p:nvPr/>
          </p:nvGrpSpPr>
          <p:grpSpPr bwMode="auto">
            <a:xfrm>
              <a:off x="4737100" y="1219200"/>
              <a:ext cx="1817688" cy="1828800"/>
              <a:chOff x="625" y="865"/>
              <a:chExt cx="2208" cy="2222"/>
            </a:xfrm>
          </p:grpSpPr>
          <p:sp>
            <p:nvSpPr>
              <p:cNvPr id="17" name="Freeform 22"/>
              <p:cNvSpPr>
                <a:spLocks/>
              </p:cNvSpPr>
              <p:nvPr/>
            </p:nvSpPr>
            <p:spPr bwMode="auto">
              <a:xfrm>
                <a:off x="637" y="865"/>
                <a:ext cx="2196" cy="2222"/>
              </a:xfrm>
              <a:custGeom>
                <a:avLst/>
                <a:gdLst/>
                <a:ahLst/>
                <a:cxnLst>
                  <a:cxn ang="0">
                    <a:pos x="910" y="0"/>
                  </a:cxn>
                  <a:cxn ang="0">
                    <a:pos x="849" y="1"/>
                  </a:cxn>
                  <a:cxn ang="0">
                    <a:pos x="0" y="1100"/>
                  </a:cxn>
                  <a:cxn ang="0">
                    <a:pos x="866" y="1817"/>
                  </a:cxn>
                  <a:cxn ang="0">
                    <a:pos x="1796" y="931"/>
                  </a:cxn>
                  <a:cxn ang="0">
                    <a:pos x="910" y="0"/>
                  </a:cxn>
                </a:cxnLst>
                <a:rect l="0" t="0" r="r" b="b"/>
                <a:pathLst>
                  <a:path w="1809" h="1829">
                    <a:moveTo>
                      <a:pt x="910" y="0"/>
                    </a:moveTo>
                    <a:cubicBezTo>
                      <a:pt x="890" y="0"/>
                      <a:pt x="869" y="0"/>
                      <a:pt x="849" y="1"/>
                    </a:cubicBezTo>
                    <a:cubicBezTo>
                      <a:pt x="0" y="1100"/>
                      <a:pt x="0" y="1100"/>
                      <a:pt x="0" y="1100"/>
                    </a:cubicBezTo>
                    <a:cubicBezTo>
                      <a:pt x="86" y="1501"/>
                      <a:pt x="438" y="1806"/>
                      <a:pt x="866" y="1817"/>
                    </a:cubicBezTo>
                    <a:cubicBezTo>
                      <a:pt x="1367" y="1829"/>
                      <a:pt x="1784" y="1432"/>
                      <a:pt x="1796" y="931"/>
                    </a:cubicBezTo>
                    <a:cubicBezTo>
                      <a:pt x="1809" y="429"/>
                      <a:pt x="1412" y="12"/>
                      <a:pt x="91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23"/>
              <p:cNvSpPr>
                <a:spLocks/>
              </p:cNvSpPr>
              <p:nvPr/>
            </p:nvSpPr>
            <p:spPr bwMode="auto">
              <a:xfrm>
                <a:off x="704" y="942"/>
                <a:ext cx="2056" cy="2070"/>
              </a:xfrm>
              <a:custGeom>
                <a:avLst/>
                <a:gdLst/>
                <a:ahLst/>
                <a:cxnLst>
                  <a:cxn ang="0">
                    <a:pos x="856" y="1"/>
                  </a:cxn>
                  <a:cxn ang="0">
                    <a:pos x="758" y="4"/>
                  </a:cxn>
                  <a:cxn ang="0">
                    <a:pos x="0" y="981"/>
                  </a:cxn>
                  <a:cxn ang="0">
                    <a:pos x="814" y="1692"/>
                  </a:cxn>
                  <a:cxn ang="0">
                    <a:pos x="1680" y="867"/>
                  </a:cxn>
                  <a:cxn ang="0">
                    <a:pos x="856" y="1"/>
                  </a:cxn>
                </a:cxnLst>
                <a:rect l="0" t="0" r="r" b="b"/>
                <a:pathLst>
                  <a:path w="1692" h="1704">
                    <a:moveTo>
                      <a:pt x="856" y="1"/>
                    </a:moveTo>
                    <a:cubicBezTo>
                      <a:pt x="822" y="0"/>
                      <a:pt x="790" y="1"/>
                      <a:pt x="758" y="4"/>
                    </a:cubicBezTo>
                    <a:cubicBezTo>
                      <a:pt x="0" y="981"/>
                      <a:pt x="0" y="981"/>
                      <a:pt x="0" y="981"/>
                    </a:cubicBezTo>
                    <a:cubicBezTo>
                      <a:pt x="63" y="1376"/>
                      <a:pt x="400" y="1682"/>
                      <a:pt x="814" y="1692"/>
                    </a:cubicBezTo>
                    <a:cubicBezTo>
                      <a:pt x="1281" y="1704"/>
                      <a:pt x="1669" y="1334"/>
                      <a:pt x="1680" y="867"/>
                    </a:cubicBezTo>
                    <a:cubicBezTo>
                      <a:pt x="1692" y="400"/>
                      <a:pt x="1323" y="12"/>
                      <a:pt x="856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FF66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Freeform 24"/>
              <p:cNvSpPr>
                <a:spLocks/>
              </p:cNvSpPr>
              <p:nvPr/>
            </p:nvSpPr>
            <p:spPr bwMode="auto">
              <a:xfrm>
                <a:off x="625" y="869"/>
                <a:ext cx="1059" cy="1335"/>
              </a:xfrm>
              <a:custGeom>
                <a:avLst/>
                <a:gdLst/>
                <a:ahLst/>
                <a:cxnLst>
                  <a:cxn ang="0">
                    <a:pos x="870" y="214"/>
                  </a:cxn>
                  <a:cxn ang="0">
                    <a:pos x="849" y="0"/>
                  </a:cxn>
                  <a:cxn ang="0">
                    <a:pos x="0" y="1099"/>
                  </a:cxn>
                  <a:cxn ang="0">
                    <a:pos x="870" y="214"/>
                  </a:cxn>
                </a:cxnLst>
                <a:rect l="0" t="0" r="r" b="b"/>
                <a:pathLst>
                  <a:path w="871" h="1099">
                    <a:moveTo>
                      <a:pt x="870" y="214"/>
                    </a:moveTo>
                    <a:cubicBezTo>
                      <a:pt x="871" y="140"/>
                      <a:pt x="864" y="69"/>
                      <a:pt x="849" y="0"/>
                    </a:cubicBezTo>
                    <a:cubicBezTo>
                      <a:pt x="0" y="1099"/>
                      <a:pt x="0" y="1099"/>
                      <a:pt x="0" y="1099"/>
                    </a:cubicBezTo>
                    <a:cubicBezTo>
                      <a:pt x="474" y="1079"/>
                      <a:pt x="858" y="695"/>
                      <a:pt x="870" y="2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" name="Text Box 31"/>
            <p:cNvSpPr txBox="1">
              <a:spLocks noChangeArrowheads="1"/>
            </p:cNvSpPr>
            <p:nvPr/>
          </p:nvSpPr>
          <p:spPr bwMode="auto">
            <a:xfrm>
              <a:off x="5054526" y="1949450"/>
              <a:ext cx="11430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1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en-US" altLang="zh-CN" sz="2500" b="1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5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76434" y="1316137"/>
            <a:ext cx="1476301" cy="1485326"/>
            <a:chOff x="6870700" y="1219200"/>
            <a:chExt cx="1817688" cy="1828800"/>
          </a:xfrm>
        </p:grpSpPr>
        <p:grpSp>
          <p:nvGrpSpPr>
            <p:cNvPr id="21" name="Group 9"/>
            <p:cNvGrpSpPr>
              <a:grpSpLocks/>
            </p:cNvGrpSpPr>
            <p:nvPr/>
          </p:nvGrpSpPr>
          <p:grpSpPr bwMode="auto">
            <a:xfrm>
              <a:off x="6870700" y="1219200"/>
              <a:ext cx="1817688" cy="1828800"/>
              <a:chOff x="625" y="865"/>
              <a:chExt cx="2208" cy="2222"/>
            </a:xfrm>
          </p:grpSpPr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637" y="865"/>
                <a:ext cx="2196" cy="2222"/>
              </a:xfrm>
              <a:custGeom>
                <a:avLst/>
                <a:gdLst/>
                <a:ahLst/>
                <a:cxnLst>
                  <a:cxn ang="0">
                    <a:pos x="910" y="0"/>
                  </a:cxn>
                  <a:cxn ang="0">
                    <a:pos x="849" y="1"/>
                  </a:cxn>
                  <a:cxn ang="0">
                    <a:pos x="0" y="1100"/>
                  </a:cxn>
                  <a:cxn ang="0">
                    <a:pos x="866" y="1817"/>
                  </a:cxn>
                  <a:cxn ang="0">
                    <a:pos x="1796" y="931"/>
                  </a:cxn>
                  <a:cxn ang="0">
                    <a:pos x="910" y="0"/>
                  </a:cxn>
                </a:cxnLst>
                <a:rect l="0" t="0" r="r" b="b"/>
                <a:pathLst>
                  <a:path w="1809" h="1829">
                    <a:moveTo>
                      <a:pt x="910" y="0"/>
                    </a:moveTo>
                    <a:cubicBezTo>
                      <a:pt x="890" y="0"/>
                      <a:pt x="869" y="0"/>
                      <a:pt x="849" y="1"/>
                    </a:cubicBezTo>
                    <a:cubicBezTo>
                      <a:pt x="0" y="1100"/>
                      <a:pt x="0" y="1100"/>
                      <a:pt x="0" y="1100"/>
                    </a:cubicBezTo>
                    <a:cubicBezTo>
                      <a:pt x="86" y="1501"/>
                      <a:pt x="438" y="1806"/>
                      <a:pt x="866" y="1817"/>
                    </a:cubicBezTo>
                    <a:cubicBezTo>
                      <a:pt x="1367" y="1829"/>
                      <a:pt x="1784" y="1432"/>
                      <a:pt x="1796" y="931"/>
                    </a:cubicBezTo>
                    <a:cubicBezTo>
                      <a:pt x="1809" y="429"/>
                      <a:pt x="1412" y="12"/>
                      <a:pt x="91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704" y="942"/>
                <a:ext cx="2056" cy="2070"/>
              </a:xfrm>
              <a:custGeom>
                <a:avLst/>
                <a:gdLst/>
                <a:ahLst/>
                <a:cxnLst>
                  <a:cxn ang="0">
                    <a:pos x="856" y="1"/>
                  </a:cxn>
                  <a:cxn ang="0">
                    <a:pos x="758" y="4"/>
                  </a:cxn>
                  <a:cxn ang="0">
                    <a:pos x="0" y="981"/>
                  </a:cxn>
                  <a:cxn ang="0">
                    <a:pos x="814" y="1692"/>
                  </a:cxn>
                  <a:cxn ang="0">
                    <a:pos x="1680" y="867"/>
                  </a:cxn>
                  <a:cxn ang="0">
                    <a:pos x="856" y="1"/>
                  </a:cxn>
                </a:cxnLst>
                <a:rect l="0" t="0" r="r" b="b"/>
                <a:pathLst>
                  <a:path w="1692" h="1704">
                    <a:moveTo>
                      <a:pt x="856" y="1"/>
                    </a:moveTo>
                    <a:cubicBezTo>
                      <a:pt x="822" y="0"/>
                      <a:pt x="790" y="1"/>
                      <a:pt x="758" y="4"/>
                    </a:cubicBezTo>
                    <a:cubicBezTo>
                      <a:pt x="0" y="981"/>
                      <a:pt x="0" y="981"/>
                      <a:pt x="0" y="981"/>
                    </a:cubicBezTo>
                    <a:cubicBezTo>
                      <a:pt x="63" y="1376"/>
                      <a:pt x="400" y="1682"/>
                      <a:pt x="814" y="1692"/>
                    </a:cubicBezTo>
                    <a:cubicBezTo>
                      <a:pt x="1281" y="1704"/>
                      <a:pt x="1669" y="1334"/>
                      <a:pt x="1680" y="867"/>
                    </a:cubicBezTo>
                    <a:cubicBezTo>
                      <a:pt x="1692" y="400"/>
                      <a:pt x="1323" y="12"/>
                      <a:pt x="856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3300"/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>
                <a:off x="625" y="869"/>
                <a:ext cx="1059" cy="1335"/>
              </a:xfrm>
              <a:custGeom>
                <a:avLst/>
                <a:gdLst/>
                <a:ahLst/>
                <a:cxnLst>
                  <a:cxn ang="0">
                    <a:pos x="870" y="214"/>
                  </a:cxn>
                  <a:cxn ang="0">
                    <a:pos x="849" y="0"/>
                  </a:cxn>
                  <a:cxn ang="0">
                    <a:pos x="0" y="1099"/>
                  </a:cxn>
                  <a:cxn ang="0">
                    <a:pos x="870" y="214"/>
                  </a:cxn>
                </a:cxnLst>
                <a:rect l="0" t="0" r="r" b="b"/>
                <a:pathLst>
                  <a:path w="871" h="1099">
                    <a:moveTo>
                      <a:pt x="870" y="214"/>
                    </a:moveTo>
                    <a:cubicBezTo>
                      <a:pt x="871" y="140"/>
                      <a:pt x="864" y="69"/>
                      <a:pt x="849" y="0"/>
                    </a:cubicBezTo>
                    <a:cubicBezTo>
                      <a:pt x="0" y="1099"/>
                      <a:pt x="0" y="1099"/>
                      <a:pt x="0" y="1099"/>
                    </a:cubicBezTo>
                    <a:cubicBezTo>
                      <a:pt x="474" y="1079"/>
                      <a:pt x="858" y="695"/>
                      <a:pt x="870" y="2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2" name="Text Box 32"/>
            <p:cNvSpPr txBox="1">
              <a:spLocks noChangeArrowheads="1"/>
            </p:cNvSpPr>
            <p:nvPr/>
          </p:nvSpPr>
          <p:spPr bwMode="auto">
            <a:xfrm>
              <a:off x="7204001" y="1949450"/>
              <a:ext cx="11430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1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en-US" altLang="zh-CN" sz="2500" b="1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500" b="0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770" y="3531922"/>
            <a:ext cx="1365603" cy="1699809"/>
            <a:chOff x="533400" y="4124325"/>
            <a:chExt cx="1681392" cy="2092881"/>
          </a:xfrm>
        </p:grpSpPr>
        <p:grpSp>
          <p:nvGrpSpPr>
            <p:cNvPr id="27" name="Group 51"/>
            <p:cNvGrpSpPr>
              <a:grpSpLocks/>
            </p:cNvGrpSpPr>
            <p:nvPr/>
          </p:nvGrpSpPr>
          <p:grpSpPr bwMode="auto">
            <a:xfrm>
              <a:off x="533400" y="4419600"/>
              <a:ext cx="1676400" cy="1676400"/>
              <a:chOff x="864" y="2688"/>
              <a:chExt cx="1296" cy="1296"/>
            </a:xfrm>
          </p:grpSpPr>
          <p:sp>
            <p:nvSpPr>
              <p:cNvPr id="29" name="Freeform 52"/>
              <p:cNvSpPr>
                <a:spLocks/>
              </p:cNvSpPr>
              <p:nvPr/>
            </p:nvSpPr>
            <p:spPr bwMode="auto">
              <a:xfrm>
                <a:off x="864" y="2695"/>
                <a:ext cx="1289" cy="1289"/>
              </a:xfrm>
              <a:custGeom>
                <a:avLst/>
                <a:gdLst/>
                <a:ahLst/>
                <a:cxnLst>
                  <a:cxn ang="0">
                    <a:pos x="942" y="654"/>
                  </a:cxn>
                  <a:cxn ang="0">
                    <a:pos x="942" y="57"/>
                  </a:cxn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885"/>
                  </a:cxn>
                  <a:cxn ang="0">
                    <a:pos x="57" y="942"/>
                  </a:cxn>
                  <a:cxn ang="0">
                    <a:pos x="654" y="942"/>
                  </a:cxn>
                  <a:cxn ang="0">
                    <a:pos x="942" y="654"/>
                  </a:cxn>
                </a:cxnLst>
                <a:rect l="0" t="0" r="r" b="b"/>
                <a:pathLst>
                  <a:path w="942" h="942">
                    <a:moveTo>
                      <a:pt x="942" y="654"/>
                    </a:move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5"/>
                      <a:pt x="917" y="0"/>
                      <a:pt x="88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885"/>
                      <a:pt x="0" y="885"/>
                      <a:pt x="0" y="885"/>
                    </a:cubicBezTo>
                    <a:cubicBezTo>
                      <a:pt x="0" y="916"/>
                      <a:pt x="26" y="942"/>
                      <a:pt x="57" y="942"/>
                    </a:cubicBezTo>
                    <a:cubicBezTo>
                      <a:pt x="654" y="942"/>
                      <a:pt x="654" y="942"/>
                      <a:pt x="654" y="942"/>
                    </a:cubicBezTo>
                    <a:lnTo>
                      <a:pt x="942" y="6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9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Freeform 53"/>
              <p:cNvSpPr>
                <a:spLocks/>
              </p:cNvSpPr>
              <p:nvPr/>
            </p:nvSpPr>
            <p:spPr bwMode="auto">
              <a:xfrm>
                <a:off x="1676" y="3669"/>
                <a:ext cx="394" cy="315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0" y="231"/>
                  </a:cxn>
                  <a:cxn ang="0">
                    <a:pos x="57" y="231"/>
                  </a:cxn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</a:cxnLst>
                <a:rect l="0" t="0" r="r" b="b"/>
                <a:pathLst>
                  <a:path w="288" h="231">
                    <a:moveTo>
                      <a:pt x="0" y="57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57" y="231"/>
                      <a:pt x="57" y="231"/>
                      <a:pt x="57" y="231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0000"/>
                  </a:gs>
                  <a:gs pos="100000">
                    <a:srgbClr val="FFFF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Freeform 54"/>
              <p:cNvSpPr>
                <a:spLocks/>
              </p:cNvSpPr>
              <p:nvPr/>
            </p:nvSpPr>
            <p:spPr bwMode="auto">
              <a:xfrm>
                <a:off x="864" y="2688"/>
                <a:ext cx="1289" cy="531"/>
              </a:xfrm>
              <a:custGeom>
                <a:avLst/>
                <a:gdLst/>
                <a:ahLst/>
                <a:cxnLst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353"/>
                  </a:cxn>
                  <a:cxn ang="0">
                    <a:pos x="362" y="388"/>
                  </a:cxn>
                  <a:cxn ang="0">
                    <a:pos x="942" y="287"/>
                  </a:cxn>
                  <a:cxn ang="0">
                    <a:pos x="942" y="57"/>
                  </a:cxn>
                  <a:cxn ang="0">
                    <a:pos x="885" y="0"/>
                  </a:cxn>
                </a:cxnLst>
                <a:rect l="0" t="0" r="r" b="b"/>
                <a:pathLst>
                  <a:path w="942" h="388">
                    <a:moveTo>
                      <a:pt x="88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109" y="376"/>
                      <a:pt x="232" y="388"/>
                      <a:pt x="362" y="388"/>
                    </a:cubicBezTo>
                    <a:cubicBezTo>
                      <a:pt x="589" y="388"/>
                      <a:pt x="794" y="350"/>
                      <a:pt x="942" y="287"/>
                    </a:cubicBez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6"/>
                      <a:pt x="917" y="0"/>
                      <a:pt x="88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100000">
                    <a:srgbClr val="9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Freeform 55"/>
              <p:cNvSpPr>
                <a:spLocks/>
              </p:cNvSpPr>
              <p:nvPr/>
            </p:nvSpPr>
            <p:spPr bwMode="auto">
              <a:xfrm>
                <a:off x="1766" y="3589"/>
                <a:ext cx="394" cy="395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288"/>
                  </a:cxn>
                  <a:cxn ang="0">
                    <a:pos x="288" y="0"/>
                  </a:cxn>
                </a:cxnLst>
                <a:rect l="0" t="0" r="r" b="b"/>
                <a:pathLst>
                  <a:path w="288" h="288">
                    <a:moveTo>
                      <a:pt x="288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88"/>
                      <a:pt x="0" y="288"/>
                      <a:pt x="0" y="288"/>
                    </a:cubicBezTo>
                    <a:lnTo>
                      <a:pt x="28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8" name="Text Box 33"/>
            <p:cNvSpPr txBox="1">
              <a:spLocks noChangeArrowheads="1"/>
            </p:cNvSpPr>
            <p:nvPr/>
          </p:nvSpPr>
          <p:spPr bwMode="auto">
            <a:xfrm>
              <a:off x="538392" y="4124325"/>
              <a:ext cx="1676400" cy="2092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9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kumimoji="0" lang="en-US" altLang="zh-CN" sz="14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4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43986" y="3522397"/>
            <a:ext cx="1361549" cy="1699809"/>
            <a:chOff x="2667000" y="4114800"/>
            <a:chExt cx="1676400" cy="2092881"/>
          </a:xfrm>
        </p:grpSpPr>
        <p:grpSp>
          <p:nvGrpSpPr>
            <p:cNvPr id="34" name="Group 41"/>
            <p:cNvGrpSpPr>
              <a:grpSpLocks/>
            </p:cNvGrpSpPr>
            <p:nvPr/>
          </p:nvGrpSpPr>
          <p:grpSpPr bwMode="auto">
            <a:xfrm>
              <a:off x="2667000" y="4419600"/>
              <a:ext cx="1676400" cy="1676400"/>
              <a:chOff x="720" y="1056"/>
              <a:chExt cx="2237" cy="2237"/>
            </a:xfrm>
          </p:grpSpPr>
          <p:sp>
            <p:nvSpPr>
              <p:cNvPr id="36" name="Freeform 42"/>
              <p:cNvSpPr>
                <a:spLocks/>
              </p:cNvSpPr>
              <p:nvPr/>
            </p:nvSpPr>
            <p:spPr bwMode="auto">
              <a:xfrm>
                <a:off x="720" y="1069"/>
                <a:ext cx="2224" cy="2224"/>
              </a:xfrm>
              <a:custGeom>
                <a:avLst/>
                <a:gdLst>
                  <a:gd name="T0" fmla="*/ 942 w 942"/>
                  <a:gd name="T1" fmla="*/ 654 h 942"/>
                  <a:gd name="T2" fmla="*/ 942 w 942"/>
                  <a:gd name="T3" fmla="*/ 57 h 942"/>
                  <a:gd name="T4" fmla="*/ 885 w 942"/>
                  <a:gd name="T5" fmla="*/ 0 h 942"/>
                  <a:gd name="T6" fmla="*/ 57 w 942"/>
                  <a:gd name="T7" fmla="*/ 0 h 942"/>
                  <a:gd name="T8" fmla="*/ 0 w 942"/>
                  <a:gd name="T9" fmla="*/ 57 h 942"/>
                  <a:gd name="T10" fmla="*/ 0 w 942"/>
                  <a:gd name="T11" fmla="*/ 885 h 942"/>
                  <a:gd name="T12" fmla="*/ 57 w 942"/>
                  <a:gd name="T13" fmla="*/ 942 h 942"/>
                  <a:gd name="T14" fmla="*/ 654 w 942"/>
                  <a:gd name="T15" fmla="*/ 942 h 942"/>
                  <a:gd name="T16" fmla="*/ 942 w 942"/>
                  <a:gd name="T17" fmla="*/ 654 h 9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42"/>
                  <a:gd name="T28" fmla="*/ 0 h 942"/>
                  <a:gd name="T29" fmla="*/ 942 w 942"/>
                  <a:gd name="T30" fmla="*/ 942 h 94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42" h="942">
                    <a:moveTo>
                      <a:pt x="942" y="654"/>
                    </a:move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5"/>
                      <a:pt x="917" y="0"/>
                      <a:pt x="88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885"/>
                      <a:pt x="0" y="885"/>
                      <a:pt x="0" y="885"/>
                    </a:cubicBezTo>
                    <a:cubicBezTo>
                      <a:pt x="0" y="916"/>
                      <a:pt x="26" y="942"/>
                      <a:pt x="57" y="942"/>
                    </a:cubicBezTo>
                    <a:cubicBezTo>
                      <a:pt x="654" y="942"/>
                      <a:pt x="654" y="942"/>
                      <a:pt x="654" y="942"/>
                    </a:cubicBezTo>
                    <a:lnTo>
                      <a:pt x="942" y="6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Freeform 43"/>
              <p:cNvSpPr>
                <a:spLocks/>
              </p:cNvSpPr>
              <p:nvPr/>
            </p:nvSpPr>
            <p:spPr bwMode="auto">
              <a:xfrm>
                <a:off x="2121" y="2747"/>
                <a:ext cx="680" cy="546"/>
              </a:xfrm>
              <a:custGeom>
                <a:avLst/>
                <a:gdLst>
                  <a:gd name="T0" fmla="*/ 0 w 288"/>
                  <a:gd name="T1" fmla="*/ 4212 h 231"/>
                  <a:gd name="T2" fmla="*/ 0 w 288"/>
                  <a:gd name="T3" fmla="*/ 17044 h 231"/>
                  <a:gd name="T4" fmla="*/ 4198 w 288"/>
                  <a:gd name="T5" fmla="*/ 17044 h 231"/>
                  <a:gd name="T6" fmla="*/ 21139 w 288"/>
                  <a:gd name="T7" fmla="*/ 0 h 231"/>
                  <a:gd name="T8" fmla="*/ 4198 w 288"/>
                  <a:gd name="T9" fmla="*/ 0 h 231"/>
                  <a:gd name="T10" fmla="*/ 0 w 288"/>
                  <a:gd name="T11" fmla="*/ 4212 h 2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8"/>
                  <a:gd name="T19" fmla="*/ 0 h 231"/>
                  <a:gd name="T20" fmla="*/ 288 w 288"/>
                  <a:gd name="T21" fmla="*/ 231 h 2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8" h="231">
                    <a:moveTo>
                      <a:pt x="0" y="57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57" y="231"/>
                      <a:pt x="57" y="231"/>
                      <a:pt x="57" y="231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E1001A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Freeform 44"/>
              <p:cNvSpPr>
                <a:spLocks/>
              </p:cNvSpPr>
              <p:nvPr/>
            </p:nvSpPr>
            <p:spPr bwMode="auto">
              <a:xfrm>
                <a:off x="720" y="1056"/>
                <a:ext cx="2224" cy="915"/>
              </a:xfrm>
              <a:custGeom>
                <a:avLst/>
                <a:gdLst>
                  <a:gd name="T0" fmla="*/ 2090 w 942"/>
                  <a:gd name="T1" fmla="*/ 0 h 388"/>
                  <a:gd name="T2" fmla="*/ 135 w 942"/>
                  <a:gd name="T3" fmla="*/ 0 h 388"/>
                  <a:gd name="T4" fmla="*/ 0 w 942"/>
                  <a:gd name="T5" fmla="*/ 135 h 388"/>
                  <a:gd name="T6" fmla="*/ 0 w 942"/>
                  <a:gd name="T7" fmla="*/ 833 h 388"/>
                  <a:gd name="T8" fmla="*/ 855 w 942"/>
                  <a:gd name="T9" fmla="*/ 916 h 388"/>
                  <a:gd name="T10" fmla="*/ 2225 w 942"/>
                  <a:gd name="T11" fmla="*/ 678 h 388"/>
                  <a:gd name="T12" fmla="*/ 2225 w 942"/>
                  <a:gd name="T13" fmla="*/ 135 h 388"/>
                  <a:gd name="T14" fmla="*/ 2090 w 942"/>
                  <a:gd name="T15" fmla="*/ 0 h 3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42"/>
                  <a:gd name="T25" fmla="*/ 0 h 388"/>
                  <a:gd name="T26" fmla="*/ 942 w 942"/>
                  <a:gd name="T27" fmla="*/ 388 h 3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42" h="388">
                    <a:moveTo>
                      <a:pt x="88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109" y="376"/>
                      <a:pt x="232" y="388"/>
                      <a:pt x="362" y="388"/>
                    </a:cubicBezTo>
                    <a:cubicBezTo>
                      <a:pt x="589" y="388"/>
                      <a:pt x="794" y="350"/>
                      <a:pt x="942" y="287"/>
                    </a:cubicBez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6"/>
                      <a:pt x="917" y="0"/>
                      <a:pt x="88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>
                      <a:lumMod val="60000"/>
                      <a:lumOff val="40000"/>
                    </a:srgbClr>
                  </a:gs>
                  <a:gs pos="100000">
                    <a:srgbClr val="CC0000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Freeform 45"/>
              <p:cNvSpPr>
                <a:spLocks/>
              </p:cNvSpPr>
              <p:nvPr/>
            </p:nvSpPr>
            <p:spPr bwMode="auto">
              <a:xfrm>
                <a:off x="2277" y="2613"/>
                <a:ext cx="680" cy="680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288"/>
                  </a:cxn>
                  <a:cxn ang="0">
                    <a:pos x="288" y="0"/>
                  </a:cxn>
                </a:cxnLst>
                <a:rect l="0" t="0" r="r" b="b"/>
                <a:pathLst>
                  <a:path w="288" h="288">
                    <a:moveTo>
                      <a:pt x="288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88"/>
                      <a:pt x="0" y="288"/>
                      <a:pt x="0" y="288"/>
                    </a:cubicBezTo>
                    <a:lnTo>
                      <a:pt x="28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5" name="Text Box 34"/>
            <p:cNvSpPr txBox="1">
              <a:spLocks noChangeArrowheads="1"/>
            </p:cNvSpPr>
            <p:nvPr/>
          </p:nvSpPr>
          <p:spPr bwMode="auto">
            <a:xfrm>
              <a:off x="2667000" y="4114800"/>
              <a:ext cx="1676400" cy="2092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defRPr/>
              </a:pPr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zh-CN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defRPr/>
              </a:pP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60210" y="3531922"/>
            <a:ext cx="1369461" cy="1699809"/>
            <a:chOff x="4867058" y="4124325"/>
            <a:chExt cx="1686142" cy="2092881"/>
          </a:xfrm>
        </p:grpSpPr>
        <p:grpSp>
          <p:nvGrpSpPr>
            <p:cNvPr id="41" name="Group 46"/>
            <p:cNvGrpSpPr>
              <a:grpSpLocks/>
            </p:cNvGrpSpPr>
            <p:nvPr/>
          </p:nvGrpSpPr>
          <p:grpSpPr bwMode="auto">
            <a:xfrm>
              <a:off x="4876800" y="4419600"/>
              <a:ext cx="1676400" cy="1676400"/>
              <a:chOff x="3072" y="1008"/>
              <a:chExt cx="2237" cy="2237"/>
            </a:xfrm>
          </p:grpSpPr>
          <p:sp>
            <p:nvSpPr>
              <p:cNvPr id="43" name="Freeform 47"/>
              <p:cNvSpPr>
                <a:spLocks/>
              </p:cNvSpPr>
              <p:nvPr/>
            </p:nvSpPr>
            <p:spPr bwMode="auto">
              <a:xfrm>
                <a:off x="3072" y="1021"/>
                <a:ext cx="2224" cy="2224"/>
              </a:xfrm>
              <a:custGeom>
                <a:avLst/>
                <a:gdLst/>
                <a:ahLst/>
                <a:cxnLst>
                  <a:cxn ang="0">
                    <a:pos x="942" y="654"/>
                  </a:cxn>
                  <a:cxn ang="0">
                    <a:pos x="942" y="57"/>
                  </a:cxn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885"/>
                  </a:cxn>
                  <a:cxn ang="0">
                    <a:pos x="57" y="942"/>
                  </a:cxn>
                  <a:cxn ang="0">
                    <a:pos x="654" y="942"/>
                  </a:cxn>
                  <a:cxn ang="0">
                    <a:pos x="942" y="654"/>
                  </a:cxn>
                </a:cxnLst>
                <a:rect l="0" t="0" r="r" b="b"/>
                <a:pathLst>
                  <a:path w="942" h="942">
                    <a:moveTo>
                      <a:pt x="942" y="654"/>
                    </a:move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5"/>
                      <a:pt x="917" y="0"/>
                      <a:pt x="88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885"/>
                      <a:pt x="0" y="885"/>
                      <a:pt x="0" y="885"/>
                    </a:cubicBezTo>
                    <a:cubicBezTo>
                      <a:pt x="0" y="916"/>
                      <a:pt x="26" y="942"/>
                      <a:pt x="57" y="942"/>
                    </a:cubicBezTo>
                    <a:cubicBezTo>
                      <a:pt x="654" y="942"/>
                      <a:pt x="654" y="942"/>
                      <a:pt x="654" y="942"/>
                    </a:cubicBezTo>
                    <a:lnTo>
                      <a:pt x="942" y="6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6600"/>
                  </a:gs>
                  <a:gs pos="100000">
                    <a:srgbClr val="FF33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Freeform 48"/>
              <p:cNvSpPr>
                <a:spLocks/>
              </p:cNvSpPr>
              <p:nvPr/>
            </p:nvSpPr>
            <p:spPr bwMode="auto">
              <a:xfrm>
                <a:off x="4472" y="2698"/>
                <a:ext cx="680" cy="547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0" y="231"/>
                  </a:cxn>
                  <a:cxn ang="0">
                    <a:pos x="57" y="231"/>
                  </a:cxn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</a:cxnLst>
                <a:rect l="0" t="0" r="r" b="b"/>
                <a:pathLst>
                  <a:path w="288" h="231">
                    <a:moveTo>
                      <a:pt x="0" y="57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57" y="231"/>
                      <a:pt x="57" y="231"/>
                      <a:pt x="57" y="231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6600"/>
                  </a:gs>
                  <a:gs pos="100000">
                    <a:srgbClr val="FF33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Freeform 49"/>
              <p:cNvSpPr>
                <a:spLocks/>
              </p:cNvSpPr>
              <p:nvPr/>
            </p:nvSpPr>
            <p:spPr bwMode="auto">
              <a:xfrm>
                <a:off x="3072" y="1008"/>
                <a:ext cx="2224" cy="915"/>
              </a:xfrm>
              <a:custGeom>
                <a:avLst/>
                <a:gdLst/>
                <a:ahLst/>
                <a:cxnLst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353"/>
                  </a:cxn>
                  <a:cxn ang="0">
                    <a:pos x="362" y="388"/>
                  </a:cxn>
                  <a:cxn ang="0">
                    <a:pos x="942" y="287"/>
                  </a:cxn>
                  <a:cxn ang="0">
                    <a:pos x="942" y="57"/>
                  </a:cxn>
                  <a:cxn ang="0">
                    <a:pos x="885" y="0"/>
                  </a:cxn>
                </a:cxnLst>
                <a:rect l="0" t="0" r="r" b="b"/>
                <a:pathLst>
                  <a:path w="942" h="388">
                    <a:moveTo>
                      <a:pt x="88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109" y="376"/>
                      <a:pt x="232" y="388"/>
                      <a:pt x="362" y="388"/>
                    </a:cubicBezTo>
                    <a:cubicBezTo>
                      <a:pt x="589" y="388"/>
                      <a:pt x="794" y="350"/>
                      <a:pt x="942" y="287"/>
                    </a:cubicBez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6"/>
                      <a:pt x="917" y="0"/>
                      <a:pt x="88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6600"/>
                  </a:gs>
                  <a:gs pos="100000">
                    <a:srgbClr val="FF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Freeform 50"/>
              <p:cNvSpPr>
                <a:spLocks/>
              </p:cNvSpPr>
              <p:nvPr/>
            </p:nvSpPr>
            <p:spPr bwMode="auto">
              <a:xfrm>
                <a:off x="4629" y="2565"/>
                <a:ext cx="680" cy="680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288"/>
                  </a:cxn>
                  <a:cxn ang="0">
                    <a:pos x="288" y="0"/>
                  </a:cxn>
                </a:cxnLst>
                <a:rect l="0" t="0" r="r" b="b"/>
                <a:pathLst>
                  <a:path w="288" h="288">
                    <a:moveTo>
                      <a:pt x="288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88"/>
                      <a:pt x="0" y="288"/>
                      <a:pt x="0" y="288"/>
                    </a:cubicBezTo>
                    <a:lnTo>
                      <a:pt x="28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2" name="Text Box 35"/>
            <p:cNvSpPr txBox="1">
              <a:spLocks noChangeArrowheads="1"/>
            </p:cNvSpPr>
            <p:nvPr/>
          </p:nvSpPr>
          <p:spPr bwMode="auto">
            <a:xfrm>
              <a:off x="4867058" y="4124325"/>
              <a:ext cx="1676400" cy="2092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defRPr/>
              </a:pPr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zh-CN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defRPr/>
              </a:pP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860601" y="3522397"/>
            <a:ext cx="1361549" cy="1699809"/>
            <a:chOff x="7010400" y="4114800"/>
            <a:chExt cx="1676400" cy="2092881"/>
          </a:xfrm>
        </p:grpSpPr>
        <p:grpSp>
          <p:nvGrpSpPr>
            <p:cNvPr id="48" name="Group 56"/>
            <p:cNvGrpSpPr>
              <a:grpSpLocks/>
            </p:cNvGrpSpPr>
            <p:nvPr/>
          </p:nvGrpSpPr>
          <p:grpSpPr bwMode="auto">
            <a:xfrm>
              <a:off x="7010400" y="4419600"/>
              <a:ext cx="1676400" cy="1676400"/>
              <a:chOff x="2400" y="2736"/>
              <a:chExt cx="1296" cy="1296"/>
            </a:xfrm>
          </p:grpSpPr>
          <p:sp>
            <p:nvSpPr>
              <p:cNvPr id="50" name="Freeform 57"/>
              <p:cNvSpPr>
                <a:spLocks/>
              </p:cNvSpPr>
              <p:nvPr/>
            </p:nvSpPr>
            <p:spPr bwMode="auto">
              <a:xfrm>
                <a:off x="2400" y="2743"/>
                <a:ext cx="1289" cy="1289"/>
              </a:xfrm>
              <a:custGeom>
                <a:avLst/>
                <a:gdLst/>
                <a:ahLst/>
                <a:cxnLst>
                  <a:cxn ang="0">
                    <a:pos x="942" y="654"/>
                  </a:cxn>
                  <a:cxn ang="0">
                    <a:pos x="942" y="57"/>
                  </a:cxn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885"/>
                  </a:cxn>
                  <a:cxn ang="0">
                    <a:pos x="57" y="942"/>
                  </a:cxn>
                  <a:cxn ang="0">
                    <a:pos x="654" y="942"/>
                  </a:cxn>
                  <a:cxn ang="0">
                    <a:pos x="942" y="654"/>
                  </a:cxn>
                </a:cxnLst>
                <a:rect l="0" t="0" r="r" b="b"/>
                <a:pathLst>
                  <a:path w="942" h="942">
                    <a:moveTo>
                      <a:pt x="942" y="654"/>
                    </a:move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5"/>
                      <a:pt x="917" y="0"/>
                      <a:pt x="88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885"/>
                      <a:pt x="0" y="885"/>
                      <a:pt x="0" y="885"/>
                    </a:cubicBezTo>
                    <a:cubicBezTo>
                      <a:pt x="0" y="916"/>
                      <a:pt x="26" y="942"/>
                      <a:pt x="57" y="942"/>
                    </a:cubicBezTo>
                    <a:cubicBezTo>
                      <a:pt x="654" y="942"/>
                      <a:pt x="654" y="942"/>
                      <a:pt x="654" y="942"/>
                    </a:cubicBezTo>
                    <a:lnTo>
                      <a:pt x="942" y="65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tint val="76078"/>
                      <a:invGamma/>
                    </a:srgbClr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Freeform 58"/>
              <p:cNvSpPr>
                <a:spLocks/>
              </p:cNvSpPr>
              <p:nvPr/>
            </p:nvSpPr>
            <p:spPr bwMode="auto">
              <a:xfrm>
                <a:off x="3212" y="3717"/>
                <a:ext cx="394" cy="315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0" y="231"/>
                  </a:cxn>
                  <a:cxn ang="0">
                    <a:pos x="57" y="231"/>
                  </a:cxn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</a:cxnLst>
                <a:rect l="0" t="0" r="r" b="b"/>
                <a:pathLst>
                  <a:path w="288" h="231">
                    <a:moveTo>
                      <a:pt x="0" y="57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57" y="231"/>
                      <a:pt x="57" y="231"/>
                      <a:pt x="57" y="231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5" y="0"/>
                      <a:pt x="0" y="26"/>
                      <a:pt x="0" y="5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shade val="89020"/>
                      <a:invGamma/>
                    </a:srgbClr>
                  </a:gs>
                  <a:gs pos="100000">
                    <a:srgbClr val="FFCC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Freeform 59"/>
              <p:cNvSpPr>
                <a:spLocks/>
              </p:cNvSpPr>
              <p:nvPr/>
            </p:nvSpPr>
            <p:spPr bwMode="auto">
              <a:xfrm>
                <a:off x="2400" y="2736"/>
                <a:ext cx="1289" cy="531"/>
              </a:xfrm>
              <a:custGeom>
                <a:avLst/>
                <a:gdLst/>
                <a:ahLst/>
                <a:cxnLst>
                  <a:cxn ang="0">
                    <a:pos x="885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353"/>
                  </a:cxn>
                  <a:cxn ang="0">
                    <a:pos x="362" y="388"/>
                  </a:cxn>
                  <a:cxn ang="0">
                    <a:pos x="942" y="287"/>
                  </a:cxn>
                  <a:cxn ang="0">
                    <a:pos x="942" y="57"/>
                  </a:cxn>
                  <a:cxn ang="0">
                    <a:pos x="885" y="0"/>
                  </a:cxn>
                </a:cxnLst>
                <a:rect l="0" t="0" r="r" b="b"/>
                <a:pathLst>
                  <a:path w="942" h="388">
                    <a:moveTo>
                      <a:pt x="88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109" y="376"/>
                      <a:pt x="232" y="388"/>
                      <a:pt x="362" y="388"/>
                    </a:cubicBezTo>
                    <a:cubicBezTo>
                      <a:pt x="589" y="388"/>
                      <a:pt x="794" y="350"/>
                      <a:pt x="942" y="287"/>
                    </a:cubicBezTo>
                    <a:cubicBezTo>
                      <a:pt x="942" y="57"/>
                      <a:pt x="942" y="57"/>
                      <a:pt x="942" y="57"/>
                    </a:cubicBezTo>
                    <a:cubicBezTo>
                      <a:pt x="942" y="26"/>
                      <a:pt x="917" y="0"/>
                      <a:pt x="88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tint val="76078"/>
                      <a:invGamma/>
                    </a:srgbClr>
                  </a:gs>
                  <a:gs pos="100000">
                    <a:srgbClr val="FF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Freeform 60"/>
              <p:cNvSpPr>
                <a:spLocks/>
              </p:cNvSpPr>
              <p:nvPr/>
            </p:nvSpPr>
            <p:spPr bwMode="auto">
              <a:xfrm>
                <a:off x="3302" y="3637"/>
                <a:ext cx="394" cy="395"/>
              </a:xfrm>
              <a:custGeom>
                <a:avLst/>
                <a:gdLst/>
                <a:ahLst/>
                <a:cxnLst>
                  <a:cxn ang="0">
                    <a:pos x="288" y="0"/>
                  </a:cxn>
                  <a:cxn ang="0">
                    <a:pos x="57" y="0"/>
                  </a:cxn>
                  <a:cxn ang="0">
                    <a:pos x="0" y="57"/>
                  </a:cxn>
                  <a:cxn ang="0">
                    <a:pos x="0" y="288"/>
                  </a:cxn>
                  <a:cxn ang="0">
                    <a:pos x="288" y="0"/>
                  </a:cxn>
                </a:cxnLst>
                <a:rect l="0" t="0" r="r" b="b"/>
                <a:pathLst>
                  <a:path w="288" h="288">
                    <a:moveTo>
                      <a:pt x="288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88"/>
                      <a:pt x="0" y="288"/>
                      <a:pt x="0" y="288"/>
                    </a:cubicBezTo>
                    <a:lnTo>
                      <a:pt x="28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2941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9" name="Text Box 36"/>
            <p:cNvSpPr txBox="1">
              <a:spLocks noChangeArrowheads="1"/>
            </p:cNvSpPr>
            <p:nvPr/>
          </p:nvSpPr>
          <p:spPr bwMode="auto">
            <a:xfrm>
              <a:off x="7010400" y="4114800"/>
              <a:ext cx="1676400" cy="2092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1pPr>
              <a:lvl2pPr marL="742950" indent="-28575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2pPr>
              <a:lvl3pPr marL="11430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3pPr>
              <a:lvl4pPr marL="16002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4pPr>
              <a:lvl5pPr marL="2057400" indent="-228600" eaLnBrk="0" hangingPunct="0">
                <a:defRPr b="1" baseline="-25000">
                  <a:solidFill>
                    <a:schemeClr val="bg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bg2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CC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defRPr/>
              </a:pPr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zh-CN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b="0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此处添加文本内容</a:t>
              </a: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defRPr/>
              </a:pPr>
              <a:endParaRPr lang="en-US" altLang="ko-KR" sz="1400" b="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Group 62"/>
          <p:cNvGrpSpPr>
            <a:grpSpLocks/>
          </p:cNvGrpSpPr>
          <p:nvPr/>
        </p:nvGrpSpPr>
        <p:grpSpPr bwMode="auto">
          <a:xfrm>
            <a:off x="1353237" y="2874325"/>
            <a:ext cx="290103" cy="589231"/>
            <a:chOff x="3557" y="2313"/>
            <a:chExt cx="225" cy="457"/>
          </a:xfrm>
        </p:grpSpPr>
        <p:sp>
          <p:nvSpPr>
            <p:cNvPr id="55" name="Freeform 63"/>
            <p:cNvSpPr>
              <a:spLocks noEditPoints="1"/>
            </p:cNvSpPr>
            <p:nvPr/>
          </p:nvSpPr>
          <p:spPr bwMode="auto">
            <a:xfrm>
              <a:off x="3557" y="2313"/>
              <a:ext cx="225" cy="457"/>
            </a:xfrm>
            <a:custGeom>
              <a:avLst/>
              <a:gdLst/>
              <a:ahLst/>
              <a:cxnLst>
                <a:cxn ang="0">
                  <a:pos x="173" y="209"/>
                </a:cxn>
                <a:cxn ang="0">
                  <a:pos x="173" y="269"/>
                </a:cxn>
                <a:cxn ang="0">
                  <a:pos x="225" y="269"/>
                </a:cxn>
                <a:cxn ang="0">
                  <a:pos x="113" y="457"/>
                </a:cxn>
                <a:cxn ang="0">
                  <a:pos x="0" y="269"/>
                </a:cxn>
                <a:cxn ang="0">
                  <a:pos x="54" y="269"/>
                </a:cxn>
                <a:cxn ang="0">
                  <a:pos x="54" y="209"/>
                </a:cxn>
                <a:cxn ang="0">
                  <a:pos x="54" y="209"/>
                </a:cxn>
                <a:cxn ang="0">
                  <a:pos x="173" y="209"/>
                </a:cxn>
                <a:cxn ang="0">
                  <a:pos x="173" y="180"/>
                </a:cxn>
                <a:cxn ang="0">
                  <a:pos x="173" y="180"/>
                </a:cxn>
                <a:cxn ang="0">
                  <a:pos x="173" y="85"/>
                </a:cxn>
                <a:cxn ang="0">
                  <a:pos x="54" y="85"/>
                </a:cxn>
                <a:cxn ang="0">
                  <a:pos x="54" y="178"/>
                </a:cxn>
                <a:cxn ang="0">
                  <a:pos x="54" y="180"/>
                </a:cxn>
                <a:cxn ang="0">
                  <a:pos x="173" y="180"/>
                </a:cxn>
                <a:cxn ang="0">
                  <a:pos x="173" y="58"/>
                </a:cxn>
                <a:cxn ang="0">
                  <a:pos x="173" y="58"/>
                </a:cxn>
                <a:cxn ang="0">
                  <a:pos x="173" y="0"/>
                </a:cxn>
                <a:cxn ang="0">
                  <a:pos x="54" y="0"/>
                </a:cxn>
                <a:cxn ang="0">
                  <a:pos x="54" y="56"/>
                </a:cxn>
                <a:cxn ang="0">
                  <a:pos x="54" y="58"/>
                </a:cxn>
                <a:cxn ang="0">
                  <a:pos x="173" y="58"/>
                </a:cxn>
              </a:cxnLst>
              <a:rect l="0" t="0" r="r" b="b"/>
              <a:pathLst>
                <a:path w="225" h="457">
                  <a:moveTo>
                    <a:pt x="173" y="209"/>
                  </a:moveTo>
                  <a:lnTo>
                    <a:pt x="173" y="269"/>
                  </a:lnTo>
                  <a:lnTo>
                    <a:pt x="225" y="269"/>
                  </a:lnTo>
                  <a:lnTo>
                    <a:pt x="113" y="457"/>
                  </a:lnTo>
                  <a:lnTo>
                    <a:pt x="0" y="269"/>
                  </a:lnTo>
                  <a:lnTo>
                    <a:pt x="54" y="269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173" y="209"/>
                  </a:lnTo>
                  <a:close/>
                  <a:moveTo>
                    <a:pt x="173" y="180"/>
                  </a:moveTo>
                  <a:lnTo>
                    <a:pt x="173" y="180"/>
                  </a:lnTo>
                  <a:lnTo>
                    <a:pt x="173" y="85"/>
                  </a:lnTo>
                  <a:lnTo>
                    <a:pt x="54" y="85"/>
                  </a:lnTo>
                  <a:lnTo>
                    <a:pt x="54" y="178"/>
                  </a:lnTo>
                  <a:lnTo>
                    <a:pt x="54" y="180"/>
                  </a:lnTo>
                  <a:lnTo>
                    <a:pt x="173" y="180"/>
                  </a:lnTo>
                  <a:close/>
                  <a:moveTo>
                    <a:pt x="173" y="58"/>
                  </a:moveTo>
                  <a:lnTo>
                    <a:pt x="173" y="58"/>
                  </a:lnTo>
                  <a:lnTo>
                    <a:pt x="173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173" y="58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4902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64"/>
            <p:cNvSpPr>
              <a:spLocks noEditPoints="1"/>
            </p:cNvSpPr>
            <p:nvPr/>
          </p:nvSpPr>
          <p:spPr bwMode="auto">
            <a:xfrm>
              <a:off x="3573" y="2321"/>
              <a:ext cx="195" cy="434"/>
            </a:xfrm>
            <a:custGeom>
              <a:avLst/>
              <a:gdLst/>
              <a:ahLst/>
              <a:cxnLst>
                <a:cxn ang="0">
                  <a:pos x="97" y="434"/>
                </a:cxn>
                <a:cxn ang="0">
                  <a:pos x="0" y="269"/>
                </a:cxn>
                <a:cxn ang="0">
                  <a:pos x="38" y="269"/>
                </a:cxn>
                <a:cxn ang="0">
                  <a:pos x="46" y="269"/>
                </a:cxn>
                <a:cxn ang="0">
                  <a:pos x="46" y="261"/>
                </a:cxn>
                <a:cxn ang="0">
                  <a:pos x="46" y="209"/>
                </a:cxn>
                <a:cxn ang="0">
                  <a:pos x="149" y="209"/>
                </a:cxn>
                <a:cxn ang="0">
                  <a:pos x="149" y="261"/>
                </a:cxn>
                <a:cxn ang="0">
                  <a:pos x="149" y="269"/>
                </a:cxn>
                <a:cxn ang="0">
                  <a:pos x="157" y="269"/>
                </a:cxn>
                <a:cxn ang="0">
                  <a:pos x="195" y="269"/>
                </a:cxn>
                <a:cxn ang="0">
                  <a:pos x="97" y="434"/>
                </a:cxn>
                <a:cxn ang="0">
                  <a:pos x="97" y="434"/>
                </a:cxn>
                <a:cxn ang="0">
                  <a:pos x="46" y="164"/>
                </a:cxn>
                <a:cxn ang="0">
                  <a:pos x="46" y="85"/>
                </a:cxn>
                <a:cxn ang="0">
                  <a:pos x="149" y="85"/>
                </a:cxn>
                <a:cxn ang="0">
                  <a:pos x="149" y="164"/>
                </a:cxn>
                <a:cxn ang="0">
                  <a:pos x="46" y="164"/>
                </a:cxn>
                <a:cxn ang="0">
                  <a:pos x="46" y="164"/>
                </a:cxn>
                <a:cxn ang="0">
                  <a:pos x="46" y="42"/>
                </a:cxn>
                <a:cxn ang="0">
                  <a:pos x="46" y="0"/>
                </a:cxn>
                <a:cxn ang="0">
                  <a:pos x="149" y="0"/>
                </a:cxn>
                <a:cxn ang="0">
                  <a:pos x="149" y="42"/>
                </a:cxn>
                <a:cxn ang="0">
                  <a:pos x="46" y="42"/>
                </a:cxn>
                <a:cxn ang="0">
                  <a:pos x="46" y="42"/>
                </a:cxn>
              </a:cxnLst>
              <a:rect l="0" t="0" r="r" b="b"/>
              <a:pathLst>
                <a:path w="195" h="434">
                  <a:moveTo>
                    <a:pt x="97" y="434"/>
                  </a:moveTo>
                  <a:lnTo>
                    <a:pt x="0" y="269"/>
                  </a:lnTo>
                  <a:lnTo>
                    <a:pt x="38" y="269"/>
                  </a:lnTo>
                  <a:lnTo>
                    <a:pt x="46" y="269"/>
                  </a:lnTo>
                  <a:lnTo>
                    <a:pt x="46" y="261"/>
                  </a:lnTo>
                  <a:lnTo>
                    <a:pt x="46" y="209"/>
                  </a:lnTo>
                  <a:lnTo>
                    <a:pt x="149" y="209"/>
                  </a:lnTo>
                  <a:lnTo>
                    <a:pt x="149" y="261"/>
                  </a:lnTo>
                  <a:lnTo>
                    <a:pt x="149" y="269"/>
                  </a:lnTo>
                  <a:lnTo>
                    <a:pt x="157" y="269"/>
                  </a:lnTo>
                  <a:lnTo>
                    <a:pt x="195" y="269"/>
                  </a:lnTo>
                  <a:lnTo>
                    <a:pt x="97" y="434"/>
                  </a:lnTo>
                  <a:lnTo>
                    <a:pt x="97" y="434"/>
                  </a:lnTo>
                  <a:close/>
                  <a:moveTo>
                    <a:pt x="46" y="164"/>
                  </a:moveTo>
                  <a:lnTo>
                    <a:pt x="46" y="85"/>
                  </a:lnTo>
                  <a:lnTo>
                    <a:pt x="149" y="85"/>
                  </a:lnTo>
                  <a:lnTo>
                    <a:pt x="149" y="164"/>
                  </a:lnTo>
                  <a:lnTo>
                    <a:pt x="46" y="164"/>
                  </a:lnTo>
                  <a:lnTo>
                    <a:pt x="46" y="164"/>
                  </a:lnTo>
                  <a:close/>
                  <a:moveTo>
                    <a:pt x="46" y="42"/>
                  </a:moveTo>
                  <a:lnTo>
                    <a:pt x="46" y="0"/>
                  </a:lnTo>
                  <a:lnTo>
                    <a:pt x="149" y="0"/>
                  </a:lnTo>
                  <a:lnTo>
                    <a:pt x="149" y="42"/>
                  </a:lnTo>
                  <a:lnTo>
                    <a:pt x="46" y="42"/>
                  </a:lnTo>
                  <a:lnTo>
                    <a:pt x="46" y="4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Group 65"/>
          <p:cNvGrpSpPr>
            <a:grpSpLocks/>
          </p:cNvGrpSpPr>
          <p:nvPr/>
        </p:nvGrpSpPr>
        <p:grpSpPr bwMode="auto">
          <a:xfrm>
            <a:off x="3285770" y="2874325"/>
            <a:ext cx="290103" cy="589231"/>
            <a:chOff x="3557" y="2313"/>
            <a:chExt cx="225" cy="457"/>
          </a:xfrm>
        </p:grpSpPr>
        <p:sp>
          <p:nvSpPr>
            <p:cNvPr id="58" name="Freeform 66"/>
            <p:cNvSpPr>
              <a:spLocks noEditPoints="1"/>
            </p:cNvSpPr>
            <p:nvPr/>
          </p:nvSpPr>
          <p:spPr bwMode="auto">
            <a:xfrm>
              <a:off x="3557" y="2313"/>
              <a:ext cx="225" cy="457"/>
            </a:xfrm>
            <a:custGeom>
              <a:avLst/>
              <a:gdLst/>
              <a:ahLst/>
              <a:cxnLst>
                <a:cxn ang="0">
                  <a:pos x="173" y="209"/>
                </a:cxn>
                <a:cxn ang="0">
                  <a:pos x="173" y="269"/>
                </a:cxn>
                <a:cxn ang="0">
                  <a:pos x="225" y="269"/>
                </a:cxn>
                <a:cxn ang="0">
                  <a:pos x="113" y="457"/>
                </a:cxn>
                <a:cxn ang="0">
                  <a:pos x="0" y="269"/>
                </a:cxn>
                <a:cxn ang="0">
                  <a:pos x="54" y="269"/>
                </a:cxn>
                <a:cxn ang="0">
                  <a:pos x="54" y="209"/>
                </a:cxn>
                <a:cxn ang="0">
                  <a:pos x="54" y="209"/>
                </a:cxn>
                <a:cxn ang="0">
                  <a:pos x="173" y="209"/>
                </a:cxn>
                <a:cxn ang="0">
                  <a:pos x="173" y="180"/>
                </a:cxn>
                <a:cxn ang="0">
                  <a:pos x="173" y="180"/>
                </a:cxn>
                <a:cxn ang="0">
                  <a:pos x="173" y="85"/>
                </a:cxn>
                <a:cxn ang="0">
                  <a:pos x="54" y="85"/>
                </a:cxn>
                <a:cxn ang="0">
                  <a:pos x="54" y="178"/>
                </a:cxn>
                <a:cxn ang="0">
                  <a:pos x="54" y="180"/>
                </a:cxn>
                <a:cxn ang="0">
                  <a:pos x="173" y="180"/>
                </a:cxn>
                <a:cxn ang="0">
                  <a:pos x="173" y="58"/>
                </a:cxn>
                <a:cxn ang="0">
                  <a:pos x="173" y="58"/>
                </a:cxn>
                <a:cxn ang="0">
                  <a:pos x="173" y="0"/>
                </a:cxn>
                <a:cxn ang="0">
                  <a:pos x="54" y="0"/>
                </a:cxn>
                <a:cxn ang="0">
                  <a:pos x="54" y="56"/>
                </a:cxn>
                <a:cxn ang="0">
                  <a:pos x="54" y="58"/>
                </a:cxn>
                <a:cxn ang="0">
                  <a:pos x="173" y="58"/>
                </a:cxn>
              </a:cxnLst>
              <a:rect l="0" t="0" r="r" b="b"/>
              <a:pathLst>
                <a:path w="225" h="457">
                  <a:moveTo>
                    <a:pt x="173" y="209"/>
                  </a:moveTo>
                  <a:lnTo>
                    <a:pt x="173" y="269"/>
                  </a:lnTo>
                  <a:lnTo>
                    <a:pt x="225" y="269"/>
                  </a:lnTo>
                  <a:lnTo>
                    <a:pt x="113" y="457"/>
                  </a:lnTo>
                  <a:lnTo>
                    <a:pt x="0" y="269"/>
                  </a:lnTo>
                  <a:lnTo>
                    <a:pt x="54" y="269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173" y="209"/>
                  </a:lnTo>
                  <a:close/>
                  <a:moveTo>
                    <a:pt x="173" y="180"/>
                  </a:moveTo>
                  <a:lnTo>
                    <a:pt x="173" y="180"/>
                  </a:lnTo>
                  <a:lnTo>
                    <a:pt x="173" y="85"/>
                  </a:lnTo>
                  <a:lnTo>
                    <a:pt x="54" y="85"/>
                  </a:lnTo>
                  <a:lnTo>
                    <a:pt x="54" y="178"/>
                  </a:lnTo>
                  <a:lnTo>
                    <a:pt x="54" y="180"/>
                  </a:lnTo>
                  <a:lnTo>
                    <a:pt x="173" y="180"/>
                  </a:lnTo>
                  <a:close/>
                  <a:moveTo>
                    <a:pt x="173" y="58"/>
                  </a:moveTo>
                  <a:lnTo>
                    <a:pt x="173" y="58"/>
                  </a:lnTo>
                  <a:lnTo>
                    <a:pt x="173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173" y="58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4902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67"/>
            <p:cNvSpPr>
              <a:spLocks noEditPoints="1"/>
            </p:cNvSpPr>
            <p:nvPr/>
          </p:nvSpPr>
          <p:spPr bwMode="auto">
            <a:xfrm>
              <a:off x="3573" y="2321"/>
              <a:ext cx="195" cy="434"/>
            </a:xfrm>
            <a:custGeom>
              <a:avLst/>
              <a:gdLst/>
              <a:ahLst/>
              <a:cxnLst>
                <a:cxn ang="0">
                  <a:pos x="97" y="434"/>
                </a:cxn>
                <a:cxn ang="0">
                  <a:pos x="0" y="269"/>
                </a:cxn>
                <a:cxn ang="0">
                  <a:pos x="38" y="269"/>
                </a:cxn>
                <a:cxn ang="0">
                  <a:pos x="46" y="269"/>
                </a:cxn>
                <a:cxn ang="0">
                  <a:pos x="46" y="261"/>
                </a:cxn>
                <a:cxn ang="0">
                  <a:pos x="46" y="209"/>
                </a:cxn>
                <a:cxn ang="0">
                  <a:pos x="149" y="209"/>
                </a:cxn>
                <a:cxn ang="0">
                  <a:pos x="149" y="261"/>
                </a:cxn>
                <a:cxn ang="0">
                  <a:pos x="149" y="269"/>
                </a:cxn>
                <a:cxn ang="0">
                  <a:pos x="157" y="269"/>
                </a:cxn>
                <a:cxn ang="0">
                  <a:pos x="195" y="269"/>
                </a:cxn>
                <a:cxn ang="0">
                  <a:pos x="97" y="434"/>
                </a:cxn>
                <a:cxn ang="0">
                  <a:pos x="97" y="434"/>
                </a:cxn>
                <a:cxn ang="0">
                  <a:pos x="46" y="164"/>
                </a:cxn>
                <a:cxn ang="0">
                  <a:pos x="46" y="85"/>
                </a:cxn>
                <a:cxn ang="0">
                  <a:pos x="149" y="85"/>
                </a:cxn>
                <a:cxn ang="0">
                  <a:pos x="149" y="164"/>
                </a:cxn>
                <a:cxn ang="0">
                  <a:pos x="46" y="164"/>
                </a:cxn>
                <a:cxn ang="0">
                  <a:pos x="46" y="164"/>
                </a:cxn>
                <a:cxn ang="0">
                  <a:pos x="46" y="42"/>
                </a:cxn>
                <a:cxn ang="0">
                  <a:pos x="46" y="0"/>
                </a:cxn>
                <a:cxn ang="0">
                  <a:pos x="149" y="0"/>
                </a:cxn>
                <a:cxn ang="0">
                  <a:pos x="149" y="42"/>
                </a:cxn>
                <a:cxn ang="0">
                  <a:pos x="46" y="42"/>
                </a:cxn>
                <a:cxn ang="0">
                  <a:pos x="46" y="42"/>
                </a:cxn>
              </a:cxnLst>
              <a:rect l="0" t="0" r="r" b="b"/>
              <a:pathLst>
                <a:path w="195" h="434">
                  <a:moveTo>
                    <a:pt x="97" y="434"/>
                  </a:moveTo>
                  <a:lnTo>
                    <a:pt x="0" y="269"/>
                  </a:lnTo>
                  <a:lnTo>
                    <a:pt x="38" y="269"/>
                  </a:lnTo>
                  <a:lnTo>
                    <a:pt x="46" y="269"/>
                  </a:lnTo>
                  <a:lnTo>
                    <a:pt x="46" y="261"/>
                  </a:lnTo>
                  <a:lnTo>
                    <a:pt x="46" y="209"/>
                  </a:lnTo>
                  <a:lnTo>
                    <a:pt x="149" y="209"/>
                  </a:lnTo>
                  <a:lnTo>
                    <a:pt x="149" y="261"/>
                  </a:lnTo>
                  <a:lnTo>
                    <a:pt x="149" y="269"/>
                  </a:lnTo>
                  <a:lnTo>
                    <a:pt x="157" y="269"/>
                  </a:lnTo>
                  <a:lnTo>
                    <a:pt x="195" y="269"/>
                  </a:lnTo>
                  <a:lnTo>
                    <a:pt x="97" y="434"/>
                  </a:lnTo>
                  <a:lnTo>
                    <a:pt x="97" y="434"/>
                  </a:lnTo>
                  <a:close/>
                  <a:moveTo>
                    <a:pt x="46" y="164"/>
                  </a:moveTo>
                  <a:lnTo>
                    <a:pt x="46" y="85"/>
                  </a:lnTo>
                  <a:lnTo>
                    <a:pt x="149" y="85"/>
                  </a:lnTo>
                  <a:lnTo>
                    <a:pt x="149" y="164"/>
                  </a:lnTo>
                  <a:lnTo>
                    <a:pt x="46" y="164"/>
                  </a:lnTo>
                  <a:lnTo>
                    <a:pt x="46" y="164"/>
                  </a:lnTo>
                  <a:close/>
                  <a:moveTo>
                    <a:pt x="46" y="42"/>
                  </a:moveTo>
                  <a:lnTo>
                    <a:pt x="46" y="0"/>
                  </a:lnTo>
                  <a:lnTo>
                    <a:pt x="149" y="0"/>
                  </a:lnTo>
                  <a:lnTo>
                    <a:pt x="149" y="42"/>
                  </a:lnTo>
                  <a:lnTo>
                    <a:pt x="46" y="42"/>
                  </a:lnTo>
                  <a:lnTo>
                    <a:pt x="46" y="4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Group 68"/>
          <p:cNvGrpSpPr>
            <a:grpSpLocks/>
          </p:cNvGrpSpPr>
          <p:nvPr/>
        </p:nvGrpSpPr>
        <p:grpSpPr bwMode="auto">
          <a:xfrm>
            <a:off x="5307544" y="2874325"/>
            <a:ext cx="290103" cy="589231"/>
            <a:chOff x="3557" y="2313"/>
            <a:chExt cx="225" cy="457"/>
          </a:xfrm>
        </p:grpSpPr>
        <p:sp>
          <p:nvSpPr>
            <p:cNvPr id="61" name="Freeform 69"/>
            <p:cNvSpPr>
              <a:spLocks noEditPoints="1"/>
            </p:cNvSpPr>
            <p:nvPr/>
          </p:nvSpPr>
          <p:spPr bwMode="auto">
            <a:xfrm>
              <a:off x="3557" y="2313"/>
              <a:ext cx="225" cy="457"/>
            </a:xfrm>
            <a:custGeom>
              <a:avLst/>
              <a:gdLst/>
              <a:ahLst/>
              <a:cxnLst>
                <a:cxn ang="0">
                  <a:pos x="173" y="209"/>
                </a:cxn>
                <a:cxn ang="0">
                  <a:pos x="173" y="269"/>
                </a:cxn>
                <a:cxn ang="0">
                  <a:pos x="225" y="269"/>
                </a:cxn>
                <a:cxn ang="0">
                  <a:pos x="113" y="457"/>
                </a:cxn>
                <a:cxn ang="0">
                  <a:pos x="0" y="269"/>
                </a:cxn>
                <a:cxn ang="0">
                  <a:pos x="54" y="269"/>
                </a:cxn>
                <a:cxn ang="0">
                  <a:pos x="54" y="209"/>
                </a:cxn>
                <a:cxn ang="0">
                  <a:pos x="54" y="209"/>
                </a:cxn>
                <a:cxn ang="0">
                  <a:pos x="173" y="209"/>
                </a:cxn>
                <a:cxn ang="0">
                  <a:pos x="173" y="180"/>
                </a:cxn>
                <a:cxn ang="0">
                  <a:pos x="173" y="180"/>
                </a:cxn>
                <a:cxn ang="0">
                  <a:pos x="173" y="85"/>
                </a:cxn>
                <a:cxn ang="0">
                  <a:pos x="54" y="85"/>
                </a:cxn>
                <a:cxn ang="0">
                  <a:pos x="54" y="178"/>
                </a:cxn>
                <a:cxn ang="0">
                  <a:pos x="54" y="180"/>
                </a:cxn>
                <a:cxn ang="0">
                  <a:pos x="173" y="180"/>
                </a:cxn>
                <a:cxn ang="0">
                  <a:pos x="173" y="58"/>
                </a:cxn>
                <a:cxn ang="0">
                  <a:pos x="173" y="58"/>
                </a:cxn>
                <a:cxn ang="0">
                  <a:pos x="173" y="0"/>
                </a:cxn>
                <a:cxn ang="0">
                  <a:pos x="54" y="0"/>
                </a:cxn>
                <a:cxn ang="0">
                  <a:pos x="54" y="56"/>
                </a:cxn>
                <a:cxn ang="0">
                  <a:pos x="54" y="58"/>
                </a:cxn>
                <a:cxn ang="0">
                  <a:pos x="173" y="58"/>
                </a:cxn>
              </a:cxnLst>
              <a:rect l="0" t="0" r="r" b="b"/>
              <a:pathLst>
                <a:path w="225" h="457">
                  <a:moveTo>
                    <a:pt x="173" y="209"/>
                  </a:moveTo>
                  <a:lnTo>
                    <a:pt x="173" y="269"/>
                  </a:lnTo>
                  <a:lnTo>
                    <a:pt x="225" y="269"/>
                  </a:lnTo>
                  <a:lnTo>
                    <a:pt x="113" y="457"/>
                  </a:lnTo>
                  <a:lnTo>
                    <a:pt x="0" y="269"/>
                  </a:lnTo>
                  <a:lnTo>
                    <a:pt x="54" y="269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173" y="209"/>
                  </a:lnTo>
                  <a:close/>
                  <a:moveTo>
                    <a:pt x="173" y="180"/>
                  </a:moveTo>
                  <a:lnTo>
                    <a:pt x="173" y="180"/>
                  </a:lnTo>
                  <a:lnTo>
                    <a:pt x="173" y="85"/>
                  </a:lnTo>
                  <a:lnTo>
                    <a:pt x="54" y="85"/>
                  </a:lnTo>
                  <a:lnTo>
                    <a:pt x="54" y="178"/>
                  </a:lnTo>
                  <a:lnTo>
                    <a:pt x="54" y="180"/>
                  </a:lnTo>
                  <a:lnTo>
                    <a:pt x="173" y="180"/>
                  </a:lnTo>
                  <a:close/>
                  <a:moveTo>
                    <a:pt x="173" y="58"/>
                  </a:moveTo>
                  <a:lnTo>
                    <a:pt x="173" y="58"/>
                  </a:lnTo>
                  <a:lnTo>
                    <a:pt x="173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173" y="58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4902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70"/>
            <p:cNvSpPr>
              <a:spLocks noEditPoints="1"/>
            </p:cNvSpPr>
            <p:nvPr/>
          </p:nvSpPr>
          <p:spPr bwMode="auto">
            <a:xfrm>
              <a:off x="3573" y="2321"/>
              <a:ext cx="195" cy="434"/>
            </a:xfrm>
            <a:custGeom>
              <a:avLst/>
              <a:gdLst/>
              <a:ahLst/>
              <a:cxnLst>
                <a:cxn ang="0">
                  <a:pos x="97" y="434"/>
                </a:cxn>
                <a:cxn ang="0">
                  <a:pos x="0" y="269"/>
                </a:cxn>
                <a:cxn ang="0">
                  <a:pos x="38" y="269"/>
                </a:cxn>
                <a:cxn ang="0">
                  <a:pos x="46" y="269"/>
                </a:cxn>
                <a:cxn ang="0">
                  <a:pos x="46" y="261"/>
                </a:cxn>
                <a:cxn ang="0">
                  <a:pos x="46" y="209"/>
                </a:cxn>
                <a:cxn ang="0">
                  <a:pos x="149" y="209"/>
                </a:cxn>
                <a:cxn ang="0">
                  <a:pos x="149" y="261"/>
                </a:cxn>
                <a:cxn ang="0">
                  <a:pos x="149" y="269"/>
                </a:cxn>
                <a:cxn ang="0">
                  <a:pos x="157" y="269"/>
                </a:cxn>
                <a:cxn ang="0">
                  <a:pos x="195" y="269"/>
                </a:cxn>
                <a:cxn ang="0">
                  <a:pos x="97" y="434"/>
                </a:cxn>
                <a:cxn ang="0">
                  <a:pos x="97" y="434"/>
                </a:cxn>
                <a:cxn ang="0">
                  <a:pos x="46" y="164"/>
                </a:cxn>
                <a:cxn ang="0">
                  <a:pos x="46" y="85"/>
                </a:cxn>
                <a:cxn ang="0">
                  <a:pos x="149" y="85"/>
                </a:cxn>
                <a:cxn ang="0">
                  <a:pos x="149" y="164"/>
                </a:cxn>
                <a:cxn ang="0">
                  <a:pos x="46" y="164"/>
                </a:cxn>
                <a:cxn ang="0">
                  <a:pos x="46" y="164"/>
                </a:cxn>
                <a:cxn ang="0">
                  <a:pos x="46" y="42"/>
                </a:cxn>
                <a:cxn ang="0">
                  <a:pos x="46" y="0"/>
                </a:cxn>
                <a:cxn ang="0">
                  <a:pos x="149" y="0"/>
                </a:cxn>
                <a:cxn ang="0">
                  <a:pos x="149" y="42"/>
                </a:cxn>
                <a:cxn ang="0">
                  <a:pos x="46" y="42"/>
                </a:cxn>
                <a:cxn ang="0">
                  <a:pos x="46" y="42"/>
                </a:cxn>
              </a:cxnLst>
              <a:rect l="0" t="0" r="r" b="b"/>
              <a:pathLst>
                <a:path w="195" h="434">
                  <a:moveTo>
                    <a:pt x="97" y="434"/>
                  </a:moveTo>
                  <a:lnTo>
                    <a:pt x="0" y="269"/>
                  </a:lnTo>
                  <a:lnTo>
                    <a:pt x="38" y="269"/>
                  </a:lnTo>
                  <a:lnTo>
                    <a:pt x="46" y="269"/>
                  </a:lnTo>
                  <a:lnTo>
                    <a:pt x="46" y="261"/>
                  </a:lnTo>
                  <a:lnTo>
                    <a:pt x="46" y="209"/>
                  </a:lnTo>
                  <a:lnTo>
                    <a:pt x="149" y="209"/>
                  </a:lnTo>
                  <a:lnTo>
                    <a:pt x="149" y="261"/>
                  </a:lnTo>
                  <a:lnTo>
                    <a:pt x="149" y="269"/>
                  </a:lnTo>
                  <a:lnTo>
                    <a:pt x="157" y="269"/>
                  </a:lnTo>
                  <a:lnTo>
                    <a:pt x="195" y="269"/>
                  </a:lnTo>
                  <a:lnTo>
                    <a:pt x="97" y="434"/>
                  </a:lnTo>
                  <a:lnTo>
                    <a:pt x="97" y="434"/>
                  </a:lnTo>
                  <a:close/>
                  <a:moveTo>
                    <a:pt x="46" y="164"/>
                  </a:moveTo>
                  <a:lnTo>
                    <a:pt x="46" y="85"/>
                  </a:lnTo>
                  <a:lnTo>
                    <a:pt x="149" y="85"/>
                  </a:lnTo>
                  <a:lnTo>
                    <a:pt x="149" y="164"/>
                  </a:lnTo>
                  <a:lnTo>
                    <a:pt x="46" y="164"/>
                  </a:lnTo>
                  <a:lnTo>
                    <a:pt x="46" y="164"/>
                  </a:lnTo>
                  <a:close/>
                  <a:moveTo>
                    <a:pt x="46" y="42"/>
                  </a:moveTo>
                  <a:lnTo>
                    <a:pt x="46" y="0"/>
                  </a:lnTo>
                  <a:lnTo>
                    <a:pt x="149" y="0"/>
                  </a:lnTo>
                  <a:lnTo>
                    <a:pt x="149" y="42"/>
                  </a:lnTo>
                  <a:lnTo>
                    <a:pt x="46" y="42"/>
                  </a:lnTo>
                  <a:lnTo>
                    <a:pt x="46" y="4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Group 71"/>
          <p:cNvGrpSpPr>
            <a:grpSpLocks/>
          </p:cNvGrpSpPr>
          <p:nvPr/>
        </p:nvGrpSpPr>
        <p:grpSpPr bwMode="auto">
          <a:xfrm>
            <a:off x="7371971" y="2874325"/>
            <a:ext cx="290102" cy="589231"/>
            <a:chOff x="3557" y="2313"/>
            <a:chExt cx="225" cy="457"/>
          </a:xfrm>
        </p:grpSpPr>
        <p:sp>
          <p:nvSpPr>
            <p:cNvPr id="64" name="Freeform 72"/>
            <p:cNvSpPr>
              <a:spLocks noEditPoints="1"/>
            </p:cNvSpPr>
            <p:nvPr/>
          </p:nvSpPr>
          <p:spPr bwMode="auto">
            <a:xfrm>
              <a:off x="3557" y="2313"/>
              <a:ext cx="225" cy="457"/>
            </a:xfrm>
            <a:custGeom>
              <a:avLst/>
              <a:gdLst/>
              <a:ahLst/>
              <a:cxnLst>
                <a:cxn ang="0">
                  <a:pos x="173" y="209"/>
                </a:cxn>
                <a:cxn ang="0">
                  <a:pos x="173" y="269"/>
                </a:cxn>
                <a:cxn ang="0">
                  <a:pos x="225" y="269"/>
                </a:cxn>
                <a:cxn ang="0">
                  <a:pos x="113" y="457"/>
                </a:cxn>
                <a:cxn ang="0">
                  <a:pos x="0" y="269"/>
                </a:cxn>
                <a:cxn ang="0">
                  <a:pos x="54" y="269"/>
                </a:cxn>
                <a:cxn ang="0">
                  <a:pos x="54" y="209"/>
                </a:cxn>
                <a:cxn ang="0">
                  <a:pos x="54" y="209"/>
                </a:cxn>
                <a:cxn ang="0">
                  <a:pos x="173" y="209"/>
                </a:cxn>
                <a:cxn ang="0">
                  <a:pos x="173" y="180"/>
                </a:cxn>
                <a:cxn ang="0">
                  <a:pos x="173" y="180"/>
                </a:cxn>
                <a:cxn ang="0">
                  <a:pos x="173" y="85"/>
                </a:cxn>
                <a:cxn ang="0">
                  <a:pos x="54" y="85"/>
                </a:cxn>
                <a:cxn ang="0">
                  <a:pos x="54" y="178"/>
                </a:cxn>
                <a:cxn ang="0">
                  <a:pos x="54" y="180"/>
                </a:cxn>
                <a:cxn ang="0">
                  <a:pos x="173" y="180"/>
                </a:cxn>
                <a:cxn ang="0">
                  <a:pos x="173" y="58"/>
                </a:cxn>
                <a:cxn ang="0">
                  <a:pos x="173" y="58"/>
                </a:cxn>
                <a:cxn ang="0">
                  <a:pos x="173" y="0"/>
                </a:cxn>
                <a:cxn ang="0">
                  <a:pos x="54" y="0"/>
                </a:cxn>
                <a:cxn ang="0">
                  <a:pos x="54" y="56"/>
                </a:cxn>
                <a:cxn ang="0">
                  <a:pos x="54" y="58"/>
                </a:cxn>
                <a:cxn ang="0">
                  <a:pos x="173" y="58"/>
                </a:cxn>
              </a:cxnLst>
              <a:rect l="0" t="0" r="r" b="b"/>
              <a:pathLst>
                <a:path w="225" h="457">
                  <a:moveTo>
                    <a:pt x="173" y="209"/>
                  </a:moveTo>
                  <a:lnTo>
                    <a:pt x="173" y="269"/>
                  </a:lnTo>
                  <a:lnTo>
                    <a:pt x="225" y="269"/>
                  </a:lnTo>
                  <a:lnTo>
                    <a:pt x="113" y="457"/>
                  </a:lnTo>
                  <a:lnTo>
                    <a:pt x="0" y="269"/>
                  </a:lnTo>
                  <a:lnTo>
                    <a:pt x="54" y="269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173" y="209"/>
                  </a:lnTo>
                  <a:close/>
                  <a:moveTo>
                    <a:pt x="173" y="180"/>
                  </a:moveTo>
                  <a:lnTo>
                    <a:pt x="173" y="180"/>
                  </a:lnTo>
                  <a:lnTo>
                    <a:pt x="173" y="85"/>
                  </a:lnTo>
                  <a:lnTo>
                    <a:pt x="54" y="85"/>
                  </a:lnTo>
                  <a:lnTo>
                    <a:pt x="54" y="178"/>
                  </a:lnTo>
                  <a:lnTo>
                    <a:pt x="54" y="180"/>
                  </a:lnTo>
                  <a:lnTo>
                    <a:pt x="173" y="180"/>
                  </a:lnTo>
                  <a:close/>
                  <a:moveTo>
                    <a:pt x="173" y="58"/>
                  </a:moveTo>
                  <a:lnTo>
                    <a:pt x="173" y="58"/>
                  </a:lnTo>
                  <a:lnTo>
                    <a:pt x="173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173" y="58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4902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Freeform 73"/>
            <p:cNvSpPr>
              <a:spLocks noEditPoints="1"/>
            </p:cNvSpPr>
            <p:nvPr/>
          </p:nvSpPr>
          <p:spPr bwMode="auto">
            <a:xfrm>
              <a:off x="3573" y="2321"/>
              <a:ext cx="195" cy="434"/>
            </a:xfrm>
            <a:custGeom>
              <a:avLst/>
              <a:gdLst/>
              <a:ahLst/>
              <a:cxnLst>
                <a:cxn ang="0">
                  <a:pos x="97" y="434"/>
                </a:cxn>
                <a:cxn ang="0">
                  <a:pos x="0" y="269"/>
                </a:cxn>
                <a:cxn ang="0">
                  <a:pos x="38" y="269"/>
                </a:cxn>
                <a:cxn ang="0">
                  <a:pos x="46" y="269"/>
                </a:cxn>
                <a:cxn ang="0">
                  <a:pos x="46" y="261"/>
                </a:cxn>
                <a:cxn ang="0">
                  <a:pos x="46" y="209"/>
                </a:cxn>
                <a:cxn ang="0">
                  <a:pos x="149" y="209"/>
                </a:cxn>
                <a:cxn ang="0">
                  <a:pos x="149" y="261"/>
                </a:cxn>
                <a:cxn ang="0">
                  <a:pos x="149" y="269"/>
                </a:cxn>
                <a:cxn ang="0">
                  <a:pos x="157" y="269"/>
                </a:cxn>
                <a:cxn ang="0">
                  <a:pos x="195" y="269"/>
                </a:cxn>
                <a:cxn ang="0">
                  <a:pos x="97" y="434"/>
                </a:cxn>
                <a:cxn ang="0">
                  <a:pos x="97" y="434"/>
                </a:cxn>
                <a:cxn ang="0">
                  <a:pos x="46" y="164"/>
                </a:cxn>
                <a:cxn ang="0">
                  <a:pos x="46" y="85"/>
                </a:cxn>
                <a:cxn ang="0">
                  <a:pos x="149" y="85"/>
                </a:cxn>
                <a:cxn ang="0">
                  <a:pos x="149" y="164"/>
                </a:cxn>
                <a:cxn ang="0">
                  <a:pos x="46" y="164"/>
                </a:cxn>
                <a:cxn ang="0">
                  <a:pos x="46" y="164"/>
                </a:cxn>
                <a:cxn ang="0">
                  <a:pos x="46" y="42"/>
                </a:cxn>
                <a:cxn ang="0">
                  <a:pos x="46" y="0"/>
                </a:cxn>
                <a:cxn ang="0">
                  <a:pos x="149" y="0"/>
                </a:cxn>
                <a:cxn ang="0">
                  <a:pos x="149" y="42"/>
                </a:cxn>
                <a:cxn ang="0">
                  <a:pos x="46" y="42"/>
                </a:cxn>
                <a:cxn ang="0">
                  <a:pos x="46" y="42"/>
                </a:cxn>
              </a:cxnLst>
              <a:rect l="0" t="0" r="r" b="b"/>
              <a:pathLst>
                <a:path w="195" h="434">
                  <a:moveTo>
                    <a:pt x="97" y="434"/>
                  </a:moveTo>
                  <a:lnTo>
                    <a:pt x="0" y="269"/>
                  </a:lnTo>
                  <a:lnTo>
                    <a:pt x="38" y="269"/>
                  </a:lnTo>
                  <a:lnTo>
                    <a:pt x="46" y="269"/>
                  </a:lnTo>
                  <a:lnTo>
                    <a:pt x="46" y="261"/>
                  </a:lnTo>
                  <a:lnTo>
                    <a:pt x="46" y="209"/>
                  </a:lnTo>
                  <a:lnTo>
                    <a:pt x="149" y="209"/>
                  </a:lnTo>
                  <a:lnTo>
                    <a:pt x="149" y="261"/>
                  </a:lnTo>
                  <a:lnTo>
                    <a:pt x="149" y="269"/>
                  </a:lnTo>
                  <a:lnTo>
                    <a:pt x="157" y="269"/>
                  </a:lnTo>
                  <a:lnTo>
                    <a:pt x="195" y="269"/>
                  </a:lnTo>
                  <a:lnTo>
                    <a:pt x="97" y="434"/>
                  </a:lnTo>
                  <a:lnTo>
                    <a:pt x="97" y="434"/>
                  </a:lnTo>
                  <a:close/>
                  <a:moveTo>
                    <a:pt x="46" y="164"/>
                  </a:moveTo>
                  <a:lnTo>
                    <a:pt x="46" y="85"/>
                  </a:lnTo>
                  <a:lnTo>
                    <a:pt x="149" y="85"/>
                  </a:lnTo>
                  <a:lnTo>
                    <a:pt x="149" y="164"/>
                  </a:lnTo>
                  <a:lnTo>
                    <a:pt x="46" y="164"/>
                  </a:lnTo>
                  <a:lnTo>
                    <a:pt x="46" y="164"/>
                  </a:lnTo>
                  <a:close/>
                  <a:moveTo>
                    <a:pt x="46" y="42"/>
                  </a:moveTo>
                  <a:lnTo>
                    <a:pt x="46" y="0"/>
                  </a:lnTo>
                  <a:lnTo>
                    <a:pt x="149" y="0"/>
                  </a:lnTo>
                  <a:lnTo>
                    <a:pt x="149" y="42"/>
                  </a:lnTo>
                  <a:lnTo>
                    <a:pt x="46" y="42"/>
                  </a:lnTo>
                  <a:lnTo>
                    <a:pt x="46" y="4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26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5650" y="1417340"/>
            <a:ext cx="3887788" cy="2241550"/>
            <a:chOff x="755650" y="1474788"/>
            <a:chExt cx="3887788" cy="2241550"/>
          </a:xfrm>
        </p:grpSpPr>
        <p:sp>
          <p:nvSpPr>
            <p:cNvPr id="3" name="圆角矩形​​ 34"/>
            <p:cNvSpPr/>
            <p:nvPr/>
          </p:nvSpPr>
          <p:spPr>
            <a:xfrm>
              <a:off x="755650" y="1474788"/>
              <a:ext cx="3887788" cy="2241550"/>
            </a:xfrm>
            <a:prstGeom prst="roundRect">
              <a:avLst>
                <a:gd name="adj" fmla="val 8586"/>
              </a:avLst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28"/>
            <p:cNvGrpSpPr>
              <a:grpSpLocks/>
            </p:cNvGrpSpPr>
            <p:nvPr/>
          </p:nvGrpSpPr>
          <p:grpSpPr bwMode="auto">
            <a:xfrm>
              <a:off x="1042988" y="3128963"/>
              <a:ext cx="314325" cy="315912"/>
              <a:chOff x="5940153" y="4725144"/>
              <a:chExt cx="628790" cy="628790"/>
            </a:xfrm>
          </p:grpSpPr>
          <p:sp>
            <p:nvSpPr>
              <p:cNvPr id="18" name="泪滴形 17"/>
              <p:cNvSpPr/>
              <p:nvPr/>
            </p:nvSpPr>
            <p:spPr>
              <a:xfrm>
                <a:off x="5940153" y="4725144"/>
                <a:ext cx="628790" cy="628790"/>
              </a:xfrm>
              <a:prstGeom prst="teardrop">
                <a:avLst/>
              </a:prstGeom>
              <a:solidFill>
                <a:srgbClr val="FF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椭圆​​ 16"/>
              <p:cNvSpPr/>
              <p:nvPr/>
            </p:nvSpPr>
            <p:spPr>
              <a:xfrm>
                <a:off x="6102113" y="4895771"/>
                <a:ext cx="295342" cy="297017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" name="组合 29"/>
            <p:cNvGrpSpPr>
              <a:grpSpLocks/>
            </p:cNvGrpSpPr>
            <p:nvPr/>
          </p:nvGrpSpPr>
          <p:grpSpPr bwMode="auto">
            <a:xfrm>
              <a:off x="1042988" y="2652713"/>
              <a:ext cx="314325" cy="314325"/>
              <a:chOff x="7452319" y="4725144"/>
              <a:chExt cx="628790" cy="628790"/>
            </a:xfrm>
          </p:grpSpPr>
          <p:sp>
            <p:nvSpPr>
              <p:cNvPr id="16" name="泪滴形 15"/>
              <p:cNvSpPr/>
              <p:nvPr/>
            </p:nvSpPr>
            <p:spPr>
              <a:xfrm flipH="1">
                <a:off x="7452319" y="4725144"/>
                <a:ext cx="628790" cy="628790"/>
              </a:xfrm>
              <a:prstGeom prst="teardrop">
                <a:avLst/>
              </a:prstGeom>
              <a:solidFill>
                <a:srgbClr val="CC006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​​ 19"/>
              <p:cNvSpPr/>
              <p:nvPr/>
            </p:nvSpPr>
            <p:spPr>
              <a:xfrm flipH="1">
                <a:off x="7611104" y="4896632"/>
                <a:ext cx="295340" cy="29534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" name="组合 26"/>
            <p:cNvGrpSpPr>
              <a:grpSpLocks/>
            </p:cNvGrpSpPr>
            <p:nvPr/>
          </p:nvGrpSpPr>
          <p:grpSpPr bwMode="auto">
            <a:xfrm>
              <a:off x="1042988" y="1697038"/>
              <a:ext cx="314325" cy="314325"/>
              <a:chOff x="5004048" y="1923583"/>
              <a:chExt cx="628790" cy="628790"/>
            </a:xfrm>
          </p:grpSpPr>
          <p:sp>
            <p:nvSpPr>
              <p:cNvPr id="14" name="泪滴形 13"/>
              <p:cNvSpPr/>
              <p:nvPr/>
            </p:nvSpPr>
            <p:spPr>
              <a:xfrm rot="10800000" flipH="1">
                <a:off x="5004048" y="1923583"/>
                <a:ext cx="628790" cy="628790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椭圆​​ 22"/>
              <p:cNvSpPr/>
              <p:nvPr/>
            </p:nvSpPr>
            <p:spPr>
              <a:xfrm rot="10800000" flipH="1">
                <a:off x="5166008" y="2098246"/>
                <a:ext cx="295342" cy="29534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7" name="组合 27"/>
            <p:cNvGrpSpPr>
              <a:grpSpLocks/>
            </p:cNvGrpSpPr>
            <p:nvPr/>
          </p:nvGrpSpPr>
          <p:grpSpPr bwMode="auto">
            <a:xfrm>
              <a:off x="1042988" y="2174875"/>
              <a:ext cx="314325" cy="314325"/>
              <a:chOff x="5147890" y="2714704"/>
              <a:chExt cx="628790" cy="628790"/>
            </a:xfrm>
          </p:grpSpPr>
          <p:sp>
            <p:nvSpPr>
              <p:cNvPr id="12" name="泪滴形 11"/>
              <p:cNvSpPr/>
              <p:nvPr/>
            </p:nvSpPr>
            <p:spPr>
              <a:xfrm rot="16200000" flipH="1">
                <a:off x="5147890" y="2714704"/>
                <a:ext cx="628790" cy="628790"/>
              </a:xfrm>
              <a:prstGeom prst="teardrop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​​ 25"/>
              <p:cNvSpPr/>
              <p:nvPr/>
            </p:nvSpPr>
            <p:spPr>
              <a:xfrm rot="16200000" flipH="1">
                <a:off x="5306675" y="2889369"/>
                <a:ext cx="295340" cy="29534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" name="矩形​​ 30"/>
            <p:cNvSpPr>
              <a:spLocks noChangeArrowheads="1"/>
            </p:cNvSpPr>
            <p:nvPr/>
          </p:nvSpPr>
          <p:spPr bwMode="auto">
            <a:xfrm>
              <a:off x="1476375" y="1668463"/>
              <a:ext cx="24923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点击此处录入标题内容</a:t>
              </a:r>
            </a:p>
          </p:txBody>
        </p:sp>
        <p:sp>
          <p:nvSpPr>
            <p:cNvPr id="9" name="矩形​​ 31"/>
            <p:cNvSpPr>
              <a:spLocks noChangeArrowheads="1"/>
            </p:cNvSpPr>
            <p:nvPr/>
          </p:nvSpPr>
          <p:spPr bwMode="auto">
            <a:xfrm>
              <a:off x="1476375" y="2151063"/>
              <a:ext cx="24923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点击此处录入标题内容</a:t>
              </a:r>
            </a:p>
          </p:txBody>
        </p:sp>
        <p:sp>
          <p:nvSpPr>
            <p:cNvPr id="10" name="矩形​​ 32"/>
            <p:cNvSpPr>
              <a:spLocks noChangeArrowheads="1"/>
            </p:cNvSpPr>
            <p:nvPr/>
          </p:nvSpPr>
          <p:spPr bwMode="auto">
            <a:xfrm>
              <a:off x="1476375" y="2598738"/>
              <a:ext cx="24923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点击此处录入标题内容</a:t>
              </a:r>
            </a:p>
          </p:txBody>
        </p:sp>
        <p:sp>
          <p:nvSpPr>
            <p:cNvPr id="11" name="矩形​​ 33"/>
            <p:cNvSpPr>
              <a:spLocks noChangeArrowheads="1"/>
            </p:cNvSpPr>
            <p:nvPr/>
          </p:nvSpPr>
          <p:spPr bwMode="auto">
            <a:xfrm>
              <a:off x="1476375" y="3071813"/>
              <a:ext cx="24923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点击此处录入标题内容</a:t>
              </a:r>
            </a:p>
          </p:txBody>
        </p:sp>
      </p:grpSp>
      <p:pic>
        <p:nvPicPr>
          <p:cNvPr id="20" name="图片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709" y="3757315"/>
            <a:ext cx="6762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图片 4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072" y="4739977"/>
            <a:ext cx="7810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图片 5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59" y="4519315"/>
            <a:ext cx="942975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4788044" y="1919603"/>
            <a:ext cx="3913383" cy="3396165"/>
            <a:chOff x="4788044" y="1977051"/>
            <a:chExt cx="3913383" cy="3396165"/>
          </a:xfrm>
        </p:grpSpPr>
        <p:grpSp>
          <p:nvGrpSpPr>
            <p:cNvPr id="24" name="组合 23"/>
            <p:cNvGrpSpPr/>
            <p:nvPr/>
          </p:nvGrpSpPr>
          <p:grpSpPr>
            <a:xfrm>
              <a:off x="4788044" y="1977051"/>
              <a:ext cx="3913383" cy="3396165"/>
              <a:chOff x="4788044" y="1977051"/>
              <a:chExt cx="3913383" cy="3396165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4965387" y="3637430"/>
                <a:ext cx="1520552" cy="1520552"/>
                <a:chOff x="1187624" y="4077072"/>
                <a:chExt cx="1728192" cy="1728192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泪滴形 41"/>
                <p:cNvSpPr/>
                <p:nvPr/>
              </p:nvSpPr>
              <p:spPr>
                <a:xfrm>
                  <a:off x="1187624" y="4077072"/>
                  <a:ext cx="1728192" cy="1728192"/>
                </a:xfrm>
                <a:prstGeom prst="teardrop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3" name="椭圆​​ 3"/>
                <p:cNvSpPr/>
                <p:nvPr/>
              </p:nvSpPr>
              <p:spPr>
                <a:xfrm>
                  <a:off x="1369740" y="4495805"/>
                  <a:ext cx="1127342" cy="1127342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85000"/>
                    </a:schemeClr>
                  </a:solidFill>
                </a:ln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 flipH="1">
                <a:off x="6579839" y="3637429"/>
                <a:ext cx="1735787" cy="1735787"/>
                <a:chOff x="1187624" y="4077072"/>
                <a:chExt cx="1728192" cy="1728192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0" name="泪滴形 39"/>
                <p:cNvSpPr/>
                <p:nvPr/>
              </p:nvSpPr>
              <p:spPr>
                <a:xfrm>
                  <a:off x="1187624" y="4077072"/>
                  <a:ext cx="1728192" cy="1728192"/>
                </a:xfrm>
                <a:prstGeom prst="teardrop">
                  <a:avLst/>
                </a:prstGeom>
                <a:solidFill>
                  <a:srgbClr val="CC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1" name="椭圆​​ 7"/>
                <p:cNvSpPr/>
                <p:nvPr/>
              </p:nvSpPr>
              <p:spPr>
                <a:xfrm>
                  <a:off x="1369741" y="4577646"/>
                  <a:ext cx="1045501" cy="1045501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85000"/>
                    </a:schemeClr>
                  </a:solidFill>
                </a:ln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8" name="泪滴形 27"/>
              <p:cNvSpPr/>
              <p:nvPr/>
            </p:nvSpPr>
            <p:spPr>
              <a:xfrm rot="10800000" flipH="1">
                <a:off x="5102225" y="2222500"/>
                <a:ext cx="1358900" cy="1358900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 rot="16200000" flipH="1">
                <a:off x="6571332" y="1977051"/>
                <a:ext cx="1574757" cy="1574757"/>
                <a:chOff x="1187624" y="4077072"/>
                <a:chExt cx="1728192" cy="1728192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8" name="泪滴形 37"/>
                <p:cNvSpPr/>
                <p:nvPr/>
              </p:nvSpPr>
              <p:spPr>
                <a:xfrm>
                  <a:off x="1187624" y="4077072"/>
                  <a:ext cx="1728192" cy="1728192"/>
                </a:xfrm>
                <a:prstGeom prst="teardrop">
                  <a:avLst/>
                </a:prstGeom>
                <a:solidFill>
                  <a:srgbClr val="FFD03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9" name="椭圆​​ 13"/>
                <p:cNvSpPr/>
                <p:nvPr/>
              </p:nvSpPr>
              <p:spPr>
                <a:xfrm>
                  <a:off x="1369740" y="4567120"/>
                  <a:ext cx="1056027" cy="1056027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0" name="矩形​​ 44"/>
              <p:cNvSpPr>
                <a:spLocks noChangeArrowheads="1"/>
              </p:cNvSpPr>
              <p:nvPr/>
            </p:nvSpPr>
            <p:spPr bwMode="auto">
              <a:xfrm>
                <a:off x="7092950" y="2339975"/>
                <a:ext cx="800100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点击录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  <a:p>
                <a:pPr algn="ctr"/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入内容</a:t>
                </a:r>
              </a:p>
            </p:txBody>
          </p:sp>
          <p:sp>
            <p:nvSpPr>
              <p:cNvPr id="31" name="矩形​​ 45"/>
              <p:cNvSpPr>
                <a:spLocks noChangeArrowheads="1"/>
              </p:cNvSpPr>
              <p:nvPr/>
            </p:nvSpPr>
            <p:spPr bwMode="auto">
              <a:xfrm>
                <a:off x="5245100" y="4213225"/>
                <a:ext cx="800100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点击录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  <a:p>
                <a:pPr algn="ctr"/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入内容</a:t>
                </a:r>
              </a:p>
            </p:txBody>
          </p:sp>
          <p:sp>
            <p:nvSpPr>
              <p:cNvPr id="32" name="矩形​​ 46"/>
              <p:cNvSpPr>
                <a:spLocks noChangeArrowheads="1"/>
              </p:cNvSpPr>
              <p:nvPr/>
            </p:nvSpPr>
            <p:spPr bwMode="auto">
              <a:xfrm>
                <a:off x="7180263" y="4391025"/>
                <a:ext cx="800100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点击录</a:t>
                </a:r>
                <a:endParaRPr lang="en-US" altLang="zh-CN" sz="1600"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  <a:p>
                <a:pPr algn="ctr"/>
                <a:r>
                  <a:rPr lang="zh-CN" altLang="en-US" sz="160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入内容</a:t>
                </a:r>
              </a:p>
            </p:txBody>
          </p:sp>
          <p:sp>
            <p:nvSpPr>
              <p:cNvPr id="33" name="新月形 32"/>
              <p:cNvSpPr/>
              <p:nvPr/>
            </p:nvSpPr>
            <p:spPr>
              <a:xfrm rot="3501444">
                <a:off x="5286710" y="1775685"/>
                <a:ext cx="716410" cy="1713742"/>
              </a:xfrm>
              <a:prstGeom prst="moon">
                <a:avLst>
                  <a:gd name="adj" fmla="val 27473"/>
                </a:avLst>
              </a:prstGeom>
              <a:gradFill flip="none" rotWithShape="1">
                <a:gsLst>
                  <a:gs pos="69000">
                    <a:schemeClr val="bg1">
                      <a:alpha val="38000"/>
                    </a:schemeClr>
                  </a:gs>
                  <a:gs pos="0">
                    <a:schemeClr val="bg1">
                      <a:alpha val="0"/>
                      <a:lumMod val="91000"/>
                      <a:lumOff val="9000"/>
                    </a:schemeClr>
                  </a:gs>
                  <a:gs pos="35000">
                    <a:schemeClr val="bg1">
                      <a:lumMod val="96000"/>
                      <a:alpha val="7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椭圆​​ 10"/>
              <p:cNvSpPr/>
              <p:nvPr/>
            </p:nvSpPr>
            <p:spPr>
              <a:xfrm rot="10800000" flipH="1">
                <a:off x="5245100" y="2365375"/>
                <a:ext cx="812800" cy="812800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矩形​​ 43"/>
              <p:cNvSpPr>
                <a:spLocks noChangeArrowheads="1"/>
              </p:cNvSpPr>
              <p:nvPr/>
            </p:nvSpPr>
            <p:spPr bwMode="auto">
              <a:xfrm>
                <a:off x="5283200" y="2546350"/>
                <a:ext cx="723900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点击录</a:t>
                </a:r>
                <a:endParaRPr lang="en-US" altLang="zh-CN" sz="14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  <a:p>
                <a:pPr algn="ctr"/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入内容</a:t>
                </a:r>
              </a:p>
            </p:txBody>
          </p:sp>
          <p:sp>
            <p:nvSpPr>
              <p:cNvPr id="36" name="新月形 35"/>
              <p:cNvSpPr/>
              <p:nvPr/>
            </p:nvSpPr>
            <p:spPr>
              <a:xfrm rot="3501444">
                <a:off x="6705716" y="1531688"/>
                <a:ext cx="716410" cy="1693296"/>
              </a:xfrm>
              <a:prstGeom prst="moon">
                <a:avLst>
                  <a:gd name="adj" fmla="val 27473"/>
                </a:avLst>
              </a:prstGeom>
              <a:gradFill flip="none" rotWithShape="1">
                <a:gsLst>
                  <a:gs pos="69000">
                    <a:schemeClr val="bg1">
                      <a:alpha val="38000"/>
                    </a:schemeClr>
                  </a:gs>
                  <a:gs pos="0">
                    <a:schemeClr val="bg1">
                      <a:alpha val="0"/>
                      <a:lumMod val="91000"/>
                      <a:lumOff val="9000"/>
                    </a:schemeClr>
                  </a:gs>
                  <a:gs pos="35000">
                    <a:schemeClr val="bg1">
                      <a:lumMod val="96000"/>
                      <a:alpha val="7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7" name="新月形 36"/>
              <p:cNvSpPr/>
              <p:nvPr/>
            </p:nvSpPr>
            <p:spPr>
              <a:xfrm rot="8052732">
                <a:off x="7496574" y="3316039"/>
                <a:ext cx="716410" cy="1693296"/>
              </a:xfrm>
              <a:prstGeom prst="moon">
                <a:avLst>
                  <a:gd name="adj" fmla="val 27473"/>
                </a:avLst>
              </a:prstGeom>
              <a:gradFill flip="none" rotWithShape="1">
                <a:gsLst>
                  <a:gs pos="69000">
                    <a:schemeClr val="bg1">
                      <a:alpha val="38000"/>
                    </a:schemeClr>
                  </a:gs>
                  <a:gs pos="0">
                    <a:schemeClr val="bg1">
                      <a:alpha val="0"/>
                      <a:lumMod val="91000"/>
                      <a:lumOff val="9000"/>
                    </a:schemeClr>
                  </a:gs>
                  <a:gs pos="35000">
                    <a:schemeClr val="bg1">
                      <a:lumMod val="96000"/>
                      <a:alpha val="7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5" name="新月形 24"/>
            <p:cNvSpPr/>
            <p:nvPr/>
          </p:nvSpPr>
          <p:spPr>
            <a:xfrm rot="2512459">
              <a:off x="5070076" y="3361386"/>
              <a:ext cx="716410" cy="1513543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230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4"/>
          <p:cNvSpPr>
            <a:spLocks noChangeArrowheads="1"/>
          </p:cNvSpPr>
          <p:nvPr/>
        </p:nvSpPr>
        <p:spPr bwMode="gray">
          <a:xfrm>
            <a:off x="2389662" y="547001"/>
            <a:ext cx="1916610" cy="39654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83838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383838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AutoShape 64"/>
          <p:cNvSpPr>
            <a:spLocks noChangeArrowheads="1"/>
          </p:cNvSpPr>
          <p:nvPr/>
        </p:nvSpPr>
        <p:spPr bwMode="gray">
          <a:xfrm>
            <a:off x="4731297" y="547001"/>
            <a:ext cx="1916610" cy="39654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83838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383838">
                  <a:lumMod val="75000"/>
                  <a:lumOff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35697" y="3230347"/>
            <a:ext cx="5178693" cy="2219440"/>
            <a:chOff x="1835697" y="3826908"/>
            <a:chExt cx="5334000" cy="2286000"/>
          </a:xfrm>
        </p:grpSpPr>
        <p:sp>
          <p:nvSpPr>
            <p:cNvPr id="5" name="AutoShape 64"/>
            <p:cNvSpPr>
              <a:spLocks noChangeArrowheads="1"/>
            </p:cNvSpPr>
            <p:nvPr/>
          </p:nvSpPr>
          <p:spPr bwMode="gray">
            <a:xfrm rot="16200000">
              <a:off x="1124462" y="4723090"/>
              <a:ext cx="1974088" cy="408432"/>
            </a:xfrm>
            <a:prstGeom prst="roundRect">
              <a:avLst>
                <a:gd name="adj" fmla="val 0"/>
              </a:avLst>
            </a:prstGeom>
            <a:no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83838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副标题</a:t>
              </a:r>
              <a:endParaRPr kumimoji="0" lang="en-US" sz="1700" b="1" i="0" u="none" strike="noStrike" kern="0" cap="none" spc="0" normalizeH="0" baseline="0" noProof="0" dirty="0" smtClean="0">
                <a:ln>
                  <a:noFill/>
                </a:ln>
                <a:solidFill>
                  <a:srgbClr val="383838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392010" y="4021244"/>
              <a:ext cx="1974088" cy="1906016"/>
              <a:chOff x="2392010" y="4021244"/>
              <a:chExt cx="1974088" cy="1906016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2392010" y="4021244"/>
                <a:ext cx="1974088" cy="1906016"/>
              </a:xfrm>
              <a:prstGeom prst="rect">
                <a:avLst/>
              </a:prstGeom>
              <a:gradFill>
                <a:gsLst>
                  <a:gs pos="100000">
                    <a:srgbClr val="FF3300"/>
                  </a:gs>
                  <a:gs pos="0">
                    <a:srgbClr val="500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AutoShape 64"/>
              <p:cNvSpPr>
                <a:spLocks noChangeArrowheads="1"/>
              </p:cNvSpPr>
              <p:nvPr/>
            </p:nvSpPr>
            <p:spPr bwMode="gray">
              <a:xfrm>
                <a:off x="2737064" y="4427328"/>
                <a:ext cx="1284859" cy="1157224"/>
              </a:xfrm>
              <a:prstGeom prst="roundRect">
                <a:avLst>
                  <a:gd name="adj" fmla="val 0"/>
                </a:avLst>
              </a:prstGeom>
              <a:noFill/>
              <a:ln w="3810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3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740687" y="4021244"/>
              <a:ext cx="1974088" cy="1906016"/>
              <a:chOff x="4740687" y="4021244"/>
              <a:chExt cx="1974088" cy="1906016"/>
            </a:xfrm>
          </p:grpSpPr>
          <p:sp>
            <p:nvSpPr>
              <p:cNvPr id="9" name="Rectangle 11"/>
              <p:cNvSpPr/>
              <p:nvPr/>
            </p:nvSpPr>
            <p:spPr>
              <a:xfrm>
                <a:off x="4740687" y="4021244"/>
                <a:ext cx="1974088" cy="1906016"/>
              </a:xfrm>
              <a:prstGeom prst="rect">
                <a:avLst/>
              </a:prstGeom>
              <a:gradFill>
                <a:gsLst>
                  <a:gs pos="100000">
                    <a:srgbClr val="FF6600"/>
                  </a:gs>
                  <a:gs pos="0">
                    <a:srgbClr val="CC0066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AutoShape 64"/>
              <p:cNvSpPr>
                <a:spLocks noChangeArrowheads="1"/>
              </p:cNvSpPr>
              <p:nvPr/>
            </p:nvSpPr>
            <p:spPr bwMode="gray">
              <a:xfrm>
                <a:off x="5102172" y="4427328"/>
                <a:ext cx="1284859" cy="1157224"/>
              </a:xfrm>
              <a:prstGeom prst="roundRect">
                <a:avLst>
                  <a:gd name="adj" fmla="val 0"/>
                </a:avLst>
              </a:prstGeom>
              <a:noFill/>
              <a:ln w="3810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4</a:t>
                </a:r>
              </a:p>
            </p:txBody>
          </p:sp>
        </p:grpSp>
        <p:sp>
          <p:nvSpPr>
            <p:cNvPr id="8" name="Rounded Rectangle 25"/>
            <p:cNvSpPr/>
            <p:nvPr/>
          </p:nvSpPr>
          <p:spPr>
            <a:xfrm rot="16200000">
              <a:off x="3359697" y="2302908"/>
              <a:ext cx="2286000" cy="5334000"/>
            </a:xfrm>
            <a:prstGeom prst="roundRect">
              <a:avLst>
                <a:gd name="adj" fmla="val 5881"/>
              </a:avLst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35697" y="1014711"/>
            <a:ext cx="5178693" cy="2219440"/>
            <a:chOff x="1835697" y="1545506"/>
            <a:chExt cx="5334000" cy="2286000"/>
          </a:xfrm>
        </p:grpSpPr>
        <p:grpSp>
          <p:nvGrpSpPr>
            <p:cNvPr id="14" name="组合 13"/>
            <p:cNvGrpSpPr/>
            <p:nvPr/>
          </p:nvGrpSpPr>
          <p:grpSpPr>
            <a:xfrm>
              <a:off x="2392010" y="1737864"/>
              <a:ext cx="1974088" cy="1906016"/>
              <a:chOff x="2392010" y="1737864"/>
              <a:chExt cx="1974088" cy="1906016"/>
            </a:xfrm>
          </p:grpSpPr>
          <p:sp>
            <p:nvSpPr>
              <p:cNvPr id="20" name="Rectangle 9"/>
              <p:cNvSpPr/>
              <p:nvPr/>
            </p:nvSpPr>
            <p:spPr>
              <a:xfrm>
                <a:off x="2392010" y="1737864"/>
                <a:ext cx="1974088" cy="1906016"/>
              </a:xfrm>
              <a:prstGeom prst="rect">
                <a:avLst/>
              </a:prstGeom>
              <a:gradFill>
                <a:gsLst>
                  <a:gs pos="100000">
                    <a:srgbClr val="FF9933"/>
                  </a:gs>
                  <a:gs pos="0">
                    <a:srgbClr val="FF0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AutoShape 64"/>
              <p:cNvSpPr>
                <a:spLocks noChangeArrowheads="1"/>
              </p:cNvSpPr>
              <p:nvPr/>
            </p:nvSpPr>
            <p:spPr bwMode="gray">
              <a:xfrm>
                <a:off x="2720633" y="2146296"/>
                <a:ext cx="1284859" cy="1157224"/>
              </a:xfrm>
              <a:prstGeom prst="roundRect">
                <a:avLst>
                  <a:gd name="adj" fmla="val 0"/>
                </a:avLst>
              </a:prstGeom>
              <a:noFill/>
              <a:ln w="3810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1</a:t>
                </a:r>
                <a:endParaRPr kumimoji="0" lang="en-US" sz="10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738339" y="1737864"/>
              <a:ext cx="1974088" cy="1906016"/>
              <a:chOff x="4738339" y="1737864"/>
              <a:chExt cx="1974088" cy="1906016"/>
            </a:xfrm>
          </p:grpSpPr>
          <p:sp>
            <p:nvSpPr>
              <p:cNvPr id="18" name="Rectangle 8"/>
              <p:cNvSpPr/>
              <p:nvPr/>
            </p:nvSpPr>
            <p:spPr>
              <a:xfrm>
                <a:off x="4738339" y="1737864"/>
                <a:ext cx="1974088" cy="1906016"/>
              </a:xfrm>
              <a:prstGeom prst="rect">
                <a:avLst/>
              </a:prstGeom>
              <a:gradFill>
                <a:gsLst>
                  <a:gs pos="100000">
                    <a:srgbClr val="FF0000"/>
                  </a:gs>
                  <a:gs pos="50000">
                    <a:srgbClr val="C00000"/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AutoShape 64"/>
              <p:cNvSpPr>
                <a:spLocks noChangeArrowheads="1"/>
              </p:cNvSpPr>
              <p:nvPr/>
            </p:nvSpPr>
            <p:spPr bwMode="gray">
              <a:xfrm>
                <a:off x="5071657" y="2146296"/>
                <a:ext cx="1284859" cy="1157224"/>
              </a:xfrm>
              <a:prstGeom prst="roundRect">
                <a:avLst>
                  <a:gd name="adj" fmla="val 0"/>
                </a:avLst>
              </a:prstGeom>
              <a:noFill/>
              <a:ln w="3810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2</a:t>
                </a:r>
              </a:p>
            </p:txBody>
          </p:sp>
        </p:grpSp>
        <p:sp>
          <p:nvSpPr>
            <p:cNvPr id="16" name="AutoShape 64"/>
            <p:cNvSpPr>
              <a:spLocks noChangeArrowheads="1"/>
            </p:cNvSpPr>
            <p:nvPr/>
          </p:nvSpPr>
          <p:spPr bwMode="gray">
            <a:xfrm rot="16200000">
              <a:off x="1124462" y="2470225"/>
              <a:ext cx="1974088" cy="408432"/>
            </a:xfrm>
            <a:prstGeom prst="roundRect">
              <a:avLst>
                <a:gd name="adj" fmla="val 0"/>
              </a:avLst>
            </a:prstGeom>
            <a:no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83838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副标题</a:t>
              </a:r>
              <a:endParaRPr kumimoji="0" lang="en-US" sz="1700" b="1" i="0" u="none" strike="noStrike" kern="0" cap="none" spc="0" normalizeH="0" baseline="0" noProof="0" dirty="0" smtClean="0">
                <a:ln>
                  <a:noFill/>
                </a:ln>
                <a:solidFill>
                  <a:srgbClr val="383838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7" name="Rounded Rectangle 28"/>
            <p:cNvSpPr/>
            <p:nvPr/>
          </p:nvSpPr>
          <p:spPr>
            <a:xfrm rot="16200000">
              <a:off x="3359697" y="21506"/>
              <a:ext cx="2286000" cy="5334000"/>
            </a:xfrm>
            <a:prstGeom prst="roundRect">
              <a:avLst>
                <a:gd name="adj" fmla="val 5881"/>
              </a:avLst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2" name="Straight Connector 32"/>
          <p:cNvCxnSpPr/>
          <p:nvPr/>
        </p:nvCxnSpPr>
        <p:spPr>
          <a:xfrm>
            <a:off x="4499992" y="1014710"/>
            <a:ext cx="0" cy="4435078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rgbClr val="00B0F0">
                    <a:tint val="66000"/>
                    <a:satMod val="160000"/>
                    <a:alpha val="0"/>
                  </a:srgbClr>
                </a:gs>
                <a:gs pos="50000">
                  <a:srgbClr val="383838">
                    <a:lumMod val="40000"/>
                    <a:lumOff val="60000"/>
                  </a:srgbClr>
                </a:gs>
                <a:gs pos="100000">
                  <a:srgbClr val="00B0F0">
                    <a:tint val="23500"/>
                    <a:satMod val="160000"/>
                    <a:alpha val="0"/>
                  </a:srgbClr>
                </a:gs>
              </a:gsLst>
              <a:lin ang="0" scaled="0"/>
            </a:gra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49140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G:\S素材风暴素材\4-PPT模板\00_新建文件夹\images\015\图片\image 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416919" y="1155008"/>
            <a:ext cx="4419600" cy="3258410"/>
            <a:chOff x="1600200" y="1333500"/>
            <a:chExt cx="3263900" cy="2406354"/>
          </a:xfrm>
        </p:grpSpPr>
        <p:sp>
          <p:nvSpPr>
            <p:cNvPr id="2" name="矩形 1"/>
            <p:cNvSpPr/>
            <p:nvPr/>
          </p:nvSpPr>
          <p:spPr>
            <a:xfrm>
              <a:off x="1600200" y="1333500"/>
              <a:ext cx="3263900" cy="21336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4501" y="1440364"/>
              <a:ext cx="3018852" cy="19124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676400" y="3467100"/>
              <a:ext cx="3133153" cy="272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点击图片右键更换图片</a:t>
              </a:r>
              <a:endPara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2525" y="2171700"/>
            <a:ext cx="3429000" cy="2610857"/>
            <a:chOff x="1600200" y="1333500"/>
            <a:chExt cx="3263900" cy="2485149"/>
          </a:xfrm>
        </p:grpSpPr>
        <p:sp>
          <p:nvSpPr>
            <p:cNvPr id="15" name="矩形 14"/>
            <p:cNvSpPr/>
            <p:nvPr/>
          </p:nvSpPr>
          <p:spPr>
            <a:xfrm>
              <a:off x="1600200" y="1333500"/>
              <a:ext cx="3263900" cy="21336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31489" y="1440364"/>
              <a:ext cx="2984877" cy="19124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676400" y="3467100"/>
              <a:ext cx="3133153" cy="35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点击图片右键更换图片</a:t>
              </a:r>
              <a:endPara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22019" y="1967657"/>
            <a:ext cx="3429000" cy="2610857"/>
            <a:chOff x="1600200" y="1333500"/>
            <a:chExt cx="3263900" cy="2485149"/>
          </a:xfrm>
        </p:grpSpPr>
        <p:sp>
          <p:nvSpPr>
            <p:cNvPr id="19" name="矩形 18"/>
            <p:cNvSpPr/>
            <p:nvPr/>
          </p:nvSpPr>
          <p:spPr>
            <a:xfrm>
              <a:off x="1600200" y="1333500"/>
              <a:ext cx="3263900" cy="21336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08208" y="1440364"/>
              <a:ext cx="2831438" cy="19124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676400" y="3467100"/>
              <a:ext cx="3133153" cy="35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点击图片右键更换图片</a:t>
              </a:r>
              <a:endPara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80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620245"/>
            <a:ext cx="15696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此处添加标题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此处添加文字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70722" y="1057300"/>
            <a:ext cx="3527301" cy="1492297"/>
            <a:chOff x="1342730" y="546053"/>
            <a:chExt cx="3527301" cy="1492297"/>
          </a:xfrm>
        </p:grpSpPr>
        <p:sp>
          <p:nvSpPr>
            <p:cNvPr id="4" name="饼形 3"/>
            <p:cNvSpPr/>
            <p:nvPr/>
          </p:nvSpPr>
          <p:spPr>
            <a:xfrm rot="18000000">
              <a:off x="2509367" y="603141"/>
              <a:ext cx="1118976" cy="1029715"/>
            </a:xfrm>
            <a:prstGeom prst="pie">
              <a:avLst>
                <a:gd name="adj1" fmla="val 14391128"/>
                <a:gd name="adj2" fmla="val 16989792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800000" flipV="1">
              <a:off x="1342730" y="970921"/>
              <a:ext cx="2437183" cy="147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右箭头 4"/>
            <p:cNvSpPr/>
            <p:nvPr/>
          </p:nvSpPr>
          <p:spPr>
            <a:xfrm rot="2510246">
              <a:off x="2626644" y="546053"/>
              <a:ext cx="2243387" cy="1455537"/>
            </a:xfrm>
            <a:custGeom>
              <a:avLst/>
              <a:gdLst>
                <a:gd name="connsiteX0" fmla="*/ 0 w 1475967"/>
                <a:gd name="connsiteY0" fmla="*/ 363884 h 1455537"/>
                <a:gd name="connsiteX1" fmla="*/ 748199 w 1475967"/>
                <a:gd name="connsiteY1" fmla="*/ 363884 h 1455537"/>
                <a:gd name="connsiteX2" fmla="*/ 748199 w 1475967"/>
                <a:gd name="connsiteY2" fmla="*/ 0 h 1455537"/>
                <a:gd name="connsiteX3" fmla="*/ 1475967 w 1475967"/>
                <a:gd name="connsiteY3" fmla="*/ 727769 h 1455537"/>
                <a:gd name="connsiteX4" fmla="*/ 748199 w 1475967"/>
                <a:gd name="connsiteY4" fmla="*/ 1455537 h 1455537"/>
                <a:gd name="connsiteX5" fmla="*/ 748199 w 1475967"/>
                <a:gd name="connsiteY5" fmla="*/ 1091653 h 1455537"/>
                <a:gd name="connsiteX6" fmla="*/ 0 w 1475967"/>
                <a:gd name="connsiteY6" fmla="*/ 1091653 h 1455537"/>
                <a:gd name="connsiteX7" fmla="*/ 0 w 1475967"/>
                <a:gd name="connsiteY7" fmla="*/ 363884 h 1455537"/>
                <a:gd name="connsiteX0" fmla="*/ 762655 w 2238622"/>
                <a:gd name="connsiteY0" fmla="*/ 363884 h 1455537"/>
                <a:gd name="connsiteX1" fmla="*/ 1510854 w 2238622"/>
                <a:gd name="connsiteY1" fmla="*/ 363884 h 1455537"/>
                <a:gd name="connsiteX2" fmla="*/ 1510854 w 2238622"/>
                <a:gd name="connsiteY2" fmla="*/ 0 h 1455537"/>
                <a:gd name="connsiteX3" fmla="*/ 2238622 w 2238622"/>
                <a:gd name="connsiteY3" fmla="*/ 727769 h 1455537"/>
                <a:gd name="connsiteX4" fmla="*/ 1510854 w 2238622"/>
                <a:gd name="connsiteY4" fmla="*/ 1455537 h 1455537"/>
                <a:gd name="connsiteX5" fmla="*/ 1510854 w 2238622"/>
                <a:gd name="connsiteY5" fmla="*/ 1091653 h 1455537"/>
                <a:gd name="connsiteX6" fmla="*/ 0 w 2238622"/>
                <a:gd name="connsiteY6" fmla="*/ 1058508 h 1455537"/>
                <a:gd name="connsiteX7" fmla="*/ 762655 w 2238622"/>
                <a:gd name="connsiteY7" fmla="*/ 363884 h 1455537"/>
                <a:gd name="connsiteX0" fmla="*/ 767420 w 2243387"/>
                <a:gd name="connsiteY0" fmla="*/ 363884 h 1455537"/>
                <a:gd name="connsiteX1" fmla="*/ 1515619 w 2243387"/>
                <a:gd name="connsiteY1" fmla="*/ 363884 h 1455537"/>
                <a:gd name="connsiteX2" fmla="*/ 1515619 w 2243387"/>
                <a:gd name="connsiteY2" fmla="*/ 0 h 1455537"/>
                <a:gd name="connsiteX3" fmla="*/ 2243387 w 2243387"/>
                <a:gd name="connsiteY3" fmla="*/ 727769 h 1455537"/>
                <a:gd name="connsiteX4" fmla="*/ 1515619 w 2243387"/>
                <a:gd name="connsiteY4" fmla="*/ 1455537 h 1455537"/>
                <a:gd name="connsiteX5" fmla="*/ 1515619 w 2243387"/>
                <a:gd name="connsiteY5" fmla="*/ 1091653 h 1455537"/>
                <a:gd name="connsiteX6" fmla="*/ 0 w 2243387"/>
                <a:gd name="connsiteY6" fmla="*/ 1053186 h 1455537"/>
                <a:gd name="connsiteX7" fmla="*/ 767420 w 2243387"/>
                <a:gd name="connsiteY7" fmla="*/ 363884 h 145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3387" h="1455537">
                  <a:moveTo>
                    <a:pt x="767420" y="363884"/>
                  </a:moveTo>
                  <a:lnTo>
                    <a:pt x="1515619" y="363884"/>
                  </a:lnTo>
                  <a:lnTo>
                    <a:pt x="1515619" y="0"/>
                  </a:lnTo>
                  <a:lnTo>
                    <a:pt x="2243387" y="727769"/>
                  </a:lnTo>
                  <a:lnTo>
                    <a:pt x="1515619" y="1455537"/>
                  </a:lnTo>
                  <a:lnTo>
                    <a:pt x="1515619" y="1091653"/>
                  </a:lnTo>
                  <a:lnTo>
                    <a:pt x="0" y="1053186"/>
                  </a:lnTo>
                  <a:lnTo>
                    <a:pt x="767420" y="3638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81027" y="771550"/>
              <a:ext cx="1336526" cy="1266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268229" y="1057300"/>
            <a:ext cx="3537527" cy="1492297"/>
            <a:chOff x="4340237" y="546053"/>
            <a:chExt cx="3537527" cy="1492297"/>
          </a:xfrm>
        </p:grpSpPr>
        <p:sp>
          <p:nvSpPr>
            <p:cNvPr id="9" name="饼形 8"/>
            <p:cNvSpPr/>
            <p:nvPr/>
          </p:nvSpPr>
          <p:spPr>
            <a:xfrm rot="3600000" flipH="1">
              <a:off x="5581925" y="603141"/>
              <a:ext cx="1118976" cy="1029715"/>
            </a:xfrm>
            <a:prstGeom prst="pie">
              <a:avLst>
                <a:gd name="adj1" fmla="val 14391128"/>
                <a:gd name="adj2" fmla="val 16989792"/>
              </a:avLst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800000" flipV="1">
              <a:off x="5440581" y="973303"/>
              <a:ext cx="2437183" cy="147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右箭头 4"/>
            <p:cNvSpPr/>
            <p:nvPr/>
          </p:nvSpPr>
          <p:spPr>
            <a:xfrm rot="19089754" flipH="1">
              <a:off x="4340237" y="546053"/>
              <a:ext cx="2243387" cy="1455537"/>
            </a:xfrm>
            <a:custGeom>
              <a:avLst/>
              <a:gdLst>
                <a:gd name="connsiteX0" fmla="*/ 0 w 1475967"/>
                <a:gd name="connsiteY0" fmla="*/ 363884 h 1455537"/>
                <a:gd name="connsiteX1" fmla="*/ 748199 w 1475967"/>
                <a:gd name="connsiteY1" fmla="*/ 363884 h 1455537"/>
                <a:gd name="connsiteX2" fmla="*/ 748199 w 1475967"/>
                <a:gd name="connsiteY2" fmla="*/ 0 h 1455537"/>
                <a:gd name="connsiteX3" fmla="*/ 1475967 w 1475967"/>
                <a:gd name="connsiteY3" fmla="*/ 727769 h 1455537"/>
                <a:gd name="connsiteX4" fmla="*/ 748199 w 1475967"/>
                <a:gd name="connsiteY4" fmla="*/ 1455537 h 1455537"/>
                <a:gd name="connsiteX5" fmla="*/ 748199 w 1475967"/>
                <a:gd name="connsiteY5" fmla="*/ 1091653 h 1455537"/>
                <a:gd name="connsiteX6" fmla="*/ 0 w 1475967"/>
                <a:gd name="connsiteY6" fmla="*/ 1091653 h 1455537"/>
                <a:gd name="connsiteX7" fmla="*/ 0 w 1475967"/>
                <a:gd name="connsiteY7" fmla="*/ 363884 h 1455537"/>
                <a:gd name="connsiteX0" fmla="*/ 762655 w 2238622"/>
                <a:gd name="connsiteY0" fmla="*/ 363884 h 1455537"/>
                <a:gd name="connsiteX1" fmla="*/ 1510854 w 2238622"/>
                <a:gd name="connsiteY1" fmla="*/ 363884 h 1455537"/>
                <a:gd name="connsiteX2" fmla="*/ 1510854 w 2238622"/>
                <a:gd name="connsiteY2" fmla="*/ 0 h 1455537"/>
                <a:gd name="connsiteX3" fmla="*/ 2238622 w 2238622"/>
                <a:gd name="connsiteY3" fmla="*/ 727769 h 1455537"/>
                <a:gd name="connsiteX4" fmla="*/ 1510854 w 2238622"/>
                <a:gd name="connsiteY4" fmla="*/ 1455537 h 1455537"/>
                <a:gd name="connsiteX5" fmla="*/ 1510854 w 2238622"/>
                <a:gd name="connsiteY5" fmla="*/ 1091653 h 1455537"/>
                <a:gd name="connsiteX6" fmla="*/ 0 w 2238622"/>
                <a:gd name="connsiteY6" fmla="*/ 1058508 h 1455537"/>
                <a:gd name="connsiteX7" fmla="*/ 762655 w 2238622"/>
                <a:gd name="connsiteY7" fmla="*/ 363884 h 1455537"/>
                <a:gd name="connsiteX0" fmla="*/ 767420 w 2243387"/>
                <a:gd name="connsiteY0" fmla="*/ 363884 h 1455537"/>
                <a:gd name="connsiteX1" fmla="*/ 1515619 w 2243387"/>
                <a:gd name="connsiteY1" fmla="*/ 363884 h 1455537"/>
                <a:gd name="connsiteX2" fmla="*/ 1515619 w 2243387"/>
                <a:gd name="connsiteY2" fmla="*/ 0 h 1455537"/>
                <a:gd name="connsiteX3" fmla="*/ 2243387 w 2243387"/>
                <a:gd name="connsiteY3" fmla="*/ 727769 h 1455537"/>
                <a:gd name="connsiteX4" fmla="*/ 1515619 w 2243387"/>
                <a:gd name="connsiteY4" fmla="*/ 1455537 h 1455537"/>
                <a:gd name="connsiteX5" fmla="*/ 1515619 w 2243387"/>
                <a:gd name="connsiteY5" fmla="*/ 1091653 h 1455537"/>
                <a:gd name="connsiteX6" fmla="*/ 0 w 2243387"/>
                <a:gd name="connsiteY6" fmla="*/ 1053186 h 1455537"/>
                <a:gd name="connsiteX7" fmla="*/ 767420 w 2243387"/>
                <a:gd name="connsiteY7" fmla="*/ 363884 h 145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3387" h="1455537">
                  <a:moveTo>
                    <a:pt x="767420" y="363884"/>
                  </a:moveTo>
                  <a:lnTo>
                    <a:pt x="1515619" y="363884"/>
                  </a:lnTo>
                  <a:lnTo>
                    <a:pt x="1515619" y="0"/>
                  </a:lnTo>
                  <a:lnTo>
                    <a:pt x="2243387" y="727769"/>
                  </a:lnTo>
                  <a:lnTo>
                    <a:pt x="1515619" y="1455537"/>
                  </a:lnTo>
                  <a:lnTo>
                    <a:pt x="1515619" y="1091653"/>
                  </a:lnTo>
                  <a:lnTo>
                    <a:pt x="0" y="1053186"/>
                  </a:lnTo>
                  <a:lnTo>
                    <a:pt x="767420" y="3638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4969259" y="771550"/>
              <a:ext cx="1336526" cy="1266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261792" y="3791270"/>
            <a:ext cx="3536231" cy="1482078"/>
            <a:chOff x="1333800" y="3280023"/>
            <a:chExt cx="3536231" cy="1482078"/>
          </a:xfrm>
        </p:grpSpPr>
        <p:sp>
          <p:nvSpPr>
            <p:cNvPr id="14" name="饼形 13"/>
            <p:cNvSpPr/>
            <p:nvPr/>
          </p:nvSpPr>
          <p:spPr>
            <a:xfrm rot="3600000" flipV="1">
              <a:off x="2509367" y="3675298"/>
              <a:ext cx="1118976" cy="1029715"/>
            </a:xfrm>
            <a:prstGeom prst="pie">
              <a:avLst>
                <a:gd name="adj1" fmla="val 14391128"/>
                <a:gd name="adj2" fmla="val 16989792"/>
              </a:avLst>
            </a:prstGeom>
            <a:gradFill flip="none" rotWithShape="1">
              <a:gsLst>
                <a:gs pos="0">
                  <a:srgbClr val="990000"/>
                </a:gs>
                <a:gs pos="50000">
                  <a:srgbClr val="CC0066"/>
                </a:gs>
                <a:gs pos="100000">
                  <a:srgbClr val="CC0066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800000">
              <a:off x="1333800" y="4188295"/>
              <a:ext cx="2437183" cy="147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右箭头 4"/>
            <p:cNvSpPr/>
            <p:nvPr/>
          </p:nvSpPr>
          <p:spPr>
            <a:xfrm rot="19089754" flipV="1">
              <a:off x="2626644" y="3306564"/>
              <a:ext cx="2243387" cy="1455537"/>
            </a:xfrm>
            <a:custGeom>
              <a:avLst/>
              <a:gdLst>
                <a:gd name="connsiteX0" fmla="*/ 0 w 1475967"/>
                <a:gd name="connsiteY0" fmla="*/ 363884 h 1455537"/>
                <a:gd name="connsiteX1" fmla="*/ 748199 w 1475967"/>
                <a:gd name="connsiteY1" fmla="*/ 363884 h 1455537"/>
                <a:gd name="connsiteX2" fmla="*/ 748199 w 1475967"/>
                <a:gd name="connsiteY2" fmla="*/ 0 h 1455537"/>
                <a:gd name="connsiteX3" fmla="*/ 1475967 w 1475967"/>
                <a:gd name="connsiteY3" fmla="*/ 727769 h 1455537"/>
                <a:gd name="connsiteX4" fmla="*/ 748199 w 1475967"/>
                <a:gd name="connsiteY4" fmla="*/ 1455537 h 1455537"/>
                <a:gd name="connsiteX5" fmla="*/ 748199 w 1475967"/>
                <a:gd name="connsiteY5" fmla="*/ 1091653 h 1455537"/>
                <a:gd name="connsiteX6" fmla="*/ 0 w 1475967"/>
                <a:gd name="connsiteY6" fmla="*/ 1091653 h 1455537"/>
                <a:gd name="connsiteX7" fmla="*/ 0 w 1475967"/>
                <a:gd name="connsiteY7" fmla="*/ 363884 h 1455537"/>
                <a:gd name="connsiteX0" fmla="*/ 762655 w 2238622"/>
                <a:gd name="connsiteY0" fmla="*/ 363884 h 1455537"/>
                <a:gd name="connsiteX1" fmla="*/ 1510854 w 2238622"/>
                <a:gd name="connsiteY1" fmla="*/ 363884 h 1455537"/>
                <a:gd name="connsiteX2" fmla="*/ 1510854 w 2238622"/>
                <a:gd name="connsiteY2" fmla="*/ 0 h 1455537"/>
                <a:gd name="connsiteX3" fmla="*/ 2238622 w 2238622"/>
                <a:gd name="connsiteY3" fmla="*/ 727769 h 1455537"/>
                <a:gd name="connsiteX4" fmla="*/ 1510854 w 2238622"/>
                <a:gd name="connsiteY4" fmla="*/ 1455537 h 1455537"/>
                <a:gd name="connsiteX5" fmla="*/ 1510854 w 2238622"/>
                <a:gd name="connsiteY5" fmla="*/ 1091653 h 1455537"/>
                <a:gd name="connsiteX6" fmla="*/ 0 w 2238622"/>
                <a:gd name="connsiteY6" fmla="*/ 1058508 h 1455537"/>
                <a:gd name="connsiteX7" fmla="*/ 762655 w 2238622"/>
                <a:gd name="connsiteY7" fmla="*/ 363884 h 1455537"/>
                <a:gd name="connsiteX0" fmla="*/ 767420 w 2243387"/>
                <a:gd name="connsiteY0" fmla="*/ 363884 h 1455537"/>
                <a:gd name="connsiteX1" fmla="*/ 1515619 w 2243387"/>
                <a:gd name="connsiteY1" fmla="*/ 363884 h 1455537"/>
                <a:gd name="connsiteX2" fmla="*/ 1515619 w 2243387"/>
                <a:gd name="connsiteY2" fmla="*/ 0 h 1455537"/>
                <a:gd name="connsiteX3" fmla="*/ 2243387 w 2243387"/>
                <a:gd name="connsiteY3" fmla="*/ 727769 h 1455537"/>
                <a:gd name="connsiteX4" fmla="*/ 1515619 w 2243387"/>
                <a:gd name="connsiteY4" fmla="*/ 1455537 h 1455537"/>
                <a:gd name="connsiteX5" fmla="*/ 1515619 w 2243387"/>
                <a:gd name="connsiteY5" fmla="*/ 1091653 h 1455537"/>
                <a:gd name="connsiteX6" fmla="*/ 0 w 2243387"/>
                <a:gd name="connsiteY6" fmla="*/ 1053186 h 1455537"/>
                <a:gd name="connsiteX7" fmla="*/ 767420 w 2243387"/>
                <a:gd name="connsiteY7" fmla="*/ 363884 h 145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3387" h="1455537">
                  <a:moveTo>
                    <a:pt x="767420" y="363884"/>
                  </a:moveTo>
                  <a:lnTo>
                    <a:pt x="1515619" y="363884"/>
                  </a:lnTo>
                  <a:lnTo>
                    <a:pt x="1515619" y="0"/>
                  </a:lnTo>
                  <a:lnTo>
                    <a:pt x="2243387" y="727769"/>
                  </a:lnTo>
                  <a:lnTo>
                    <a:pt x="1515619" y="1455537"/>
                  </a:lnTo>
                  <a:lnTo>
                    <a:pt x="1515619" y="1091653"/>
                  </a:lnTo>
                  <a:lnTo>
                    <a:pt x="0" y="1053186"/>
                  </a:lnTo>
                  <a:lnTo>
                    <a:pt x="767420" y="3638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1111C"/>
                </a:gs>
                <a:gs pos="50000">
                  <a:srgbClr val="CC0066"/>
                </a:gs>
                <a:gs pos="100000">
                  <a:srgbClr val="CC006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2881027" y="3280023"/>
              <a:ext cx="1336526" cy="1266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268229" y="3791270"/>
            <a:ext cx="3537237" cy="1482078"/>
            <a:chOff x="4340237" y="3280023"/>
            <a:chExt cx="3537237" cy="1482078"/>
          </a:xfrm>
        </p:grpSpPr>
        <p:sp>
          <p:nvSpPr>
            <p:cNvPr id="19" name="饼形 18"/>
            <p:cNvSpPr/>
            <p:nvPr/>
          </p:nvSpPr>
          <p:spPr>
            <a:xfrm rot="18000000" flipH="1" flipV="1">
              <a:off x="5581925" y="3675298"/>
              <a:ext cx="1118976" cy="1029715"/>
            </a:xfrm>
            <a:prstGeom prst="pie">
              <a:avLst>
                <a:gd name="adj1" fmla="val 14391128"/>
                <a:gd name="adj2" fmla="val 16989792"/>
              </a:avLst>
            </a:prstGeom>
            <a:gradFill flip="none" rotWithShape="1">
              <a:gsLst>
                <a:gs pos="0">
                  <a:srgbClr val="360000"/>
                </a:gs>
                <a:gs pos="50000">
                  <a:srgbClr val="C00000"/>
                </a:gs>
                <a:gs pos="100000">
                  <a:srgbClr val="FF0000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800000">
              <a:off x="5440291" y="4188295"/>
              <a:ext cx="2437183" cy="147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右箭头 4"/>
            <p:cNvSpPr/>
            <p:nvPr/>
          </p:nvSpPr>
          <p:spPr>
            <a:xfrm rot="2510246" flipH="1" flipV="1">
              <a:off x="4340237" y="3306564"/>
              <a:ext cx="2243387" cy="1455537"/>
            </a:xfrm>
            <a:custGeom>
              <a:avLst/>
              <a:gdLst>
                <a:gd name="connsiteX0" fmla="*/ 0 w 1475967"/>
                <a:gd name="connsiteY0" fmla="*/ 363884 h 1455537"/>
                <a:gd name="connsiteX1" fmla="*/ 748199 w 1475967"/>
                <a:gd name="connsiteY1" fmla="*/ 363884 h 1455537"/>
                <a:gd name="connsiteX2" fmla="*/ 748199 w 1475967"/>
                <a:gd name="connsiteY2" fmla="*/ 0 h 1455537"/>
                <a:gd name="connsiteX3" fmla="*/ 1475967 w 1475967"/>
                <a:gd name="connsiteY3" fmla="*/ 727769 h 1455537"/>
                <a:gd name="connsiteX4" fmla="*/ 748199 w 1475967"/>
                <a:gd name="connsiteY4" fmla="*/ 1455537 h 1455537"/>
                <a:gd name="connsiteX5" fmla="*/ 748199 w 1475967"/>
                <a:gd name="connsiteY5" fmla="*/ 1091653 h 1455537"/>
                <a:gd name="connsiteX6" fmla="*/ 0 w 1475967"/>
                <a:gd name="connsiteY6" fmla="*/ 1091653 h 1455537"/>
                <a:gd name="connsiteX7" fmla="*/ 0 w 1475967"/>
                <a:gd name="connsiteY7" fmla="*/ 363884 h 1455537"/>
                <a:gd name="connsiteX0" fmla="*/ 762655 w 2238622"/>
                <a:gd name="connsiteY0" fmla="*/ 363884 h 1455537"/>
                <a:gd name="connsiteX1" fmla="*/ 1510854 w 2238622"/>
                <a:gd name="connsiteY1" fmla="*/ 363884 h 1455537"/>
                <a:gd name="connsiteX2" fmla="*/ 1510854 w 2238622"/>
                <a:gd name="connsiteY2" fmla="*/ 0 h 1455537"/>
                <a:gd name="connsiteX3" fmla="*/ 2238622 w 2238622"/>
                <a:gd name="connsiteY3" fmla="*/ 727769 h 1455537"/>
                <a:gd name="connsiteX4" fmla="*/ 1510854 w 2238622"/>
                <a:gd name="connsiteY4" fmla="*/ 1455537 h 1455537"/>
                <a:gd name="connsiteX5" fmla="*/ 1510854 w 2238622"/>
                <a:gd name="connsiteY5" fmla="*/ 1091653 h 1455537"/>
                <a:gd name="connsiteX6" fmla="*/ 0 w 2238622"/>
                <a:gd name="connsiteY6" fmla="*/ 1058508 h 1455537"/>
                <a:gd name="connsiteX7" fmla="*/ 762655 w 2238622"/>
                <a:gd name="connsiteY7" fmla="*/ 363884 h 1455537"/>
                <a:gd name="connsiteX0" fmla="*/ 767420 w 2243387"/>
                <a:gd name="connsiteY0" fmla="*/ 363884 h 1455537"/>
                <a:gd name="connsiteX1" fmla="*/ 1515619 w 2243387"/>
                <a:gd name="connsiteY1" fmla="*/ 363884 h 1455537"/>
                <a:gd name="connsiteX2" fmla="*/ 1515619 w 2243387"/>
                <a:gd name="connsiteY2" fmla="*/ 0 h 1455537"/>
                <a:gd name="connsiteX3" fmla="*/ 2243387 w 2243387"/>
                <a:gd name="connsiteY3" fmla="*/ 727769 h 1455537"/>
                <a:gd name="connsiteX4" fmla="*/ 1515619 w 2243387"/>
                <a:gd name="connsiteY4" fmla="*/ 1455537 h 1455537"/>
                <a:gd name="connsiteX5" fmla="*/ 1515619 w 2243387"/>
                <a:gd name="connsiteY5" fmla="*/ 1091653 h 1455537"/>
                <a:gd name="connsiteX6" fmla="*/ 0 w 2243387"/>
                <a:gd name="connsiteY6" fmla="*/ 1053186 h 1455537"/>
                <a:gd name="connsiteX7" fmla="*/ 767420 w 2243387"/>
                <a:gd name="connsiteY7" fmla="*/ 363884 h 145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3387" h="1455537">
                  <a:moveTo>
                    <a:pt x="767420" y="363884"/>
                  </a:moveTo>
                  <a:lnTo>
                    <a:pt x="1515619" y="363884"/>
                  </a:lnTo>
                  <a:lnTo>
                    <a:pt x="1515619" y="0"/>
                  </a:lnTo>
                  <a:lnTo>
                    <a:pt x="2243387" y="727769"/>
                  </a:lnTo>
                  <a:lnTo>
                    <a:pt x="1515619" y="1455537"/>
                  </a:lnTo>
                  <a:lnTo>
                    <a:pt x="1515619" y="1091653"/>
                  </a:lnTo>
                  <a:lnTo>
                    <a:pt x="0" y="1053186"/>
                  </a:lnTo>
                  <a:lnTo>
                    <a:pt x="767420" y="3638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40000"/>
                </a:gs>
                <a:gs pos="50000">
                  <a:srgbClr val="FF0000"/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 flipV="1">
              <a:off x="4969259" y="3280023"/>
              <a:ext cx="1336526" cy="1266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6602740" y="1620245"/>
            <a:ext cx="15696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此处添加标题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此处添加文字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3568" y="3155005"/>
            <a:ext cx="15696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此处添加标题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此处添加文字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此处添加文字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02740" y="3155005"/>
            <a:ext cx="15696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此处添加标题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此处添加文字</a:t>
            </a: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此处添加文字</a:t>
            </a:r>
          </a:p>
        </p:txBody>
      </p:sp>
      <p:sp>
        <p:nvSpPr>
          <p:cNvPr id="26" name="矩形 25"/>
          <p:cNvSpPr/>
          <p:nvPr/>
        </p:nvSpPr>
        <p:spPr>
          <a:xfrm>
            <a:off x="3679424" y="289668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71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00"/>
                            </p:stCondLst>
                            <p:childTnLst>
                              <p:par>
                                <p:cTn id="4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92150" y="1116930"/>
            <a:ext cx="7696200" cy="4260850"/>
            <a:chOff x="0" y="0"/>
            <a:chExt cx="5040" cy="2906"/>
          </a:xfrm>
        </p:grpSpPr>
        <p:sp>
          <p:nvSpPr>
            <p:cNvPr id="3" name="Line 2"/>
            <p:cNvSpPr>
              <a:spLocks noChangeShapeType="1"/>
            </p:cNvSpPr>
            <p:nvPr/>
          </p:nvSpPr>
          <p:spPr bwMode="auto">
            <a:xfrm>
              <a:off x="2541" y="1500"/>
              <a:ext cx="0" cy="754"/>
            </a:xfrm>
            <a:prstGeom prst="line">
              <a:avLst/>
            </a:prstGeom>
            <a:noFill/>
            <a:ln w="19050" cap="rnd" cmpd="sng">
              <a:solidFill>
                <a:srgbClr val="B2B2B2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WordArt 3"/>
            <p:cNvSpPr>
              <a:spLocks noChangeArrowheads="1" noChangeShapeType="1" noTextEdit="1"/>
            </p:cNvSpPr>
            <p:nvPr/>
          </p:nvSpPr>
          <p:spPr bwMode="auto">
            <a:xfrm>
              <a:off x="1998" y="38"/>
              <a:ext cx="1088" cy="1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双击添加标题文字</a:t>
              </a: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 rot="10800000">
              <a:off x="1845" y="2296"/>
              <a:ext cx="1394" cy="610"/>
            </a:xfrm>
            <a:prstGeom prst="roundRect">
              <a:avLst>
                <a:gd name="adj" fmla="val 6171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C0C0C0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72" y="1979"/>
              <a:ext cx="4890" cy="610"/>
              <a:chOff x="0" y="0"/>
              <a:chExt cx="4890" cy="610"/>
            </a:xfrm>
          </p:grpSpPr>
          <p:sp>
            <p:nvSpPr>
              <p:cNvPr id="26" name="AutoShape 4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394" cy="610"/>
              </a:xfrm>
              <a:prstGeom prst="roundRect">
                <a:avLst>
                  <a:gd name="adj" fmla="val 6171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 w="9525" cmpd="sng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单击此处添加段落文字内容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单击此处添加段落文字内容</a:t>
                </a:r>
              </a:p>
            </p:txBody>
          </p:sp>
          <p:sp>
            <p:nvSpPr>
              <p:cNvPr id="27" name="AutoShape 6"/>
              <p:cNvSpPr>
                <a:spLocks noChangeArrowheads="1"/>
              </p:cNvSpPr>
              <p:nvPr/>
            </p:nvSpPr>
            <p:spPr bwMode="auto">
              <a:xfrm rot="10800000">
                <a:off x="3496" y="0"/>
                <a:ext cx="1394" cy="610"/>
              </a:xfrm>
              <a:prstGeom prst="roundRect">
                <a:avLst>
                  <a:gd name="adj" fmla="val 6171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 w="9525" cmpd="sng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单击此处添加段落文字内容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单击此处添加段落文字内容</a:t>
                </a:r>
              </a:p>
            </p:txBody>
          </p:sp>
        </p:grp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488" y="139"/>
              <a:ext cx="2107" cy="250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84999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1466" y="0"/>
              <a:ext cx="2151" cy="320"/>
            </a:xfrm>
            <a:prstGeom prst="roundRect">
              <a:avLst>
                <a:gd name="adj" fmla="val 24375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36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单击添加标题文字</a:t>
              </a: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789" y="1319"/>
              <a:ext cx="1504" cy="222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84999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AutoShape 10"/>
            <p:cNvSpPr>
              <a:spLocks noChangeArrowheads="1"/>
            </p:cNvSpPr>
            <p:nvPr/>
          </p:nvSpPr>
          <p:spPr bwMode="auto">
            <a:xfrm>
              <a:off x="1773" y="1180"/>
              <a:ext cx="1536" cy="284"/>
            </a:xfrm>
            <a:prstGeom prst="roundRect">
              <a:avLst>
                <a:gd name="adj" fmla="val 2253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33333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单击添加标题文字</a:t>
              </a:r>
            </a:p>
          </p:txBody>
        </p:sp>
        <p:grpSp>
          <p:nvGrpSpPr>
            <p:cNvPr id="11" name="Group 13"/>
            <p:cNvGrpSpPr>
              <a:grpSpLocks/>
            </p:cNvGrpSpPr>
            <p:nvPr/>
          </p:nvGrpSpPr>
          <p:grpSpPr bwMode="auto">
            <a:xfrm>
              <a:off x="0" y="940"/>
              <a:ext cx="5040" cy="374"/>
              <a:chOff x="0" y="0"/>
              <a:chExt cx="5040" cy="374"/>
            </a:xfrm>
          </p:grpSpPr>
          <p:sp>
            <p:nvSpPr>
              <p:cNvPr id="22" name="Rectangle 11"/>
              <p:cNvSpPr>
                <a:spLocks noChangeArrowheads="1"/>
              </p:cNvSpPr>
              <p:nvPr/>
            </p:nvSpPr>
            <p:spPr bwMode="auto">
              <a:xfrm>
                <a:off x="17" y="152"/>
                <a:ext cx="1504" cy="222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84999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AutoShap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6" cy="284"/>
              </a:xfrm>
              <a:prstGeom prst="roundRect">
                <a:avLst>
                  <a:gd name="adj" fmla="val 22537"/>
                </a:avLst>
              </a:prstGeom>
              <a:gradFill rotWithShape="1">
                <a:gsLst>
                  <a:gs pos="0">
                    <a:srgbClr val="B2B2B2"/>
                  </a:gs>
                  <a:gs pos="100000">
                    <a:srgbClr val="3333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单击添加标题文字</a:t>
                </a:r>
              </a:p>
            </p:txBody>
          </p:sp>
          <p:sp>
            <p:nvSpPr>
              <p:cNvPr id="24" name="Rectangle 13"/>
              <p:cNvSpPr>
                <a:spLocks noChangeArrowheads="1"/>
              </p:cNvSpPr>
              <p:nvPr/>
            </p:nvSpPr>
            <p:spPr bwMode="auto">
              <a:xfrm>
                <a:off x="3521" y="152"/>
                <a:ext cx="1504" cy="222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84999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AutoShape 14"/>
              <p:cNvSpPr>
                <a:spLocks noChangeArrowheads="1"/>
              </p:cNvSpPr>
              <p:nvPr/>
            </p:nvSpPr>
            <p:spPr bwMode="auto">
              <a:xfrm>
                <a:off x="3504" y="0"/>
                <a:ext cx="1536" cy="284"/>
              </a:xfrm>
              <a:prstGeom prst="roundRect">
                <a:avLst>
                  <a:gd name="adj" fmla="val 23944"/>
                </a:avLst>
              </a:prstGeom>
              <a:gradFill rotWithShape="1">
                <a:gsLst>
                  <a:gs pos="0">
                    <a:srgbClr val="B2B2B2"/>
                  </a:gs>
                  <a:gs pos="100000">
                    <a:srgbClr val="3333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单击添加标题文字</a:t>
                </a: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794" y="1727"/>
              <a:ext cx="3492" cy="227"/>
              <a:chOff x="0" y="0"/>
              <a:chExt cx="3492" cy="227"/>
            </a:xfrm>
          </p:grpSpPr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3492" cy="0"/>
              </a:xfrm>
              <a:prstGeom prst="line">
                <a:avLst/>
              </a:prstGeom>
              <a:noFill/>
              <a:ln w="19050" cap="rnd" cmpd="sng">
                <a:solidFill>
                  <a:srgbClr val="B2B2B2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227"/>
              </a:xfrm>
              <a:prstGeom prst="line">
                <a:avLst/>
              </a:prstGeom>
              <a:noFill/>
              <a:ln w="19050" cap="rnd" cmpd="sng">
                <a:solidFill>
                  <a:srgbClr val="B2B2B2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3492" y="0"/>
                <a:ext cx="0" cy="227"/>
              </a:xfrm>
              <a:prstGeom prst="line">
                <a:avLst/>
              </a:prstGeom>
              <a:noFill/>
              <a:ln w="19050" cap="rnd" cmpd="sng">
                <a:solidFill>
                  <a:srgbClr val="B2B2B2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" name="Line 18"/>
            <p:cNvSpPr>
              <a:spLocks noChangeShapeType="1"/>
            </p:cNvSpPr>
            <p:nvPr/>
          </p:nvSpPr>
          <p:spPr bwMode="auto">
            <a:xfrm>
              <a:off x="2541" y="360"/>
              <a:ext cx="0" cy="784"/>
            </a:xfrm>
            <a:prstGeom prst="line">
              <a:avLst/>
            </a:prstGeom>
            <a:noFill/>
            <a:ln w="19050" cap="rnd" cmpd="sng">
              <a:solidFill>
                <a:srgbClr val="B2B2B2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" name="Group 23"/>
            <p:cNvGrpSpPr>
              <a:grpSpLocks/>
            </p:cNvGrpSpPr>
            <p:nvPr/>
          </p:nvGrpSpPr>
          <p:grpSpPr bwMode="auto">
            <a:xfrm>
              <a:off x="794" y="587"/>
              <a:ext cx="3492" cy="323"/>
              <a:chOff x="0" y="0"/>
              <a:chExt cx="3492" cy="323"/>
            </a:xfrm>
          </p:grpSpPr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>
                <a:off x="0" y="0"/>
                <a:ext cx="3492" cy="0"/>
              </a:xfrm>
              <a:prstGeom prst="line">
                <a:avLst/>
              </a:prstGeom>
              <a:noFill/>
              <a:ln w="19050" cap="rnd" cmpd="sng">
                <a:solidFill>
                  <a:srgbClr val="B2B2B2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6" name="Group 25"/>
              <p:cNvGrpSpPr>
                <a:grpSpLocks/>
              </p:cNvGrpSpPr>
              <p:nvPr/>
            </p:nvGrpSpPr>
            <p:grpSpPr bwMode="auto">
              <a:xfrm>
                <a:off x="0" y="0"/>
                <a:ext cx="3492" cy="323"/>
                <a:chOff x="0" y="0"/>
                <a:chExt cx="3492" cy="227"/>
              </a:xfrm>
            </p:grpSpPr>
            <p:sp>
              <p:nvSpPr>
                <p:cNvPr id="17" name="Line 21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227"/>
                </a:xfrm>
                <a:prstGeom prst="line">
                  <a:avLst/>
                </a:prstGeom>
                <a:noFill/>
                <a:ln w="19050" cap="rnd" cmpd="sng">
                  <a:solidFill>
                    <a:srgbClr val="B2B2B2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Line 22"/>
                <p:cNvSpPr>
                  <a:spLocks noChangeShapeType="1"/>
                </p:cNvSpPr>
                <p:nvPr/>
              </p:nvSpPr>
              <p:spPr bwMode="auto">
                <a:xfrm>
                  <a:off x="3492" y="0"/>
                  <a:ext cx="0" cy="227"/>
                </a:xfrm>
                <a:prstGeom prst="line">
                  <a:avLst/>
                </a:prstGeom>
                <a:noFill/>
                <a:ln w="19050" cap="rnd" cmpd="sng">
                  <a:solidFill>
                    <a:srgbClr val="B2B2B2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0679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43" y="537673"/>
            <a:ext cx="1959233" cy="15962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858" y="716134"/>
            <a:ext cx="1562169" cy="159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859" y="897545"/>
            <a:ext cx="1696584" cy="159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079" y="1078313"/>
            <a:ext cx="694194" cy="159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078" y="1260123"/>
            <a:ext cx="895816" cy="159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60628" y="2723084"/>
            <a:ext cx="1142527" cy="1142527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76807" y="1696590"/>
            <a:ext cx="430819" cy="430819"/>
          </a:xfrm>
          <a:prstGeom prst="ellipse">
            <a:avLst/>
          </a:prstGeom>
          <a:solidFill>
            <a:srgbClr val="3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06255" y="1559132"/>
            <a:ext cx="685862" cy="685862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204711" y="4496269"/>
            <a:ext cx="342931" cy="342931"/>
          </a:xfrm>
          <a:prstGeom prst="ellipse">
            <a:avLst/>
          </a:prstGeom>
          <a:solidFill>
            <a:srgbClr val="CC0066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875483" y="3402382"/>
            <a:ext cx="932802" cy="93280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228185" y="3243185"/>
            <a:ext cx="233200" cy="2332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49463" y="1639141"/>
            <a:ext cx="488268" cy="48826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700655" y="1667908"/>
            <a:ext cx="1008112" cy="1008112"/>
          </a:xfrm>
          <a:prstGeom prst="ellipse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9833" y="4512260"/>
            <a:ext cx="233200" cy="233200"/>
          </a:xfrm>
          <a:prstGeom prst="ellipse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527192" y="4236037"/>
            <a:ext cx="116599" cy="11659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596671" y="2771779"/>
            <a:ext cx="116599" cy="11659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13792" y="2768744"/>
            <a:ext cx="116599" cy="11659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528138" y="1620024"/>
            <a:ext cx="519183" cy="519183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891791" y="1466438"/>
            <a:ext cx="3239746" cy="3330679"/>
            <a:chOff x="2627784" y="483518"/>
            <a:chExt cx="3471156" cy="3568584"/>
          </a:xfrm>
        </p:grpSpPr>
        <p:sp>
          <p:nvSpPr>
            <p:cNvPr id="21" name="椭圆 20"/>
            <p:cNvSpPr/>
            <p:nvPr/>
          </p:nvSpPr>
          <p:spPr>
            <a:xfrm>
              <a:off x="2771800" y="621141"/>
              <a:ext cx="3229337" cy="3229337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364088" y="483518"/>
              <a:ext cx="734852" cy="734852"/>
            </a:xfrm>
            <a:prstGeom prst="ellipse">
              <a:avLst/>
            </a:prstGeom>
            <a:solidFill>
              <a:srgbClr val="FFC000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737008" y="628571"/>
              <a:ext cx="3278525" cy="327852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627784" y="588398"/>
              <a:ext cx="3463704" cy="3463704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659135" y="588398"/>
              <a:ext cx="3400495" cy="3400495"/>
            </a:xfrm>
            <a:prstGeom prst="ellipse">
              <a:avLst/>
            </a:prstGeom>
            <a:noFill/>
            <a:ln w="31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243468" y="1707654"/>
              <a:ext cx="2336644" cy="120032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</a:t>
              </a:r>
              <a:endPara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标题内容</a:t>
              </a:r>
              <a:endPara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7398" y="3957490"/>
            <a:ext cx="1718043" cy="1708321"/>
            <a:chOff x="825912" y="2468907"/>
            <a:chExt cx="1840760" cy="1830344"/>
          </a:xfrm>
        </p:grpSpPr>
        <p:sp>
          <p:nvSpPr>
            <p:cNvPr id="28" name="椭圆 27"/>
            <p:cNvSpPr/>
            <p:nvPr/>
          </p:nvSpPr>
          <p:spPr>
            <a:xfrm>
              <a:off x="825912" y="2499051"/>
              <a:ext cx="1800200" cy="1800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66472" y="2468907"/>
              <a:ext cx="1800200" cy="18002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93853" y="3004679"/>
              <a:ext cx="1357516" cy="707886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</a:t>
              </a:r>
              <a:endPara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字内容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352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457200" y="985292"/>
            <a:ext cx="8229600" cy="4244975"/>
            <a:chOff x="581025" y="1789113"/>
            <a:chExt cx="8229600" cy="4244975"/>
          </a:xfrm>
        </p:grpSpPr>
        <p:sp>
          <p:nvSpPr>
            <p:cNvPr id="3" name="AutoShape 2"/>
            <p:cNvSpPr>
              <a:spLocks noChangeArrowheads="1"/>
            </p:cNvSpPr>
            <p:nvPr/>
          </p:nvSpPr>
          <p:spPr bwMode="gray">
            <a:xfrm>
              <a:off x="4840288" y="2239963"/>
              <a:ext cx="3970337" cy="3727450"/>
            </a:xfrm>
            <a:prstGeom prst="roundRect">
              <a:avLst>
                <a:gd name="adj" fmla="val 2259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lIns="180000" anchor="ctr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字单</a:t>
              </a: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击此处添加段落文字</a:t>
              </a:r>
              <a:endParaRPr lang="en-US" altLang="zh-CN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字单</a:t>
              </a: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击此处添加段落文字</a:t>
              </a:r>
              <a:endParaRPr lang="en-US" altLang="zh-CN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字单</a:t>
              </a: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击此处添加段落文字</a:t>
              </a:r>
              <a:endParaRPr lang="en-US" altLang="zh-CN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击此处添加段落文字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单击此处添加段落文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字单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击此处添加段落文字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单击此处添加段落文</a:t>
              </a: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字单击此处添加段落文字</a:t>
              </a:r>
              <a:endParaRPr lang="en-US" altLang="zh-CN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字单</a:t>
              </a: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击此处添加段落文字</a:t>
              </a:r>
              <a:endParaRPr lang="en-US" altLang="zh-CN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字单</a:t>
              </a: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击此处添加段落文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lang="en-US" altLang="zh-CN" sz="1200" kern="0" dirty="0" smtClea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</a:t>
              </a: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字单</a:t>
              </a: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击此处添加段落文字</a:t>
              </a:r>
              <a:endParaRPr lang="en-US" altLang="zh-CN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字单</a:t>
              </a:r>
              <a:r>
                <a:rPr lang="zh-CN" altLang="en-US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击此处添加段落文</a:t>
              </a:r>
              <a:r>
                <a:rPr lang="zh-CN" altLang="en-US" sz="12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" name="Oval 4"/>
            <p:cNvSpPr>
              <a:spLocks noChangeArrowheads="1"/>
            </p:cNvSpPr>
            <p:nvPr/>
          </p:nvSpPr>
          <p:spPr bwMode="gray">
            <a:xfrm>
              <a:off x="893763" y="2130425"/>
              <a:ext cx="3355975" cy="3355975"/>
            </a:xfrm>
            <a:prstGeom prst="ellipse">
              <a:avLst/>
            </a:prstGeom>
            <a:noFill/>
            <a:ln w="6350" algn="ctr">
              <a:solidFill>
                <a:srgbClr val="C5C5C5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" name="Oval 5"/>
            <p:cNvSpPr>
              <a:spLocks noChangeArrowheads="1"/>
            </p:cNvSpPr>
            <p:nvPr/>
          </p:nvSpPr>
          <p:spPr bwMode="gray">
            <a:xfrm>
              <a:off x="581025" y="2378075"/>
              <a:ext cx="1143000" cy="1143000"/>
            </a:xfrm>
            <a:prstGeom prst="ellipse">
              <a:avLst/>
            </a:prstGeom>
            <a:gradFill rotWithShape="1">
              <a:gsLst>
                <a:gs pos="0">
                  <a:srgbClr val="C00000"/>
                </a:gs>
                <a:gs pos="50000">
                  <a:srgbClr val="FF9933"/>
                </a:gs>
                <a:gs pos="100000">
                  <a:srgbClr val="990000"/>
                </a:gs>
              </a:gsLst>
              <a:lin ang="2700000" scaled="1"/>
            </a:gradFill>
            <a:ln w="38100" algn="ctr">
              <a:solidFill>
                <a:srgbClr val="EBF5FF"/>
              </a:solidFill>
              <a:round/>
              <a:headEnd/>
              <a:tailEnd/>
            </a:ln>
            <a:effectLst>
              <a:outerShdw dist="45791" dir="3378596" algn="ctr" rotWithShape="0">
                <a:srgbClr val="1F497D">
                  <a:alpha val="50000"/>
                </a:srgbClr>
              </a:outerShdw>
            </a:effectLst>
          </p:spPr>
          <p:txBody>
            <a:bodyPr wrap="squar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gray">
            <a:xfrm>
              <a:off x="3376613" y="2378075"/>
              <a:ext cx="1143000" cy="1143000"/>
            </a:xfrm>
            <a:prstGeom prst="ellipse">
              <a:avLst/>
            </a:prstGeom>
            <a:gradFill rotWithShape="1">
              <a:gsLst>
                <a:gs pos="0">
                  <a:srgbClr val="C00000"/>
                </a:gs>
                <a:gs pos="50000">
                  <a:srgbClr val="FF9933"/>
                </a:gs>
                <a:gs pos="100000">
                  <a:srgbClr val="C00000"/>
                </a:gs>
              </a:gsLst>
              <a:lin ang="2700000" scaled="1"/>
            </a:gradFill>
            <a:ln w="38100" algn="ctr">
              <a:solidFill>
                <a:srgbClr val="EBF5FF"/>
              </a:solidFill>
              <a:round/>
              <a:headEnd/>
              <a:tailEnd/>
            </a:ln>
            <a:effectLst>
              <a:outerShdw dist="45791" dir="3378596" algn="ctr" rotWithShape="0">
                <a:srgbClr val="1F497D">
                  <a:alpha val="50000"/>
                </a:srgbClr>
              </a:outerShdw>
            </a:effectLst>
          </p:spPr>
          <p:txBody>
            <a:bodyPr wrap="squar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gray">
            <a:xfrm>
              <a:off x="2030413" y="4891088"/>
              <a:ext cx="1143000" cy="1143000"/>
            </a:xfrm>
            <a:prstGeom prst="ellipse">
              <a:avLst/>
            </a:prstGeom>
            <a:gradFill rotWithShape="1">
              <a:gsLst>
                <a:gs pos="0">
                  <a:srgbClr val="C00000"/>
                </a:gs>
                <a:gs pos="50000">
                  <a:srgbClr val="FF9933"/>
                </a:gs>
                <a:gs pos="100000">
                  <a:srgbClr val="C00000"/>
                </a:gs>
              </a:gsLst>
              <a:lin ang="2700000" scaled="1"/>
            </a:gradFill>
            <a:ln w="38100" algn="ctr">
              <a:solidFill>
                <a:srgbClr val="EBF5FF"/>
              </a:solidFill>
              <a:round/>
              <a:headEnd/>
              <a:tailEnd/>
            </a:ln>
            <a:effectLst>
              <a:outerShdw dist="45791" dir="3378596" algn="ctr" rotWithShape="0">
                <a:srgbClr val="1F497D">
                  <a:alpha val="50000"/>
                </a:srgbClr>
              </a:outerShdw>
            </a:effectLst>
          </p:spPr>
          <p:txBody>
            <a:bodyPr wrap="squar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添加文本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gray">
            <a:xfrm>
              <a:off x="2163763" y="1789113"/>
              <a:ext cx="777875" cy="777875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50000">
                  <a:srgbClr val="FFC000"/>
                </a:gs>
                <a:gs pos="100000">
                  <a:srgbClr val="FF6600"/>
                </a:gs>
              </a:gsLst>
              <a:lin ang="2700000" scaled="1"/>
            </a:gradFill>
            <a:ln w="38100" algn="ctr">
              <a:solidFill>
                <a:srgbClr val="EBF5FF"/>
              </a:solidFill>
              <a:round/>
              <a:headEnd/>
              <a:tailEnd/>
            </a:ln>
            <a:effectLst>
              <a:outerShdw dist="45791" dir="3378596" algn="ctr" rotWithShape="0">
                <a:srgbClr val="1F497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gray">
            <a:xfrm>
              <a:off x="3621088" y="4160838"/>
              <a:ext cx="777875" cy="777875"/>
            </a:xfrm>
            <a:prstGeom prst="ellipse">
              <a:avLst/>
            </a:prstGeom>
            <a:gradFill rotWithShape="1">
              <a:gsLst>
                <a:gs pos="0">
                  <a:srgbClr val="990000"/>
                </a:gs>
                <a:gs pos="50000">
                  <a:srgbClr val="FF9933"/>
                </a:gs>
                <a:gs pos="100000">
                  <a:srgbClr val="C00000"/>
                </a:gs>
              </a:gsLst>
              <a:lin ang="2700000" scaled="1"/>
            </a:gradFill>
            <a:ln w="38100" algn="ctr">
              <a:solidFill>
                <a:srgbClr val="EBF5FF"/>
              </a:solidFill>
              <a:round/>
              <a:headEnd/>
              <a:tailEnd/>
            </a:ln>
            <a:effectLst>
              <a:outerShdw dist="45791" dir="3378596" algn="ctr" rotWithShape="0">
                <a:srgbClr val="1F497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gray">
            <a:xfrm>
              <a:off x="698500" y="4198938"/>
              <a:ext cx="777875" cy="777875"/>
            </a:xfrm>
            <a:prstGeom prst="ellipse">
              <a:avLst/>
            </a:prstGeom>
            <a:gradFill rotWithShape="1">
              <a:gsLst>
                <a:gs pos="0">
                  <a:srgbClr val="C00000"/>
                </a:gs>
                <a:gs pos="50000">
                  <a:srgbClr val="FF9933"/>
                </a:gs>
                <a:gs pos="100000">
                  <a:srgbClr val="C00000"/>
                </a:gs>
              </a:gsLst>
              <a:lin ang="2700000" scaled="1"/>
            </a:gradFill>
            <a:ln w="38100" algn="ctr">
              <a:solidFill>
                <a:srgbClr val="EBF5FF"/>
              </a:solidFill>
              <a:round/>
              <a:headEnd/>
              <a:tailEnd/>
            </a:ln>
            <a:effectLst>
              <a:outerShdw dist="45791" dir="3378596" algn="ctr" rotWithShape="0">
                <a:srgbClr val="1F497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文本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cxnSp>
          <p:nvCxnSpPr>
            <p:cNvPr id="11" name="AutoShape 11"/>
            <p:cNvCxnSpPr>
              <a:cxnSpLocks noChangeShapeType="1"/>
              <a:stCxn id="7" idx="0"/>
            </p:cNvCxnSpPr>
            <p:nvPr/>
          </p:nvCxnSpPr>
          <p:spPr bwMode="gray">
            <a:xfrm flipH="1" flipV="1">
              <a:off x="2592388" y="4419600"/>
              <a:ext cx="9525" cy="452438"/>
            </a:xfrm>
            <a:prstGeom prst="straightConnector1">
              <a:avLst/>
            </a:prstGeom>
            <a:noFill/>
            <a:ln w="9525">
              <a:solidFill>
                <a:srgbClr val="C5C5C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AutoShape 12"/>
            <p:cNvCxnSpPr>
              <a:cxnSpLocks noChangeShapeType="1"/>
              <a:stCxn id="6" idx="3"/>
            </p:cNvCxnSpPr>
            <p:nvPr/>
          </p:nvCxnSpPr>
          <p:spPr bwMode="gray">
            <a:xfrm flipH="1">
              <a:off x="3132138" y="3373438"/>
              <a:ext cx="411162" cy="109537"/>
            </a:xfrm>
            <a:prstGeom prst="straightConnector1">
              <a:avLst/>
            </a:prstGeom>
            <a:noFill/>
            <a:ln w="9525">
              <a:solidFill>
                <a:srgbClr val="C5C5C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AutoShape 13"/>
            <p:cNvCxnSpPr>
              <a:cxnSpLocks noChangeShapeType="1"/>
              <a:stCxn id="5" idx="5"/>
            </p:cNvCxnSpPr>
            <p:nvPr/>
          </p:nvCxnSpPr>
          <p:spPr bwMode="gray">
            <a:xfrm>
              <a:off x="1557338" y="3373438"/>
              <a:ext cx="495300" cy="109537"/>
            </a:xfrm>
            <a:prstGeom prst="straightConnector1">
              <a:avLst/>
            </a:prstGeom>
            <a:noFill/>
            <a:ln w="9525">
              <a:solidFill>
                <a:srgbClr val="C5C5C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2"/>
            <p:cNvSpPr>
              <a:spLocks noChangeArrowheads="1"/>
            </p:cNvSpPr>
            <p:nvPr/>
          </p:nvSpPr>
          <p:spPr bwMode="gray">
            <a:xfrm>
              <a:off x="4981575" y="1962150"/>
              <a:ext cx="3686175" cy="501650"/>
            </a:xfrm>
            <a:prstGeom prst="roundRect">
              <a:avLst>
                <a:gd name="adj" fmla="val 0"/>
              </a:avLst>
            </a:prstGeom>
            <a:gradFill>
              <a:gsLst>
                <a:gs pos="33000">
                  <a:srgbClr val="FF6600"/>
                </a:gs>
                <a:gs pos="100000">
                  <a:srgbClr val="99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单击此处添加文本</a:t>
              </a:r>
            </a:p>
          </p:txBody>
        </p:sp>
        <p:grpSp>
          <p:nvGrpSpPr>
            <p:cNvPr id="15" name="组合 1"/>
            <p:cNvGrpSpPr/>
            <p:nvPr/>
          </p:nvGrpSpPr>
          <p:grpSpPr>
            <a:xfrm>
              <a:off x="1835696" y="2996952"/>
              <a:ext cx="1472355" cy="1440160"/>
              <a:chOff x="1835696" y="2996952"/>
              <a:chExt cx="1472355" cy="1440160"/>
            </a:xfrm>
          </p:grpSpPr>
          <p:sp>
            <p:nvSpPr>
              <p:cNvPr id="16" name="Oval 16"/>
              <p:cNvSpPr>
                <a:spLocks noChangeArrowheads="1"/>
              </p:cNvSpPr>
              <p:nvPr/>
            </p:nvSpPr>
            <p:spPr bwMode="gray">
              <a:xfrm>
                <a:off x="1835696" y="2996952"/>
                <a:ext cx="1472355" cy="1440160"/>
              </a:xfrm>
              <a:prstGeom prst="ellipse">
                <a:avLst/>
              </a:prstGeom>
              <a:gradFill rotWithShape="1">
                <a:gsLst>
                  <a:gs pos="0">
                    <a:srgbClr val="C00000"/>
                  </a:gs>
                  <a:gs pos="50000">
                    <a:srgbClr val="FF3300"/>
                  </a:gs>
                  <a:gs pos="100000">
                    <a:srgbClr val="990000"/>
                  </a:gs>
                </a:gsLst>
                <a:lin ang="2700000" scaled="1"/>
              </a:gradFill>
              <a:ln w="38100" algn="ctr">
                <a:solidFill>
                  <a:srgbClr val="EBF5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1F497D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标题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gray">
              <a:xfrm>
                <a:off x="1981644" y="3056028"/>
                <a:ext cx="1178313" cy="573059"/>
              </a:xfrm>
              <a:custGeom>
                <a:avLst/>
                <a:gdLst>
                  <a:gd name="T0" fmla="*/ 108970 w 1321"/>
                  <a:gd name="T1" fmla="*/ 17802 h 712"/>
                  <a:gd name="T2" fmla="*/ 110291 w 1321"/>
                  <a:gd name="T3" fmla="*/ 19582 h 712"/>
                  <a:gd name="T4" fmla="*/ 110291 w 1321"/>
                  <a:gd name="T5" fmla="*/ 21362 h 712"/>
                  <a:gd name="T6" fmla="*/ 110291 w 1321"/>
                  <a:gd name="T7" fmla="*/ 23142 h 712"/>
                  <a:gd name="T8" fmla="*/ 108970 w 1321"/>
                  <a:gd name="T9" fmla="*/ 24329 h 712"/>
                  <a:gd name="T10" fmla="*/ 106328 w 1321"/>
                  <a:gd name="T11" fmla="*/ 25516 h 712"/>
                  <a:gd name="T12" fmla="*/ 103686 w 1321"/>
                  <a:gd name="T13" fmla="*/ 26703 h 712"/>
                  <a:gd name="T14" fmla="*/ 100384 w 1321"/>
                  <a:gd name="T15" fmla="*/ 27890 h 712"/>
                  <a:gd name="T16" fmla="*/ 96422 w 1321"/>
                  <a:gd name="T17" fmla="*/ 29076 h 712"/>
                  <a:gd name="T18" fmla="*/ 91138 w 1321"/>
                  <a:gd name="T19" fmla="*/ 29670 h 712"/>
                  <a:gd name="T20" fmla="*/ 85855 w 1321"/>
                  <a:gd name="T21" fmla="*/ 30263 h 712"/>
                  <a:gd name="T22" fmla="*/ 80572 w 1321"/>
                  <a:gd name="T23" fmla="*/ 30857 h 712"/>
                  <a:gd name="T24" fmla="*/ 74628 w 1321"/>
                  <a:gd name="T25" fmla="*/ 31450 h 712"/>
                  <a:gd name="T26" fmla="*/ 69344 w 1321"/>
                  <a:gd name="T27" fmla="*/ 31450 h 712"/>
                  <a:gd name="T28" fmla="*/ 66703 w 1321"/>
                  <a:gd name="T29" fmla="*/ 31450 h 712"/>
                  <a:gd name="T30" fmla="*/ 39625 w 1321"/>
                  <a:gd name="T31" fmla="*/ 31450 h 712"/>
                  <a:gd name="T32" fmla="*/ 39625 w 1321"/>
                  <a:gd name="T33" fmla="*/ 31450 h 712"/>
                  <a:gd name="T34" fmla="*/ 34342 w 1321"/>
                  <a:gd name="T35" fmla="*/ 31450 h 712"/>
                  <a:gd name="T36" fmla="*/ 29059 w 1321"/>
                  <a:gd name="T37" fmla="*/ 31450 h 712"/>
                  <a:gd name="T38" fmla="*/ 24436 w 1321"/>
                  <a:gd name="T39" fmla="*/ 30857 h 712"/>
                  <a:gd name="T40" fmla="*/ 19813 w 1321"/>
                  <a:gd name="T41" fmla="*/ 30263 h 712"/>
                  <a:gd name="T42" fmla="*/ 15850 w 1321"/>
                  <a:gd name="T43" fmla="*/ 30263 h 712"/>
                  <a:gd name="T44" fmla="*/ 11888 w 1321"/>
                  <a:gd name="T45" fmla="*/ 29076 h 712"/>
                  <a:gd name="T46" fmla="*/ 8585 w 1321"/>
                  <a:gd name="T47" fmla="*/ 29076 h 712"/>
                  <a:gd name="T48" fmla="*/ 5944 w 1321"/>
                  <a:gd name="T49" fmla="*/ 27890 h 712"/>
                  <a:gd name="T50" fmla="*/ 3302 w 1321"/>
                  <a:gd name="T51" fmla="*/ 27296 h 712"/>
                  <a:gd name="T52" fmla="*/ 1321 w 1321"/>
                  <a:gd name="T53" fmla="*/ 25516 h 712"/>
                  <a:gd name="T54" fmla="*/ 660 w 1321"/>
                  <a:gd name="T55" fmla="*/ 24923 h 712"/>
                  <a:gd name="T56" fmla="*/ 0 w 1321"/>
                  <a:gd name="T57" fmla="*/ 23142 h 712"/>
                  <a:gd name="T58" fmla="*/ 0 w 1321"/>
                  <a:gd name="T59" fmla="*/ 23142 h 712"/>
                  <a:gd name="T60" fmla="*/ 660 w 1321"/>
                  <a:gd name="T61" fmla="*/ 21362 h 712"/>
                  <a:gd name="T62" fmla="*/ 1321 w 1321"/>
                  <a:gd name="T63" fmla="*/ 19582 h 712"/>
                  <a:gd name="T64" fmla="*/ 4623 w 1321"/>
                  <a:gd name="T65" fmla="*/ 16022 h 712"/>
                  <a:gd name="T66" fmla="*/ 7925 w 1321"/>
                  <a:gd name="T67" fmla="*/ 13648 h 712"/>
                  <a:gd name="T68" fmla="*/ 12548 w 1321"/>
                  <a:gd name="T69" fmla="*/ 10088 h 712"/>
                  <a:gd name="T70" fmla="*/ 17171 w 1321"/>
                  <a:gd name="T71" fmla="*/ 8308 h 712"/>
                  <a:gd name="T72" fmla="*/ 22454 w 1321"/>
                  <a:gd name="T73" fmla="*/ 5341 h 712"/>
                  <a:gd name="T74" fmla="*/ 29059 w 1321"/>
                  <a:gd name="T75" fmla="*/ 3560 h 712"/>
                  <a:gd name="T76" fmla="*/ 34342 w 1321"/>
                  <a:gd name="T77" fmla="*/ 2374 h 712"/>
                  <a:gd name="T78" fmla="*/ 41607 w 1321"/>
                  <a:gd name="T79" fmla="*/ 1187 h 712"/>
                  <a:gd name="T80" fmla="*/ 48211 w 1321"/>
                  <a:gd name="T81" fmla="*/ 593 h 712"/>
                  <a:gd name="T82" fmla="*/ 56136 w 1321"/>
                  <a:gd name="T83" fmla="*/ 0 h 712"/>
                  <a:gd name="T84" fmla="*/ 56136 w 1321"/>
                  <a:gd name="T85" fmla="*/ 0 h 712"/>
                  <a:gd name="T86" fmla="*/ 64061 w 1321"/>
                  <a:gd name="T87" fmla="*/ 593 h 712"/>
                  <a:gd name="T88" fmla="*/ 70665 w 1321"/>
                  <a:gd name="T89" fmla="*/ 1187 h 712"/>
                  <a:gd name="T90" fmla="*/ 77930 w 1321"/>
                  <a:gd name="T91" fmla="*/ 2374 h 712"/>
                  <a:gd name="T92" fmla="*/ 84534 w 1321"/>
                  <a:gd name="T93" fmla="*/ 4154 h 712"/>
                  <a:gd name="T94" fmla="*/ 91138 w 1321"/>
                  <a:gd name="T95" fmla="*/ 5934 h 712"/>
                  <a:gd name="T96" fmla="*/ 96422 w 1321"/>
                  <a:gd name="T97" fmla="*/ 8308 h 712"/>
                  <a:gd name="T98" fmla="*/ 101045 w 1321"/>
                  <a:gd name="T99" fmla="*/ 11275 h 712"/>
                  <a:gd name="T100" fmla="*/ 105007 w 1321"/>
                  <a:gd name="T101" fmla="*/ 14242 h 712"/>
                  <a:gd name="T102" fmla="*/ 108970 w 1321"/>
                  <a:gd name="T103" fmla="*/ 17802 h 712"/>
                  <a:gd name="T104" fmla="*/ 108970 w 1321"/>
                  <a:gd name="T105" fmla="*/ 17802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217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8361" y="1849388"/>
            <a:ext cx="6659562" cy="454819"/>
            <a:chOff x="468313" y="1614488"/>
            <a:chExt cx="6659562" cy="698500"/>
          </a:xfrm>
        </p:grpSpPr>
        <p:sp>
          <p:nvSpPr>
            <p:cNvPr id="3" name="AutoShape 23"/>
            <p:cNvSpPr>
              <a:spLocks/>
            </p:cNvSpPr>
            <p:nvPr/>
          </p:nvSpPr>
          <p:spPr bwMode="auto">
            <a:xfrm>
              <a:off x="5514975" y="1917700"/>
              <a:ext cx="1612900" cy="395288"/>
            </a:xfrm>
            <a:custGeom>
              <a:avLst/>
              <a:gdLst>
                <a:gd name="T0" fmla="*/ 0 w 21600"/>
                <a:gd name="T1" fmla="*/ 0 h 21600"/>
                <a:gd name="T2" fmla="*/ 2326 w 21600"/>
                <a:gd name="T3" fmla="*/ 21600 h 21600"/>
                <a:gd name="T4" fmla="*/ 19274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2963 w 21600"/>
                <a:gd name="T11" fmla="*/ 2963 h 21600"/>
                <a:gd name="T12" fmla="*/ 18637 w 21600"/>
                <a:gd name="T13" fmla="*/ 186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18900000" scaled="1"/>
            </a:gradFill>
            <a:ln w="1270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6161088" y="2030413"/>
              <a:ext cx="320675" cy="1746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spc="50" normalizeH="0" baseline="0" noProof="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5%</a:t>
              </a:r>
              <a:endParaRPr kumimoji="0" lang="zh-CN" altLang="en-US" sz="24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5" name="AutoShape 25"/>
            <p:cNvSpPr>
              <a:spLocks/>
            </p:cNvSpPr>
            <p:nvPr/>
          </p:nvSpPr>
          <p:spPr bwMode="auto">
            <a:xfrm rot="10800000">
              <a:off x="5514975" y="1614488"/>
              <a:ext cx="1612900" cy="306387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21600 h 21600"/>
                <a:gd name="T4" fmla="*/ 21600 w 21600"/>
                <a:gd name="T5" fmla="*/ 0 h 21600"/>
                <a:gd name="T6" fmla="*/ 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3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Line 26"/>
            <p:cNvSpPr>
              <a:spLocks noChangeShapeType="1"/>
            </p:cNvSpPr>
            <p:nvPr/>
          </p:nvSpPr>
          <p:spPr bwMode="auto">
            <a:xfrm flipH="1">
              <a:off x="468313" y="2097088"/>
              <a:ext cx="5003800" cy="0"/>
            </a:xfrm>
            <a:prstGeom prst="line">
              <a:avLst/>
            </a:prstGeom>
            <a:noFill/>
            <a:ln w="9525" cmpd="sng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Rectangle 27"/>
            <p:cNvSpPr>
              <a:spLocks noChangeArrowheads="1"/>
            </p:cNvSpPr>
            <p:nvPr/>
          </p:nvSpPr>
          <p:spPr bwMode="auto">
            <a:xfrm>
              <a:off x="468313" y="1665288"/>
              <a:ext cx="3275012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8361" y="2232397"/>
            <a:ext cx="6902450" cy="454819"/>
            <a:chOff x="468313" y="2190750"/>
            <a:chExt cx="6902450" cy="698500"/>
          </a:xfrm>
        </p:grpSpPr>
        <p:sp>
          <p:nvSpPr>
            <p:cNvPr id="9" name="AutoShape 20"/>
            <p:cNvSpPr>
              <a:spLocks/>
            </p:cNvSpPr>
            <p:nvPr/>
          </p:nvSpPr>
          <p:spPr bwMode="auto">
            <a:xfrm>
              <a:off x="5272088" y="2493963"/>
              <a:ext cx="2098675" cy="395287"/>
            </a:xfrm>
            <a:custGeom>
              <a:avLst/>
              <a:gdLst>
                <a:gd name="T0" fmla="*/ 0 w 21600"/>
                <a:gd name="T1" fmla="*/ 0 h 21600"/>
                <a:gd name="T2" fmla="*/ 2326 w 21600"/>
                <a:gd name="T3" fmla="*/ 21600 h 21600"/>
                <a:gd name="T4" fmla="*/ 19274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2963 w 21600"/>
                <a:gd name="T11" fmla="*/ 2963 h 21600"/>
                <a:gd name="T12" fmla="*/ 18637 w 21600"/>
                <a:gd name="T13" fmla="*/ 186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18900000" scaled="1"/>
            </a:gradFill>
            <a:ln w="1270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6088063" y="2590800"/>
              <a:ext cx="466725" cy="1746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spc="50" normalizeH="0" baseline="0" noProof="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10%</a:t>
              </a:r>
              <a:endParaRPr kumimoji="0" lang="zh-CN" altLang="en-US" sz="24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11" name="AutoShape 22"/>
            <p:cNvSpPr>
              <a:spLocks/>
            </p:cNvSpPr>
            <p:nvPr/>
          </p:nvSpPr>
          <p:spPr bwMode="auto">
            <a:xfrm rot="10800000">
              <a:off x="5272088" y="2190750"/>
              <a:ext cx="2098675" cy="306388"/>
            </a:xfrm>
            <a:custGeom>
              <a:avLst/>
              <a:gdLst>
                <a:gd name="T0" fmla="*/ 0 w 21600"/>
                <a:gd name="T1" fmla="*/ 0 h 21600"/>
                <a:gd name="T2" fmla="*/ 5834 w 21600"/>
                <a:gd name="T3" fmla="*/ 21600 h 21600"/>
                <a:gd name="T4" fmla="*/ 15766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4717 w 21600"/>
                <a:gd name="T11" fmla="*/ 4717 h 21600"/>
                <a:gd name="T12" fmla="*/ 16883 w 21600"/>
                <a:gd name="T13" fmla="*/ 1688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3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Line 28"/>
            <p:cNvSpPr>
              <a:spLocks noChangeShapeType="1"/>
            </p:cNvSpPr>
            <p:nvPr/>
          </p:nvSpPr>
          <p:spPr bwMode="auto">
            <a:xfrm flipH="1">
              <a:off x="468313" y="2709863"/>
              <a:ext cx="4716462" cy="0"/>
            </a:xfrm>
            <a:prstGeom prst="line">
              <a:avLst/>
            </a:prstGeom>
            <a:noFill/>
            <a:ln w="9525" cmpd="sng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468313" y="2241550"/>
              <a:ext cx="3275012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8361" y="2592239"/>
            <a:ext cx="7231062" cy="604702"/>
            <a:chOff x="468313" y="2760663"/>
            <a:chExt cx="7231062" cy="928687"/>
          </a:xfrm>
        </p:grpSpPr>
        <p:sp>
          <p:nvSpPr>
            <p:cNvPr id="15" name="AutoShape 12"/>
            <p:cNvSpPr>
              <a:spLocks/>
            </p:cNvSpPr>
            <p:nvPr/>
          </p:nvSpPr>
          <p:spPr bwMode="auto">
            <a:xfrm>
              <a:off x="4943475" y="3167063"/>
              <a:ext cx="2755900" cy="522287"/>
            </a:xfrm>
            <a:custGeom>
              <a:avLst/>
              <a:gdLst>
                <a:gd name="T0" fmla="*/ 0 w 21600"/>
                <a:gd name="T1" fmla="*/ 0 h 21600"/>
                <a:gd name="T2" fmla="*/ 2326 w 21600"/>
                <a:gd name="T3" fmla="*/ 21600 h 21600"/>
                <a:gd name="T4" fmla="*/ 19274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2963 w 21600"/>
                <a:gd name="T11" fmla="*/ 2963 h 21600"/>
                <a:gd name="T12" fmla="*/ 18637 w 21600"/>
                <a:gd name="T13" fmla="*/ 186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18900000" scaled="1"/>
            </a:gradFill>
            <a:ln w="1270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6035675" y="3295650"/>
              <a:ext cx="571500" cy="228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spc="50" normalizeH="0" baseline="0" noProof="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25%</a:t>
              </a:r>
              <a:endParaRPr kumimoji="0" lang="zh-CN" altLang="en-US" sz="24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17" name="AutoShape 14"/>
            <p:cNvSpPr>
              <a:spLocks/>
            </p:cNvSpPr>
            <p:nvPr/>
          </p:nvSpPr>
          <p:spPr bwMode="auto">
            <a:xfrm rot="10800000">
              <a:off x="4943475" y="2760663"/>
              <a:ext cx="2755900" cy="403225"/>
            </a:xfrm>
            <a:custGeom>
              <a:avLst/>
              <a:gdLst>
                <a:gd name="T0" fmla="*/ 0 w 21600"/>
                <a:gd name="T1" fmla="*/ 0 h 21600"/>
                <a:gd name="T2" fmla="*/ 5834 w 21600"/>
                <a:gd name="T3" fmla="*/ 21600 h 21600"/>
                <a:gd name="T4" fmla="*/ 15766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4717 w 21600"/>
                <a:gd name="T11" fmla="*/ 4717 h 21600"/>
                <a:gd name="T12" fmla="*/ 16883 w 21600"/>
                <a:gd name="T13" fmla="*/ 1688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3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Line 30"/>
            <p:cNvSpPr>
              <a:spLocks noChangeShapeType="1"/>
            </p:cNvSpPr>
            <p:nvPr/>
          </p:nvSpPr>
          <p:spPr bwMode="auto">
            <a:xfrm flipH="1">
              <a:off x="468313" y="3465513"/>
              <a:ext cx="4391025" cy="0"/>
            </a:xfrm>
            <a:prstGeom prst="line">
              <a:avLst/>
            </a:prstGeom>
            <a:noFill/>
            <a:ln w="9525" cmpd="sng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Rectangle 31"/>
            <p:cNvSpPr>
              <a:spLocks noChangeArrowheads="1"/>
            </p:cNvSpPr>
            <p:nvPr/>
          </p:nvSpPr>
          <p:spPr bwMode="auto">
            <a:xfrm>
              <a:off x="468313" y="3033713"/>
              <a:ext cx="3275012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8361" y="3074193"/>
            <a:ext cx="7553325" cy="742182"/>
            <a:chOff x="468313" y="3479800"/>
            <a:chExt cx="7553325" cy="1139825"/>
          </a:xfrm>
        </p:grpSpPr>
        <p:sp>
          <p:nvSpPr>
            <p:cNvPr id="21" name="AutoShape 8"/>
            <p:cNvSpPr>
              <a:spLocks/>
            </p:cNvSpPr>
            <p:nvPr/>
          </p:nvSpPr>
          <p:spPr bwMode="auto">
            <a:xfrm>
              <a:off x="4621213" y="3973513"/>
              <a:ext cx="3400425" cy="646112"/>
            </a:xfrm>
            <a:custGeom>
              <a:avLst/>
              <a:gdLst>
                <a:gd name="T0" fmla="*/ 0 w 21600"/>
                <a:gd name="T1" fmla="*/ 0 h 21600"/>
                <a:gd name="T2" fmla="*/ 1885 w 21600"/>
                <a:gd name="T3" fmla="*/ 21600 h 21600"/>
                <a:gd name="T4" fmla="*/ 19715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2743 w 21600"/>
                <a:gd name="T11" fmla="*/ 2743 h 21600"/>
                <a:gd name="T12" fmla="*/ 18857 w 21600"/>
                <a:gd name="T13" fmla="*/ 1885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1885" y="21600"/>
                  </a:lnTo>
                  <a:lnTo>
                    <a:pt x="1971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891213" y="4129088"/>
              <a:ext cx="862012" cy="3413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 w="9525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28%</a:t>
              </a:r>
              <a:endParaRPr kumimoji="0" lang="zh-CN" altLang="en-US" sz="2400" b="0" i="0" u="none" strike="noStrike" kern="0" cap="none" spc="0" normalizeH="0" baseline="0" noProof="0" smtClean="0">
                <a:ln w="9525" cmpd="sng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23" name="AutoShape 10"/>
            <p:cNvSpPr>
              <a:spLocks/>
            </p:cNvSpPr>
            <p:nvPr/>
          </p:nvSpPr>
          <p:spPr bwMode="auto">
            <a:xfrm rot="10800000">
              <a:off x="4621213" y="3479800"/>
              <a:ext cx="3400425" cy="498475"/>
            </a:xfrm>
            <a:custGeom>
              <a:avLst/>
              <a:gdLst>
                <a:gd name="T0" fmla="*/ 0 w 21600"/>
                <a:gd name="T1" fmla="*/ 0 h 21600"/>
                <a:gd name="T2" fmla="*/ 5834 w 21600"/>
                <a:gd name="T3" fmla="*/ 21600 h 21600"/>
                <a:gd name="T4" fmla="*/ 15766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4717 w 21600"/>
                <a:gd name="T11" fmla="*/ 4717 h 21600"/>
                <a:gd name="T12" fmla="*/ 16883 w 21600"/>
                <a:gd name="T13" fmla="*/ 1688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Line 32"/>
            <p:cNvSpPr>
              <a:spLocks noChangeShapeType="1"/>
            </p:cNvSpPr>
            <p:nvPr/>
          </p:nvSpPr>
          <p:spPr bwMode="auto">
            <a:xfrm flipH="1">
              <a:off x="468313" y="4402138"/>
              <a:ext cx="4103687" cy="0"/>
            </a:xfrm>
            <a:prstGeom prst="line">
              <a:avLst/>
            </a:prstGeom>
            <a:noFill/>
            <a:ln w="9525" cmpd="sng">
              <a:solidFill>
                <a:srgbClr val="A5002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Rectangle 33"/>
            <p:cNvSpPr>
              <a:spLocks noChangeArrowheads="1"/>
            </p:cNvSpPr>
            <p:nvPr/>
          </p:nvSpPr>
          <p:spPr bwMode="auto">
            <a:xfrm>
              <a:off x="468313" y="3970338"/>
              <a:ext cx="3275012" cy="362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A5002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8361" y="3644611"/>
            <a:ext cx="7962900" cy="1040916"/>
            <a:chOff x="468313" y="4368800"/>
            <a:chExt cx="7962900" cy="1598613"/>
          </a:xfrm>
        </p:grpSpPr>
        <p:sp>
          <p:nvSpPr>
            <p:cNvPr id="27" name="AutoShape 4"/>
            <p:cNvSpPr>
              <a:spLocks/>
            </p:cNvSpPr>
            <p:nvPr/>
          </p:nvSpPr>
          <p:spPr bwMode="auto">
            <a:xfrm rot="10800000">
              <a:off x="4211638" y="5805488"/>
              <a:ext cx="4219575" cy="161925"/>
            </a:xfrm>
            <a:custGeom>
              <a:avLst/>
              <a:gdLst>
                <a:gd name="T0" fmla="*/ 0 w 21600"/>
                <a:gd name="T1" fmla="*/ 0 h 21600"/>
                <a:gd name="T2" fmla="*/ 1730 w 21600"/>
                <a:gd name="T3" fmla="*/ 21600 h 21600"/>
                <a:gd name="T4" fmla="*/ 19870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2665 w 21600"/>
                <a:gd name="T11" fmla="*/ 2665 h 21600"/>
                <a:gd name="T12" fmla="*/ 18935 w 21600"/>
                <a:gd name="T13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000000">
                    <a:alpha val="5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AutoShape 5"/>
            <p:cNvSpPr>
              <a:spLocks/>
            </p:cNvSpPr>
            <p:nvPr/>
          </p:nvSpPr>
          <p:spPr bwMode="auto">
            <a:xfrm>
              <a:off x="4211638" y="5003800"/>
              <a:ext cx="4219575" cy="801688"/>
            </a:xfrm>
            <a:custGeom>
              <a:avLst/>
              <a:gdLst>
                <a:gd name="T0" fmla="*/ 0 w 21600"/>
                <a:gd name="T1" fmla="*/ 0 h 21600"/>
                <a:gd name="T2" fmla="*/ 1730 w 21600"/>
                <a:gd name="T3" fmla="*/ 21600 h 21600"/>
                <a:gd name="T4" fmla="*/ 19870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2665 w 21600"/>
                <a:gd name="T11" fmla="*/ 2665 h 21600"/>
                <a:gd name="T12" fmla="*/ 18935 w 21600"/>
                <a:gd name="T13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18900000" scaled="1"/>
            </a:gradFill>
            <a:ln w="1270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5845175" y="5260975"/>
              <a:ext cx="952500" cy="349250"/>
            </a:xfrm>
            <a:prstGeom prst="rect">
              <a:avLst/>
            </a:prstGeom>
            <a:ln>
              <a:noFill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spc="50" normalizeH="0" baseline="0" noProof="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Arial"/>
                </a:rPr>
                <a:t>32%</a:t>
              </a:r>
              <a:endParaRPr kumimoji="0" lang="zh-CN" altLang="en-US" sz="24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  <p:sp>
          <p:nvSpPr>
            <p:cNvPr id="30" name="AutoShape 7"/>
            <p:cNvSpPr>
              <a:spLocks/>
            </p:cNvSpPr>
            <p:nvPr/>
          </p:nvSpPr>
          <p:spPr bwMode="auto">
            <a:xfrm rot="10800000">
              <a:off x="4211638" y="4368800"/>
              <a:ext cx="4219575" cy="619125"/>
            </a:xfrm>
            <a:custGeom>
              <a:avLst/>
              <a:gdLst>
                <a:gd name="T0" fmla="*/ 0 w 21600"/>
                <a:gd name="T1" fmla="*/ 0 h 21600"/>
                <a:gd name="T2" fmla="*/ 5834 w 21600"/>
                <a:gd name="T3" fmla="*/ 21600 h 21600"/>
                <a:gd name="T4" fmla="*/ 15766 w 21600"/>
                <a:gd name="T5" fmla="*/ 21600 h 21600"/>
                <a:gd name="T6" fmla="*/ 21600 w 21600"/>
                <a:gd name="T7" fmla="*/ 0 h 21600"/>
                <a:gd name="T8" fmla="*/ 0 w 21600"/>
                <a:gd name="T9" fmla="*/ 0 h 21600"/>
                <a:gd name="T10" fmla="*/ 4717 w 21600"/>
                <a:gd name="T11" fmla="*/ 4717 h 21600"/>
                <a:gd name="T12" fmla="*/ 16883 w 21600"/>
                <a:gd name="T13" fmla="*/ 1688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39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Line 34"/>
            <p:cNvSpPr>
              <a:spLocks noChangeShapeType="1"/>
            </p:cNvSpPr>
            <p:nvPr/>
          </p:nvSpPr>
          <p:spPr bwMode="auto">
            <a:xfrm flipH="1">
              <a:off x="468313" y="5589588"/>
              <a:ext cx="3887787" cy="0"/>
            </a:xfrm>
            <a:prstGeom prst="line">
              <a:avLst/>
            </a:prstGeom>
            <a:noFill/>
            <a:ln w="9525" cmpd="sng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Rectangle 35"/>
            <p:cNvSpPr>
              <a:spLocks noChangeArrowheads="1"/>
            </p:cNvSpPr>
            <p:nvPr/>
          </p:nvSpPr>
          <p:spPr bwMode="auto">
            <a:xfrm>
              <a:off x="468313" y="5157788"/>
              <a:ext cx="3275012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</p:grpSp>
      <p:grpSp>
        <p:nvGrpSpPr>
          <p:cNvPr id="33" name="Group 12"/>
          <p:cNvGrpSpPr>
            <a:grpSpLocks/>
          </p:cNvGrpSpPr>
          <p:nvPr/>
        </p:nvGrpSpPr>
        <p:grpSpPr bwMode="auto">
          <a:xfrm>
            <a:off x="7851967" y="3414269"/>
            <a:ext cx="809625" cy="2320925"/>
            <a:chOff x="0" y="0"/>
            <a:chExt cx="510" cy="1462"/>
          </a:xfrm>
        </p:grpSpPr>
        <p:sp>
          <p:nvSpPr>
            <p:cNvPr id="34" name="AutoShape 16"/>
            <p:cNvSpPr>
              <a:spLocks noChangeArrowheads="1"/>
            </p:cNvSpPr>
            <p:nvPr/>
          </p:nvSpPr>
          <p:spPr bwMode="auto">
            <a:xfrm flipH="1" flipV="1">
              <a:off x="126" y="1199"/>
              <a:ext cx="105" cy="263"/>
            </a:xfrm>
            <a:prstGeom prst="triangle">
              <a:avLst>
                <a:gd name="adj" fmla="val 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AutoShape 17"/>
            <p:cNvSpPr>
              <a:spLocks noChangeArrowheads="1"/>
            </p:cNvSpPr>
            <p:nvPr/>
          </p:nvSpPr>
          <p:spPr bwMode="auto">
            <a:xfrm flipH="1" flipV="1">
              <a:off x="310" y="1156"/>
              <a:ext cx="77" cy="263"/>
            </a:xfrm>
            <a:prstGeom prst="triangle">
              <a:avLst>
                <a:gd name="adj" fmla="val 10000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6" name="Picture 18" descr="28"/>
            <p:cNvPicPr>
              <a:picLocks noChangeAspect="1" noChangeArrowheads="1"/>
            </p:cNvPicPr>
            <p:nvPr/>
          </p:nvPicPr>
          <p:blipFill>
            <a:blip r:embed="rId2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0" cy="1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6720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7175" y="1874788"/>
            <a:ext cx="4248150" cy="1585912"/>
            <a:chOff x="4067175" y="2636838"/>
            <a:chExt cx="4248150" cy="1585912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4067175" y="2636838"/>
              <a:ext cx="4248150" cy="1585912"/>
              <a:chOff x="0" y="0"/>
              <a:chExt cx="3203" cy="1196"/>
            </a:xfrm>
          </p:grpSpPr>
          <p:sp>
            <p:nvSpPr>
              <p:cNvPr id="7" name="Oval 3"/>
              <p:cNvSpPr>
                <a:spLocks noChangeArrowheads="1"/>
              </p:cNvSpPr>
              <p:nvPr/>
            </p:nvSpPr>
            <p:spPr bwMode="auto">
              <a:xfrm>
                <a:off x="1084" y="763"/>
                <a:ext cx="1046" cy="433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" name="Oval 4"/>
              <p:cNvSpPr>
                <a:spLocks noChangeArrowheads="1"/>
              </p:cNvSpPr>
              <p:nvPr/>
            </p:nvSpPr>
            <p:spPr bwMode="auto">
              <a:xfrm>
                <a:off x="1093" y="0"/>
                <a:ext cx="1009" cy="1005"/>
              </a:xfrm>
              <a:prstGeom prst="ellipse">
                <a:avLst/>
              </a:prstGeom>
              <a:gradFill rotWithShape="1">
                <a:gsLst>
                  <a:gs pos="0">
                    <a:srgbClr val="8E8E8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1293" y="126"/>
                <a:ext cx="169" cy="16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1162" y="17"/>
                <a:ext cx="861" cy="28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  <a:gd name="T98" fmla="*/ 0 w 4756"/>
                  <a:gd name="T99" fmla="*/ 0 h 1576"/>
                  <a:gd name="T100" fmla="*/ 4756 w 4756"/>
                  <a:gd name="T101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4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0" y="763"/>
                <a:ext cx="1046" cy="433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9" y="0"/>
                <a:ext cx="1009" cy="1005"/>
              </a:xfrm>
              <a:prstGeom prst="ellipse">
                <a:avLst/>
              </a:prstGeom>
              <a:gradFill rotWithShape="1">
                <a:gsLst>
                  <a:gs pos="0">
                    <a:srgbClr val="8E8E8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Oval 9"/>
              <p:cNvSpPr>
                <a:spLocks noChangeArrowheads="1"/>
              </p:cNvSpPr>
              <p:nvPr/>
            </p:nvSpPr>
            <p:spPr bwMode="auto">
              <a:xfrm>
                <a:off x="209" y="126"/>
                <a:ext cx="169" cy="16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78" y="17"/>
                <a:ext cx="861" cy="28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  <a:gd name="T98" fmla="*/ 0 w 4756"/>
                  <a:gd name="T99" fmla="*/ 0 h 1576"/>
                  <a:gd name="T100" fmla="*/ 4756 w 4756"/>
                  <a:gd name="T101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4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2157" y="763"/>
                <a:ext cx="1046" cy="433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Oval 12"/>
              <p:cNvSpPr>
                <a:spLocks noChangeArrowheads="1"/>
              </p:cNvSpPr>
              <p:nvPr/>
            </p:nvSpPr>
            <p:spPr bwMode="auto">
              <a:xfrm>
                <a:off x="2166" y="0"/>
                <a:ext cx="1009" cy="1005"/>
              </a:xfrm>
              <a:prstGeom prst="ellipse">
                <a:avLst/>
              </a:prstGeom>
              <a:gradFill rotWithShape="1">
                <a:gsLst>
                  <a:gs pos="0">
                    <a:srgbClr val="8E8E8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Oval 13"/>
              <p:cNvSpPr>
                <a:spLocks noChangeArrowheads="1"/>
              </p:cNvSpPr>
              <p:nvPr/>
            </p:nvSpPr>
            <p:spPr bwMode="auto">
              <a:xfrm>
                <a:off x="2366" y="126"/>
                <a:ext cx="169" cy="16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2235" y="17"/>
                <a:ext cx="861" cy="286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  <a:gd name="T98" fmla="*/ 0 w 4756"/>
                  <a:gd name="T99" fmla="*/ 0 h 1576"/>
                  <a:gd name="T100" fmla="*/ 4756 w 4756"/>
                  <a:gd name="T101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4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" name="Text Box 36"/>
            <p:cNvSpPr txBox="1">
              <a:spLocks noChangeArrowheads="1"/>
            </p:cNvSpPr>
            <p:nvPr/>
          </p:nvSpPr>
          <p:spPr bwMode="auto">
            <a:xfrm>
              <a:off x="4138613" y="2992438"/>
              <a:ext cx="1223962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</a:rPr>
                <a:t>单击添加文字</a:t>
              </a: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" name="Text Box 37"/>
            <p:cNvSpPr txBox="1">
              <a:spLocks noChangeArrowheads="1"/>
            </p:cNvSpPr>
            <p:nvPr/>
          </p:nvSpPr>
          <p:spPr bwMode="auto">
            <a:xfrm>
              <a:off x="5578475" y="2992438"/>
              <a:ext cx="1223963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</a:rPr>
                <a:t>单击添加文字</a:t>
              </a: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" name="Text Box 38"/>
            <p:cNvSpPr txBox="1">
              <a:spLocks noChangeArrowheads="1"/>
            </p:cNvSpPr>
            <p:nvPr/>
          </p:nvSpPr>
          <p:spPr bwMode="auto">
            <a:xfrm>
              <a:off x="6983413" y="2992438"/>
              <a:ext cx="1223962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</a:rPr>
                <a:t>单击添加文字</a:t>
              </a:r>
              <a:endPara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6725" y="1849388"/>
            <a:ext cx="3024188" cy="2529006"/>
            <a:chOff x="466725" y="2611438"/>
            <a:chExt cx="3024188" cy="2529006"/>
          </a:xfrm>
        </p:grpSpPr>
        <p:sp>
          <p:nvSpPr>
            <p:cNvPr id="20" name="Rectangle 39"/>
            <p:cNvSpPr>
              <a:spLocks noChangeArrowheads="1"/>
            </p:cNvSpPr>
            <p:nvPr/>
          </p:nvSpPr>
          <p:spPr bwMode="auto">
            <a:xfrm>
              <a:off x="466725" y="2611438"/>
              <a:ext cx="3024188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A5002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</a:p>
          </p:txBody>
        </p:sp>
        <p:sp>
          <p:nvSpPr>
            <p:cNvPr id="21" name="Rectangle 40"/>
            <p:cNvSpPr>
              <a:spLocks noChangeArrowheads="1"/>
            </p:cNvSpPr>
            <p:nvPr/>
          </p:nvSpPr>
          <p:spPr bwMode="auto">
            <a:xfrm>
              <a:off x="466725" y="2971800"/>
              <a:ext cx="3024188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</a:t>
              </a:r>
            </a:p>
          </p:txBody>
        </p:sp>
        <p:sp>
          <p:nvSpPr>
            <p:cNvPr id="22" name="Rectangle 41"/>
            <p:cNvSpPr>
              <a:spLocks noChangeArrowheads="1"/>
            </p:cNvSpPr>
            <p:nvPr/>
          </p:nvSpPr>
          <p:spPr bwMode="auto">
            <a:xfrm>
              <a:off x="466725" y="3979863"/>
              <a:ext cx="3024188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</a:p>
          </p:txBody>
        </p:sp>
        <p:sp>
          <p:nvSpPr>
            <p:cNvPr id="23" name="Rectangle 42"/>
            <p:cNvSpPr>
              <a:spLocks noChangeArrowheads="1"/>
            </p:cNvSpPr>
            <p:nvPr/>
          </p:nvSpPr>
          <p:spPr bwMode="auto">
            <a:xfrm>
              <a:off x="466725" y="4340225"/>
              <a:ext cx="3024188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单击此处添加文字内容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51363" y="2530425"/>
            <a:ext cx="1608137" cy="1839913"/>
            <a:chOff x="4551363" y="3292475"/>
            <a:chExt cx="1608137" cy="1839913"/>
          </a:xfrm>
        </p:grpSpPr>
        <p:grpSp>
          <p:nvGrpSpPr>
            <p:cNvPr id="26" name="Group 21"/>
            <p:cNvGrpSpPr>
              <a:grpSpLocks/>
            </p:cNvGrpSpPr>
            <p:nvPr/>
          </p:nvGrpSpPr>
          <p:grpSpPr bwMode="auto">
            <a:xfrm>
              <a:off x="4551363" y="3292475"/>
              <a:ext cx="1608137" cy="1839913"/>
              <a:chOff x="0" y="0"/>
              <a:chExt cx="1212" cy="1387"/>
            </a:xfrm>
          </p:grpSpPr>
          <p:sp>
            <p:nvSpPr>
              <p:cNvPr id="28" name="Oval 22"/>
              <p:cNvSpPr>
                <a:spLocks noChangeArrowheads="1"/>
              </p:cNvSpPr>
              <p:nvPr/>
            </p:nvSpPr>
            <p:spPr bwMode="auto">
              <a:xfrm>
                <a:off x="0" y="885"/>
                <a:ext cx="1212" cy="50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9" name="Group 23"/>
              <p:cNvGrpSpPr>
                <a:grpSpLocks/>
              </p:cNvGrpSpPr>
              <p:nvPr/>
            </p:nvGrpSpPr>
            <p:grpSpPr bwMode="auto">
              <a:xfrm>
                <a:off x="10" y="0"/>
                <a:ext cx="1170" cy="1166"/>
                <a:chOff x="0" y="0"/>
                <a:chExt cx="1406" cy="1402"/>
              </a:xfrm>
            </p:grpSpPr>
            <p:sp>
              <p:nvSpPr>
                <p:cNvPr id="31" name="Oval 24"/>
                <p:cNvSpPr>
                  <a:spLocks noChangeArrowheads="1"/>
                </p:cNvSpPr>
                <p:nvPr/>
              </p:nvSpPr>
              <p:spPr bwMode="auto">
                <a:xfrm>
                  <a:off x="-1" y="0"/>
                  <a:ext cx="1406" cy="14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1E1E1"/>
                    </a:gs>
                    <a:gs pos="100000">
                      <a:srgbClr val="B2B2B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2" name="Oval 25"/>
                <p:cNvSpPr>
                  <a:spLocks noChangeArrowheads="1"/>
                </p:cNvSpPr>
                <p:nvPr/>
              </p:nvSpPr>
              <p:spPr bwMode="auto">
                <a:xfrm>
                  <a:off x="278" y="176"/>
                  <a:ext cx="236" cy="2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0" name="Freeform 26"/>
              <p:cNvSpPr>
                <a:spLocks/>
              </p:cNvSpPr>
              <p:nvPr/>
            </p:nvSpPr>
            <p:spPr bwMode="auto">
              <a:xfrm>
                <a:off x="90" y="20"/>
                <a:ext cx="998" cy="33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  <a:gd name="T98" fmla="*/ 0 w 4756"/>
                  <a:gd name="T99" fmla="*/ 0 h 1576"/>
                  <a:gd name="T100" fmla="*/ 4756 w 4756"/>
                  <a:gd name="T101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7" name="Text Box 34"/>
            <p:cNvSpPr txBox="1">
              <a:spLocks noChangeArrowheads="1"/>
            </p:cNvSpPr>
            <p:nvPr/>
          </p:nvSpPr>
          <p:spPr bwMode="auto">
            <a:xfrm>
              <a:off x="4678363" y="3633788"/>
              <a:ext cx="1296987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</a:rPr>
                <a:t>单击添加文字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07125" y="2530425"/>
            <a:ext cx="1606550" cy="1839913"/>
            <a:chOff x="6207125" y="3292475"/>
            <a:chExt cx="1606550" cy="1839913"/>
          </a:xfrm>
        </p:grpSpPr>
        <p:grpSp>
          <p:nvGrpSpPr>
            <p:cNvPr id="34" name="Group 15"/>
            <p:cNvGrpSpPr>
              <a:grpSpLocks/>
            </p:cNvGrpSpPr>
            <p:nvPr/>
          </p:nvGrpSpPr>
          <p:grpSpPr bwMode="auto">
            <a:xfrm>
              <a:off x="6207125" y="3292475"/>
              <a:ext cx="1606550" cy="1839913"/>
              <a:chOff x="0" y="0"/>
              <a:chExt cx="1212" cy="1387"/>
            </a:xfrm>
          </p:grpSpPr>
          <p:sp>
            <p:nvSpPr>
              <p:cNvPr id="36" name="Oval 16"/>
              <p:cNvSpPr>
                <a:spLocks noChangeArrowheads="1"/>
              </p:cNvSpPr>
              <p:nvPr/>
            </p:nvSpPr>
            <p:spPr bwMode="auto">
              <a:xfrm>
                <a:off x="0" y="885"/>
                <a:ext cx="1212" cy="50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7" name="Group 17"/>
              <p:cNvGrpSpPr>
                <a:grpSpLocks/>
              </p:cNvGrpSpPr>
              <p:nvPr/>
            </p:nvGrpSpPr>
            <p:grpSpPr bwMode="auto">
              <a:xfrm>
                <a:off x="10" y="0"/>
                <a:ext cx="1170" cy="1166"/>
                <a:chOff x="0" y="0"/>
                <a:chExt cx="1406" cy="1402"/>
              </a:xfrm>
            </p:grpSpPr>
            <p:sp>
              <p:nvSpPr>
                <p:cNvPr id="39" name="Oval 18"/>
                <p:cNvSpPr>
                  <a:spLocks noChangeArrowheads="1"/>
                </p:cNvSpPr>
                <p:nvPr/>
              </p:nvSpPr>
              <p:spPr bwMode="auto">
                <a:xfrm>
                  <a:off x="-1" y="0"/>
                  <a:ext cx="1406" cy="14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1E1E1"/>
                    </a:gs>
                    <a:gs pos="100000">
                      <a:srgbClr val="B2B2B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0" name="Oval 19"/>
                <p:cNvSpPr>
                  <a:spLocks noChangeArrowheads="1"/>
                </p:cNvSpPr>
                <p:nvPr/>
              </p:nvSpPr>
              <p:spPr bwMode="auto">
                <a:xfrm>
                  <a:off x="278" y="176"/>
                  <a:ext cx="236" cy="2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8" name="Freeform 20"/>
              <p:cNvSpPr>
                <a:spLocks/>
              </p:cNvSpPr>
              <p:nvPr/>
            </p:nvSpPr>
            <p:spPr bwMode="auto">
              <a:xfrm>
                <a:off x="90" y="20"/>
                <a:ext cx="998" cy="33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  <a:gd name="T98" fmla="*/ 0 w 4756"/>
                  <a:gd name="T99" fmla="*/ 0 h 1576"/>
                  <a:gd name="T100" fmla="*/ 4756 w 4756"/>
                  <a:gd name="T101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5" name="Text Box 35"/>
            <p:cNvSpPr txBox="1">
              <a:spLocks noChangeArrowheads="1"/>
            </p:cNvSpPr>
            <p:nvPr/>
          </p:nvSpPr>
          <p:spPr bwMode="auto">
            <a:xfrm>
              <a:off x="6261100" y="3633788"/>
              <a:ext cx="144145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</a:rPr>
                <a:t>单击添加文字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183188" y="3361556"/>
            <a:ext cx="1960562" cy="2241550"/>
            <a:chOff x="5183188" y="3921125"/>
            <a:chExt cx="1960562" cy="2241550"/>
          </a:xfrm>
        </p:grpSpPr>
        <p:sp>
          <p:nvSpPr>
            <p:cNvPr id="42" name="Oval 27"/>
            <p:cNvSpPr>
              <a:spLocks noChangeArrowheads="1"/>
            </p:cNvSpPr>
            <p:nvPr/>
          </p:nvSpPr>
          <p:spPr bwMode="auto">
            <a:xfrm>
              <a:off x="5183188" y="5351463"/>
              <a:ext cx="1960562" cy="81121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3" name="Group 28"/>
            <p:cNvGrpSpPr>
              <a:grpSpLocks/>
            </p:cNvGrpSpPr>
            <p:nvPr/>
          </p:nvGrpSpPr>
          <p:grpSpPr bwMode="auto">
            <a:xfrm>
              <a:off x="5199063" y="3921125"/>
              <a:ext cx="1892300" cy="1884363"/>
              <a:chOff x="0" y="0"/>
              <a:chExt cx="1192" cy="1187"/>
            </a:xfrm>
          </p:grpSpPr>
          <p:grpSp>
            <p:nvGrpSpPr>
              <p:cNvPr id="44" name="Group 29"/>
              <p:cNvGrpSpPr>
                <a:grpSpLocks/>
              </p:cNvGrpSpPr>
              <p:nvPr/>
            </p:nvGrpSpPr>
            <p:grpSpPr bwMode="auto">
              <a:xfrm>
                <a:off x="0" y="0"/>
                <a:ext cx="1192" cy="1187"/>
                <a:chOff x="0" y="0"/>
                <a:chExt cx="1406" cy="1402"/>
              </a:xfrm>
            </p:grpSpPr>
            <p:sp>
              <p:nvSpPr>
                <p:cNvPr id="47" name="Oval 3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06" cy="14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6600"/>
                    </a:gs>
                    <a:gs pos="100000">
                      <a:srgbClr val="990000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8" name="Oval 31"/>
                <p:cNvSpPr>
                  <a:spLocks noChangeArrowheads="1"/>
                </p:cNvSpPr>
                <p:nvPr/>
              </p:nvSpPr>
              <p:spPr bwMode="auto">
                <a:xfrm>
                  <a:off x="278" y="176"/>
                  <a:ext cx="236" cy="2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5" name="Text Box 32"/>
              <p:cNvSpPr txBox="1">
                <a:spLocks noChangeArrowheads="1"/>
              </p:cNvSpPr>
              <p:nvPr/>
            </p:nvSpPr>
            <p:spPr bwMode="auto">
              <a:xfrm>
                <a:off x="216" y="370"/>
                <a:ext cx="756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8F8F8"/>
                    </a:solidFill>
                    <a:effectLst/>
                    <a:uLnTx/>
                    <a:uFillTx/>
                    <a:latin typeface="微软雅黑" pitchFamily="34" charset="-122"/>
                  </a:rPr>
                  <a:t>单击此处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8F8F8"/>
                    </a:solidFill>
                    <a:effectLst/>
                    <a:uLnTx/>
                    <a:uFillTx/>
                    <a:latin typeface="微软雅黑" pitchFamily="34" charset="-122"/>
                  </a:rPr>
                  <a:t>添加文字</a:t>
                </a:r>
                <a:endPara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6" name="Freeform 33"/>
              <p:cNvSpPr>
                <a:spLocks/>
              </p:cNvSpPr>
              <p:nvPr/>
            </p:nvSpPr>
            <p:spPr bwMode="auto">
              <a:xfrm>
                <a:off x="82" y="20"/>
                <a:ext cx="1017" cy="337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642 w 4756"/>
                  <a:gd name="T19" fmla="*/ 670 h 1576"/>
                  <a:gd name="T20" fmla="*/ 736 w 4756"/>
                  <a:gd name="T21" fmla="*/ 590 h 1576"/>
                  <a:gd name="T22" fmla="*/ 834 w 4756"/>
                  <a:gd name="T23" fmla="*/ 512 h 1576"/>
                  <a:gd name="T24" fmla="*/ 934 w 4756"/>
                  <a:gd name="T25" fmla="*/ 440 h 1576"/>
                  <a:gd name="T26" fmla="*/ 1040 w 4756"/>
                  <a:gd name="T27" fmla="*/ 374 h 1576"/>
                  <a:gd name="T28" fmla="*/ 1148 w 4756"/>
                  <a:gd name="T29" fmla="*/ 312 h 1576"/>
                  <a:gd name="T30" fmla="*/ 1258 w 4756"/>
                  <a:gd name="T31" fmla="*/ 254 h 1576"/>
                  <a:gd name="T32" fmla="*/ 1374 w 4756"/>
                  <a:gd name="T33" fmla="*/ 202 h 1576"/>
                  <a:gd name="T34" fmla="*/ 1490 w 4756"/>
                  <a:gd name="T35" fmla="*/ 156 h 1576"/>
                  <a:gd name="T36" fmla="*/ 1610 w 4756"/>
                  <a:gd name="T37" fmla="*/ 116 h 1576"/>
                  <a:gd name="T38" fmla="*/ 1732 w 4756"/>
                  <a:gd name="T39" fmla="*/ 80 h 1576"/>
                  <a:gd name="T40" fmla="*/ 1858 w 4756"/>
                  <a:gd name="T41" fmla="*/ 52 h 1576"/>
                  <a:gd name="T42" fmla="*/ 1984 w 4756"/>
                  <a:gd name="T43" fmla="*/ 30 h 1576"/>
                  <a:gd name="T44" fmla="*/ 2114 w 4756"/>
                  <a:gd name="T45" fmla="*/ 12 h 1576"/>
                  <a:gd name="T46" fmla="*/ 2246 w 4756"/>
                  <a:gd name="T47" fmla="*/ 2 h 1576"/>
                  <a:gd name="T48" fmla="*/ 2378 w 4756"/>
                  <a:gd name="T49" fmla="*/ 0 h 1576"/>
                  <a:gd name="T50" fmla="*/ 2510 w 4756"/>
                  <a:gd name="T51" fmla="*/ 2 h 1576"/>
                  <a:gd name="T52" fmla="*/ 2642 w 4756"/>
                  <a:gd name="T53" fmla="*/ 12 h 1576"/>
                  <a:gd name="T54" fmla="*/ 2772 w 4756"/>
                  <a:gd name="T55" fmla="*/ 30 h 1576"/>
                  <a:gd name="T56" fmla="*/ 2898 w 4756"/>
                  <a:gd name="T57" fmla="*/ 52 h 1576"/>
                  <a:gd name="T58" fmla="*/ 3024 w 4756"/>
                  <a:gd name="T59" fmla="*/ 80 h 1576"/>
                  <a:gd name="T60" fmla="*/ 3146 w 4756"/>
                  <a:gd name="T61" fmla="*/ 116 h 1576"/>
                  <a:gd name="T62" fmla="*/ 3266 w 4756"/>
                  <a:gd name="T63" fmla="*/ 156 h 1576"/>
                  <a:gd name="T64" fmla="*/ 3382 w 4756"/>
                  <a:gd name="T65" fmla="*/ 202 h 1576"/>
                  <a:gd name="T66" fmla="*/ 3498 w 4756"/>
                  <a:gd name="T67" fmla="*/ 254 h 1576"/>
                  <a:gd name="T68" fmla="*/ 3608 w 4756"/>
                  <a:gd name="T69" fmla="*/ 312 h 1576"/>
                  <a:gd name="T70" fmla="*/ 3716 w 4756"/>
                  <a:gd name="T71" fmla="*/ 374 h 1576"/>
                  <a:gd name="T72" fmla="*/ 3822 w 4756"/>
                  <a:gd name="T73" fmla="*/ 440 h 1576"/>
                  <a:gd name="T74" fmla="*/ 3922 w 4756"/>
                  <a:gd name="T75" fmla="*/ 512 h 1576"/>
                  <a:gd name="T76" fmla="*/ 4020 w 4756"/>
                  <a:gd name="T77" fmla="*/ 590 h 1576"/>
                  <a:gd name="T78" fmla="*/ 4114 w 4756"/>
                  <a:gd name="T79" fmla="*/ 670 h 1576"/>
                  <a:gd name="T80" fmla="*/ 4204 w 4756"/>
                  <a:gd name="T81" fmla="*/ 756 h 1576"/>
                  <a:gd name="T82" fmla="*/ 4288 w 4756"/>
                  <a:gd name="T83" fmla="*/ 846 h 1576"/>
                  <a:gd name="T84" fmla="*/ 4370 w 4756"/>
                  <a:gd name="T85" fmla="*/ 940 h 1576"/>
                  <a:gd name="T86" fmla="*/ 4446 w 4756"/>
                  <a:gd name="T87" fmla="*/ 1036 h 1576"/>
                  <a:gd name="T88" fmla="*/ 4518 w 4756"/>
                  <a:gd name="T89" fmla="*/ 1138 h 1576"/>
                  <a:gd name="T90" fmla="*/ 4586 w 4756"/>
                  <a:gd name="T91" fmla="*/ 1242 h 1576"/>
                  <a:gd name="T92" fmla="*/ 4648 w 4756"/>
                  <a:gd name="T93" fmla="*/ 1350 h 1576"/>
                  <a:gd name="T94" fmla="*/ 4706 w 4756"/>
                  <a:gd name="T95" fmla="*/ 1462 h 1576"/>
                  <a:gd name="T96" fmla="*/ 4756 w 4756"/>
                  <a:gd name="T97" fmla="*/ 1576 h 1576"/>
                  <a:gd name="T98" fmla="*/ 0 w 4756"/>
                  <a:gd name="T99" fmla="*/ 0 h 1576"/>
                  <a:gd name="T100" fmla="*/ 4756 w 4756"/>
                  <a:gd name="T101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412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 bwMode="auto">
          <a:xfrm>
            <a:off x="5296008" y="1873596"/>
            <a:ext cx="2735099" cy="1281398"/>
          </a:xfrm>
          <a:prstGeom prst="rightArrow">
            <a:avLst>
              <a:gd name="adj1" fmla="val 67746"/>
              <a:gd name="adj2" fmla="val 40105"/>
            </a:avLst>
          </a:prstGeom>
          <a:gradFill>
            <a:gsLst>
              <a:gs pos="0">
                <a:srgbClr val="FF9933"/>
              </a:gs>
              <a:gs pos="100000">
                <a:srgbClr val="99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3" name="矩形 4"/>
          <p:cNvSpPr/>
          <p:nvPr/>
        </p:nvSpPr>
        <p:spPr bwMode="auto">
          <a:xfrm>
            <a:off x="5277905" y="2077033"/>
            <a:ext cx="1066850" cy="1279417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" fmla="*/ 377372 w 1224136"/>
              <a:gd name="connsiteY0" fmla="*/ 0 h 1025443"/>
              <a:gd name="connsiteX1" fmla="*/ 1224136 w 1224136"/>
              <a:gd name="connsiteY1" fmla="*/ 377371 h 1025443"/>
              <a:gd name="connsiteX2" fmla="*/ 1224136 w 1224136"/>
              <a:gd name="connsiteY2" fmla="*/ 1025443 h 1025443"/>
              <a:gd name="connsiteX3" fmla="*/ 0 w 1224136"/>
              <a:gd name="connsiteY3" fmla="*/ 1025443 h 1025443"/>
              <a:gd name="connsiteX4" fmla="*/ 377372 w 1224136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43542 w 846764"/>
              <a:gd name="connsiteY3" fmla="*/ 706129 h 1025443"/>
              <a:gd name="connsiteX4" fmla="*/ 0 w 846764"/>
              <a:gd name="connsiteY4" fmla="*/ 0 h 1025443"/>
              <a:gd name="connsiteX0" fmla="*/ 19886 w 866650"/>
              <a:gd name="connsiteY0" fmla="*/ 0 h 1025443"/>
              <a:gd name="connsiteX1" fmla="*/ 866650 w 866650"/>
              <a:gd name="connsiteY1" fmla="*/ 377371 h 1025443"/>
              <a:gd name="connsiteX2" fmla="*/ 866650 w 866650"/>
              <a:gd name="connsiteY2" fmla="*/ 1025443 h 1025443"/>
              <a:gd name="connsiteX3" fmla="*/ 0 w 866650"/>
              <a:gd name="connsiteY3" fmla="*/ 706130 h 1025443"/>
              <a:gd name="connsiteX4" fmla="*/ 19886 w 866650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18171 w 846764"/>
              <a:gd name="connsiteY3" fmla="*/ 706131 h 1025443"/>
              <a:gd name="connsiteX4" fmla="*/ 0 w 846764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18171 w 846764"/>
              <a:gd name="connsiteY3" fmla="*/ 706132 h 1025443"/>
              <a:gd name="connsiteX4" fmla="*/ 0 w 846764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5486 w 846764"/>
              <a:gd name="connsiteY3" fmla="*/ 706133 h 1025443"/>
              <a:gd name="connsiteX4" fmla="*/ 0 w 846764"/>
              <a:gd name="connsiteY4" fmla="*/ 0 h 1025443"/>
              <a:gd name="connsiteX0" fmla="*/ 7408 w 854172"/>
              <a:gd name="connsiteY0" fmla="*/ 0 h 1025443"/>
              <a:gd name="connsiteX1" fmla="*/ 854172 w 854172"/>
              <a:gd name="connsiteY1" fmla="*/ 377371 h 1025443"/>
              <a:gd name="connsiteX2" fmla="*/ 854172 w 854172"/>
              <a:gd name="connsiteY2" fmla="*/ 1025443 h 1025443"/>
              <a:gd name="connsiteX3" fmla="*/ 208 w 854172"/>
              <a:gd name="connsiteY3" fmla="*/ 706134 h 1025443"/>
              <a:gd name="connsiteX4" fmla="*/ 7408 w 854172"/>
              <a:gd name="connsiteY4" fmla="*/ 0 h 102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4102125" y="2561053"/>
            <a:ext cx="2245911" cy="808053"/>
          </a:xfrm>
          <a:prstGeom prst="rect">
            <a:avLst/>
          </a:prstGeom>
          <a:gradFill>
            <a:gsLst>
              <a:gs pos="0">
                <a:srgbClr val="FF9933"/>
              </a:gs>
              <a:gs pos="100000">
                <a:srgbClr val="99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086281" y="2565819"/>
            <a:ext cx="1066850" cy="1279417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" fmla="*/ 377372 w 1224136"/>
              <a:gd name="connsiteY0" fmla="*/ 0 h 1025443"/>
              <a:gd name="connsiteX1" fmla="*/ 1224136 w 1224136"/>
              <a:gd name="connsiteY1" fmla="*/ 377371 h 1025443"/>
              <a:gd name="connsiteX2" fmla="*/ 1224136 w 1224136"/>
              <a:gd name="connsiteY2" fmla="*/ 1025443 h 1025443"/>
              <a:gd name="connsiteX3" fmla="*/ 0 w 1224136"/>
              <a:gd name="connsiteY3" fmla="*/ 1025443 h 1025443"/>
              <a:gd name="connsiteX4" fmla="*/ 377372 w 1224136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43542 w 846764"/>
              <a:gd name="connsiteY3" fmla="*/ 706129 h 1025443"/>
              <a:gd name="connsiteX4" fmla="*/ 0 w 846764"/>
              <a:gd name="connsiteY4" fmla="*/ 0 h 1025443"/>
              <a:gd name="connsiteX0" fmla="*/ 19886 w 866650"/>
              <a:gd name="connsiteY0" fmla="*/ 0 h 1025443"/>
              <a:gd name="connsiteX1" fmla="*/ 866650 w 866650"/>
              <a:gd name="connsiteY1" fmla="*/ 377371 h 1025443"/>
              <a:gd name="connsiteX2" fmla="*/ 866650 w 866650"/>
              <a:gd name="connsiteY2" fmla="*/ 1025443 h 1025443"/>
              <a:gd name="connsiteX3" fmla="*/ 0 w 866650"/>
              <a:gd name="connsiteY3" fmla="*/ 706130 h 1025443"/>
              <a:gd name="connsiteX4" fmla="*/ 19886 w 866650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18171 w 846764"/>
              <a:gd name="connsiteY3" fmla="*/ 706131 h 1025443"/>
              <a:gd name="connsiteX4" fmla="*/ 0 w 846764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18171 w 846764"/>
              <a:gd name="connsiteY3" fmla="*/ 706132 h 1025443"/>
              <a:gd name="connsiteX4" fmla="*/ 0 w 846764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5486 w 846764"/>
              <a:gd name="connsiteY3" fmla="*/ 706133 h 1025443"/>
              <a:gd name="connsiteX4" fmla="*/ 0 w 846764"/>
              <a:gd name="connsiteY4" fmla="*/ 0 h 1025443"/>
              <a:gd name="connsiteX0" fmla="*/ 7408 w 854172"/>
              <a:gd name="connsiteY0" fmla="*/ 0 h 1025443"/>
              <a:gd name="connsiteX1" fmla="*/ 854172 w 854172"/>
              <a:gd name="connsiteY1" fmla="*/ 377371 h 1025443"/>
              <a:gd name="connsiteX2" fmla="*/ 854172 w 854172"/>
              <a:gd name="connsiteY2" fmla="*/ 1025443 h 1025443"/>
              <a:gd name="connsiteX3" fmla="*/ 208 w 854172"/>
              <a:gd name="connsiteY3" fmla="*/ 706134 h 1025443"/>
              <a:gd name="connsiteX4" fmla="*/ 7408 w 854172"/>
              <a:gd name="connsiteY4" fmla="*/ 0 h 102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02548" y="3056586"/>
            <a:ext cx="2245911" cy="808053"/>
          </a:xfrm>
          <a:prstGeom prst="rect">
            <a:avLst/>
          </a:prstGeom>
          <a:gradFill>
            <a:gsLst>
              <a:gs pos="0">
                <a:srgbClr val="FF9933"/>
              </a:gs>
              <a:gs pos="100000">
                <a:srgbClr val="99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7" name="矩形 4"/>
          <p:cNvSpPr/>
          <p:nvPr/>
        </p:nvSpPr>
        <p:spPr bwMode="auto">
          <a:xfrm>
            <a:off x="2884043" y="3054110"/>
            <a:ext cx="1066850" cy="1279417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" fmla="*/ 377372 w 1224136"/>
              <a:gd name="connsiteY0" fmla="*/ 0 h 1025443"/>
              <a:gd name="connsiteX1" fmla="*/ 1224136 w 1224136"/>
              <a:gd name="connsiteY1" fmla="*/ 377371 h 1025443"/>
              <a:gd name="connsiteX2" fmla="*/ 1224136 w 1224136"/>
              <a:gd name="connsiteY2" fmla="*/ 1025443 h 1025443"/>
              <a:gd name="connsiteX3" fmla="*/ 0 w 1224136"/>
              <a:gd name="connsiteY3" fmla="*/ 1025443 h 1025443"/>
              <a:gd name="connsiteX4" fmla="*/ 377372 w 1224136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43542 w 846764"/>
              <a:gd name="connsiteY3" fmla="*/ 706129 h 1025443"/>
              <a:gd name="connsiteX4" fmla="*/ 0 w 846764"/>
              <a:gd name="connsiteY4" fmla="*/ 0 h 1025443"/>
              <a:gd name="connsiteX0" fmla="*/ 19886 w 866650"/>
              <a:gd name="connsiteY0" fmla="*/ 0 h 1025443"/>
              <a:gd name="connsiteX1" fmla="*/ 866650 w 866650"/>
              <a:gd name="connsiteY1" fmla="*/ 377371 h 1025443"/>
              <a:gd name="connsiteX2" fmla="*/ 866650 w 866650"/>
              <a:gd name="connsiteY2" fmla="*/ 1025443 h 1025443"/>
              <a:gd name="connsiteX3" fmla="*/ 0 w 866650"/>
              <a:gd name="connsiteY3" fmla="*/ 706130 h 1025443"/>
              <a:gd name="connsiteX4" fmla="*/ 19886 w 866650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18171 w 846764"/>
              <a:gd name="connsiteY3" fmla="*/ 706131 h 1025443"/>
              <a:gd name="connsiteX4" fmla="*/ 0 w 846764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18171 w 846764"/>
              <a:gd name="connsiteY3" fmla="*/ 706132 h 1025443"/>
              <a:gd name="connsiteX4" fmla="*/ 0 w 846764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5486 w 846764"/>
              <a:gd name="connsiteY3" fmla="*/ 706133 h 1025443"/>
              <a:gd name="connsiteX4" fmla="*/ 0 w 846764"/>
              <a:gd name="connsiteY4" fmla="*/ 0 h 1025443"/>
              <a:gd name="connsiteX0" fmla="*/ 7408 w 854172"/>
              <a:gd name="connsiteY0" fmla="*/ 0 h 1025443"/>
              <a:gd name="connsiteX1" fmla="*/ 854172 w 854172"/>
              <a:gd name="connsiteY1" fmla="*/ 377371 h 1025443"/>
              <a:gd name="connsiteX2" fmla="*/ 854172 w 854172"/>
              <a:gd name="connsiteY2" fmla="*/ 1025443 h 1025443"/>
              <a:gd name="connsiteX3" fmla="*/ 208 w 854172"/>
              <a:gd name="connsiteY3" fmla="*/ 706134 h 1025443"/>
              <a:gd name="connsiteX4" fmla="*/ 7408 w 854172"/>
              <a:gd name="connsiteY4" fmla="*/ 0 h 102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890626" y="3540854"/>
            <a:ext cx="2065684" cy="808053"/>
          </a:xfrm>
          <a:prstGeom prst="rect">
            <a:avLst/>
          </a:prstGeom>
          <a:gradFill>
            <a:gsLst>
              <a:gs pos="0">
                <a:srgbClr val="FF9933"/>
              </a:gs>
              <a:gs pos="100000">
                <a:srgbClr val="99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9" name="矩形 4"/>
          <p:cNvSpPr/>
          <p:nvPr/>
        </p:nvSpPr>
        <p:spPr bwMode="auto">
          <a:xfrm>
            <a:off x="1867417" y="3534974"/>
            <a:ext cx="1066850" cy="1279417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" fmla="*/ 377372 w 1224136"/>
              <a:gd name="connsiteY0" fmla="*/ 0 h 1025443"/>
              <a:gd name="connsiteX1" fmla="*/ 1224136 w 1224136"/>
              <a:gd name="connsiteY1" fmla="*/ 377371 h 1025443"/>
              <a:gd name="connsiteX2" fmla="*/ 1224136 w 1224136"/>
              <a:gd name="connsiteY2" fmla="*/ 1025443 h 1025443"/>
              <a:gd name="connsiteX3" fmla="*/ 0 w 1224136"/>
              <a:gd name="connsiteY3" fmla="*/ 1025443 h 1025443"/>
              <a:gd name="connsiteX4" fmla="*/ 377372 w 1224136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43542 w 846764"/>
              <a:gd name="connsiteY3" fmla="*/ 706129 h 1025443"/>
              <a:gd name="connsiteX4" fmla="*/ 0 w 846764"/>
              <a:gd name="connsiteY4" fmla="*/ 0 h 1025443"/>
              <a:gd name="connsiteX0" fmla="*/ 19886 w 866650"/>
              <a:gd name="connsiteY0" fmla="*/ 0 h 1025443"/>
              <a:gd name="connsiteX1" fmla="*/ 866650 w 866650"/>
              <a:gd name="connsiteY1" fmla="*/ 377371 h 1025443"/>
              <a:gd name="connsiteX2" fmla="*/ 866650 w 866650"/>
              <a:gd name="connsiteY2" fmla="*/ 1025443 h 1025443"/>
              <a:gd name="connsiteX3" fmla="*/ 0 w 866650"/>
              <a:gd name="connsiteY3" fmla="*/ 706130 h 1025443"/>
              <a:gd name="connsiteX4" fmla="*/ 19886 w 866650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18171 w 846764"/>
              <a:gd name="connsiteY3" fmla="*/ 706131 h 1025443"/>
              <a:gd name="connsiteX4" fmla="*/ 0 w 846764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18171 w 846764"/>
              <a:gd name="connsiteY3" fmla="*/ 706132 h 1025443"/>
              <a:gd name="connsiteX4" fmla="*/ 0 w 846764"/>
              <a:gd name="connsiteY4" fmla="*/ 0 h 1025443"/>
              <a:gd name="connsiteX0" fmla="*/ 0 w 846764"/>
              <a:gd name="connsiteY0" fmla="*/ 0 h 1025443"/>
              <a:gd name="connsiteX1" fmla="*/ 846764 w 846764"/>
              <a:gd name="connsiteY1" fmla="*/ 377371 h 1025443"/>
              <a:gd name="connsiteX2" fmla="*/ 846764 w 846764"/>
              <a:gd name="connsiteY2" fmla="*/ 1025443 h 1025443"/>
              <a:gd name="connsiteX3" fmla="*/ 5486 w 846764"/>
              <a:gd name="connsiteY3" fmla="*/ 706133 h 1025443"/>
              <a:gd name="connsiteX4" fmla="*/ 0 w 846764"/>
              <a:gd name="connsiteY4" fmla="*/ 0 h 1025443"/>
              <a:gd name="connsiteX0" fmla="*/ 7408 w 854172"/>
              <a:gd name="connsiteY0" fmla="*/ 0 h 1025443"/>
              <a:gd name="connsiteX1" fmla="*/ 854172 w 854172"/>
              <a:gd name="connsiteY1" fmla="*/ 377371 h 1025443"/>
              <a:gd name="connsiteX2" fmla="*/ 854172 w 854172"/>
              <a:gd name="connsiteY2" fmla="*/ 1025443 h 1025443"/>
              <a:gd name="connsiteX3" fmla="*/ 208 w 854172"/>
              <a:gd name="connsiteY3" fmla="*/ 706134 h 1025443"/>
              <a:gd name="connsiteX4" fmla="*/ 7408 w 854172"/>
              <a:gd name="connsiteY4" fmla="*/ 0 h 102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688388" y="4021718"/>
            <a:ext cx="2245911" cy="808053"/>
          </a:xfrm>
          <a:prstGeom prst="rect">
            <a:avLst/>
          </a:prstGeom>
          <a:gradFill>
            <a:gsLst>
              <a:gs pos="0">
                <a:srgbClr val="FF6600"/>
              </a:gs>
              <a:gs pos="100000">
                <a:srgbClr val="99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611560" y="3633526"/>
            <a:ext cx="1670095" cy="39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1832479" y="3171085"/>
            <a:ext cx="1670095" cy="39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2910501" y="2693559"/>
            <a:ext cx="1670095" cy="39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4078359" y="2178751"/>
            <a:ext cx="1670095" cy="39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5336051" y="1705372"/>
            <a:ext cx="1670095" cy="39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7492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1183" y="3470580"/>
            <a:ext cx="7091651" cy="1547160"/>
            <a:chOff x="1021183" y="3916708"/>
            <a:chExt cx="7091651" cy="1547160"/>
          </a:xfrm>
        </p:grpSpPr>
        <p:sp>
          <p:nvSpPr>
            <p:cNvPr id="3" name="Oval 65"/>
            <p:cNvSpPr>
              <a:spLocks noChangeArrowheads="1"/>
            </p:cNvSpPr>
            <p:nvPr/>
          </p:nvSpPr>
          <p:spPr bwMode="auto">
            <a:xfrm>
              <a:off x="1857356" y="5175016"/>
              <a:ext cx="5286412" cy="28885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357686" y="4948575"/>
              <a:ext cx="428628" cy="42862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perspectiveBelow"/>
              <a:lightRig rig="threePt" dir="t"/>
            </a:scene3d>
            <a:sp3d extrusionH="1270000" prstMaterial="plastic">
              <a:bevelT w="120650"/>
              <a:bevelB w="88900" prst="relaxedInset"/>
              <a:extrusionClr>
                <a:schemeClr val="bg1">
                  <a:lumMod val="7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圆角矩形 4"/>
            <p:cNvSpPr/>
            <p:nvPr/>
          </p:nvSpPr>
          <p:spPr>
            <a:xfrm rot="1040636">
              <a:off x="1021183" y="3916708"/>
              <a:ext cx="7091651" cy="1290043"/>
            </a:xfrm>
            <a:prstGeom prst="roundRect">
              <a:avLst>
                <a:gd name="adj" fmla="val 898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96000">
                  <a:schemeClr val="bg1">
                    <a:lumMod val="85000"/>
                  </a:schemeClr>
                </a:gs>
                <a:gs pos="1000">
                  <a:schemeClr val="bg1">
                    <a:lumMod val="65000"/>
                  </a:schemeClr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400000">
                <a:rot lat="17195211" lon="29222" rev="569999"/>
              </a:camera>
              <a:lightRig rig="threePt" dir="t"/>
            </a:scene3d>
            <a:sp3d prstMaterial="metal">
              <a:bevelT w="158750" h="38100" prst="softRound"/>
              <a:bevelB w="57150" h="571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00166" y="2514310"/>
            <a:ext cx="1276491" cy="1422524"/>
            <a:chOff x="1500166" y="2960438"/>
            <a:chExt cx="1276491" cy="1422524"/>
          </a:xfrm>
        </p:grpSpPr>
        <p:sp>
          <p:nvSpPr>
            <p:cNvPr id="7" name="Oval 65"/>
            <p:cNvSpPr>
              <a:spLocks noChangeArrowheads="1"/>
            </p:cNvSpPr>
            <p:nvPr/>
          </p:nvSpPr>
          <p:spPr bwMode="auto">
            <a:xfrm>
              <a:off x="1521818" y="4154013"/>
              <a:ext cx="1143008" cy="228949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grpSp>
          <p:nvGrpSpPr>
            <p:cNvPr id="8" name="组合 16"/>
            <p:cNvGrpSpPr/>
            <p:nvPr/>
          </p:nvGrpSpPr>
          <p:grpSpPr>
            <a:xfrm>
              <a:off x="1500166" y="2960438"/>
              <a:ext cx="1276491" cy="1276491"/>
              <a:chOff x="1838601" y="3474595"/>
              <a:chExt cx="1159458" cy="1159458"/>
            </a:xfrm>
          </p:grpSpPr>
          <p:grpSp>
            <p:nvGrpSpPr>
              <p:cNvPr id="10" name="组合 17"/>
              <p:cNvGrpSpPr/>
              <p:nvPr/>
            </p:nvGrpSpPr>
            <p:grpSpPr>
              <a:xfrm>
                <a:off x="1838601" y="3474595"/>
                <a:ext cx="1159458" cy="1159458"/>
                <a:chOff x="2768596" y="3009896"/>
                <a:chExt cx="2214578" cy="2214578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2768596" y="3009896"/>
                  <a:ext cx="2214578" cy="22145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65000">
                      <a:schemeClr val="accent6">
                        <a:lumMod val="75000"/>
                      </a:schemeClr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2841549" y="3149379"/>
                  <a:ext cx="1402450" cy="11549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83000"/>
                      </a:schemeClr>
                    </a:gs>
                    <a:gs pos="50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椭圆 10"/>
              <p:cNvSpPr/>
              <p:nvPr/>
            </p:nvSpPr>
            <p:spPr>
              <a:xfrm rot="20122633">
                <a:off x="2252737" y="4373332"/>
                <a:ext cx="703537" cy="24160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698915" y="3401024"/>
              <a:ext cx="883272" cy="400110"/>
            </a:xfrm>
            <a:prstGeom prst="rect">
              <a:avLst/>
            </a:prstGeom>
            <a:noFill/>
            <a:scene3d>
              <a:camera prst="orthographicFront"/>
              <a:lightRig rig="fla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43702" y="3228690"/>
            <a:ext cx="1276491" cy="1435665"/>
            <a:chOff x="6643702" y="3674818"/>
            <a:chExt cx="1276491" cy="1435665"/>
          </a:xfrm>
        </p:grpSpPr>
        <p:sp>
          <p:nvSpPr>
            <p:cNvPr id="15" name="Oval 65"/>
            <p:cNvSpPr>
              <a:spLocks noChangeArrowheads="1"/>
            </p:cNvSpPr>
            <p:nvPr/>
          </p:nvSpPr>
          <p:spPr bwMode="auto">
            <a:xfrm rot="393544">
              <a:off x="6653038" y="4881534"/>
              <a:ext cx="1143008" cy="228949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643702" y="3674818"/>
              <a:ext cx="1276491" cy="1276491"/>
              <a:chOff x="1838601" y="3474595"/>
              <a:chExt cx="1159458" cy="1159458"/>
            </a:xfrm>
          </p:grpSpPr>
          <p:grpSp>
            <p:nvGrpSpPr>
              <p:cNvPr id="18" name="组合 5"/>
              <p:cNvGrpSpPr/>
              <p:nvPr/>
            </p:nvGrpSpPr>
            <p:grpSpPr>
              <a:xfrm>
                <a:off x="1838601" y="3474595"/>
                <a:ext cx="1159458" cy="1159458"/>
                <a:chOff x="2768596" y="3009896"/>
                <a:chExt cx="2214578" cy="2214578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2768596" y="3009896"/>
                  <a:ext cx="2214578" cy="22145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3300"/>
                    </a:gs>
                    <a:gs pos="65000">
                      <a:srgbClr val="990000"/>
                    </a:gs>
                    <a:gs pos="82000">
                      <a:srgbClr val="22000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2841549" y="3149379"/>
                  <a:ext cx="1402450" cy="11549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83000"/>
                      </a:schemeClr>
                    </a:gs>
                    <a:gs pos="50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 rot="20122633">
                <a:off x="2252737" y="4373332"/>
                <a:ext cx="703537" cy="24160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6839198" y="4115573"/>
              <a:ext cx="883272" cy="400110"/>
            </a:xfrm>
            <a:prstGeom prst="rect">
              <a:avLst/>
            </a:prstGeom>
            <a:noFill/>
            <a:scene3d>
              <a:camera prst="orthographicFront"/>
              <a:lightRig rig="fla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00694" y="3228690"/>
            <a:ext cx="1062177" cy="1194238"/>
            <a:chOff x="5500694" y="3674818"/>
            <a:chExt cx="1062177" cy="1194238"/>
          </a:xfrm>
        </p:grpSpPr>
        <p:grpSp>
          <p:nvGrpSpPr>
            <p:cNvPr id="23" name="组合 11"/>
            <p:cNvGrpSpPr/>
            <p:nvPr/>
          </p:nvGrpSpPr>
          <p:grpSpPr>
            <a:xfrm>
              <a:off x="5500694" y="3674818"/>
              <a:ext cx="1062177" cy="1062177"/>
              <a:chOff x="1838601" y="3474595"/>
              <a:chExt cx="1159458" cy="1159458"/>
            </a:xfrm>
          </p:grpSpPr>
          <p:grpSp>
            <p:nvGrpSpPr>
              <p:cNvPr id="26" name="组合 12"/>
              <p:cNvGrpSpPr/>
              <p:nvPr/>
            </p:nvGrpSpPr>
            <p:grpSpPr>
              <a:xfrm>
                <a:off x="1838601" y="3474595"/>
                <a:ext cx="1159458" cy="1159458"/>
                <a:chOff x="2768596" y="3009896"/>
                <a:chExt cx="2214578" cy="2214578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2768596" y="3009896"/>
                  <a:ext cx="2214578" cy="22145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65000">
                      <a:schemeClr val="bg1">
                        <a:lumMod val="50000"/>
                      </a:schemeClr>
                    </a:gs>
                    <a:gs pos="79000">
                      <a:schemeClr val="bg1">
                        <a:lumMod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841549" y="3149379"/>
                  <a:ext cx="1402450" cy="11549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83000"/>
                      </a:schemeClr>
                    </a:gs>
                    <a:gs pos="50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 rot="20122633">
                <a:off x="2252737" y="4373332"/>
                <a:ext cx="703537" cy="24160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Oval 65"/>
            <p:cNvSpPr>
              <a:spLocks noChangeArrowheads="1"/>
            </p:cNvSpPr>
            <p:nvPr/>
          </p:nvSpPr>
          <p:spPr bwMode="auto">
            <a:xfrm rot="555519">
              <a:off x="5572132" y="4697344"/>
              <a:ext cx="857256" cy="17171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572132" y="4040667"/>
              <a:ext cx="883272" cy="400110"/>
            </a:xfrm>
            <a:prstGeom prst="rect">
              <a:avLst/>
            </a:prstGeom>
            <a:noFill/>
            <a:scene3d>
              <a:camera prst="orthographicFront"/>
              <a:lightRig rig="fla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26659" y="2949076"/>
            <a:ext cx="1663645" cy="756789"/>
            <a:chOff x="3426659" y="3395204"/>
            <a:chExt cx="1663645" cy="756789"/>
          </a:xfrm>
        </p:grpSpPr>
        <p:sp>
          <p:nvSpPr>
            <p:cNvPr id="31" name="下箭头 30"/>
            <p:cNvSpPr/>
            <p:nvPr/>
          </p:nvSpPr>
          <p:spPr>
            <a:xfrm rot="16801954">
              <a:off x="3880087" y="2941776"/>
              <a:ext cx="756789" cy="1663645"/>
            </a:xfrm>
            <a:prstGeom prst="downArrow">
              <a:avLst/>
            </a:prstGeom>
            <a:gradFill>
              <a:gsLst>
                <a:gs pos="2000">
                  <a:schemeClr val="bg1">
                    <a:lumMod val="65000"/>
                  </a:schemeClr>
                </a:gs>
                <a:gs pos="66000">
                  <a:schemeClr val="bg1">
                    <a:lumMod val="65000"/>
                  </a:schemeClr>
                </a:gs>
              </a:gsLst>
              <a:lin ang="5400000" scaled="0"/>
            </a:gradFill>
            <a:ln w="34925">
              <a:solidFill>
                <a:srgbClr val="FFFFFF"/>
              </a:solidFill>
            </a:ln>
            <a:effectLst/>
            <a:scene3d>
              <a:camera prst="perspectiveFront" fov="2700000">
                <a:rot lat="21089046" lon="21421962" rev="60000"/>
              </a:camera>
              <a:lightRig rig="threePt" dir="t"/>
            </a:scene3d>
            <a:sp3d extrusionH="10160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 Box 39"/>
            <p:cNvSpPr txBox="1">
              <a:spLocks noChangeArrowheads="1"/>
            </p:cNvSpPr>
            <p:nvPr/>
          </p:nvSpPr>
          <p:spPr bwMode="auto">
            <a:xfrm rot="563558">
              <a:off x="3576116" y="3557346"/>
              <a:ext cx="1214446" cy="336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200" b="1" dirty="0" smtClean="0">
                  <a:latin typeface="微软雅黑" pitchFamily="34" charset="-122"/>
                  <a:ea typeface="微软雅黑" pitchFamily="34" charset="-122"/>
                </a:rPr>
                <a:t>添加内容文字</a:t>
              </a:r>
              <a:endParaRPr lang="en-US" altLang="zh-CN" sz="12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14414" y="1615515"/>
            <a:ext cx="1904887" cy="1169977"/>
            <a:chOff x="1214414" y="1412776"/>
            <a:chExt cx="1904887" cy="1169977"/>
          </a:xfrm>
        </p:grpSpPr>
        <p:sp>
          <p:nvSpPr>
            <p:cNvPr id="34" name="Text Box 39"/>
            <p:cNvSpPr txBox="1">
              <a:spLocks noChangeArrowheads="1"/>
            </p:cNvSpPr>
            <p:nvPr/>
          </p:nvSpPr>
          <p:spPr bwMode="auto">
            <a:xfrm>
              <a:off x="1220163" y="1686146"/>
              <a:ext cx="1899138" cy="613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200" b="0" dirty="0">
                  <a:latin typeface="微软雅黑" pitchFamily="34" charset="-122"/>
                  <a:ea typeface="微软雅黑" pitchFamily="34" charset="-122"/>
                </a:rPr>
                <a:t>点击此处</a:t>
              </a: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添加内容文字</a:t>
              </a:r>
              <a:endParaRPr lang="en-US" altLang="zh-CN" sz="1200" b="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b="0" dirty="0">
                  <a:latin typeface="微软雅黑" pitchFamily="34" charset="-122"/>
                  <a:ea typeface="微软雅黑" pitchFamily="34" charset="-122"/>
                </a:rPr>
                <a:t>此处</a:t>
              </a: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添加内容文字</a:t>
              </a:r>
              <a:endParaRPr lang="en-US" altLang="zh-CN" sz="1200" b="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 Box 39"/>
            <p:cNvSpPr txBox="1">
              <a:spLocks noChangeArrowheads="1"/>
            </p:cNvSpPr>
            <p:nvPr/>
          </p:nvSpPr>
          <p:spPr bwMode="auto">
            <a:xfrm>
              <a:off x="1285852" y="1412776"/>
              <a:ext cx="1580361" cy="295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此处添加内容文字</a:t>
              </a:r>
              <a:endParaRPr lang="zh-CN" altLang="en-US" sz="1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214414" y="2246058"/>
              <a:ext cx="1899138" cy="336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endParaRPr lang="en-US" altLang="zh-CN" sz="1200" b="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57950" y="1585616"/>
            <a:ext cx="1904887" cy="1446976"/>
            <a:chOff x="6357950" y="2031744"/>
            <a:chExt cx="1904887" cy="1446976"/>
          </a:xfrm>
        </p:grpSpPr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6363699" y="2305114"/>
              <a:ext cx="1899138" cy="613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200" b="0" dirty="0">
                  <a:latin typeface="微软雅黑" pitchFamily="34" charset="-122"/>
                  <a:ea typeface="微软雅黑" pitchFamily="34" charset="-122"/>
                </a:rPr>
                <a:t>点击此处</a:t>
              </a: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添加内容文字</a:t>
              </a:r>
              <a:endParaRPr lang="en-US" altLang="zh-CN" sz="1200" b="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b="0" dirty="0">
                  <a:latin typeface="微软雅黑" pitchFamily="34" charset="-122"/>
                  <a:ea typeface="微软雅黑" pitchFamily="34" charset="-122"/>
                </a:rPr>
                <a:t>此处</a:t>
              </a: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添加内容文字</a:t>
              </a:r>
              <a:endParaRPr lang="en-US" altLang="zh-CN" sz="1200" b="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auto">
            <a:xfrm>
              <a:off x="6429388" y="2031744"/>
              <a:ext cx="1580361" cy="295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此处添加内容文字</a:t>
              </a:r>
              <a:endParaRPr lang="zh-CN" altLang="en-US" sz="1200" b="1" dirty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6357950" y="2865026"/>
              <a:ext cx="1899138" cy="613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200" b="0" dirty="0">
                  <a:latin typeface="微软雅黑" pitchFamily="34" charset="-122"/>
                  <a:ea typeface="微软雅黑" pitchFamily="34" charset="-122"/>
                </a:rPr>
                <a:t>点击此处</a:t>
              </a: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添加内容文字</a:t>
              </a:r>
              <a:endParaRPr lang="en-US" altLang="zh-CN" sz="1200" b="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  <a:buClr>
                  <a:schemeClr val="tx1">
                    <a:lumMod val="50000"/>
                    <a:lumOff val="50000"/>
                  </a:schemeClr>
                </a:buClr>
              </a:pP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b="0" dirty="0">
                  <a:latin typeface="微软雅黑" pitchFamily="34" charset="-122"/>
                  <a:ea typeface="微软雅黑" pitchFamily="34" charset="-122"/>
                </a:rPr>
                <a:t>此处</a:t>
              </a: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添加内容文字</a:t>
              </a:r>
              <a:endParaRPr lang="en-US" altLang="zh-CN" sz="1200" b="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419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7672" y="1561356"/>
            <a:ext cx="7848656" cy="2290774"/>
            <a:chOff x="647672" y="1928802"/>
            <a:chExt cx="7848656" cy="2290774"/>
          </a:xfrm>
        </p:grpSpPr>
        <p:sp>
          <p:nvSpPr>
            <p:cNvPr id="3" name="Oval 24"/>
            <p:cNvSpPr>
              <a:spLocks noChangeArrowheads="1"/>
            </p:cNvSpPr>
            <p:nvPr/>
          </p:nvSpPr>
          <p:spPr bwMode="auto">
            <a:xfrm>
              <a:off x="2362184" y="3357562"/>
              <a:ext cx="4248151" cy="862014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00000">
                  <a:sysClr val="windowText" lastClr="000000">
                    <a:gamma/>
                    <a:shade val="0"/>
                    <a:invGamma/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+mn-ea"/>
                <a:cs typeface="+mn-cs"/>
              </a:endParaRPr>
            </a:p>
          </p:txBody>
        </p:sp>
        <p:sp>
          <p:nvSpPr>
            <p:cNvPr id="4" name="Oval 24"/>
            <p:cNvSpPr>
              <a:spLocks noChangeArrowheads="1"/>
            </p:cNvSpPr>
            <p:nvPr/>
          </p:nvSpPr>
          <p:spPr bwMode="auto">
            <a:xfrm>
              <a:off x="647672" y="3286124"/>
              <a:ext cx="3848128" cy="780843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00000">
                  <a:sysClr val="windowText" lastClr="000000">
                    <a:gamma/>
                    <a:shade val="0"/>
                    <a:invGamma/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+mn-ea"/>
                <a:cs typeface="+mn-cs"/>
              </a:endParaRPr>
            </a:p>
          </p:txBody>
        </p:sp>
        <p:sp>
          <p:nvSpPr>
            <p:cNvPr id="5" name="Oval 24"/>
            <p:cNvSpPr>
              <a:spLocks noChangeArrowheads="1"/>
            </p:cNvSpPr>
            <p:nvPr/>
          </p:nvSpPr>
          <p:spPr bwMode="auto">
            <a:xfrm>
              <a:off x="4648200" y="3286124"/>
              <a:ext cx="3848128" cy="780843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00000">
                  <a:sysClr val="windowText" lastClr="000000">
                    <a:gamma/>
                    <a:shade val="0"/>
                    <a:invGamma/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SG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+mn-ea"/>
                <a:cs typeface="+mn-cs"/>
              </a:endParaRPr>
            </a:p>
          </p:txBody>
        </p:sp>
        <p:grpSp>
          <p:nvGrpSpPr>
            <p:cNvPr id="6" name="Group 34"/>
            <p:cNvGrpSpPr/>
            <p:nvPr/>
          </p:nvGrpSpPr>
          <p:grpSpPr>
            <a:xfrm>
              <a:off x="2862250" y="2357430"/>
              <a:ext cx="3214710" cy="1428760"/>
              <a:chOff x="2071670" y="1928802"/>
              <a:chExt cx="3214710" cy="1428760"/>
            </a:xfrm>
            <a:solidFill>
              <a:srgbClr val="00B0F0"/>
            </a:solidFill>
            <a:scene3d>
              <a:camera prst="perspectiveBelow">
                <a:rot lat="1800000" lon="0" rev="0"/>
              </a:camera>
              <a:lightRig rig="soft" dir="t"/>
            </a:scene3d>
          </p:grpSpPr>
          <p:sp>
            <p:nvSpPr>
              <p:cNvPr id="28" name="Rectangle 30"/>
              <p:cNvSpPr/>
              <p:nvPr/>
            </p:nvSpPr>
            <p:spPr>
              <a:xfrm>
                <a:off x="2714612" y="3000372"/>
                <a:ext cx="1928826" cy="357190"/>
              </a:xfrm>
              <a:prstGeom prst="rect">
                <a:avLst/>
              </a:prstGeom>
              <a:solidFill>
                <a:srgbClr val="EAEAEA"/>
              </a:solidFill>
              <a:ln w="25400" cap="flat" cmpd="sng" algn="ctr">
                <a:noFill/>
                <a:prstDash val="solid"/>
              </a:ln>
              <a:effectLst/>
              <a:sp3d extrusionH="635000" prstMaterial="plastic"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29" name="Block Arc 31"/>
              <p:cNvSpPr/>
              <p:nvPr/>
            </p:nvSpPr>
            <p:spPr>
              <a:xfrm rot="5400000">
                <a:off x="3857620" y="1928802"/>
                <a:ext cx="1428760" cy="1428760"/>
              </a:xfrm>
              <a:prstGeom prst="blockArc">
                <a:avLst>
                  <a:gd name="adj1" fmla="val 16092580"/>
                  <a:gd name="adj2" fmla="val 0"/>
                  <a:gd name="adj3" fmla="val 25000"/>
                </a:avLst>
              </a:prstGeom>
              <a:solidFill>
                <a:srgbClr val="EAEAEA"/>
              </a:solidFill>
              <a:ln w="25400" cap="flat" cmpd="sng" algn="ctr">
                <a:noFill/>
                <a:prstDash val="solid"/>
              </a:ln>
              <a:effectLst/>
              <a:sp3d extrusionH="635000" prstMaterial="plastic"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30" name="Block Arc 32"/>
              <p:cNvSpPr/>
              <p:nvPr/>
            </p:nvSpPr>
            <p:spPr>
              <a:xfrm rot="16200000" flipH="1">
                <a:off x="2071670" y="1928802"/>
                <a:ext cx="1428760" cy="1428760"/>
              </a:xfrm>
              <a:prstGeom prst="blockArc">
                <a:avLst>
                  <a:gd name="adj1" fmla="val 16092580"/>
                  <a:gd name="adj2" fmla="val 0"/>
                  <a:gd name="adj3" fmla="val 25000"/>
                </a:avLst>
              </a:prstGeom>
              <a:solidFill>
                <a:srgbClr val="EAEAEA"/>
              </a:solidFill>
              <a:ln w="25400" cap="flat" cmpd="sng" algn="ctr">
                <a:noFill/>
                <a:prstDash val="solid"/>
              </a:ln>
              <a:effectLst/>
              <a:sp3d extrusionH="635000" prstMaterial="plastic"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39"/>
            <p:cNvGrpSpPr/>
            <p:nvPr/>
          </p:nvGrpSpPr>
          <p:grpSpPr>
            <a:xfrm>
              <a:off x="861986" y="1928802"/>
              <a:ext cx="7429552" cy="1428760"/>
              <a:chOff x="785786" y="2428868"/>
              <a:chExt cx="7429552" cy="1428760"/>
            </a:xfrm>
            <a:solidFill>
              <a:srgbClr val="00B0F0"/>
            </a:solidFill>
            <a:scene3d>
              <a:camera prst="perspectiveRelaxedModerately"/>
              <a:lightRig rig="soft" dir="t">
                <a:rot lat="0" lon="0" rev="12600000"/>
              </a:lightRig>
            </a:scene3d>
          </p:grpSpPr>
          <p:grpSp>
            <p:nvGrpSpPr>
              <p:cNvPr id="12" name="Group 17"/>
              <p:cNvGrpSpPr/>
              <p:nvPr/>
            </p:nvGrpSpPr>
            <p:grpSpPr>
              <a:xfrm rot="10800000">
                <a:off x="785786" y="2428868"/>
                <a:ext cx="3214710" cy="1428760"/>
                <a:chOff x="2071670" y="1928802"/>
                <a:chExt cx="3214710" cy="1428760"/>
              </a:xfrm>
              <a:grpFill/>
            </p:grpSpPr>
            <p:sp>
              <p:nvSpPr>
                <p:cNvPr id="25" name="Rectangle 27"/>
                <p:cNvSpPr/>
                <p:nvPr/>
              </p:nvSpPr>
              <p:spPr>
                <a:xfrm>
                  <a:off x="2714612" y="3000372"/>
                  <a:ext cx="1928826" cy="357190"/>
                </a:xfrm>
                <a:prstGeom prst="rect">
                  <a:avLst/>
                </a:prstGeom>
                <a:solidFill>
                  <a:srgbClr val="FF33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Block Arc 28"/>
                <p:cNvSpPr/>
                <p:nvPr/>
              </p:nvSpPr>
              <p:spPr>
                <a:xfrm rot="5400000">
                  <a:off x="385762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rgbClr val="FF33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Block Arc 29"/>
                <p:cNvSpPr/>
                <p:nvPr/>
              </p:nvSpPr>
              <p:spPr>
                <a:xfrm rot="16200000" flipH="1">
                  <a:off x="207167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rgbClr val="FF33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" name="Group 18"/>
              <p:cNvGrpSpPr/>
              <p:nvPr/>
            </p:nvGrpSpPr>
            <p:grpSpPr>
              <a:xfrm rot="10800000">
                <a:off x="5000628" y="2428868"/>
                <a:ext cx="3214710" cy="1428760"/>
                <a:chOff x="2071670" y="1928802"/>
                <a:chExt cx="3214710" cy="1428760"/>
              </a:xfrm>
              <a:grpFill/>
            </p:grpSpPr>
            <p:sp>
              <p:nvSpPr>
                <p:cNvPr id="22" name="Rectangle 24"/>
                <p:cNvSpPr/>
                <p:nvPr/>
              </p:nvSpPr>
              <p:spPr>
                <a:xfrm>
                  <a:off x="2714612" y="3000372"/>
                  <a:ext cx="1928826" cy="357190"/>
                </a:xfrm>
                <a:prstGeom prst="rect">
                  <a:avLst/>
                </a:pr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Block Arc 25"/>
                <p:cNvSpPr/>
                <p:nvPr/>
              </p:nvSpPr>
              <p:spPr>
                <a:xfrm rot="5400000">
                  <a:off x="385762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Block Arc 26"/>
                <p:cNvSpPr/>
                <p:nvPr/>
              </p:nvSpPr>
              <p:spPr>
                <a:xfrm rot="16200000" flipH="1">
                  <a:off x="207167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" name="Group 26"/>
              <p:cNvGrpSpPr/>
              <p:nvPr/>
            </p:nvGrpSpPr>
            <p:grpSpPr>
              <a:xfrm>
                <a:off x="785786" y="2428868"/>
                <a:ext cx="3214710" cy="1428760"/>
                <a:chOff x="2071670" y="1928802"/>
                <a:chExt cx="3214710" cy="1428760"/>
              </a:xfrm>
              <a:grpFill/>
            </p:grpSpPr>
            <p:sp>
              <p:nvSpPr>
                <p:cNvPr id="19" name="Rectangle 21"/>
                <p:cNvSpPr/>
                <p:nvPr/>
              </p:nvSpPr>
              <p:spPr>
                <a:xfrm>
                  <a:off x="2714612" y="3000372"/>
                  <a:ext cx="1857388" cy="357190"/>
                </a:xfrm>
                <a:prstGeom prst="rect">
                  <a:avLst/>
                </a:prstGeom>
                <a:solidFill>
                  <a:srgbClr val="FF33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Block Arc 22"/>
                <p:cNvSpPr/>
                <p:nvPr/>
              </p:nvSpPr>
              <p:spPr>
                <a:xfrm rot="5400000">
                  <a:off x="385762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rgbClr val="FF33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Block Arc 23"/>
                <p:cNvSpPr/>
                <p:nvPr/>
              </p:nvSpPr>
              <p:spPr>
                <a:xfrm rot="16200000" flipH="1">
                  <a:off x="207167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rgbClr val="FF33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" name="Group 22"/>
              <p:cNvGrpSpPr/>
              <p:nvPr/>
            </p:nvGrpSpPr>
            <p:grpSpPr>
              <a:xfrm>
                <a:off x="5000628" y="2428868"/>
                <a:ext cx="3214710" cy="1428760"/>
                <a:chOff x="2071670" y="1928802"/>
                <a:chExt cx="3214710" cy="1428760"/>
              </a:xfrm>
              <a:grpFill/>
            </p:grpSpPr>
            <p:sp>
              <p:nvSpPr>
                <p:cNvPr id="16" name="Rectangle 18"/>
                <p:cNvSpPr/>
                <p:nvPr/>
              </p:nvSpPr>
              <p:spPr>
                <a:xfrm>
                  <a:off x="2714612" y="3000372"/>
                  <a:ext cx="1857388" cy="357190"/>
                </a:xfrm>
                <a:prstGeom prst="rect">
                  <a:avLst/>
                </a:pr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Block Arc 19"/>
                <p:cNvSpPr/>
                <p:nvPr/>
              </p:nvSpPr>
              <p:spPr>
                <a:xfrm rot="5400000">
                  <a:off x="385762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Block Arc 20"/>
                <p:cNvSpPr/>
                <p:nvPr/>
              </p:nvSpPr>
              <p:spPr>
                <a:xfrm rot="16200000" flipH="1">
                  <a:off x="207167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rgbClr val="C00000"/>
                </a:solidFill>
                <a:ln w="25400" cap="flat" cmpd="sng" algn="ctr">
                  <a:noFill/>
                  <a:prstDash val="solid"/>
                </a:ln>
                <a:effectLst/>
                <a:sp3d extrusionH="635000" prstMaterial="plastic"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SG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" name="Group 30"/>
            <p:cNvGrpSpPr/>
            <p:nvPr/>
          </p:nvGrpSpPr>
          <p:grpSpPr>
            <a:xfrm rot="10800000">
              <a:off x="2862250" y="2214554"/>
              <a:ext cx="3214710" cy="1428760"/>
              <a:chOff x="2071670" y="1928802"/>
              <a:chExt cx="3214710" cy="1428760"/>
            </a:xfrm>
            <a:solidFill>
              <a:srgbClr val="00B0F0"/>
            </a:solidFill>
            <a:scene3d>
              <a:camera prst="perspectiveBelow">
                <a:rot lat="19799998" lon="0" rev="0"/>
              </a:camera>
              <a:lightRig rig="soft" dir="t">
                <a:rot lat="0" lon="0" rev="12600000"/>
              </a:lightRig>
            </a:scene3d>
          </p:grpSpPr>
          <p:sp>
            <p:nvSpPr>
              <p:cNvPr id="9" name="Rectangle 11"/>
              <p:cNvSpPr/>
              <p:nvPr/>
            </p:nvSpPr>
            <p:spPr>
              <a:xfrm>
                <a:off x="2714612" y="3000372"/>
                <a:ext cx="1857388" cy="357190"/>
              </a:xfrm>
              <a:prstGeom prst="rect">
                <a:avLst/>
              </a:prstGeom>
              <a:solidFill>
                <a:srgbClr val="EAEAEA"/>
              </a:solidFill>
              <a:ln w="25400" cap="flat" cmpd="sng" algn="ctr">
                <a:noFill/>
                <a:prstDash val="solid"/>
              </a:ln>
              <a:effectLst/>
              <a:sp3d extrusionH="635000" prstMaterial="plastic">
                <a:bevelB w="635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10" name="Block Arc 12"/>
              <p:cNvSpPr/>
              <p:nvPr/>
            </p:nvSpPr>
            <p:spPr>
              <a:xfrm rot="5400000">
                <a:off x="3857620" y="1928802"/>
                <a:ext cx="1428760" cy="1428760"/>
              </a:xfrm>
              <a:prstGeom prst="blockArc">
                <a:avLst>
                  <a:gd name="adj1" fmla="val 16092580"/>
                  <a:gd name="adj2" fmla="val 0"/>
                  <a:gd name="adj3" fmla="val 25000"/>
                </a:avLst>
              </a:prstGeom>
              <a:solidFill>
                <a:srgbClr val="EAEAEA"/>
              </a:solidFill>
              <a:ln w="25400" cap="flat" cmpd="sng" algn="ctr">
                <a:noFill/>
                <a:prstDash val="solid"/>
              </a:ln>
              <a:effectLst/>
              <a:sp3d extrusionH="635000" prstMaterial="plastic">
                <a:bevelB w="635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  <p:sp>
            <p:nvSpPr>
              <p:cNvPr id="11" name="Block Arc 13"/>
              <p:cNvSpPr/>
              <p:nvPr/>
            </p:nvSpPr>
            <p:spPr>
              <a:xfrm rot="16200000" flipH="1">
                <a:off x="2071670" y="1928802"/>
                <a:ext cx="1428760" cy="1428760"/>
              </a:xfrm>
              <a:prstGeom prst="blockArc">
                <a:avLst>
                  <a:gd name="adj1" fmla="val 16092580"/>
                  <a:gd name="adj2" fmla="val 0"/>
                  <a:gd name="adj3" fmla="val 25000"/>
                </a:avLst>
              </a:prstGeom>
              <a:solidFill>
                <a:srgbClr val="EAEAEA"/>
              </a:solidFill>
              <a:ln w="25400" cap="flat" cmpd="sng" algn="ctr">
                <a:noFill/>
                <a:prstDash val="solid"/>
              </a:ln>
              <a:effectLst/>
              <a:sp3d extrusionH="635000" prstMaterial="plastic">
                <a:bevelB w="6350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+mn-ea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647672" y="3989306"/>
            <a:ext cx="2071702" cy="642942"/>
          </a:xfrm>
          <a:prstGeom prst="rect">
            <a:avLst/>
          </a:prstGeom>
          <a:gradFill>
            <a:gsLst>
              <a:gs pos="33000">
                <a:schemeClr val="bg1">
                  <a:lumMod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输入文本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90878" y="3989306"/>
            <a:ext cx="2071702" cy="642942"/>
          </a:xfrm>
          <a:prstGeom prst="rect">
            <a:avLst/>
          </a:prstGeom>
          <a:gradFill>
            <a:gsLst>
              <a:gs pos="33000">
                <a:schemeClr val="bg1">
                  <a:lumMod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输入文本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34084" y="3989306"/>
            <a:ext cx="2071702" cy="642942"/>
          </a:xfrm>
          <a:prstGeom prst="rect">
            <a:avLst/>
          </a:prstGeom>
          <a:gradFill>
            <a:gsLst>
              <a:gs pos="33000">
                <a:schemeClr val="bg1">
                  <a:lumMod val="50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输入文本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513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30589" y="1502693"/>
            <a:ext cx="4321175" cy="3816350"/>
            <a:chOff x="4030589" y="1930177"/>
            <a:chExt cx="4321175" cy="3816350"/>
          </a:xfrm>
        </p:grpSpPr>
        <p:sp>
          <p:nvSpPr>
            <p:cNvPr id="3" name="Oval 4"/>
            <p:cNvSpPr>
              <a:spLocks noChangeArrowheads="1"/>
            </p:cNvSpPr>
            <p:nvPr/>
          </p:nvSpPr>
          <p:spPr bwMode="auto">
            <a:xfrm>
              <a:off x="5810176" y="4908327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4030589" y="2577877"/>
              <a:ext cx="1258887" cy="1258888"/>
              <a:chOff x="0" y="0"/>
              <a:chExt cx="1089" cy="1089"/>
            </a:xfrm>
          </p:grpSpPr>
          <p:sp>
            <p:nvSpPr>
              <p:cNvPr id="71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单击此处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添加文字</a:t>
                </a:r>
              </a:p>
            </p:txBody>
          </p:sp>
          <p:grpSp>
            <p:nvGrpSpPr>
              <p:cNvPr id="72" name="Group 7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73" name="Freeform 8"/>
                <p:cNvSpPr>
                  <a:spLocks/>
                </p:cNvSpPr>
                <p:nvPr/>
              </p:nvSpPr>
              <p:spPr bwMode="auto">
                <a:xfrm>
                  <a:off x="0" y="0"/>
                  <a:ext cx="907" cy="294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Oval 9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5630789" y="2214340"/>
              <a:ext cx="2368550" cy="3257550"/>
              <a:chOff x="0" y="0"/>
              <a:chExt cx="1492" cy="2052"/>
            </a:xfrm>
          </p:grpSpPr>
          <p:sp>
            <p:nvSpPr>
              <p:cNvPr id="68" name="Freeform 11"/>
              <p:cNvSpPr>
                <a:spLocks/>
              </p:cNvSpPr>
              <p:nvPr/>
            </p:nvSpPr>
            <p:spPr bwMode="auto">
              <a:xfrm>
                <a:off x="0" y="0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670 w 1492"/>
                  <a:gd name="T35" fmla="*/ 1 h 2052"/>
                  <a:gd name="T36" fmla="*/ 596 w 1492"/>
                  <a:gd name="T37" fmla="*/ 8 h 2052"/>
                  <a:gd name="T38" fmla="*/ 525 w 1492"/>
                  <a:gd name="T39" fmla="*/ 17 h 2052"/>
                  <a:gd name="T40" fmla="*/ 456 w 1492"/>
                  <a:gd name="T41" fmla="*/ 30 h 2052"/>
                  <a:gd name="T42" fmla="*/ 390 w 1492"/>
                  <a:gd name="T43" fmla="*/ 45 h 2052"/>
                  <a:gd name="T44" fmla="*/ 329 w 1492"/>
                  <a:gd name="T45" fmla="*/ 63 h 2052"/>
                  <a:gd name="T46" fmla="*/ 272 w 1492"/>
                  <a:gd name="T47" fmla="*/ 86 h 2052"/>
                  <a:gd name="T48" fmla="*/ 219 w 1492"/>
                  <a:gd name="T49" fmla="*/ 109 h 2052"/>
                  <a:gd name="T50" fmla="*/ 171 w 1492"/>
                  <a:gd name="T51" fmla="*/ 136 h 2052"/>
                  <a:gd name="T52" fmla="*/ 127 w 1492"/>
                  <a:gd name="T53" fmla="*/ 165 h 2052"/>
                  <a:gd name="T54" fmla="*/ 91 w 1492"/>
                  <a:gd name="T55" fmla="*/ 196 h 2052"/>
                  <a:gd name="T56" fmla="*/ 58 w 1492"/>
                  <a:gd name="T57" fmla="*/ 228 h 2052"/>
                  <a:gd name="T58" fmla="*/ 34 w 1492"/>
                  <a:gd name="T59" fmla="*/ 262 h 2052"/>
                  <a:gd name="T60" fmla="*/ 16 w 1492"/>
                  <a:gd name="T61" fmla="*/ 298 h 2052"/>
                  <a:gd name="T62" fmla="*/ 4 w 1492"/>
                  <a:gd name="T63" fmla="*/ 336 h 2052"/>
                  <a:gd name="T64" fmla="*/ 0 w 1492"/>
                  <a:gd name="T65" fmla="*/ 373 h 2052"/>
                  <a:gd name="T66" fmla="*/ 6 w 1492"/>
                  <a:gd name="T67" fmla="*/ 420 h 2052"/>
                  <a:gd name="T68" fmla="*/ 376 w 1492"/>
                  <a:gd name="T69" fmla="*/ 1889 h 2052"/>
                  <a:gd name="T70" fmla="*/ 391 w 1492"/>
                  <a:gd name="T71" fmla="*/ 1922 h 2052"/>
                  <a:gd name="T72" fmla="*/ 417 w 1492"/>
                  <a:gd name="T73" fmla="*/ 1954 h 2052"/>
                  <a:gd name="T74" fmla="*/ 453 w 1492"/>
                  <a:gd name="T75" fmla="*/ 1981 h 2052"/>
                  <a:gd name="T76" fmla="*/ 499 w 1492"/>
                  <a:gd name="T77" fmla="*/ 2005 h 2052"/>
                  <a:gd name="T78" fmla="*/ 552 w 1492"/>
                  <a:gd name="T79" fmla="*/ 2025 h 2052"/>
                  <a:gd name="T80" fmla="*/ 611 w 1492"/>
                  <a:gd name="T81" fmla="*/ 2039 h 2052"/>
                  <a:gd name="T82" fmla="*/ 676 w 1492"/>
                  <a:gd name="T83" fmla="*/ 2048 h 2052"/>
                  <a:gd name="T84" fmla="*/ 746 w 1492"/>
                  <a:gd name="T85" fmla="*/ 2052 h 2052"/>
                  <a:gd name="T86" fmla="*/ 816 w 1492"/>
                  <a:gd name="T87" fmla="*/ 2048 h 2052"/>
                  <a:gd name="T88" fmla="*/ 881 w 1492"/>
                  <a:gd name="T89" fmla="*/ 2039 h 2052"/>
                  <a:gd name="T90" fmla="*/ 940 w 1492"/>
                  <a:gd name="T91" fmla="*/ 2025 h 2052"/>
                  <a:gd name="T92" fmla="*/ 993 w 1492"/>
                  <a:gd name="T93" fmla="*/ 2005 h 2052"/>
                  <a:gd name="T94" fmla="*/ 1039 w 1492"/>
                  <a:gd name="T95" fmla="*/ 1981 h 2052"/>
                  <a:gd name="T96" fmla="*/ 1075 w 1492"/>
                  <a:gd name="T97" fmla="*/ 1954 h 2052"/>
                  <a:gd name="T98" fmla="*/ 1101 w 1492"/>
                  <a:gd name="T99" fmla="*/ 1922 h 2052"/>
                  <a:gd name="T100" fmla="*/ 1116 w 1492"/>
                  <a:gd name="T101" fmla="*/ 1889 h 2052"/>
                  <a:gd name="T102" fmla="*/ 1486 w 1492"/>
                  <a:gd name="T103" fmla="*/ 420 h 2052"/>
                  <a:gd name="T104" fmla="*/ 1492 w 1492"/>
                  <a:gd name="T105" fmla="*/ 373 h 2052"/>
                  <a:gd name="T106" fmla="*/ 0 w 1492"/>
                  <a:gd name="T107" fmla="*/ 0 h 2052"/>
                  <a:gd name="T108" fmla="*/ 1492 w 1492"/>
                  <a:gd name="T109" fmla="*/ 2052 h 2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T106" t="T107" r="T108" b="T109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/>
                  </a:gs>
                  <a:gs pos="50000">
                    <a:srgbClr val="5B5B5B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12"/>
              <p:cNvSpPr>
                <a:spLocks noEditPoints="1"/>
              </p:cNvSpPr>
              <p:nvPr/>
            </p:nvSpPr>
            <p:spPr bwMode="auto">
              <a:xfrm>
                <a:off x="0" y="0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1 w 1492"/>
                  <a:gd name="T13" fmla="*/ 393 h 746"/>
                  <a:gd name="T14" fmla="*/ 34 w 1492"/>
                  <a:gd name="T15" fmla="*/ 485 h 746"/>
                  <a:gd name="T16" fmla="*/ 107 w 1492"/>
                  <a:gd name="T17" fmla="*/ 566 h 746"/>
                  <a:gd name="T18" fmla="*/ 219 w 1492"/>
                  <a:gd name="T19" fmla="*/ 637 h 746"/>
                  <a:gd name="T20" fmla="*/ 359 w 1492"/>
                  <a:gd name="T21" fmla="*/ 692 h 746"/>
                  <a:gd name="T22" fmla="*/ 525 w 1492"/>
                  <a:gd name="T23" fmla="*/ 729 h 746"/>
                  <a:gd name="T24" fmla="*/ 707 w 1492"/>
                  <a:gd name="T25" fmla="*/ 746 h 746"/>
                  <a:gd name="T26" fmla="*/ 896 w 1492"/>
                  <a:gd name="T27" fmla="*/ 738 h 746"/>
                  <a:gd name="T28" fmla="*/ 1070 w 1492"/>
                  <a:gd name="T29" fmla="*/ 710 h 746"/>
                  <a:gd name="T30" fmla="*/ 1220 w 1492"/>
                  <a:gd name="T31" fmla="*/ 661 h 746"/>
                  <a:gd name="T32" fmla="*/ 1344 w 1492"/>
                  <a:gd name="T33" fmla="*/ 596 h 746"/>
                  <a:gd name="T34" fmla="*/ 1434 w 1492"/>
                  <a:gd name="T35" fmla="*/ 518 h 746"/>
                  <a:gd name="T36" fmla="*/ 1483 w 1492"/>
                  <a:gd name="T37" fmla="*/ 430 h 746"/>
                  <a:gd name="T38" fmla="*/ 1488 w 1492"/>
                  <a:gd name="T39" fmla="*/ 336 h 746"/>
                  <a:gd name="T40" fmla="*/ 1447 w 1492"/>
                  <a:gd name="T41" fmla="*/ 245 h 746"/>
                  <a:gd name="T42" fmla="*/ 1365 w 1492"/>
                  <a:gd name="T43" fmla="*/ 165 h 746"/>
                  <a:gd name="T44" fmla="*/ 1247 w 1492"/>
                  <a:gd name="T45" fmla="*/ 97 h 746"/>
                  <a:gd name="T46" fmla="*/ 1102 w 1492"/>
                  <a:gd name="T47" fmla="*/ 45 h 746"/>
                  <a:gd name="T48" fmla="*/ 933 w 1492"/>
                  <a:gd name="T49" fmla="*/ 12 h 746"/>
                  <a:gd name="T50" fmla="*/ 746 w 1492"/>
                  <a:gd name="T51" fmla="*/ 0 h 746"/>
                  <a:gd name="T52" fmla="*/ 640 w 1492"/>
                  <a:gd name="T53" fmla="*/ 719 h 746"/>
                  <a:gd name="T54" fmla="*/ 474 w 1492"/>
                  <a:gd name="T55" fmla="*/ 696 h 746"/>
                  <a:gd name="T56" fmla="*/ 328 w 1492"/>
                  <a:gd name="T57" fmla="*/ 654 h 746"/>
                  <a:gd name="T58" fmla="*/ 206 w 1492"/>
                  <a:gd name="T59" fmla="*/ 596 h 746"/>
                  <a:gd name="T60" fmla="*/ 115 w 1492"/>
                  <a:gd name="T61" fmla="*/ 525 h 746"/>
                  <a:gd name="T62" fmla="*/ 61 w 1492"/>
                  <a:gd name="T63" fmla="*/ 444 h 746"/>
                  <a:gd name="T64" fmla="*/ 48 w 1492"/>
                  <a:gd name="T65" fmla="*/ 355 h 746"/>
                  <a:gd name="T66" fmla="*/ 78 w 1492"/>
                  <a:gd name="T67" fmla="*/ 269 h 746"/>
                  <a:gd name="T68" fmla="*/ 148 w 1492"/>
                  <a:gd name="T69" fmla="*/ 192 h 746"/>
                  <a:gd name="T70" fmla="*/ 251 w 1492"/>
                  <a:gd name="T71" fmla="*/ 126 h 746"/>
                  <a:gd name="T72" fmla="*/ 383 w 1492"/>
                  <a:gd name="T73" fmla="*/ 74 h 746"/>
                  <a:gd name="T74" fmla="*/ 537 w 1492"/>
                  <a:gd name="T75" fmla="*/ 39 h 746"/>
                  <a:gd name="T76" fmla="*/ 710 w 1492"/>
                  <a:gd name="T77" fmla="*/ 23 h 746"/>
                  <a:gd name="T78" fmla="*/ 887 w 1492"/>
                  <a:gd name="T79" fmla="*/ 30 h 746"/>
                  <a:gd name="T80" fmla="*/ 1049 w 1492"/>
                  <a:gd name="T81" fmla="*/ 57 h 746"/>
                  <a:gd name="T82" fmla="*/ 1190 w 1492"/>
                  <a:gd name="T83" fmla="*/ 102 h 746"/>
                  <a:gd name="T84" fmla="*/ 1307 w 1492"/>
                  <a:gd name="T85" fmla="*/ 163 h 746"/>
                  <a:gd name="T86" fmla="*/ 1391 w 1492"/>
                  <a:gd name="T87" fmla="*/ 237 h 746"/>
                  <a:gd name="T88" fmla="*/ 1438 w 1492"/>
                  <a:gd name="T89" fmla="*/ 320 h 746"/>
                  <a:gd name="T90" fmla="*/ 1441 w 1492"/>
                  <a:gd name="T91" fmla="*/ 409 h 746"/>
                  <a:gd name="T92" fmla="*/ 1403 w 1492"/>
                  <a:gd name="T93" fmla="*/ 494 h 746"/>
                  <a:gd name="T94" fmla="*/ 1326 w 1492"/>
                  <a:gd name="T95" fmla="*/ 569 h 746"/>
                  <a:gd name="T96" fmla="*/ 1216 w 1492"/>
                  <a:gd name="T97" fmla="*/ 632 h 746"/>
                  <a:gd name="T98" fmla="*/ 1079 w 1492"/>
                  <a:gd name="T99" fmla="*/ 681 h 746"/>
                  <a:gd name="T100" fmla="*/ 921 w 1492"/>
                  <a:gd name="T101" fmla="*/ 713 h 746"/>
                  <a:gd name="T102" fmla="*/ 746 w 1492"/>
                  <a:gd name="T103" fmla="*/ 723 h 746"/>
                  <a:gd name="T104" fmla="*/ 0 w 1492"/>
                  <a:gd name="T105" fmla="*/ 0 h 746"/>
                  <a:gd name="T106" fmla="*/ 1492 w 1492"/>
                  <a:gd name="T107" fmla="*/ 74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T104" t="T105" r="T106" b="T107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47" y="23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28 w 1398"/>
                  <a:gd name="T23" fmla="*/ 699 h 700"/>
                  <a:gd name="T24" fmla="*/ 524 w 1398"/>
                  <a:gd name="T25" fmla="*/ 690 h 700"/>
                  <a:gd name="T26" fmla="*/ 427 w 1398"/>
                  <a:gd name="T27" fmla="*/ 673 h 700"/>
                  <a:gd name="T28" fmla="*/ 336 w 1398"/>
                  <a:gd name="T29" fmla="*/ 649 h 700"/>
                  <a:gd name="T30" fmla="*/ 255 w 1398"/>
                  <a:gd name="T31" fmla="*/ 621 h 700"/>
                  <a:gd name="T32" fmla="*/ 181 w 1398"/>
                  <a:gd name="T33" fmla="*/ 586 h 700"/>
                  <a:gd name="T34" fmla="*/ 119 w 1398"/>
                  <a:gd name="T35" fmla="*/ 546 h 700"/>
                  <a:gd name="T36" fmla="*/ 68 w 1398"/>
                  <a:gd name="T37" fmla="*/ 502 h 700"/>
                  <a:gd name="T38" fmla="*/ 31 w 1398"/>
                  <a:gd name="T39" fmla="*/ 454 h 700"/>
                  <a:gd name="T40" fmla="*/ 7 w 1398"/>
                  <a:gd name="T41" fmla="*/ 403 h 700"/>
                  <a:gd name="T42" fmla="*/ 0 w 1398"/>
                  <a:gd name="T43" fmla="*/ 350 h 700"/>
                  <a:gd name="T44" fmla="*/ 7 w 1398"/>
                  <a:gd name="T45" fmla="*/ 297 h 700"/>
                  <a:gd name="T46" fmla="*/ 31 w 1398"/>
                  <a:gd name="T47" fmla="*/ 246 h 700"/>
                  <a:gd name="T48" fmla="*/ 68 w 1398"/>
                  <a:gd name="T49" fmla="*/ 199 h 700"/>
                  <a:gd name="T50" fmla="*/ 119 w 1398"/>
                  <a:gd name="T51" fmla="*/ 154 h 700"/>
                  <a:gd name="T52" fmla="*/ 181 w 1398"/>
                  <a:gd name="T53" fmla="*/ 114 h 700"/>
                  <a:gd name="T54" fmla="*/ 255 w 1398"/>
                  <a:gd name="T55" fmla="*/ 79 h 700"/>
                  <a:gd name="T56" fmla="*/ 336 w 1398"/>
                  <a:gd name="T57" fmla="*/ 51 h 700"/>
                  <a:gd name="T58" fmla="*/ 427 w 1398"/>
                  <a:gd name="T59" fmla="*/ 28 h 700"/>
                  <a:gd name="T60" fmla="*/ 524 w 1398"/>
                  <a:gd name="T61" fmla="*/ 11 h 700"/>
                  <a:gd name="T62" fmla="*/ 628 w 1398"/>
                  <a:gd name="T63" fmla="*/ 2 h 700"/>
                  <a:gd name="T64" fmla="*/ 735 w 1398"/>
                  <a:gd name="T65" fmla="*/ 0 h 700"/>
                  <a:gd name="T66" fmla="*/ 840 w 1398"/>
                  <a:gd name="T67" fmla="*/ 7 h 700"/>
                  <a:gd name="T68" fmla="*/ 940 w 1398"/>
                  <a:gd name="T69" fmla="*/ 21 h 700"/>
                  <a:gd name="T70" fmla="*/ 1032 w 1398"/>
                  <a:gd name="T71" fmla="*/ 42 h 700"/>
                  <a:gd name="T72" fmla="*/ 1117 w 1398"/>
                  <a:gd name="T73" fmla="*/ 69 h 700"/>
                  <a:gd name="T74" fmla="*/ 1194 w 1398"/>
                  <a:gd name="T75" fmla="*/ 103 h 700"/>
                  <a:gd name="T76" fmla="*/ 1260 w 1398"/>
                  <a:gd name="T77" fmla="*/ 140 h 700"/>
                  <a:gd name="T78" fmla="*/ 1314 w 1398"/>
                  <a:gd name="T79" fmla="*/ 183 h 700"/>
                  <a:gd name="T80" fmla="*/ 1356 w 1398"/>
                  <a:gd name="T81" fmla="*/ 230 h 700"/>
                  <a:gd name="T82" fmla="*/ 1384 w 1398"/>
                  <a:gd name="T83" fmla="*/ 279 h 700"/>
                  <a:gd name="T84" fmla="*/ 1397 w 1398"/>
                  <a:gd name="T85" fmla="*/ 332 h 700"/>
                  <a:gd name="T86" fmla="*/ 0 w 1398"/>
                  <a:gd name="T87" fmla="*/ 0 h 700"/>
                  <a:gd name="T88" fmla="*/ 1398 w 1398"/>
                  <a:gd name="T89" fmla="*/ 70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T86" t="T87" r="T88" b="T89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6819826" y="1930177"/>
              <a:ext cx="1042988" cy="1042988"/>
              <a:chOff x="0" y="0"/>
              <a:chExt cx="1089" cy="1089"/>
            </a:xfrm>
          </p:grpSpPr>
          <p:sp>
            <p:nvSpPr>
              <p:cNvPr id="64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7030A0"/>
                  </a:gs>
                  <a:gs pos="100000">
                    <a:srgbClr val="7030A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5" name="Group 1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66" name="Freeform 17"/>
                <p:cNvSpPr>
                  <a:spLocks/>
                </p:cNvSpPr>
                <p:nvPr/>
              </p:nvSpPr>
              <p:spPr bwMode="auto">
                <a:xfrm>
                  <a:off x="0" y="0"/>
                  <a:ext cx="907" cy="296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Oval 18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7" name="Group 19"/>
            <p:cNvGrpSpPr>
              <a:grpSpLocks/>
            </p:cNvGrpSpPr>
            <p:nvPr/>
          </p:nvGrpSpPr>
          <p:grpSpPr bwMode="auto">
            <a:xfrm>
              <a:off x="5956226" y="2290540"/>
              <a:ext cx="755650" cy="755650"/>
              <a:chOff x="0" y="0"/>
              <a:chExt cx="1089" cy="1089"/>
            </a:xfrm>
          </p:grpSpPr>
          <p:sp>
            <p:nvSpPr>
              <p:cNvPr id="60" name="Oval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1" name="Group 21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62" name="Freeform 22"/>
                <p:cNvSpPr>
                  <a:spLocks/>
                </p:cNvSpPr>
                <p:nvPr/>
              </p:nvSpPr>
              <p:spPr bwMode="auto">
                <a:xfrm>
                  <a:off x="1" y="0"/>
                  <a:ext cx="907" cy="294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Oval 2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6280076" y="2361977"/>
              <a:ext cx="755650" cy="755650"/>
              <a:chOff x="0" y="0"/>
              <a:chExt cx="1089" cy="1089"/>
            </a:xfrm>
          </p:grpSpPr>
          <p:sp>
            <p:nvSpPr>
              <p:cNvPr id="56" name="Oval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7" name="Group 2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58" name="Freeform 27"/>
                <p:cNvSpPr>
                  <a:spLocks/>
                </p:cNvSpPr>
                <p:nvPr/>
              </p:nvSpPr>
              <p:spPr bwMode="auto">
                <a:xfrm>
                  <a:off x="1" y="0"/>
                  <a:ext cx="907" cy="294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" name="Oval 28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9" name="Group 29"/>
            <p:cNvGrpSpPr>
              <a:grpSpLocks/>
            </p:cNvGrpSpPr>
            <p:nvPr/>
          </p:nvGrpSpPr>
          <p:grpSpPr bwMode="auto">
            <a:xfrm>
              <a:off x="5703814" y="2577877"/>
              <a:ext cx="755650" cy="755650"/>
              <a:chOff x="0" y="0"/>
              <a:chExt cx="1089" cy="1089"/>
            </a:xfrm>
          </p:grpSpPr>
          <p:sp>
            <p:nvSpPr>
              <p:cNvPr id="52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3" name="Group 31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54" name="Freeform 32"/>
                <p:cNvSpPr>
                  <a:spLocks/>
                </p:cNvSpPr>
                <p:nvPr/>
              </p:nvSpPr>
              <p:spPr bwMode="auto">
                <a:xfrm>
                  <a:off x="1" y="0"/>
                  <a:ext cx="907" cy="294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Oval 3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6135614" y="2866802"/>
              <a:ext cx="755650" cy="755650"/>
              <a:chOff x="0" y="0"/>
              <a:chExt cx="1089" cy="1089"/>
            </a:xfrm>
          </p:grpSpPr>
          <p:sp>
            <p:nvSpPr>
              <p:cNvPr id="48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9" name="Group 3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50" name="Freeform 37"/>
                <p:cNvSpPr>
                  <a:spLocks/>
                </p:cNvSpPr>
                <p:nvPr/>
              </p:nvSpPr>
              <p:spPr bwMode="auto">
                <a:xfrm>
                  <a:off x="1" y="0"/>
                  <a:ext cx="907" cy="294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Oval 38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1" name="Group 39"/>
            <p:cNvGrpSpPr>
              <a:grpSpLocks/>
            </p:cNvGrpSpPr>
            <p:nvPr/>
          </p:nvGrpSpPr>
          <p:grpSpPr bwMode="auto">
            <a:xfrm>
              <a:off x="7180189" y="2614390"/>
              <a:ext cx="755650" cy="755650"/>
              <a:chOff x="0" y="0"/>
              <a:chExt cx="1089" cy="1089"/>
            </a:xfrm>
          </p:grpSpPr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5" name="Group 41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46" name="Freeform 42"/>
                <p:cNvSpPr>
                  <a:spLocks/>
                </p:cNvSpPr>
                <p:nvPr/>
              </p:nvSpPr>
              <p:spPr bwMode="auto">
                <a:xfrm>
                  <a:off x="1" y="0"/>
                  <a:ext cx="907" cy="294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Oval 4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oup 44"/>
            <p:cNvGrpSpPr>
              <a:grpSpLocks/>
            </p:cNvGrpSpPr>
            <p:nvPr/>
          </p:nvGrpSpPr>
          <p:grpSpPr bwMode="auto">
            <a:xfrm>
              <a:off x="8007276" y="4451127"/>
              <a:ext cx="344488" cy="393700"/>
              <a:chOff x="0" y="0"/>
              <a:chExt cx="614" cy="702"/>
            </a:xfrm>
          </p:grpSpPr>
          <p:sp>
            <p:nvSpPr>
              <p:cNvPr id="38" name="Oval 45"/>
              <p:cNvSpPr>
                <a:spLocks noChangeArrowheads="1"/>
              </p:cNvSpPr>
              <p:nvPr/>
            </p:nvSpPr>
            <p:spPr bwMode="auto">
              <a:xfrm>
                <a:off x="0" y="498"/>
                <a:ext cx="591" cy="204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9" name="Group 46"/>
              <p:cNvGrpSpPr>
                <a:grpSpLocks/>
              </p:cNvGrpSpPr>
              <p:nvPr/>
            </p:nvGrpSpPr>
            <p:grpSpPr bwMode="auto">
              <a:xfrm>
                <a:off x="1" y="0"/>
                <a:ext cx="613" cy="613"/>
                <a:chOff x="0" y="0"/>
                <a:chExt cx="1089" cy="1089"/>
              </a:xfrm>
            </p:grpSpPr>
            <p:sp>
              <p:nvSpPr>
                <p:cNvPr id="40" name="Oval 4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4E4E4"/>
                    </a:gs>
                    <a:gs pos="100000">
                      <a:srgbClr val="838383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41" name="Group 48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42" name="Freeform 49"/>
                  <p:cNvSpPr>
                    <a:spLocks/>
                  </p:cNvSpPr>
                  <p:nvPr/>
                </p:nvSpPr>
                <p:spPr bwMode="auto">
                  <a:xfrm>
                    <a:off x="-2" y="0"/>
                    <a:ext cx="909" cy="296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75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3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sp>
          <p:nvSpPr>
            <p:cNvPr id="13" name="Text Box 51"/>
            <p:cNvSpPr txBox="1">
              <a:spLocks noChangeArrowheads="1"/>
            </p:cNvSpPr>
            <p:nvPr/>
          </p:nvSpPr>
          <p:spPr bwMode="auto">
            <a:xfrm>
              <a:off x="6854751" y="2120677"/>
              <a:ext cx="9715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添加文字</a:t>
              </a: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grpSp>
          <p:nvGrpSpPr>
            <p:cNvPr id="14" name="Group 69"/>
            <p:cNvGrpSpPr>
              <a:grpSpLocks/>
            </p:cNvGrpSpPr>
            <p:nvPr/>
          </p:nvGrpSpPr>
          <p:grpSpPr bwMode="auto">
            <a:xfrm>
              <a:off x="7719939" y="4594002"/>
              <a:ext cx="469900" cy="538163"/>
              <a:chOff x="0" y="0"/>
              <a:chExt cx="614" cy="702"/>
            </a:xfrm>
          </p:grpSpPr>
          <p:sp>
            <p:nvSpPr>
              <p:cNvPr id="32" name="Oval 70"/>
              <p:cNvSpPr>
                <a:spLocks noChangeArrowheads="1"/>
              </p:cNvSpPr>
              <p:nvPr/>
            </p:nvSpPr>
            <p:spPr bwMode="auto">
              <a:xfrm>
                <a:off x="0" y="497"/>
                <a:ext cx="589" cy="20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oup 71"/>
              <p:cNvGrpSpPr>
                <a:grpSpLocks/>
              </p:cNvGrpSpPr>
              <p:nvPr/>
            </p:nvGrpSpPr>
            <p:grpSpPr bwMode="auto">
              <a:xfrm>
                <a:off x="1" y="0"/>
                <a:ext cx="613" cy="613"/>
                <a:chOff x="0" y="0"/>
                <a:chExt cx="1089" cy="1089"/>
              </a:xfrm>
            </p:grpSpPr>
            <p:sp>
              <p:nvSpPr>
                <p:cNvPr id="34" name="Oval 7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1D1D1"/>
                    </a:gs>
                    <a:gs pos="100000">
                      <a:srgbClr val="787878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35" name="Group 73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36" name="Freeform 74"/>
                  <p:cNvSpPr>
                    <a:spLocks/>
                  </p:cNvSpPr>
                  <p:nvPr/>
                </p:nvSpPr>
                <p:spPr bwMode="auto">
                  <a:xfrm>
                    <a:off x="-1" y="-1"/>
                    <a:ext cx="909" cy="297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75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7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5" name="Group 76"/>
            <p:cNvGrpSpPr>
              <a:grpSpLocks/>
            </p:cNvGrpSpPr>
            <p:nvPr/>
          </p:nvGrpSpPr>
          <p:grpSpPr bwMode="auto">
            <a:xfrm>
              <a:off x="5198989" y="4992465"/>
              <a:ext cx="658812" cy="754062"/>
              <a:chOff x="0" y="0"/>
              <a:chExt cx="614" cy="702"/>
            </a:xfrm>
          </p:grpSpPr>
          <p:sp>
            <p:nvSpPr>
              <p:cNvPr id="26" name="Oval 77"/>
              <p:cNvSpPr>
                <a:spLocks noChangeArrowheads="1"/>
              </p:cNvSpPr>
              <p:nvPr/>
            </p:nvSpPr>
            <p:spPr bwMode="auto">
              <a:xfrm>
                <a:off x="0" y="498"/>
                <a:ext cx="590" cy="204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7" name="Group 78"/>
              <p:cNvGrpSpPr>
                <a:grpSpLocks/>
              </p:cNvGrpSpPr>
              <p:nvPr/>
            </p:nvGrpSpPr>
            <p:grpSpPr bwMode="auto">
              <a:xfrm>
                <a:off x="1" y="0"/>
                <a:ext cx="613" cy="613"/>
                <a:chOff x="0" y="0"/>
                <a:chExt cx="1089" cy="1089"/>
              </a:xfrm>
            </p:grpSpPr>
            <p:sp>
              <p:nvSpPr>
                <p:cNvPr id="28" name="Oval 7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EBEBE"/>
                    </a:gs>
                    <a:gs pos="100000">
                      <a:srgbClr val="6E6E6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29" name="Group 80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30" name="Freeform 81"/>
                  <p:cNvSpPr>
                    <a:spLocks/>
                  </p:cNvSpPr>
                  <p:nvPr/>
                </p:nvSpPr>
                <p:spPr bwMode="auto">
                  <a:xfrm>
                    <a:off x="2" y="-1"/>
                    <a:ext cx="906" cy="296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75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1" name="Oval 82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16" name="Group 83"/>
            <p:cNvGrpSpPr>
              <a:grpSpLocks/>
            </p:cNvGrpSpPr>
            <p:nvPr/>
          </p:nvGrpSpPr>
          <p:grpSpPr bwMode="auto">
            <a:xfrm>
              <a:off x="6638851" y="2687415"/>
              <a:ext cx="755650" cy="755650"/>
              <a:chOff x="0" y="0"/>
              <a:chExt cx="1089" cy="1089"/>
            </a:xfrm>
          </p:grpSpPr>
          <p:sp>
            <p:nvSpPr>
              <p:cNvPr id="22" name="Oval 8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24" name="Freeform 86"/>
                <p:cNvSpPr>
                  <a:spLocks/>
                </p:cNvSpPr>
                <p:nvPr/>
              </p:nvSpPr>
              <p:spPr bwMode="auto">
                <a:xfrm>
                  <a:off x="1" y="0"/>
                  <a:ext cx="907" cy="294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Oval 87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7" name="Group 88"/>
            <p:cNvGrpSpPr>
              <a:grpSpLocks/>
            </p:cNvGrpSpPr>
            <p:nvPr/>
          </p:nvGrpSpPr>
          <p:grpSpPr bwMode="auto">
            <a:xfrm>
              <a:off x="5630789" y="2806477"/>
              <a:ext cx="2368550" cy="2665413"/>
              <a:chOff x="0" y="0"/>
              <a:chExt cx="1492" cy="1679"/>
            </a:xfrm>
          </p:grpSpPr>
          <p:sp>
            <p:nvSpPr>
              <p:cNvPr id="20" name="Freeform 89"/>
              <p:cNvSpPr>
                <a:spLocks/>
              </p:cNvSpPr>
              <p:nvPr/>
            </p:nvSpPr>
            <p:spPr bwMode="auto">
              <a:xfrm>
                <a:off x="0" y="0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1 w 1492"/>
                  <a:gd name="T23" fmla="*/ 20 h 373"/>
                  <a:gd name="T24" fmla="*/ 16 w 1492"/>
                  <a:gd name="T25" fmla="*/ 75 h 373"/>
                  <a:gd name="T26" fmla="*/ 45 w 1492"/>
                  <a:gd name="T27" fmla="*/ 128 h 373"/>
                  <a:gd name="T28" fmla="*/ 91 w 1492"/>
                  <a:gd name="T29" fmla="*/ 178 h 373"/>
                  <a:gd name="T30" fmla="*/ 148 w 1492"/>
                  <a:gd name="T31" fmla="*/ 223 h 373"/>
                  <a:gd name="T32" fmla="*/ 219 w 1492"/>
                  <a:gd name="T33" fmla="*/ 264 h 373"/>
                  <a:gd name="T34" fmla="*/ 299 w 1492"/>
                  <a:gd name="T35" fmla="*/ 299 h 373"/>
                  <a:gd name="T36" fmla="*/ 390 w 1492"/>
                  <a:gd name="T37" fmla="*/ 328 h 373"/>
                  <a:gd name="T38" fmla="*/ 490 w 1492"/>
                  <a:gd name="T39" fmla="*/ 351 h 373"/>
                  <a:gd name="T40" fmla="*/ 596 w 1492"/>
                  <a:gd name="T41" fmla="*/ 365 h 373"/>
                  <a:gd name="T42" fmla="*/ 707 w 1492"/>
                  <a:gd name="T43" fmla="*/ 373 h 373"/>
                  <a:gd name="T44" fmla="*/ 822 w 1492"/>
                  <a:gd name="T45" fmla="*/ 372 h 373"/>
                  <a:gd name="T46" fmla="*/ 933 w 1492"/>
                  <a:gd name="T47" fmla="*/ 362 h 373"/>
                  <a:gd name="T48" fmla="*/ 1036 w 1492"/>
                  <a:gd name="T49" fmla="*/ 343 h 373"/>
                  <a:gd name="T50" fmla="*/ 1133 w 1492"/>
                  <a:gd name="T51" fmla="*/ 319 h 373"/>
                  <a:gd name="T52" fmla="*/ 1220 w 1492"/>
                  <a:gd name="T53" fmla="*/ 288 h 373"/>
                  <a:gd name="T54" fmla="*/ 1298 w 1492"/>
                  <a:gd name="T55" fmla="*/ 251 h 373"/>
                  <a:gd name="T56" fmla="*/ 1365 w 1492"/>
                  <a:gd name="T57" fmla="*/ 209 h 373"/>
                  <a:gd name="T58" fmla="*/ 1418 w 1492"/>
                  <a:gd name="T59" fmla="*/ 162 h 373"/>
                  <a:gd name="T60" fmla="*/ 1458 w 1492"/>
                  <a:gd name="T61" fmla="*/ 112 h 373"/>
                  <a:gd name="T62" fmla="*/ 1483 w 1492"/>
                  <a:gd name="T63" fmla="*/ 57 h 373"/>
                  <a:gd name="T64" fmla="*/ 1492 w 1492"/>
                  <a:gd name="T65" fmla="*/ 0 h 373"/>
                  <a:gd name="T66" fmla="*/ 1441 w 1492"/>
                  <a:gd name="T67" fmla="*/ 36 h 373"/>
                  <a:gd name="T68" fmla="*/ 1423 w 1492"/>
                  <a:gd name="T69" fmla="*/ 88 h 373"/>
                  <a:gd name="T70" fmla="*/ 1391 w 1492"/>
                  <a:gd name="T71" fmla="*/ 136 h 373"/>
                  <a:gd name="T72" fmla="*/ 1344 w 1492"/>
                  <a:gd name="T73" fmla="*/ 181 h 373"/>
                  <a:gd name="T74" fmla="*/ 1286 w 1492"/>
                  <a:gd name="T75" fmla="*/ 223 h 373"/>
                  <a:gd name="T76" fmla="*/ 1216 w 1492"/>
                  <a:gd name="T77" fmla="*/ 259 h 373"/>
                  <a:gd name="T78" fmla="*/ 1137 w 1492"/>
                  <a:gd name="T79" fmla="*/ 290 h 373"/>
                  <a:gd name="T80" fmla="*/ 1049 w 1492"/>
                  <a:gd name="T81" fmla="*/ 316 h 373"/>
                  <a:gd name="T82" fmla="*/ 955 w 1492"/>
                  <a:gd name="T83" fmla="*/ 334 h 373"/>
                  <a:gd name="T84" fmla="*/ 852 w 1492"/>
                  <a:gd name="T85" fmla="*/ 346 h 373"/>
                  <a:gd name="T86" fmla="*/ 746 w 1492"/>
                  <a:gd name="T87" fmla="*/ 350 h 373"/>
                  <a:gd name="T88" fmla="*/ 0 w 1492"/>
                  <a:gd name="T89" fmla="*/ 0 h 373"/>
                  <a:gd name="T90" fmla="*/ 1492 w 1492"/>
                  <a:gd name="T91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T88" t="T89" r="T90" b="T91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90"/>
              <p:cNvSpPr>
                <a:spLocks/>
              </p:cNvSpPr>
              <p:nvPr/>
            </p:nvSpPr>
            <p:spPr bwMode="auto">
              <a:xfrm>
                <a:off x="5" y="47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671 w 1482"/>
                  <a:gd name="T35" fmla="*/ 325 h 1632"/>
                  <a:gd name="T36" fmla="*/ 602 w 1482"/>
                  <a:gd name="T37" fmla="*/ 320 h 1632"/>
                  <a:gd name="T38" fmla="*/ 535 w 1482"/>
                  <a:gd name="T39" fmla="*/ 312 h 1632"/>
                  <a:gd name="T40" fmla="*/ 472 w 1482"/>
                  <a:gd name="T41" fmla="*/ 302 h 1632"/>
                  <a:gd name="T42" fmla="*/ 411 w 1482"/>
                  <a:gd name="T43" fmla="*/ 287 h 1632"/>
                  <a:gd name="T44" fmla="*/ 352 w 1482"/>
                  <a:gd name="T45" fmla="*/ 272 h 1632"/>
                  <a:gd name="T46" fmla="*/ 297 w 1482"/>
                  <a:gd name="T47" fmla="*/ 252 h 1632"/>
                  <a:gd name="T48" fmla="*/ 246 w 1482"/>
                  <a:gd name="T49" fmla="*/ 232 h 1632"/>
                  <a:gd name="T50" fmla="*/ 198 w 1482"/>
                  <a:gd name="T51" fmla="*/ 210 h 1632"/>
                  <a:gd name="T52" fmla="*/ 156 w 1482"/>
                  <a:gd name="T53" fmla="*/ 184 h 1632"/>
                  <a:gd name="T54" fmla="*/ 117 w 1482"/>
                  <a:gd name="T55" fmla="*/ 158 h 1632"/>
                  <a:gd name="T56" fmla="*/ 83 w 1482"/>
                  <a:gd name="T57" fmla="*/ 129 h 1632"/>
                  <a:gd name="T58" fmla="*/ 53 w 1482"/>
                  <a:gd name="T59" fmla="*/ 98 h 1632"/>
                  <a:gd name="T60" fmla="*/ 30 w 1482"/>
                  <a:gd name="T61" fmla="*/ 67 h 1632"/>
                  <a:gd name="T62" fmla="*/ 13 w 1482"/>
                  <a:gd name="T63" fmla="*/ 35 h 1632"/>
                  <a:gd name="T64" fmla="*/ 1 w 1482"/>
                  <a:gd name="T65" fmla="*/ 0 h 1632"/>
                  <a:gd name="T66" fmla="*/ 371 w 1482"/>
                  <a:gd name="T67" fmla="*/ 1469 h 1632"/>
                  <a:gd name="T68" fmla="*/ 386 w 1482"/>
                  <a:gd name="T69" fmla="*/ 1502 h 1632"/>
                  <a:gd name="T70" fmla="*/ 412 w 1482"/>
                  <a:gd name="T71" fmla="*/ 1534 h 1632"/>
                  <a:gd name="T72" fmla="*/ 448 w 1482"/>
                  <a:gd name="T73" fmla="*/ 1561 h 1632"/>
                  <a:gd name="T74" fmla="*/ 494 w 1482"/>
                  <a:gd name="T75" fmla="*/ 1585 h 1632"/>
                  <a:gd name="T76" fmla="*/ 547 w 1482"/>
                  <a:gd name="T77" fmla="*/ 1605 h 1632"/>
                  <a:gd name="T78" fmla="*/ 606 w 1482"/>
                  <a:gd name="T79" fmla="*/ 1619 h 1632"/>
                  <a:gd name="T80" fmla="*/ 671 w 1482"/>
                  <a:gd name="T81" fmla="*/ 1628 h 1632"/>
                  <a:gd name="T82" fmla="*/ 741 w 1482"/>
                  <a:gd name="T83" fmla="*/ 1632 h 1632"/>
                  <a:gd name="T84" fmla="*/ 811 w 1482"/>
                  <a:gd name="T85" fmla="*/ 1628 h 1632"/>
                  <a:gd name="T86" fmla="*/ 876 w 1482"/>
                  <a:gd name="T87" fmla="*/ 1619 h 1632"/>
                  <a:gd name="T88" fmla="*/ 935 w 1482"/>
                  <a:gd name="T89" fmla="*/ 1605 h 1632"/>
                  <a:gd name="T90" fmla="*/ 988 w 1482"/>
                  <a:gd name="T91" fmla="*/ 1585 h 1632"/>
                  <a:gd name="T92" fmla="*/ 1034 w 1482"/>
                  <a:gd name="T93" fmla="*/ 1561 h 1632"/>
                  <a:gd name="T94" fmla="*/ 1070 w 1482"/>
                  <a:gd name="T95" fmla="*/ 1534 h 1632"/>
                  <a:gd name="T96" fmla="*/ 1096 w 1482"/>
                  <a:gd name="T97" fmla="*/ 1502 h 1632"/>
                  <a:gd name="T98" fmla="*/ 1111 w 1482"/>
                  <a:gd name="T99" fmla="*/ 1469 h 1632"/>
                  <a:gd name="T100" fmla="*/ 1481 w 1482"/>
                  <a:gd name="T101" fmla="*/ 0 h 1632"/>
                  <a:gd name="T102" fmla="*/ 0 w 1482"/>
                  <a:gd name="T103" fmla="*/ 0 h 1632"/>
                  <a:gd name="T104" fmla="*/ 1482 w 1482"/>
                  <a:gd name="T105" fmla="*/ 1632 h 1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T102" t="T103" r="T104" b="T105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0000">
                    <a:srgbClr val="969696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" name="Text Box 91"/>
            <p:cNvSpPr txBox="1">
              <a:spLocks noChangeArrowheads="1"/>
            </p:cNvSpPr>
            <p:nvPr/>
          </p:nvSpPr>
          <p:spPr bwMode="auto">
            <a:xfrm>
              <a:off x="5686351" y="3512915"/>
              <a:ext cx="2236788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双击此处添加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标题文字</a:t>
              </a:r>
              <a:endParaRPr kumimoji="0" lang="en-US" sz="2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</p:txBody>
        </p:sp>
        <p:sp>
          <p:nvSpPr>
            <p:cNvPr id="19" name="AutoShape 92"/>
            <p:cNvSpPr>
              <a:spLocks/>
            </p:cNvSpPr>
            <p:nvPr/>
          </p:nvSpPr>
          <p:spPr bwMode="auto">
            <a:xfrm rot="530416" flipH="1">
              <a:off x="5037064" y="2146077"/>
              <a:ext cx="938212" cy="1079500"/>
            </a:xfrm>
            <a:custGeom>
              <a:avLst/>
              <a:gdLst>
                <a:gd name="T0" fmla="*/ 15420 w 21600"/>
                <a:gd name="T1" fmla="*/ 7584 h 21600"/>
                <a:gd name="T2" fmla="*/ 10800 w 21600"/>
                <a:gd name="T3" fmla="*/ 5171 h 21600"/>
                <a:gd name="T4" fmla="*/ 7191 w 21600"/>
                <a:gd name="T5" fmla="*/ 6479 h 21600"/>
                <a:gd name="T6" fmla="*/ 3876 w 21600"/>
                <a:gd name="T7" fmla="*/ 2511 h 21600"/>
                <a:gd name="T8" fmla="*/ 10800 w 21600"/>
                <a:gd name="T9" fmla="*/ 0 h 21600"/>
                <a:gd name="T10" fmla="*/ 19664 w 21600"/>
                <a:gd name="T11" fmla="*/ 4630 h 21600"/>
                <a:gd name="T12" fmla="*/ 21880 w 21600"/>
                <a:gd name="T13" fmla="*/ 3088 h 21600"/>
                <a:gd name="T14" fmla="*/ 20561 w 21600"/>
                <a:gd name="T15" fmla="*/ 10445 h 21600"/>
                <a:gd name="T16" fmla="*/ 13204 w 21600"/>
                <a:gd name="T17" fmla="*/ 9126 h 21600"/>
                <a:gd name="T18" fmla="*/ 15420 w 21600"/>
                <a:gd name="T19" fmla="*/ 7584 h 21600"/>
                <a:gd name="T20" fmla="*/ 3163 w 21600"/>
                <a:gd name="T21" fmla="*/ 3163 h 21600"/>
                <a:gd name="T22" fmla="*/ 18437 w 21600"/>
                <a:gd name="T23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5420" y="7584"/>
                  </a:moveTo>
                  <a:cubicBezTo>
                    <a:pt x="14367" y="6072"/>
                    <a:pt x="12642" y="5171"/>
                    <a:pt x="10800" y="5171"/>
                  </a:cubicBezTo>
                  <a:cubicBezTo>
                    <a:pt x="9480" y="5170"/>
                    <a:pt x="8203" y="5634"/>
                    <a:pt x="7191" y="6479"/>
                  </a:cubicBezTo>
                  <a:lnTo>
                    <a:pt x="3876" y="2511"/>
                  </a:lnTo>
                  <a:cubicBezTo>
                    <a:pt x="5818" y="888"/>
                    <a:pt x="8269" y="-1"/>
                    <a:pt x="10800" y="0"/>
                  </a:cubicBezTo>
                  <a:cubicBezTo>
                    <a:pt x="14334" y="0"/>
                    <a:pt x="17645" y="1729"/>
                    <a:pt x="19664" y="4630"/>
                  </a:cubicBezTo>
                  <a:lnTo>
                    <a:pt x="21880" y="3088"/>
                  </a:lnTo>
                  <a:lnTo>
                    <a:pt x="20561" y="10445"/>
                  </a:lnTo>
                  <a:lnTo>
                    <a:pt x="13204" y="9126"/>
                  </a:lnTo>
                  <a:lnTo>
                    <a:pt x="15420" y="7584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55576" y="1555081"/>
            <a:ext cx="2627313" cy="3835400"/>
            <a:chOff x="755576" y="1982565"/>
            <a:chExt cx="2627313" cy="3835400"/>
          </a:xfrm>
        </p:grpSpPr>
        <p:sp>
          <p:nvSpPr>
            <p:cNvPr id="76" name="AutoShape 2"/>
            <p:cNvSpPr>
              <a:spLocks noChangeArrowheads="1"/>
            </p:cNvSpPr>
            <p:nvPr/>
          </p:nvSpPr>
          <p:spPr bwMode="auto">
            <a:xfrm>
              <a:off x="755576" y="1982565"/>
              <a:ext cx="2627313" cy="3835400"/>
            </a:xfrm>
            <a:prstGeom prst="roundRect">
              <a:avLst>
                <a:gd name="adj" fmla="val 0"/>
              </a:avLst>
            </a:prstGeom>
            <a:solidFill>
              <a:srgbClr val="333333">
                <a:alpha val="9999"/>
              </a:srgbClr>
            </a:solidFill>
            <a:ln w="19050" cap="rnd" cmpd="sng">
              <a:solidFill>
                <a:srgbClr val="80808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Oval 3"/>
            <p:cNvSpPr>
              <a:spLocks noChangeArrowheads="1"/>
            </p:cNvSpPr>
            <p:nvPr/>
          </p:nvSpPr>
          <p:spPr bwMode="auto">
            <a:xfrm>
              <a:off x="892101" y="5022627"/>
              <a:ext cx="411163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Text Box 52"/>
            <p:cNvSpPr txBox="1">
              <a:spLocks noChangeArrowheads="1"/>
            </p:cNvSpPr>
            <p:nvPr/>
          </p:nvSpPr>
          <p:spPr bwMode="auto">
            <a:xfrm>
              <a:off x="1330251" y="2054002"/>
              <a:ext cx="1944688" cy="3667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itchFamily="34" charset="0"/>
                </a:rPr>
                <a:t>单击此处添加文字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单击此处添加文字内容 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单击此处添加文字内容</a:t>
              </a: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9E9E9E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  <a:p>
              <a:pPr marL="0" marR="0" lvl="0" indent="0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9E9E9E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  <a:p>
              <a:pPr marL="0" marR="0" lvl="0" indent="0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</a:t>
              </a: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单击此处添加文字内容 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9E9E9E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单击此处添加文字内容 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</a:rPr>
                <a:t>单击此处添加文字内容</a:t>
              </a:r>
            </a:p>
          </p:txBody>
        </p:sp>
        <p:sp>
          <p:nvSpPr>
            <p:cNvPr id="79" name="Oval 53"/>
            <p:cNvSpPr>
              <a:spLocks noChangeArrowheads="1"/>
            </p:cNvSpPr>
            <p:nvPr/>
          </p:nvSpPr>
          <p:spPr bwMode="auto">
            <a:xfrm>
              <a:off x="898451" y="2457227"/>
              <a:ext cx="392113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80" name="Group 54"/>
            <p:cNvGrpSpPr>
              <a:grpSpLocks/>
            </p:cNvGrpSpPr>
            <p:nvPr/>
          </p:nvGrpSpPr>
          <p:grpSpPr bwMode="auto">
            <a:xfrm>
              <a:off x="898451" y="2055590"/>
              <a:ext cx="407988" cy="407987"/>
              <a:chOff x="0" y="0"/>
              <a:chExt cx="1089" cy="1089"/>
            </a:xfrm>
          </p:grpSpPr>
          <p:sp>
            <p:nvSpPr>
              <p:cNvPr id="92" name="Oval 5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7030A0"/>
                  </a:gs>
                  <a:gs pos="100000">
                    <a:srgbClr val="7030A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3" name="Group 5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94" name="Freeform 57"/>
                <p:cNvSpPr>
                  <a:spLocks/>
                </p:cNvSpPr>
                <p:nvPr/>
              </p:nvSpPr>
              <p:spPr bwMode="auto">
                <a:xfrm>
                  <a:off x="-2" y="0"/>
                  <a:ext cx="910" cy="296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Oval 58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81" name="Oval 59"/>
            <p:cNvSpPr>
              <a:spLocks noChangeArrowheads="1"/>
            </p:cNvSpPr>
            <p:nvPr/>
          </p:nvSpPr>
          <p:spPr bwMode="auto">
            <a:xfrm>
              <a:off x="898451" y="4798790"/>
              <a:ext cx="392113" cy="13493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82" name="Group 60"/>
            <p:cNvGrpSpPr>
              <a:grpSpLocks/>
            </p:cNvGrpSpPr>
            <p:nvPr/>
          </p:nvGrpSpPr>
          <p:grpSpPr bwMode="auto">
            <a:xfrm>
              <a:off x="887339" y="3297015"/>
              <a:ext cx="407987" cy="407987"/>
              <a:chOff x="0" y="0"/>
              <a:chExt cx="1089" cy="1089"/>
            </a:xfrm>
          </p:grpSpPr>
          <p:sp>
            <p:nvSpPr>
              <p:cNvPr id="88" name="Oval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89" name="Group 62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90" name="Freeform 63"/>
                <p:cNvSpPr>
                  <a:spLocks/>
                </p:cNvSpPr>
                <p:nvPr/>
              </p:nvSpPr>
              <p:spPr bwMode="auto">
                <a:xfrm>
                  <a:off x="-2" y="0"/>
                  <a:ext cx="910" cy="296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1" name="Oval 64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83" name="Group 65"/>
            <p:cNvGrpSpPr>
              <a:grpSpLocks/>
            </p:cNvGrpSpPr>
            <p:nvPr/>
          </p:nvGrpSpPr>
          <p:grpSpPr bwMode="auto">
            <a:xfrm>
              <a:off x="900039" y="4574952"/>
              <a:ext cx="392112" cy="539750"/>
              <a:chOff x="0" y="0"/>
              <a:chExt cx="247" cy="340"/>
            </a:xfrm>
          </p:grpSpPr>
          <p:sp>
            <p:nvSpPr>
              <p:cNvPr id="85" name="Freeform 66"/>
              <p:cNvSpPr>
                <a:spLocks/>
              </p:cNvSpPr>
              <p:nvPr/>
            </p:nvSpPr>
            <p:spPr bwMode="auto">
              <a:xfrm>
                <a:off x="0" y="0"/>
                <a:ext cx="247" cy="340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670 w 1492"/>
                  <a:gd name="T35" fmla="*/ 1 h 2052"/>
                  <a:gd name="T36" fmla="*/ 596 w 1492"/>
                  <a:gd name="T37" fmla="*/ 8 h 2052"/>
                  <a:gd name="T38" fmla="*/ 525 w 1492"/>
                  <a:gd name="T39" fmla="*/ 17 h 2052"/>
                  <a:gd name="T40" fmla="*/ 456 w 1492"/>
                  <a:gd name="T41" fmla="*/ 30 h 2052"/>
                  <a:gd name="T42" fmla="*/ 390 w 1492"/>
                  <a:gd name="T43" fmla="*/ 45 h 2052"/>
                  <a:gd name="T44" fmla="*/ 329 w 1492"/>
                  <a:gd name="T45" fmla="*/ 63 h 2052"/>
                  <a:gd name="T46" fmla="*/ 272 w 1492"/>
                  <a:gd name="T47" fmla="*/ 86 h 2052"/>
                  <a:gd name="T48" fmla="*/ 219 w 1492"/>
                  <a:gd name="T49" fmla="*/ 109 h 2052"/>
                  <a:gd name="T50" fmla="*/ 171 w 1492"/>
                  <a:gd name="T51" fmla="*/ 136 h 2052"/>
                  <a:gd name="T52" fmla="*/ 127 w 1492"/>
                  <a:gd name="T53" fmla="*/ 165 h 2052"/>
                  <a:gd name="T54" fmla="*/ 91 w 1492"/>
                  <a:gd name="T55" fmla="*/ 196 h 2052"/>
                  <a:gd name="T56" fmla="*/ 58 w 1492"/>
                  <a:gd name="T57" fmla="*/ 228 h 2052"/>
                  <a:gd name="T58" fmla="*/ 34 w 1492"/>
                  <a:gd name="T59" fmla="*/ 262 h 2052"/>
                  <a:gd name="T60" fmla="*/ 16 w 1492"/>
                  <a:gd name="T61" fmla="*/ 298 h 2052"/>
                  <a:gd name="T62" fmla="*/ 4 w 1492"/>
                  <a:gd name="T63" fmla="*/ 336 h 2052"/>
                  <a:gd name="T64" fmla="*/ 0 w 1492"/>
                  <a:gd name="T65" fmla="*/ 373 h 2052"/>
                  <a:gd name="T66" fmla="*/ 6 w 1492"/>
                  <a:gd name="T67" fmla="*/ 420 h 2052"/>
                  <a:gd name="T68" fmla="*/ 376 w 1492"/>
                  <a:gd name="T69" fmla="*/ 1889 h 2052"/>
                  <a:gd name="T70" fmla="*/ 391 w 1492"/>
                  <a:gd name="T71" fmla="*/ 1922 h 2052"/>
                  <a:gd name="T72" fmla="*/ 417 w 1492"/>
                  <a:gd name="T73" fmla="*/ 1954 h 2052"/>
                  <a:gd name="T74" fmla="*/ 453 w 1492"/>
                  <a:gd name="T75" fmla="*/ 1981 h 2052"/>
                  <a:gd name="T76" fmla="*/ 499 w 1492"/>
                  <a:gd name="T77" fmla="*/ 2005 h 2052"/>
                  <a:gd name="T78" fmla="*/ 552 w 1492"/>
                  <a:gd name="T79" fmla="*/ 2025 h 2052"/>
                  <a:gd name="T80" fmla="*/ 611 w 1492"/>
                  <a:gd name="T81" fmla="*/ 2039 h 2052"/>
                  <a:gd name="T82" fmla="*/ 676 w 1492"/>
                  <a:gd name="T83" fmla="*/ 2048 h 2052"/>
                  <a:gd name="T84" fmla="*/ 746 w 1492"/>
                  <a:gd name="T85" fmla="*/ 2052 h 2052"/>
                  <a:gd name="T86" fmla="*/ 816 w 1492"/>
                  <a:gd name="T87" fmla="*/ 2048 h 2052"/>
                  <a:gd name="T88" fmla="*/ 881 w 1492"/>
                  <a:gd name="T89" fmla="*/ 2039 h 2052"/>
                  <a:gd name="T90" fmla="*/ 940 w 1492"/>
                  <a:gd name="T91" fmla="*/ 2025 h 2052"/>
                  <a:gd name="T92" fmla="*/ 993 w 1492"/>
                  <a:gd name="T93" fmla="*/ 2005 h 2052"/>
                  <a:gd name="T94" fmla="*/ 1039 w 1492"/>
                  <a:gd name="T95" fmla="*/ 1981 h 2052"/>
                  <a:gd name="T96" fmla="*/ 1075 w 1492"/>
                  <a:gd name="T97" fmla="*/ 1954 h 2052"/>
                  <a:gd name="T98" fmla="*/ 1101 w 1492"/>
                  <a:gd name="T99" fmla="*/ 1922 h 2052"/>
                  <a:gd name="T100" fmla="*/ 1116 w 1492"/>
                  <a:gd name="T101" fmla="*/ 1889 h 2052"/>
                  <a:gd name="T102" fmla="*/ 1486 w 1492"/>
                  <a:gd name="T103" fmla="*/ 420 h 2052"/>
                  <a:gd name="T104" fmla="*/ 1492 w 1492"/>
                  <a:gd name="T105" fmla="*/ 373 h 2052"/>
                  <a:gd name="T106" fmla="*/ 0 w 1492"/>
                  <a:gd name="T107" fmla="*/ 0 h 2052"/>
                  <a:gd name="T108" fmla="*/ 1492 w 1492"/>
                  <a:gd name="T109" fmla="*/ 2052 h 2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T106" t="T107" r="T108" b="T109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50000">
                    <a:srgbClr val="969696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67"/>
              <p:cNvSpPr>
                <a:spLocks noEditPoints="1"/>
              </p:cNvSpPr>
              <p:nvPr/>
            </p:nvSpPr>
            <p:spPr bwMode="auto">
              <a:xfrm>
                <a:off x="0" y="0"/>
                <a:ext cx="247" cy="124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1 w 1492"/>
                  <a:gd name="T13" fmla="*/ 393 h 746"/>
                  <a:gd name="T14" fmla="*/ 34 w 1492"/>
                  <a:gd name="T15" fmla="*/ 485 h 746"/>
                  <a:gd name="T16" fmla="*/ 107 w 1492"/>
                  <a:gd name="T17" fmla="*/ 566 h 746"/>
                  <a:gd name="T18" fmla="*/ 219 w 1492"/>
                  <a:gd name="T19" fmla="*/ 637 h 746"/>
                  <a:gd name="T20" fmla="*/ 359 w 1492"/>
                  <a:gd name="T21" fmla="*/ 692 h 746"/>
                  <a:gd name="T22" fmla="*/ 525 w 1492"/>
                  <a:gd name="T23" fmla="*/ 729 h 746"/>
                  <a:gd name="T24" fmla="*/ 707 w 1492"/>
                  <a:gd name="T25" fmla="*/ 746 h 746"/>
                  <a:gd name="T26" fmla="*/ 896 w 1492"/>
                  <a:gd name="T27" fmla="*/ 738 h 746"/>
                  <a:gd name="T28" fmla="*/ 1070 w 1492"/>
                  <a:gd name="T29" fmla="*/ 710 h 746"/>
                  <a:gd name="T30" fmla="*/ 1220 w 1492"/>
                  <a:gd name="T31" fmla="*/ 661 h 746"/>
                  <a:gd name="T32" fmla="*/ 1344 w 1492"/>
                  <a:gd name="T33" fmla="*/ 596 h 746"/>
                  <a:gd name="T34" fmla="*/ 1434 w 1492"/>
                  <a:gd name="T35" fmla="*/ 518 h 746"/>
                  <a:gd name="T36" fmla="*/ 1483 w 1492"/>
                  <a:gd name="T37" fmla="*/ 430 h 746"/>
                  <a:gd name="T38" fmla="*/ 1488 w 1492"/>
                  <a:gd name="T39" fmla="*/ 336 h 746"/>
                  <a:gd name="T40" fmla="*/ 1447 w 1492"/>
                  <a:gd name="T41" fmla="*/ 245 h 746"/>
                  <a:gd name="T42" fmla="*/ 1365 w 1492"/>
                  <a:gd name="T43" fmla="*/ 165 h 746"/>
                  <a:gd name="T44" fmla="*/ 1247 w 1492"/>
                  <a:gd name="T45" fmla="*/ 97 h 746"/>
                  <a:gd name="T46" fmla="*/ 1102 w 1492"/>
                  <a:gd name="T47" fmla="*/ 45 h 746"/>
                  <a:gd name="T48" fmla="*/ 933 w 1492"/>
                  <a:gd name="T49" fmla="*/ 12 h 746"/>
                  <a:gd name="T50" fmla="*/ 746 w 1492"/>
                  <a:gd name="T51" fmla="*/ 0 h 746"/>
                  <a:gd name="T52" fmla="*/ 640 w 1492"/>
                  <a:gd name="T53" fmla="*/ 719 h 746"/>
                  <a:gd name="T54" fmla="*/ 474 w 1492"/>
                  <a:gd name="T55" fmla="*/ 696 h 746"/>
                  <a:gd name="T56" fmla="*/ 328 w 1492"/>
                  <a:gd name="T57" fmla="*/ 654 h 746"/>
                  <a:gd name="T58" fmla="*/ 206 w 1492"/>
                  <a:gd name="T59" fmla="*/ 596 h 746"/>
                  <a:gd name="T60" fmla="*/ 115 w 1492"/>
                  <a:gd name="T61" fmla="*/ 525 h 746"/>
                  <a:gd name="T62" fmla="*/ 61 w 1492"/>
                  <a:gd name="T63" fmla="*/ 444 h 746"/>
                  <a:gd name="T64" fmla="*/ 48 w 1492"/>
                  <a:gd name="T65" fmla="*/ 355 h 746"/>
                  <a:gd name="T66" fmla="*/ 78 w 1492"/>
                  <a:gd name="T67" fmla="*/ 269 h 746"/>
                  <a:gd name="T68" fmla="*/ 148 w 1492"/>
                  <a:gd name="T69" fmla="*/ 192 h 746"/>
                  <a:gd name="T70" fmla="*/ 251 w 1492"/>
                  <a:gd name="T71" fmla="*/ 126 h 746"/>
                  <a:gd name="T72" fmla="*/ 383 w 1492"/>
                  <a:gd name="T73" fmla="*/ 74 h 746"/>
                  <a:gd name="T74" fmla="*/ 537 w 1492"/>
                  <a:gd name="T75" fmla="*/ 39 h 746"/>
                  <a:gd name="T76" fmla="*/ 710 w 1492"/>
                  <a:gd name="T77" fmla="*/ 23 h 746"/>
                  <a:gd name="T78" fmla="*/ 887 w 1492"/>
                  <a:gd name="T79" fmla="*/ 30 h 746"/>
                  <a:gd name="T80" fmla="*/ 1049 w 1492"/>
                  <a:gd name="T81" fmla="*/ 57 h 746"/>
                  <a:gd name="T82" fmla="*/ 1190 w 1492"/>
                  <a:gd name="T83" fmla="*/ 102 h 746"/>
                  <a:gd name="T84" fmla="*/ 1307 w 1492"/>
                  <a:gd name="T85" fmla="*/ 163 h 746"/>
                  <a:gd name="T86" fmla="*/ 1391 w 1492"/>
                  <a:gd name="T87" fmla="*/ 237 h 746"/>
                  <a:gd name="T88" fmla="*/ 1438 w 1492"/>
                  <a:gd name="T89" fmla="*/ 320 h 746"/>
                  <a:gd name="T90" fmla="*/ 1441 w 1492"/>
                  <a:gd name="T91" fmla="*/ 409 h 746"/>
                  <a:gd name="T92" fmla="*/ 1403 w 1492"/>
                  <a:gd name="T93" fmla="*/ 494 h 746"/>
                  <a:gd name="T94" fmla="*/ 1326 w 1492"/>
                  <a:gd name="T95" fmla="*/ 569 h 746"/>
                  <a:gd name="T96" fmla="*/ 1216 w 1492"/>
                  <a:gd name="T97" fmla="*/ 632 h 746"/>
                  <a:gd name="T98" fmla="*/ 1079 w 1492"/>
                  <a:gd name="T99" fmla="*/ 681 h 746"/>
                  <a:gd name="T100" fmla="*/ 921 w 1492"/>
                  <a:gd name="T101" fmla="*/ 713 h 746"/>
                  <a:gd name="T102" fmla="*/ 746 w 1492"/>
                  <a:gd name="T103" fmla="*/ 723 h 746"/>
                  <a:gd name="T104" fmla="*/ 0 w 1492"/>
                  <a:gd name="T105" fmla="*/ 0 h 746"/>
                  <a:gd name="T106" fmla="*/ 1492 w 1492"/>
                  <a:gd name="T107" fmla="*/ 746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T104" t="T105" r="T106" b="T107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68"/>
              <p:cNvSpPr>
                <a:spLocks/>
              </p:cNvSpPr>
              <p:nvPr/>
            </p:nvSpPr>
            <p:spPr bwMode="auto">
              <a:xfrm>
                <a:off x="8" y="4"/>
                <a:ext cx="231" cy="116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28 w 1398"/>
                  <a:gd name="T23" fmla="*/ 699 h 700"/>
                  <a:gd name="T24" fmla="*/ 524 w 1398"/>
                  <a:gd name="T25" fmla="*/ 690 h 700"/>
                  <a:gd name="T26" fmla="*/ 427 w 1398"/>
                  <a:gd name="T27" fmla="*/ 673 h 700"/>
                  <a:gd name="T28" fmla="*/ 336 w 1398"/>
                  <a:gd name="T29" fmla="*/ 649 h 700"/>
                  <a:gd name="T30" fmla="*/ 255 w 1398"/>
                  <a:gd name="T31" fmla="*/ 621 h 700"/>
                  <a:gd name="T32" fmla="*/ 181 w 1398"/>
                  <a:gd name="T33" fmla="*/ 586 h 700"/>
                  <a:gd name="T34" fmla="*/ 119 w 1398"/>
                  <a:gd name="T35" fmla="*/ 546 h 700"/>
                  <a:gd name="T36" fmla="*/ 68 w 1398"/>
                  <a:gd name="T37" fmla="*/ 502 h 700"/>
                  <a:gd name="T38" fmla="*/ 31 w 1398"/>
                  <a:gd name="T39" fmla="*/ 454 h 700"/>
                  <a:gd name="T40" fmla="*/ 7 w 1398"/>
                  <a:gd name="T41" fmla="*/ 403 h 700"/>
                  <a:gd name="T42" fmla="*/ 0 w 1398"/>
                  <a:gd name="T43" fmla="*/ 350 h 700"/>
                  <a:gd name="T44" fmla="*/ 7 w 1398"/>
                  <a:gd name="T45" fmla="*/ 297 h 700"/>
                  <a:gd name="T46" fmla="*/ 31 w 1398"/>
                  <a:gd name="T47" fmla="*/ 246 h 700"/>
                  <a:gd name="T48" fmla="*/ 68 w 1398"/>
                  <a:gd name="T49" fmla="*/ 199 h 700"/>
                  <a:gd name="T50" fmla="*/ 119 w 1398"/>
                  <a:gd name="T51" fmla="*/ 154 h 700"/>
                  <a:gd name="T52" fmla="*/ 181 w 1398"/>
                  <a:gd name="T53" fmla="*/ 114 h 700"/>
                  <a:gd name="T54" fmla="*/ 255 w 1398"/>
                  <a:gd name="T55" fmla="*/ 79 h 700"/>
                  <a:gd name="T56" fmla="*/ 336 w 1398"/>
                  <a:gd name="T57" fmla="*/ 51 h 700"/>
                  <a:gd name="T58" fmla="*/ 427 w 1398"/>
                  <a:gd name="T59" fmla="*/ 28 h 700"/>
                  <a:gd name="T60" fmla="*/ 524 w 1398"/>
                  <a:gd name="T61" fmla="*/ 11 h 700"/>
                  <a:gd name="T62" fmla="*/ 628 w 1398"/>
                  <a:gd name="T63" fmla="*/ 2 h 700"/>
                  <a:gd name="T64" fmla="*/ 735 w 1398"/>
                  <a:gd name="T65" fmla="*/ 0 h 700"/>
                  <a:gd name="T66" fmla="*/ 840 w 1398"/>
                  <a:gd name="T67" fmla="*/ 7 h 700"/>
                  <a:gd name="T68" fmla="*/ 940 w 1398"/>
                  <a:gd name="T69" fmla="*/ 21 h 700"/>
                  <a:gd name="T70" fmla="*/ 1032 w 1398"/>
                  <a:gd name="T71" fmla="*/ 42 h 700"/>
                  <a:gd name="T72" fmla="*/ 1117 w 1398"/>
                  <a:gd name="T73" fmla="*/ 69 h 700"/>
                  <a:gd name="T74" fmla="*/ 1194 w 1398"/>
                  <a:gd name="T75" fmla="*/ 103 h 700"/>
                  <a:gd name="T76" fmla="*/ 1260 w 1398"/>
                  <a:gd name="T77" fmla="*/ 140 h 700"/>
                  <a:gd name="T78" fmla="*/ 1314 w 1398"/>
                  <a:gd name="T79" fmla="*/ 183 h 700"/>
                  <a:gd name="T80" fmla="*/ 1356 w 1398"/>
                  <a:gd name="T81" fmla="*/ 230 h 700"/>
                  <a:gd name="T82" fmla="*/ 1384 w 1398"/>
                  <a:gd name="T83" fmla="*/ 279 h 700"/>
                  <a:gd name="T84" fmla="*/ 1397 w 1398"/>
                  <a:gd name="T85" fmla="*/ 332 h 700"/>
                  <a:gd name="T86" fmla="*/ 0 w 1398"/>
                  <a:gd name="T87" fmla="*/ 0 h 700"/>
                  <a:gd name="T88" fmla="*/ 1398 w 1398"/>
                  <a:gd name="T89" fmla="*/ 70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T86" t="T87" r="T88" b="T89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F3F3F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4" name="Oval 94"/>
            <p:cNvSpPr>
              <a:spLocks noChangeArrowheads="1"/>
            </p:cNvSpPr>
            <p:nvPr/>
          </p:nvSpPr>
          <p:spPr bwMode="auto">
            <a:xfrm>
              <a:off x="898451" y="3711352"/>
              <a:ext cx="392113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728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92550" y="2095499"/>
            <a:ext cx="5029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4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年度</a:t>
            </a:r>
            <a:endParaRPr lang="en-US" altLang="zh-CN" sz="42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4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工作总结</a:t>
            </a:r>
            <a:r>
              <a:rPr lang="en-US" altLang="zh-CN" sz="4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4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24165" y="1345332"/>
            <a:ext cx="1708275" cy="1790519"/>
            <a:chOff x="6824165" y="1988840"/>
            <a:chExt cx="1708275" cy="1790519"/>
          </a:xfrm>
        </p:grpSpPr>
        <p:grpSp>
          <p:nvGrpSpPr>
            <p:cNvPr id="3" name="组合 3347"/>
            <p:cNvGrpSpPr/>
            <p:nvPr/>
          </p:nvGrpSpPr>
          <p:grpSpPr>
            <a:xfrm>
              <a:off x="7020272" y="2348880"/>
              <a:ext cx="1112404" cy="1430479"/>
              <a:chOff x="4156820" y="1995862"/>
              <a:chExt cx="457638" cy="588493"/>
            </a:xfrm>
          </p:grpSpPr>
          <p:grpSp>
            <p:nvGrpSpPr>
              <p:cNvPr id="5" name="组合 127"/>
              <p:cNvGrpSpPr/>
              <p:nvPr/>
            </p:nvGrpSpPr>
            <p:grpSpPr>
              <a:xfrm>
                <a:off x="4156820" y="1995862"/>
                <a:ext cx="457638" cy="588493"/>
                <a:chOff x="1448068" y="2327529"/>
                <a:chExt cx="974577" cy="1253240"/>
              </a:xfrm>
            </p:grpSpPr>
            <p:grpSp>
              <p:nvGrpSpPr>
                <p:cNvPr id="8" name="Group 23"/>
                <p:cNvGrpSpPr>
                  <a:grpSpLocks/>
                </p:cNvGrpSpPr>
                <p:nvPr/>
              </p:nvGrpSpPr>
              <p:grpSpPr bwMode="auto">
                <a:xfrm>
                  <a:off x="1448068" y="2327529"/>
                  <a:ext cx="974577" cy="1013152"/>
                  <a:chOff x="482" y="1929"/>
                  <a:chExt cx="1097" cy="1140"/>
                </a:xfrm>
              </p:grpSpPr>
              <p:sp>
                <p:nvSpPr>
                  <p:cNvPr id="10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482" y="1929"/>
                    <a:ext cx="1097" cy="1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DDDDD"/>
                      </a:gs>
                      <a:gs pos="50000">
                        <a:srgbClr val="DDDDDD">
                          <a:gamma/>
                          <a:tint val="26667"/>
                          <a:invGamma/>
                        </a:srgbClr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 w="19050" algn="ctr">
                    <a:noFill/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pic>
                <p:nvPicPr>
                  <p:cNvPr id="11" name="Picture 26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 bwMode="gray">
                  <a:xfrm>
                    <a:off x="522" y="1970"/>
                    <a:ext cx="1024" cy="1049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12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522" y="1970"/>
                    <a:ext cx="1017" cy="1052"/>
                  </a:xfrm>
                  <a:prstGeom prst="ellipse">
                    <a:avLst/>
                  </a:prstGeom>
                  <a:solidFill>
                    <a:srgbClr val="FF6600"/>
                  </a:solidFill>
                  <a:ln w="12700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grpSp>
                <p:nvGrpSpPr>
                  <p:cNvPr id="13" name="Group 29"/>
                  <p:cNvGrpSpPr>
                    <a:grpSpLocks/>
                  </p:cNvGrpSpPr>
                  <p:nvPr/>
                </p:nvGrpSpPr>
                <p:grpSpPr bwMode="auto">
                  <a:xfrm rot="-1297425" flipH="1" flipV="1">
                    <a:off x="592" y="2792"/>
                    <a:ext cx="893" cy="226"/>
                    <a:chOff x="2528" y="1048"/>
                    <a:chExt cx="896" cy="249"/>
                  </a:xfrm>
                </p:grpSpPr>
                <p:grpSp>
                  <p:nvGrpSpPr>
                    <p:cNvPr id="14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28" y="1048"/>
                      <a:ext cx="742" cy="186"/>
                      <a:chOff x="1565" y="2568"/>
                      <a:chExt cx="1118" cy="281"/>
                    </a:xfrm>
                  </p:grpSpPr>
                  <p:sp>
                    <p:nvSpPr>
                      <p:cNvPr id="20" name="AutoShape 31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59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21" name="AutoShape 32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5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22" name="AutoShape 33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1" y="2296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23" name="AutoShape 34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1" y="2328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  <p:grpSp>
                  <p:nvGrpSpPr>
                    <p:cNvPr id="15" name="Group 35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2652" y="1107"/>
                      <a:ext cx="772" cy="190"/>
                      <a:chOff x="1521" y="2571"/>
                      <a:chExt cx="1165" cy="285"/>
                    </a:xfrm>
                  </p:grpSpPr>
                  <p:sp>
                    <p:nvSpPr>
                      <p:cNvPr id="16" name="AutoShape 36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15" y="2277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3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17" name="AutoShape 37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6" y="2282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2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18" name="AutoShape 38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3" y="2299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19" name="AutoShape 39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4" y="2334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1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</p:grpSp>
            </p:grpSp>
            <p:sp>
              <p:nvSpPr>
                <p:cNvPr id="9" name="空心弧 8"/>
                <p:cNvSpPr/>
                <p:nvPr/>
              </p:nvSpPr>
              <p:spPr>
                <a:xfrm>
                  <a:off x="1462837" y="2397004"/>
                  <a:ext cx="940359" cy="1183765"/>
                </a:xfrm>
                <a:prstGeom prst="blockArc">
                  <a:avLst>
                    <a:gd name="adj1" fmla="val 13436803"/>
                    <a:gd name="adj2" fmla="val 18768295"/>
                    <a:gd name="adj3" fmla="val 25124"/>
                  </a:avLst>
                </a:prstGeom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>
                        <a:lumMod val="95000"/>
                        <a:alpha val="43000"/>
                      </a:schemeClr>
                    </a:gs>
                    <a:gs pos="100000">
                      <a:schemeClr val="bg1">
                        <a:lumMod val="85000"/>
                        <a:alpha val="27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" name="椭圆 5"/>
              <p:cNvSpPr/>
              <p:nvPr/>
            </p:nvSpPr>
            <p:spPr>
              <a:xfrm>
                <a:off x="4278591" y="2115053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218501" y="2081172"/>
                <a:ext cx="346332" cy="31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b="1" dirty="0" smtClean="0"/>
                  <a:t>8</a:t>
                </a:r>
                <a:endParaRPr lang="zh-CN" altLang="en-US" sz="4400" b="1" dirty="0"/>
              </a:p>
            </p:txBody>
          </p:sp>
        </p:grpSp>
        <p:sp>
          <p:nvSpPr>
            <p:cNvPr id="4" name="Text Box 39"/>
            <p:cNvSpPr txBox="1">
              <a:spLocks noChangeArrowheads="1"/>
            </p:cNvSpPr>
            <p:nvPr/>
          </p:nvSpPr>
          <p:spPr bwMode="auto">
            <a:xfrm>
              <a:off x="6824165" y="1988840"/>
              <a:ext cx="1708275" cy="328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08104" y="1417340"/>
            <a:ext cx="1708275" cy="2162222"/>
            <a:chOff x="5508104" y="2060848"/>
            <a:chExt cx="1708275" cy="2162222"/>
          </a:xfrm>
        </p:grpSpPr>
        <p:grpSp>
          <p:nvGrpSpPr>
            <p:cNvPr id="25" name="组合 3367"/>
            <p:cNvGrpSpPr/>
            <p:nvPr/>
          </p:nvGrpSpPr>
          <p:grpSpPr>
            <a:xfrm>
              <a:off x="5724127" y="2492896"/>
              <a:ext cx="1345461" cy="1730174"/>
              <a:chOff x="4156820" y="1995862"/>
              <a:chExt cx="457638" cy="588493"/>
            </a:xfrm>
          </p:grpSpPr>
          <p:grpSp>
            <p:nvGrpSpPr>
              <p:cNvPr id="27" name="组合 107"/>
              <p:cNvGrpSpPr/>
              <p:nvPr/>
            </p:nvGrpSpPr>
            <p:grpSpPr>
              <a:xfrm>
                <a:off x="4156820" y="1995862"/>
                <a:ext cx="457638" cy="588493"/>
                <a:chOff x="1448068" y="2327529"/>
                <a:chExt cx="974577" cy="1253240"/>
              </a:xfrm>
            </p:grpSpPr>
            <p:grpSp>
              <p:nvGrpSpPr>
                <p:cNvPr id="30" name="Group 23"/>
                <p:cNvGrpSpPr>
                  <a:grpSpLocks/>
                </p:cNvGrpSpPr>
                <p:nvPr/>
              </p:nvGrpSpPr>
              <p:grpSpPr bwMode="auto">
                <a:xfrm>
                  <a:off x="1448068" y="2327529"/>
                  <a:ext cx="974577" cy="1013152"/>
                  <a:chOff x="482" y="1929"/>
                  <a:chExt cx="1097" cy="1140"/>
                </a:xfrm>
              </p:grpSpPr>
              <p:sp>
                <p:nvSpPr>
                  <p:cNvPr id="32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482" y="1929"/>
                    <a:ext cx="1097" cy="1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DDDDD"/>
                      </a:gs>
                      <a:gs pos="50000">
                        <a:srgbClr val="DDDDDD">
                          <a:gamma/>
                          <a:tint val="26667"/>
                          <a:invGamma/>
                        </a:srgbClr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 w="19050" algn="ctr">
                    <a:noFill/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pic>
                <p:nvPicPr>
                  <p:cNvPr id="33" name="Picture 26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gray">
                  <a:xfrm>
                    <a:off x="522" y="1970"/>
                    <a:ext cx="1024" cy="1049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34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522" y="1970"/>
                    <a:ext cx="1017" cy="105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12700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grpSp>
                <p:nvGrpSpPr>
                  <p:cNvPr id="35" name="Group 29"/>
                  <p:cNvGrpSpPr>
                    <a:grpSpLocks/>
                  </p:cNvGrpSpPr>
                  <p:nvPr/>
                </p:nvGrpSpPr>
                <p:grpSpPr bwMode="auto">
                  <a:xfrm rot="-1297425" flipH="1" flipV="1">
                    <a:off x="592" y="2792"/>
                    <a:ext cx="893" cy="226"/>
                    <a:chOff x="2528" y="1048"/>
                    <a:chExt cx="896" cy="249"/>
                  </a:xfrm>
                </p:grpSpPr>
                <p:grpSp>
                  <p:nvGrpSpPr>
                    <p:cNvPr id="36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28" y="1048"/>
                      <a:ext cx="742" cy="186"/>
                      <a:chOff x="1565" y="2568"/>
                      <a:chExt cx="1118" cy="281"/>
                    </a:xfrm>
                  </p:grpSpPr>
                  <p:sp>
                    <p:nvSpPr>
                      <p:cNvPr id="42" name="AutoShape 31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59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43" name="AutoShape 32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5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44" name="AutoShape 33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1" y="2296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45" name="AutoShape 34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1" y="2328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  <p:grpSp>
                  <p:nvGrpSpPr>
                    <p:cNvPr id="37" name="Group 35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2652" y="1107"/>
                      <a:ext cx="772" cy="190"/>
                      <a:chOff x="1521" y="2571"/>
                      <a:chExt cx="1165" cy="285"/>
                    </a:xfrm>
                  </p:grpSpPr>
                  <p:sp>
                    <p:nvSpPr>
                      <p:cNvPr id="38" name="AutoShape 36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15" y="2277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3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39" name="AutoShape 37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6" y="2282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2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40" name="AutoShape 38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3" y="2299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41" name="AutoShape 39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4" y="2334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1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</p:grpSp>
            </p:grpSp>
            <p:sp>
              <p:nvSpPr>
                <p:cNvPr id="31" name="空心弧 30"/>
                <p:cNvSpPr/>
                <p:nvPr/>
              </p:nvSpPr>
              <p:spPr>
                <a:xfrm>
                  <a:off x="1462837" y="2397004"/>
                  <a:ext cx="940359" cy="1183765"/>
                </a:xfrm>
                <a:prstGeom prst="blockArc">
                  <a:avLst>
                    <a:gd name="adj1" fmla="val 13436803"/>
                    <a:gd name="adj2" fmla="val 18768295"/>
                    <a:gd name="adj3" fmla="val 25124"/>
                  </a:avLst>
                </a:prstGeom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>
                        <a:lumMod val="95000"/>
                        <a:alpha val="43000"/>
                      </a:schemeClr>
                    </a:gs>
                    <a:gs pos="100000">
                      <a:schemeClr val="bg1">
                        <a:lumMod val="85000"/>
                        <a:alpha val="27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4278591" y="2115053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D6A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220249" y="2095380"/>
                <a:ext cx="346332" cy="261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b="1" dirty="0" smtClean="0"/>
                  <a:t>15</a:t>
                </a:r>
                <a:endParaRPr lang="zh-CN" altLang="en-US" sz="4400" b="1" dirty="0"/>
              </a:p>
            </p:txBody>
          </p:sp>
        </p:grpSp>
        <p:sp>
          <p:nvSpPr>
            <p:cNvPr id="26" name="Text Box 39"/>
            <p:cNvSpPr txBox="1">
              <a:spLocks noChangeArrowheads="1"/>
            </p:cNvSpPr>
            <p:nvPr/>
          </p:nvSpPr>
          <p:spPr bwMode="auto">
            <a:xfrm>
              <a:off x="5508104" y="2060848"/>
              <a:ext cx="1708275" cy="328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11960" y="1561356"/>
            <a:ext cx="1708275" cy="2478086"/>
            <a:chOff x="4211960" y="2204864"/>
            <a:chExt cx="1708275" cy="2478086"/>
          </a:xfrm>
        </p:grpSpPr>
        <p:grpSp>
          <p:nvGrpSpPr>
            <p:cNvPr id="47" name="组合 3387"/>
            <p:cNvGrpSpPr/>
            <p:nvPr/>
          </p:nvGrpSpPr>
          <p:grpSpPr>
            <a:xfrm>
              <a:off x="4244713" y="2636912"/>
              <a:ext cx="1591090" cy="2046038"/>
              <a:chOff x="4156820" y="1995862"/>
              <a:chExt cx="457638" cy="588493"/>
            </a:xfrm>
          </p:grpSpPr>
          <p:grpSp>
            <p:nvGrpSpPr>
              <p:cNvPr id="49" name="组合 87"/>
              <p:cNvGrpSpPr/>
              <p:nvPr/>
            </p:nvGrpSpPr>
            <p:grpSpPr>
              <a:xfrm>
                <a:off x="4156820" y="1995862"/>
                <a:ext cx="457638" cy="588493"/>
                <a:chOff x="1448068" y="2327529"/>
                <a:chExt cx="974577" cy="1253240"/>
              </a:xfrm>
            </p:grpSpPr>
            <p:grpSp>
              <p:nvGrpSpPr>
                <p:cNvPr id="52" name="Group 23"/>
                <p:cNvGrpSpPr>
                  <a:grpSpLocks/>
                </p:cNvGrpSpPr>
                <p:nvPr/>
              </p:nvGrpSpPr>
              <p:grpSpPr bwMode="auto">
                <a:xfrm>
                  <a:off x="1448068" y="2327529"/>
                  <a:ext cx="974577" cy="1013152"/>
                  <a:chOff x="482" y="1929"/>
                  <a:chExt cx="1097" cy="1140"/>
                </a:xfrm>
              </p:grpSpPr>
              <p:sp>
                <p:nvSpPr>
                  <p:cNvPr id="54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482" y="1929"/>
                    <a:ext cx="1097" cy="1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DDDDD"/>
                      </a:gs>
                      <a:gs pos="50000">
                        <a:srgbClr val="DDDDDD">
                          <a:gamma/>
                          <a:tint val="26667"/>
                          <a:invGamma/>
                        </a:srgbClr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 w="19050" algn="ctr">
                    <a:noFill/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pic>
                <p:nvPicPr>
                  <p:cNvPr id="55" name="Picture 26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gray">
                  <a:xfrm>
                    <a:off x="522" y="1970"/>
                    <a:ext cx="1024" cy="1049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56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522" y="1970"/>
                    <a:ext cx="1017" cy="1052"/>
                  </a:xfrm>
                  <a:prstGeom prst="ellipse">
                    <a:avLst/>
                  </a:prstGeom>
                  <a:solidFill>
                    <a:srgbClr val="7030A0"/>
                  </a:solidFill>
                  <a:ln w="12700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grpSp>
                <p:nvGrpSpPr>
                  <p:cNvPr id="57" name="Group 29"/>
                  <p:cNvGrpSpPr>
                    <a:grpSpLocks/>
                  </p:cNvGrpSpPr>
                  <p:nvPr/>
                </p:nvGrpSpPr>
                <p:grpSpPr bwMode="auto">
                  <a:xfrm rot="-1297425" flipH="1" flipV="1">
                    <a:off x="592" y="2792"/>
                    <a:ext cx="893" cy="226"/>
                    <a:chOff x="2528" y="1048"/>
                    <a:chExt cx="896" cy="249"/>
                  </a:xfrm>
                </p:grpSpPr>
                <p:grpSp>
                  <p:nvGrpSpPr>
                    <p:cNvPr id="58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28" y="1048"/>
                      <a:ext cx="742" cy="186"/>
                      <a:chOff x="1565" y="2568"/>
                      <a:chExt cx="1118" cy="281"/>
                    </a:xfrm>
                  </p:grpSpPr>
                  <p:sp>
                    <p:nvSpPr>
                      <p:cNvPr id="64" name="AutoShape 31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59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65" name="AutoShape 32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5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66" name="AutoShape 33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1" y="2296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67" name="AutoShape 34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1" y="2328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  <p:grpSp>
                  <p:nvGrpSpPr>
                    <p:cNvPr id="59" name="Group 35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2652" y="1107"/>
                      <a:ext cx="772" cy="190"/>
                      <a:chOff x="1521" y="2571"/>
                      <a:chExt cx="1165" cy="285"/>
                    </a:xfrm>
                  </p:grpSpPr>
                  <p:sp>
                    <p:nvSpPr>
                      <p:cNvPr id="60" name="AutoShape 36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15" y="2277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3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61" name="AutoShape 37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6" y="2282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2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62" name="AutoShape 38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3" y="2299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63" name="AutoShape 39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4" y="2334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1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</p:grpSp>
            </p:grpSp>
            <p:sp>
              <p:nvSpPr>
                <p:cNvPr id="53" name="空心弧 52"/>
                <p:cNvSpPr/>
                <p:nvPr/>
              </p:nvSpPr>
              <p:spPr>
                <a:xfrm>
                  <a:off x="1462837" y="2397004"/>
                  <a:ext cx="940359" cy="1183765"/>
                </a:xfrm>
                <a:prstGeom prst="blockArc">
                  <a:avLst>
                    <a:gd name="adj1" fmla="val 13436803"/>
                    <a:gd name="adj2" fmla="val 18768295"/>
                    <a:gd name="adj3" fmla="val 25124"/>
                  </a:avLst>
                </a:prstGeom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>
                        <a:lumMod val="95000"/>
                        <a:alpha val="43000"/>
                      </a:schemeClr>
                    </a:gs>
                    <a:gs pos="100000">
                      <a:schemeClr val="bg1">
                        <a:lumMod val="85000"/>
                        <a:alpha val="27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0" name="椭圆 49"/>
              <p:cNvSpPr/>
              <p:nvPr/>
            </p:nvSpPr>
            <p:spPr>
              <a:xfrm>
                <a:off x="4278591" y="2115053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217383" y="2091718"/>
                <a:ext cx="346332" cy="265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b="1" dirty="0" smtClean="0"/>
                  <a:t>12</a:t>
                </a:r>
                <a:endParaRPr lang="zh-CN" altLang="en-US" sz="5400" b="1" dirty="0"/>
              </a:p>
            </p:txBody>
          </p:sp>
        </p:grpSp>
        <p:sp>
          <p:nvSpPr>
            <p:cNvPr id="48" name="Text Box 39"/>
            <p:cNvSpPr txBox="1">
              <a:spLocks noChangeArrowheads="1"/>
            </p:cNvSpPr>
            <p:nvPr/>
          </p:nvSpPr>
          <p:spPr bwMode="auto">
            <a:xfrm>
              <a:off x="4211960" y="2204864"/>
              <a:ext cx="1708275" cy="328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59427" y="1605606"/>
            <a:ext cx="2000472" cy="3032284"/>
            <a:chOff x="2459427" y="2249114"/>
            <a:chExt cx="2000472" cy="3032284"/>
          </a:xfrm>
        </p:grpSpPr>
        <p:grpSp>
          <p:nvGrpSpPr>
            <p:cNvPr id="69" name="组合 3407"/>
            <p:cNvGrpSpPr/>
            <p:nvPr/>
          </p:nvGrpSpPr>
          <p:grpSpPr>
            <a:xfrm>
              <a:off x="2459427" y="2708920"/>
              <a:ext cx="2000472" cy="2572478"/>
              <a:chOff x="4156820" y="1995862"/>
              <a:chExt cx="457638" cy="588493"/>
            </a:xfrm>
          </p:grpSpPr>
          <p:grpSp>
            <p:nvGrpSpPr>
              <p:cNvPr id="71" name="组合 67"/>
              <p:cNvGrpSpPr/>
              <p:nvPr/>
            </p:nvGrpSpPr>
            <p:grpSpPr>
              <a:xfrm>
                <a:off x="4156820" y="1995862"/>
                <a:ext cx="457638" cy="588493"/>
                <a:chOff x="1448068" y="2327529"/>
                <a:chExt cx="974577" cy="1253240"/>
              </a:xfrm>
            </p:grpSpPr>
            <p:grpSp>
              <p:nvGrpSpPr>
                <p:cNvPr id="74" name="Group 23"/>
                <p:cNvGrpSpPr>
                  <a:grpSpLocks/>
                </p:cNvGrpSpPr>
                <p:nvPr/>
              </p:nvGrpSpPr>
              <p:grpSpPr bwMode="auto">
                <a:xfrm>
                  <a:off x="1448068" y="2327529"/>
                  <a:ext cx="974577" cy="1013152"/>
                  <a:chOff x="482" y="1929"/>
                  <a:chExt cx="1097" cy="1140"/>
                </a:xfrm>
              </p:grpSpPr>
              <p:sp>
                <p:nvSpPr>
                  <p:cNvPr id="76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482" y="1929"/>
                    <a:ext cx="1097" cy="1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DDDDD"/>
                      </a:gs>
                      <a:gs pos="50000">
                        <a:srgbClr val="DDDDDD">
                          <a:gamma/>
                          <a:tint val="26667"/>
                          <a:invGamma/>
                        </a:srgbClr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 w="19050" algn="ctr">
                    <a:noFill/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pic>
                <p:nvPicPr>
                  <p:cNvPr id="77" name="Picture 26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5" cstate="email"/>
                  <a:srcRect/>
                  <a:stretch>
                    <a:fillRect/>
                  </a:stretch>
                </p:blipFill>
                <p:spPr bwMode="gray">
                  <a:xfrm>
                    <a:off x="522" y="1970"/>
                    <a:ext cx="1024" cy="1049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78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522" y="1970"/>
                    <a:ext cx="1017" cy="1052"/>
                  </a:xfrm>
                  <a:prstGeom prst="ellipse">
                    <a:avLst/>
                  </a:prstGeom>
                  <a:solidFill>
                    <a:srgbClr val="CC0066"/>
                  </a:solidFill>
                  <a:ln w="12700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grpSp>
                <p:nvGrpSpPr>
                  <p:cNvPr id="79" name="Group 29"/>
                  <p:cNvGrpSpPr>
                    <a:grpSpLocks/>
                  </p:cNvGrpSpPr>
                  <p:nvPr/>
                </p:nvGrpSpPr>
                <p:grpSpPr bwMode="auto">
                  <a:xfrm rot="-1297425" flipH="1" flipV="1">
                    <a:off x="592" y="2792"/>
                    <a:ext cx="893" cy="226"/>
                    <a:chOff x="2528" y="1048"/>
                    <a:chExt cx="896" cy="249"/>
                  </a:xfrm>
                </p:grpSpPr>
                <p:grpSp>
                  <p:nvGrpSpPr>
                    <p:cNvPr id="80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28" y="1048"/>
                      <a:ext cx="742" cy="186"/>
                      <a:chOff x="1565" y="2568"/>
                      <a:chExt cx="1118" cy="281"/>
                    </a:xfrm>
                  </p:grpSpPr>
                  <p:sp>
                    <p:nvSpPr>
                      <p:cNvPr id="86" name="AutoShape 31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59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87" name="AutoShape 32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5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88" name="AutoShape 33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1" y="2296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89" name="AutoShape 34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1" y="2328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  <p:grpSp>
                  <p:nvGrpSpPr>
                    <p:cNvPr id="81" name="Group 35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2652" y="1107"/>
                      <a:ext cx="772" cy="190"/>
                      <a:chOff x="1521" y="2571"/>
                      <a:chExt cx="1165" cy="285"/>
                    </a:xfrm>
                  </p:grpSpPr>
                  <p:sp>
                    <p:nvSpPr>
                      <p:cNvPr id="82" name="AutoShape 36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15" y="2277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3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83" name="AutoShape 37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6" y="2282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2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84" name="AutoShape 38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3" y="2299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85" name="AutoShape 39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4" y="2334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1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</p:grpSp>
            </p:grpSp>
            <p:sp>
              <p:nvSpPr>
                <p:cNvPr id="75" name="空心弧 74"/>
                <p:cNvSpPr/>
                <p:nvPr/>
              </p:nvSpPr>
              <p:spPr>
                <a:xfrm>
                  <a:off x="1462837" y="2397004"/>
                  <a:ext cx="940359" cy="1183765"/>
                </a:xfrm>
                <a:prstGeom prst="blockArc">
                  <a:avLst>
                    <a:gd name="adj1" fmla="val 13436803"/>
                    <a:gd name="adj2" fmla="val 18768295"/>
                    <a:gd name="adj3" fmla="val 25124"/>
                  </a:avLst>
                </a:prstGeom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>
                        <a:lumMod val="95000"/>
                        <a:alpha val="43000"/>
                      </a:schemeClr>
                    </a:gs>
                    <a:gs pos="100000">
                      <a:schemeClr val="bg1">
                        <a:lumMod val="85000"/>
                        <a:alpha val="27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2" name="椭圆 71"/>
              <p:cNvSpPr/>
              <p:nvPr/>
            </p:nvSpPr>
            <p:spPr>
              <a:xfrm>
                <a:off x="4278591" y="2115053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3399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4213948" y="2079377"/>
                <a:ext cx="346332" cy="3027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b="1" dirty="0" smtClean="0"/>
                  <a:t>6</a:t>
                </a:r>
                <a:endParaRPr lang="zh-CN" altLang="en-US" sz="8000" b="1" dirty="0"/>
              </a:p>
            </p:txBody>
          </p:sp>
        </p:grp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2575693" y="2249114"/>
              <a:ext cx="1708275" cy="387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3447"/>
          <p:cNvGrpSpPr/>
          <p:nvPr/>
        </p:nvGrpSpPr>
        <p:grpSpPr>
          <a:xfrm>
            <a:off x="8156300" y="1705372"/>
            <a:ext cx="664434" cy="854415"/>
            <a:chOff x="4156820" y="1995862"/>
            <a:chExt cx="457638" cy="588493"/>
          </a:xfrm>
        </p:grpSpPr>
        <p:grpSp>
          <p:nvGrpSpPr>
            <p:cNvPr id="91" name="组合 14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94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96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1100"/>
                </a:p>
              </p:txBody>
            </p:sp>
            <p:pic>
              <p:nvPicPr>
                <p:cNvPr id="97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98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99660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1100"/>
                </a:p>
              </p:txBody>
            </p:sp>
            <p:grpSp>
              <p:nvGrpSpPr>
                <p:cNvPr id="99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100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106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07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08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09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</p:grpSp>
              <p:grpSp>
                <p:nvGrpSpPr>
                  <p:cNvPr id="101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102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03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04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05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</p:grpSp>
            </p:grpSp>
          </p:grpSp>
          <p:sp>
            <p:nvSpPr>
              <p:cNvPr id="95" name="空心弧 94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2" name="椭圆 91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99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224468" y="2112179"/>
              <a:ext cx="346332" cy="280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/>
                <a:t>10</a:t>
              </a:r>
              <a:endParaRPr lang="zh-CN" altLang="en-US" sz="1600" b="1" dirty="0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529065" y="3865612"/>
            <a:ext cx="2219399" cy="1284282"/>
            <a:chOff x="6468247" y="5058866"/>
            <a:chExt cx="2219399" cy="1284282"/>
          </a:xfrm>
        </p:grpSpPr>
        <p:sp>
          <p:nvSpPr>
            <p:cNvPr id="111" name="Rectangle 39"/>
            <p:cNvSpPr>
              <a:spLocks noChangeArrowheads="1"/>
            </p:cNvSpPr>
            <p:nvPr/>
          </p:nvSpPr>
          <p:spPr bwMode="auto">
            <a:xfrm>
              <a:off x="6600173" y="5058866"/>
              <a:ext cx="2087473" cy="52529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prstMaterial="plastic">
              <a:bevelT w="285750" h="50800" prst="softRound"/>
              <a:bevelB w="88900" h="1079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-342900" algn="ctr">
                <a:defRPr/>
              </a:pPr>
              <a:r>
                <a:rPr lang="zh-CN" altLang="en-US" b="1" noProof="1" smtClean="0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de-DE" altLang="zh-CN" b="1" noProof="1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Text Box 39"/>
            <p:cNvSpPr txBox="1">
              <a:spLocks noChangeArrowheads="1"/>
            </p:cNvSpPr>
            <p:nvPr/>
          </p:nvSpPr>
          <p:spPr bwMode="auto">
            <a:xfrm>
              <a:off x="6468247" y="5729454"/>
              <a:ext cx="2145431" cy="613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200" b="0" dirty="0" smtClean="0"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内容文字点击添加内容文字点击添加内容文字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95536" y="1615602"/>
            <a:ext cx="2615294" cy="3812910"/>
            <a:chOff x="395536" y="2259110"/>
            <a:chExt cx="2615294" cy="3812910"/>
          </a:xfrm>
        </p:grpSpPr>
        <p:grpSp>
          <p:nvGrpSpPr>
            <p:cNvPr id="114" name="组合 3427"/>
            <p:cNvGrpSpPr/>
            <p:nvPr/>
          </p:nvGrpSpPr>
          <p:grpSpPr>
            <a:xfrm>
              <a:off x="395536" y="2708920"/>
              <a:ext cx="2615294" cy="3363100"/>
              <a:chOff x="4156820" y="1995862"/>
              <a:chExt cx="457638" cy="588493"/>
            </a:xfrm>
          </p:grpSpPr>
          <p:grpSp>
            <p:nvGrpSpPr>
              <p:cNvPr id="116" name="组合 4"/>
              <p:cNvGrpSpPr/>
              <p:nvPr/>
            </p:nvGrpSpPr>
            <p:grpSpPr>
              <a:xfrm>
                <a:off x="4156820" y="1995862"/>
                <a:ext cx="457638" cy="588493"/>
                <a:chOff x="1448068" y="2327529"/>
                <a:chExt cx="974577" cy="1253240"/>
              </a:xfrm>
            </p:grpSpPr>
            <p:grpSp>
              <p:nvGrpSpPr>
                <p:cNvPr id="119" name="Group 23"/>
                <p:cNvGrpSpPr>
                  <a:grpSpLocks/>
                </p:cNvGrpSpPr>
                <p:nvPr/>
              </p:nvGrpSpPr>
              <p:grpSpPr bwMode="auto">
                <a:xfrm>
                  <a:off x="1448068" y="2327529"/>
                  <a:ext cx="974577" cy="1013152"/>
                  <a:chOff x="482" y="1929"/>
                  <a:chExt cx="1097" cy="1140"/>
                </a:xfrm>
              </p:grpSpPr>
              <p:sp>
                <p:nvSpPr>
                  <p:cNvPr id="121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482" y="1929"/>
                    <a:ext cx="1097" cy="1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DDDDD"/>
                      </a:gs>
                      <a:gs pos="50000">
                        <a:srgbClr val="DDDDDD">
                          <a:gamma/>
                          <a:tint val="26667"/>
                          <a:invGamma/>
                        </a:srgbClr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 w="19050" algn="ctr">
                    <a:noFill/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pic>
                <p:nvPicPr>
                  <p:cNvPr id="122" name="Picture 26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7" cstate="email"/>
                  <a:srcRect/>
                  <a:stretch>
                    <a:fillRect/>
                  </a:stretch>
                </p:blipFill>
                <p:spPr bwMode="gray">
                  <a:xfrm>
                    <a:off x="522" y="1970"/>
                    <a:ext cx="1024" cy="1049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123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522" y="1970"/>
                    <a:ext cx="1017" cy="1052"/>
                  </a:xfrm>
                  <a:prstGeom prst="ellipse">
                    <a:avLst/>
                  </a:prstGeom>
                  <a:solidFill>
                    <a:srgbClr val="C00000"/>
                  </a:solidFill>
                  <a:ln w="12700" algn="ctr">
                    <a:solidFill>
                      <a:schemeClr val="tx1">
                        <a:lumMod val="50000"/>
                        <a:lumOff val="50000"/>
                      </a:schemeClr>
                    </a:solidFill>
                    <a:round/>
                    <a:headEnd/>
                    <a:tailEnd/>
                  </a:ln>
                  <a:effectLst>
                    <a:reflection blurRad="6350" stA="52000" endA="300" endPos="35000" dir="5400000" sy="-100000" algn="bl" rotWithShape="0"/>
                  </a:effectLst>
                </p:spPr>
                <p:txBody>
                  <a:bodyPr wrap="none" anchor="ctr"/>
                  <a:lstStyle/>
                  <a:p>
                    <a:endParaRPr lang="zh-CN" altLang="en-US" sz="2800"/>
                  </a:p>
                </p:txBody>
              </p:sp>
              <p:grpSp>
                <p:nvGrpSpPr>
                  <p:cNvPr id="124" name="Group 29"/>
                  <p:cNvGrpSpPr>
                    <a:grpSpLocks/>
                  </p:cNvGrpSpPr>
                  <p:nvPr/>
                </p:nvGrpSpPr>
                <p:grpSpPr bwMode="auto">
                  <a:xfrm rot="-1297425" flipH="1" flipV="1">
                    <a:off x="592" y="2792"/>
                    <a:ext cx="893" cy="226"/>
                    <a:chOff x="2528" y="1048"/>
                    <a:chExt cx="896" cy="249"/>
                  </a:xfrm>
                </p:grpSpPr>
                <p:grpSp>
                  <p:nvGrpSpPr>
                    <p:cNvPr id="125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28" y="1048"/>
                      <a:ext cx="742" cy="186"/>
                      <a:chOff x="1565" y="2568"/>
                      <a:chExt cx="1118" cy="281"/>
                    </a:xfrm>
                  </p:grpSpPr>
                  <p:sp>
                    <p:nvSpPr>
                      <p:cNvPr id="131" name="AutoShape 31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59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132" name="AutoShape 32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5" y="227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133" name="AutoShape 33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1" y="2296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134" name="AutoShape 34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1" y="2328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  <p:grpSp>
                  <p:nvGrpSpPr>
                    <p:cNvPr id="126" name="Group 35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2652" y="1107"/>
                      <a:ext cx="772" cy="190"/>
                      <a:chOff x="1521" y="2571"/>
                      <a:chExt cx="1165" cy="285"/>
                    </a:xfrm>
                  </p:grpSpPr>
                  <p:sp>
                    <p:nvSpPr>
                      <p:cNvPr id="127" name="AutoShape 36"/>
                      <p:cNvSpPr>
                        <a:spLocks noChangeArrowheads="1"/>
                      </p:cNvSpPr>
                      <p:nvPr/>
                    </p:nvSpPr>
                    <p:spPr bwMode="white">
                      <a:xfrm rot="5263130">
                        <a:off x="1815" y="2277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3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128" name="AutoShape 37"/>
                      <p:cNvSpPr>
                        <a:spLocks noChangeArrowheads="1"/>
                      </p:cNvSpPr>
                      <p:nvPr/>
                    </p:nvSpPr>
                    <p:spPr bwMode="white">
                      <a:xfrm rot="6078281">
                        <a:off x="1996" y="2282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2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129" name="AutoShape 38"/>
                      <p:cNvSpPr>
                        <a:spLocks noChangeArrowheads="1"/>
                      </p:cNvSpPr>
                      <p:nvPr/>
                    </p:nvSpPr>
                    <p:spPr bwMode="white">
                      <a:xfrm rot="6373927">
                        <a:off x="2073" y="2299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130" name="AutoShape 39"/>
                      <p:cNvSpPr>
                        <a:spLocks noChangeArrowheads="1"/>
                      </p:cNvSpPr>
                      <p:nvPr/>
                    </p:nvSpPr>
                    <p:spPr bwMode="white">
                      <a:xfrm rot="6906312">
                        <a:off x="2164" y="2334"/>
                        <a:ext cx="228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1000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sz="2800"/>
                      </a:p>
                    </p:txBody>
                  </p:sp>
                </p:grpSp>
              </p:grpSp>
            </p:grpSp>
            <p:sp>
              <p:nvSpPr>
                <p:cNvPr id="120" name="空心弧 119"/>
                <p:cNvSpPr/>
                <p:nvPr/>
              </p:nvSpPr>
              <p:spPr>
                <a:xfrm>
                  <a:off x="1462837" y="2397004"/>
                  <a:ext cx="940359" cy="1183765"/>
                </a:xfrm>
                <a:prstGeom prst="blockArc">
                  <a:avLst>
                    <a:gd name="adj1" fmla="val 13436803"/>
                    <a:gd name="adj2" fmla="val 18768295"/>
                    <a:gd name="adj3" fmla="val 25124"/>
                  </a:avLst>
                </a:prstGeom>
                <a:gradFill flip="none" rotWithShape="1">
                  <a:gsLst>
                    <a:gs pos="0">
                      <a:schemeClr val="bg1"/>
                    </a:gs>
                    <a:gs pos="50000">
                      <a:schemeClr val="bg1">
                        <a:lumMod val="95000"/>
                        <a:alpha val="43000"/>
                      </a:schemeClr>
                    </a:gs>
                    <a:gs pos="100000">
                      <a:schemeClr val="bg1">
                        <a:lumMod val="85000"/>
                        <a:alpha val="27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17" name="椭圆 5"/>
              <p:cNvSpPr/>
              <p:nvPr/>
            </p:nvSpPr>
            <p:spPr>
              <a:xfrm>
                <a:off x="4278591" y="2115053"/>
                <a:ext cx="216024" cy="216024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4217986" y="2077417"/>
                <a:ext cx="346332" cy="303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b="1" dirty="0"/>
                  <a:t>3</a:t>
                </a:r>
                <a:endParaRPr lang="zh-CN" altLang="en-US" sz="9600" b="1" dirty="0"/>
              </a:p>
            </p:txBody>
          </p:sp>
        </p:grpSp>
        <p:sp>
          <p:nvSpPr>
            <p:cNvPr id="115" name="Text Box 39"/>
            <p:cNvSpPr txBox="1">
              <a:spLocks noChangeArrowheads="1"/>
            </p:cNvSpPr>
            <p:nvPr/>
          </p:nvSpPr>
          <p:spPr bwMode="auto">
            <a:xfrm>
              <a:off x="821864" y="2259110"/>
              <a:ext cx="1708275" cy="396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64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4"/>
          <p:cNvGrpSpPr/>
          <p:nvPr/>
        </p:nvGrpSpPr>
        <p:grpSpPr>
          <a:xfrm>
            <a:off x="642910" y="1199782"/>
            <a:ext cx="1521423" cy="2950591"/>
            <a:chOff x="967058" y="1348737"/>
            <a:chExt cx="1521423" cy="2950591"/>
          </a:xfrm>
        </p:grpSpPr>
        <p:sp>
          <p:nvSpPr>
            <p:cNvPr id="3" name="圆角矩形 2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6600"/>
                </a:gs>
                <a:gs pos="0">
                  <a:srgbClr val="99000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" name="椭圆 3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99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99000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430"/>
          <p:cNvGrpSpPr/>
          <p:nvPr/>
        </p:nvGrpSpPr>
        <p:grpSpPr>
          <a:xfrm>
            <a:off x="2819092" y="1199782"/>
            <a:ext cx="1521423" cy="2950591"/>
            <a:chOff x="967058" y="1348737"/>
            <a:chExt cx="1521423" cy="2950591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CC0066"/>
                </a:gs>
                <a:gs pos="0">
                  <a:srgbClr val="76003B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椭圆 9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CC0066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CC0066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CC006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436"/>
          <p:cNvGrpSpPr/>
          <p:nvPr/>
        </p:nvGrpSpPr>
        <p:grpSpPr>
          <a:xfrm>
            <a:off x="2214546" y="2434330"/>
            <a:ext cx="522914" cy="285752"/>
            <a:chOff x="2214546" y="2169250"/>
            <a:chExt cx="522914" cy="285752"/>
          </a:xfrm>
          <a:solidFill>
            <a:srgbClr val="FF6600"/>
          </a:solidFill>
        </p:grpSpPr>
        <p:sp>
          <p:nvSpPr>
            <p:cNvPr id="15" name="燕尾形 14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439"/>
          <p:cNvGrpSpPr/>
          <p:nvPr/>
        </p:nvGrpSpPr>
        <p:grpSpPr>
          <a:xfrm>
            <a:off x="5000628" y="1199782"/>
            <a:ext cx="1521423" cy="2950591"/>
            <a:chOff x="967058" y="1348737"/>
            <a:chExt cx="1521423" cy="2950591"/>
          </a:xfrm>
        </p:grpSpPr>
        <p:sp>
          <p:nvSpPr>
            <p:cNvPr id="18" name="圆角矩形 17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7030A0"/>
                </a:gs>
                <a:gs pos="0">
                  <a:srgbClr val="7030A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rgbClr val="7030A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445"/>
          <p:cNvGrpSpPr/>
          <p:nvPr/>
        </p:nvGrpSpPr>
        <p:grpSpPr>
          <a:xfrm>
            <a:off x="7122543" y="1199782"/>
            <a:ext cx="1521423" cy="2950591"/>
            <a:chOff x="967058" y="1348737"/>
            <a:chExt cx="1521423" cy="2950591"/>
          </a:xfrm>
        </p:grpSpPr>
        <p:sp>
          <p:nvSpPr>
            <p:cNvPr id="24" name="圆角矩形 23"/>
            <p:cNvSpPr/>
            <p:nvPr/>
          </p:nvSpPr>
          <p:spPr>
            <a:xfrm rot="5400000">
              <a:off x="252474" y="2063321"/>
              <a:ext cx="2950591" cy="1521423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19728" y="1525492"/>
              <a:ext cx="1189128" cy="11891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 Box 39"/>
            <p:cNvSpPr txBox="1">
              <a:spLocks noChangeArrowheads="1"/>
            </p:cNvSpPr>
            <p:nvPr/>
          </p:nvSpPr>
          <p:spPr bwMode="auto">
            <a:xfrm>
              <a:off x="1092836" y="1500174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en-US" altLang="zh-CN" sz="3200" b="1" spc="50" dirty="0" smtClean="0">
                  <a:ln w="11430"/>
                  <a:solidFill>
                    <a:schemeClr val="accent6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85852" y="2122895"/>
              <a:ext cx="902811" cy="3774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4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 Box 39"/>
            <p:cNvSpPr txBox="1">
              <a:spLocks noChangeArrowheads="1"/>
            </p:cNvSpPr>
            <p:nvPr/>
          </p:nvSpPr>
          <p:spPr bwMode="auto">
            <a:xfrm>
              <a:off x="1067111" y="2928934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点击添加内容文字点击添加内容文字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451"/>
          <p:cNvGrpSpPr/>
          <p:nvPr/>
        </p:nvGrpSpPr>
        <p:grpSpPr>
          <a:xfrm>
            <a:off x="6572264" y="2434330"/>
            <a:ext cx="522914" cy="285752"/>
            <a:chOff x="2214546" y="2169250"/>
            <a:chExt cx="522914" cy="285752"/>
          </a:xfrm>
          <a:solidFill>
            <a:srgbClr val="7030A0"/>
          </a:solidFill>
        </p:grpSpPr>
        <p:sp>
          <p:nvSpPr>
            <p:cNvPr id="30" name="燕尾形 29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合 454"/>
          <p:cNvGrpSpPr/>
          <p:nvPr/>
        </p:nvGrpSpPr>
        <p:grpSpPr>
          <a:xfrm>
            <a:off x="4429124" y="2434330"/>
            <a:ext cx="522914" cy="285752"/>
            <a:chOff x="2214546" y="2169250"/>
            <a:chExt cx="522914" cy="285752"/>
          </a:xfrm>
          <a:solidFill>
            <a:srgbClr val="CC0066"/>
          </a:solidFill>
        </p:grpSpPr>
        <p:sp>
          <p:nvSpPr>
            <p:cNvPr id="33" name="燕尾形 32"/>
            <p:cNvSpPr/>
            <p:nvPr/>
          </p:nvSpPr>
          <p:spPr>
            <a:xfrm>
              <a:off x="2214546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2451708" y="2169250"/>
              <a:ext cx="285752" cy="28575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6784" y="4557368"/>
            <a:ext cx="7306662" cy="748404"/>
            <a:chOff x="776784" y="4643446"/>
            <a:chExt cx="7306662" cy="748404"/>
          </a:xfrm>
        </p:grpSpPr>
        <p:sp>
          <p:nvSpPr>
            <p:cNvPr id="36" name="右箭头 35"/>
            <p:cNvSpPr/>
            <p:nvPr/>
          </p:nvSpPr>
          <p:spPr>
            <a:xfrm>
              <a:off x="891537" y="4704699"/>
              <a:ext cx="691132" cy="671514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1714480" y="4976352"/>
              <a:ext cx="6368966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微软雅黑" pitchFamily="34" charset="-122"/>
                  <a:ea typeface="微软雅黑" pitchFamily="34" charset="-122"/>
                </a:rPr>
                <a:t>点击此处添加您要的内容</a:t>
              </a:r>
              <a:r>
                <a:rPr lang="zh-CN" altLang="en-US" sz="1400" b="0" dirty="0" smtClean="0">
                  <a:latin typeface="微软雅黑" pitchFamily="34" charset="-122"/>
                  <a:ea typeface="微软雅黑" pitchFamily="34" charset="-122"/>
                </a:rPr>
                <a:t>文字点击</a:t>
              </a:r>
              <a:r>
                <a:rPr lang="zh-CN" altLang="en-US" sz="1400" b="0" dirty="0">
                  <a:latin typeface="微软雅黑" pitchFamily="34" charset="-122"/>
                  <a:ea typeface="微软雅黑" pitchFamily="34" charset="-122"/>
                </a:rPr>
                <a:t>此处添加您要的内容</a:t>
              </a:r>
              <a:r>
                <a:rPr lang="zh-CN" altLang="en-US" sz="1400" b="0" dirty="0" smtClean="0"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1400" b="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1714480" y="4643446"/>
              <a:ext cx="3143272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点击此处添加您要的内容</a:t>
              </a: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auto">
            <a:xfrm>
              <a:off x="776784" y="4839013"/>
              <a:ext cx="866258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94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0051" y="2894687"/>
            <a:ext cx="8002762" cy="2303760"/>
            <a:chOff x="530051" y="3250163"/>
            <a:chExt cx="8002762" cy="2303760"/>
          </a:xfrm>
        </p:grpSpPr>
        <p:sp>
          <p:nvSpPr>
            <p:cNvPr id="3" name="椭圆​​ 8"/>
            <p:cNvSpPr/>
            <p:nvPr/>
          </p:nvSpPr>
          <p:spPr>
            <a:xfrm>
              <a:off x="899592" y="4689827"/>
              <a:ext cx="1080120" cy="354102"/>
            </a:xfrm>
            <a:prstGeom prst="ellipse">
              <a:avLst/>
            </a:prstGeom>
            <a:gradFill flip="none" rotWithShape="1">
              <a:gsLst>
                <a:gs pos="35000">
                  <a:schemeClr val="bg1">
                    <a:lumMod val="50000"/>
                    <a:alpha val="72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4" name="椭圆​​ 9"/>
            <p:cNvSpPr/>
            <p:nvPr/>
          </p:nvSpPr>
          <p:spPr>
            <a:xfrm>
              <a:off x="7236296" y="4703147"/>
              <a:ext cx="1080120" cy="354102"/>
            </a:xfrm>
            <a:prstGeom prst="ellipse">
              <a:avLst/>
            </a:prstGeom>
            <a:gradFill flip="none" rotWithShape="1">
              <a:gsLst>
                <a:gs pos="35000">
                  <a:schemeClr val="bg1">
                    <a:lumMod val="50000"/>
                    <a:alpha val="72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5" name="椭圆​​ 10"/>
            <p:cNvSpPr/>
            <p:nvPr/>
          </p:nvSpPr>
          <p:spPr>
            <a:xfrm>
              <a:off x="3923928" y="5058179"/>
              <a:ext cx="1512168" cy="495744"/>
            </a:xfrm>
            <a:prstGeom prst="ellipse">
              <a:avLst/>
            </a:prstGeom>
            <a:gradFill flip="none" rotWithShape="1">
              <a:gsLst>
                <a:gs pos="35000">
                  <a:schemeClr val="bg1">
                    <a:lumMod val="50000"/>
                    <a:alpha val="72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6" name="矩形​​ 5"/>
            <p:cNvSpPr/>
            <p:nvPr/>
          </p:nvSpPr>
          <p:spPr>
            <a:xfrm>
              <a:off x="1187450" y="3647038"/>
              <a:ext cx="7021513" cy="71596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  <a:gs pos="20000">
                  <a:schemeClr val="bg1">
                    <a:lumMod val="85000"/>
                  </a:schemeClr>
                </a:gs>
              </a:gsLst>
              <a:lin ang="5400000" scaled="0"/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7" name="椭圆​​ 2"/>
            <p:cNvSpPr/>
            <p:nvPr/>
          </p:nvSpPr>
          <p:spPr>
            <a:xfrm>
              <a:off x="684213" y="3250163"/>
              <a:ext cx="1511300" cy="1511300"/>
            </a:xfrm>
            <a:prstGeom prst="ellipse">
              <a:avLst/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椭圆​​ 3"/>
            <p:cNvSpPr/>
            <p:nvPr/>
          </p:nvSpPr>
          <p:spPr>
            <a:xfrm>
              <a:off x="3725863" y="3259688"/>
              <a:ext cx="1944687" cy="1943100"/>
            </a:xfrm>
            <a:prstGeom prst="ellipse">
              <a:avLst/>
            </a:prstGeom>
            <a:gradFill flip="none" rotWithShape="1">
              <a:gsLst>
                <a:gs pos="0">
                  <a:srgbClr val="990000"/>
                </a:gs>
                <a:gs pos="16700">
                  <a:srgbClr val="990000"/>
                </a:gs>
                <a:gs pos="100000">
                  <a:srgbClr val="FF0000"/>
                </a:gs>
              </a:gsLst>
              <a:lin ang="16200000" scaled="0"/>
              <a:tileRect/>
            </a:gra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​​ 4"/>
            <p:cNvSpPr/>
            <p:nvPr/>
          </p:nvSpPr>
          <p:spPr>
            <a:xfrm>
              <a:off x="7019925" y="3250163"/>
              <a:ext cx="1512888" cy="1511300"/>
            </a:xfrm>
            <a:prstGeom prst="ellipse">
              <a:avLst/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808288" y="3754988"/>
              <a:ext cx="431800" cy="542925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 rot="10800000">
              <a:off x="5975350" y="3754988"/>
              <a:ext cx="433388" cy="542925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12" name="矩形​​ 11"/>
            <p:cNvSpPr>
              <a:spLocks noChangeArrowheads="1"/>
            </p:cNvSpPr>
            <p:nvPr/>
          </p:nvSpPr>
          <p:spPr bwMode="auto">
            <a:xfrm>
              <a:off x="1000487" y="3802613"/>
              <a:ext cx="8771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录</a:t>
              </a:r>
              <a:endParaRPr lang="en-US" altLang="zh-CN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内容</a:t>
              </a:r>
            </a:p>
          </p:txBody>
        </p:sp>
        <p:sp>
          <p:nvSpPr>
            <p:cNvPr id="13" name="矩形​​ 12"/>
            <p:cNvSpPr>
              <a:spLocks noChangeArrowheads="1"/>
            </p:cNvSpPr>
            <p:nvPr/>
          </p:nvSpPr>
          <p:spPr bwMode="auto">
            <a:xfrm>
              <a:off x="3856038" y="4037563"/>
              <a:ext cx="172402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14" name="矩形​​ 13"/>
            <p:cNvSpPr>
              <a:spLocks noChangeArrowheads="1"/>
            </p:cNvSpPr>
            <p:nvPr/>
          </p:nvSpPr>
          <p:spPr bwMode="auto">
            <a:xfrm>
              <a:off x="7366362" y="3821663"/>
              <a:ext cx="8771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录</a:t>
              </a:r>
              <a:endParaRPr lang="en-US" altLang="zh-CN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内容</a:t>
              </a:r>
            </a:p>
          </p:txBody>
        </p:sp>
        <p:sp>
          <p:nvSpPr>
            <p:cNvPr id="15" name="新月形 14"/>
            <p:cNvSpPr/>
            <p:nvPr/>
          </p:nvSpPr>
          <p:spPr>
            <a:xfrm rot="3811545">
              <a:off x="4079181" y="2822636"/>
              <a:ext cx="716410" cy="1713742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6" name="新月形 15"/>
            <p:cNvSpPr/>
            <p:nvPr/>
          </p:nvSpPr>
          <p:spPr>
            <a:xfrm rot="3501444">
              <a:off x="4024087" y="2882109"/>
              <a:ext cx="716410" cy="1713742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7" name="新月形 16"/>
            <p:cNvSpPr/>
            <p:nvPr/>
          </p:nvSpPr>
          <p:spPr>
            <a:xfrm rot="3811545">
              <a:off x="939923" y="2914589"/>
              <a:ext cx="618823" cy="1438567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8" name="新月形 17"/>
            <p:cNvSpPr/>
            <p:nvPr/>
          </p:nvSpPr>
          <p:spPr>
            <a:xfrm rot="3811545">
              <a:off x="7276626" y="2928540"/>
              <a:ext cx="618823" cy="1438567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3568" y="1345332"/>
            <a:ext cx="1584730" cy="360040"/>
            <a:chOff x="701943" y="987574"/>
            <a:chExt cx="1584730" cy="360040"/>
          </a:xfrm>
        </p:grpSpPr>
        <p:sp>
          <p:nvSpPr>
            <p:cNvPr id="20" name="椭圆 3"/>
            <p:cNvSpPr/>
            <p:nvPr/>
          </p:nvSpPr>
          <p:spPr>
            <a:xfrm flipH="1">
              <a:off x="701943" y="987574"/>
              <a:ext cx="1584730" cy="360040"/>
            </a:xfrm>
            <a:custGeom>
              <a:avLst/>
              <a:gdLst/>
              <a:ahLst/>
              <a:cxnLst/>
              <a:rect l="l" t="t" r="r" b="b"/>
              <a:pathLst>
                <a:path w="1584730" h="360040">
                  <a:moveTo>
                    <a:pt x="153249" y="135997"/>
                  </a:moveTo>
                  <a:cubicBezTo>
                    <a:pt x="177716" y="135997"/>
                    <a:pt x="197551" y="155707"/>
                    <a:pt x="197551" y="180020"/>
                  </a:cubicBezTo>
                  <a:cubicBezTo>
                    <a:pt x="197551" y="204333"/>
                    <a:pt x="177716" y="224043"/>
                    <a:pt x="153249" y="224043"/>
                  </a:cubicBezTo>
                  <a:cubicBezTo>
                    <a:pt x="128782" y="224043"/>
                    <a:pt x="108947" y="204333"/>
                    <a:pt x="108947" y="180020"/>
                  </a:cubicBezTo>
                  <a:cubicBezTo>
                    <a:pt x="108947" y="155707"/>
                    <a:pt x="128782" y="135997"/>
                    <a:pt x="153249" y="135997"/>
                  </a:cubicBezTo>
                  <a:close/>
                  <a:moveTo>
                    <a:pt x="1584730" y="0"/>
                  </a:moveTo>
                  <a:lnTo>
                    <a:pt x="181160" y="0"/>
                  </a:lnTo>
                  <a:lnTo>
                    <a:pt x="0" y="180020"/>
                  </a:lnTo>
                  <a:lnTo>
                    <a:pt x="181160" y="360040"/>
                  </a:lnTo>
                  <a:lnTo>
                    <a:pt x="1584730" y="3600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/>
            </a:p>
          </p:txBody>
        </p:sp>
        <p:sp>
          <p:nvSpPr>
            <p:cNvPr id="21" name="矩形 20"/>
            <p:cNvSpPr/>
            <p:nvPr/>
          </p:nvSpPr>
          <p:spPr>
            <a:xfrm>
              <a:off x="771519" y="1069107"/>
              <a:ext cx="1282583" cy="250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这里添加标题</a:t>
              </a:r>
              <a:endParaRPr lang="en-US" altLang="zh-CN" sz="14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83568" y="1898273"/>
            <a:ext cx="77673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公司，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中国首家演示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设计平台。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素材展示、服务系统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。诞生于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限公司整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合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XXPPT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XXPPT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XXPPT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XXPPT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r>
              <a:rPr lang="zh-CN" alt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020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gray">
          <a:xfrm>
            <a:off x="5601494" y="1669504"/>
            <a:ext cx="2659062" cy="1555750"/>
          </a:xfrm>
          <a:prstGeom prst="rect">
            <a:avLst/>
          </a:prstGeom>
          <a:gradFill>
            <a:gsLst>
              <a:gs pos="33000">
                <a:srgbClr val="FF0000"/>
              </a:gs>
              <a:gs pos="100000">
                <a:srgbClr val="64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gray">
          <a:xfrm>
            <a:off x="2861469" y="1669504"/>
            <a:ext cx="2659062" cy="1555750"/>
          </a:xfrm>
          <a:prstGeom prst="rect">
            <a:avLst/>
          </a:prstGeom>
          <a:gradFill>
            <a:gsLst>
              <a:gs pos="33000">
                <a:srgbClr val="FF0000"/>
              </a:gs>
              <a:gs pos="100000">
                <a:srgbClr val="64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2995613" y="985292"/>
            <a:ext cx="2390775" cy="565150"/>
          </a:xfrm>
          <a:prstGeom prst="roundRect">
            <a:avLst>
              <a:gd name="adj" fmla="val 16667"/>
            </a:avLst>
          </a:prstGeom>
          <a:gradFill>
            <a:gsLst>
              <a:gs pos="33000">
                <a:srgbClr val="FF0000"/>
              </a:gs>
              <a:gs pos="100000">
                <a:srgbClr val="99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单击此处添加标题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5735638" y="985292"/>
            <a:ext cx="2390775" cy="565150"/>
          </a:xfrm>
          <a:prstGeom prst="roundRect">
            <a:avLst>
              <a:gd name="adj" fmla="val 16667"/>
            </a:avLst>
          </a:prstGeom>
          <a:gradFill>
            <a:gsLst>
              <a:gs pos="33000">
                <a:srgbClr val="FF0000"/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单击此处添加标题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gray">
          <a:xfrm>
            <a:off x="5601494" y="3461792"/>
            <a:ext cx="2659062" cy="155575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6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gray">
          <a:xfrm>
            <a:off x="2861469" y="3461792"/>
            <a:ext cx="2659062" cy="1555750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gray">
          <a:xfrm>
            <a:off x="962819" y="1685379"/>
            <a:ext cx="1827212" cy="1524000"/>
          </a:xfrm>
          <a:prstGeom prst="homePlate">
            <a:avLst>
              <a:gd name="adj" fmla="val 26172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gray">
          <a:xfrm>
            <a:off x="962819" y="3477667"/>
            <a:ext cx="1827212" cy="1524000"/>
          </a:xfrm>
          <a:prstGeom prst="homePlate">
            <a:avLst>
              <a:gd name="adj" fmla="val 26172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添加文本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27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69" y="1201316"/>
            <a:ext cx="7966075" cy="3911426"/>
            <a:chOff x="467569" y="1844948"/>
            <a:chExt cx="7966075" cy="3911426"/>
          </a:xfrm>
        </p:grpSpPr>
        <p:sp>
          <p:nvSpPr>
            <p:cNvPr id="3" name="AutoShape 2"/>
            <p:cNvSpPr>
              <a:spLocks noChangeArrowheads="1"/>
            </p:cNvSpPr>
            <p:nvPr/>
          </p:nvSpPr>
          <p:spPr bwMode="auto">
            <a:xfrm>
              <a:off x="3280619" y="5186635"/>
              <a:ext cx="5153025" cy="147638"/>
            </a:xfrm>
            <a:custGeom>
              <a:avLst/>
              <a:gdLst>
                <a:gd name="T0" fmla="*/ 2147483647 w 21600"/>
                <a:gd name="T1" fmla="*/ 3448714 h 21600"/>
                <a:gd name="T2" fmla="*/ 2147483647 w 21600"/>
                <a:gd name="T3" fmla="*/ 6897421 h 21600"/>
                <a:gd name="T4" fmla="*/ 2147483647 w 21600"/>
                <a:gd name="T5" fmla="*/ 3448714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30 w 21600"/>
                <a:gd name="T13" fmla="*/ 2130 h 21600"/>
                <a:gd name="T14" fmla="*/ 19470 w 21600"/>
                <a:gd name="T15" fmla="*/ 19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59" y="21600"/>
                  </a:lnTo>
                  <a:lnTo>
                    <a:pt x="20941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Oval 4"/>
            <p:cNvSpPr>
              <a:spLocks noChangeArrowheads="1"/>
            </p:cNvSpPr>
            <p:nvPr/>
          </p:nvSpPr>
          <p:spPr bwMode="auto">
            <a:xfrm>
              <a:off x="467569" y="5445224"/>
              <a:ext cx="4173537" cy="31115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3275856" y="2060848"/>
              <a:ext cx="5143500" cy="3125787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40000"/>
                <a:lumOff val="60000"/>
                <a:alpha val="13000"/>
              </a:schemeClr>
            </a:solidFill>
            <a:ln w="25400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18900000" algn="bl" rotWithShape="0">
                <a:schemeClr val="accent6">
                  <a:alpha val="40000"/>
                </a:scheme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eaLnBrk="0" fontAlgn="ctr" hangingPunct="0">
                <a:lnSpc>
                  <a:spcPct val="150000"/>
                </a:lnSpc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未知"/>
            <p:cNvSpPr>
              <a:spLocks/>
            </p:cNvSpPr>
            <p:nvPr/>
          </p:nvSpPr>
          <p:spPr bwMode="auto">
            <a:xfrm flipH="1">
              <a:off x="715219" y="2772048"/>
              <a:ext cx="1858962" cy="1847850"/>
            </a:xfrm>
            <a:custGeom>
              <a:avLst/>
              <a:gdLst>
                <a:gd name="T0" fmla="*/ 6790 w 174"/>
                <a:gd name="T1" fmla="*/ 7832 h 173"/>
                <a:gd name="T2" fmla="*/ 7881 w 174"/>
                <a:gd name="T3" fmla="*/ 3936 h 173"/>
                <a:gd name="T4" fmla="*/ 6790 w 174"/>
                <a:gd name="T5" fmla="*/ 0 h 173"/>
                <a:gd name="T6" fmla="*/ 0 w 174"/>
                <a:gd name="T7" fmla="*/ 3936 h 173"/>
                <a:gd name="T8" fmla="*/ 6790 w 174"/>
                <a:gd name="T9" fmla="*/ 7832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173"/>
                <a:gd name="T17" fmla="*/ 174 w 174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173">
                  <a:moveTo>
                    <a:pt x="150" y="173"/>
                  </a:moveTo>
                  <a:cubicBezTo>
                    <a:pt x="165" y="147"/>
                    <a:pt x="174" y="117"/>
                    <a:pt x="174" y="87"/>
                  </a:cubicBezTo>
                  <a:cubicBezTo>
                    <a:pt x="174" y="56"/>
                    <a:pt x="165" y="26"/>
                    <a:pt x="150" y="0"/>
                  </a:cubicBezTo>
                  <a:lnTo>
                    <a:pt x="0" y="87"/>
                  </a:lnTo>
                  <a:lnTo>
                    <a:pt x="150" y="17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40000"/>
                </a:gs>
                <a:gs pos="100000">
                  <a:srgbClr val="FF0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balanced" dir="t"/>
            </a:scene3d>
            <a:sp3d prstMaterial="metal">
              <a:bevelT w="285750" h="50800" prst="softRound"/>
              <a:bevelB w="88900" h="1079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 flipH="1">
              <a:off x="972394" y="1844948"/>
              <a:ext cx="1601787" cy="1855788"/>
            </a:xfrm>
            <a:custGeom>
              <a:avLst/>
              <a:gdLst>
                <a:gd name="T0" fmla="*/ 6787 w 150"/>
                <a:gd name="T1" fmla="*/ 3930 h 174"/>
                <a:gd name="T2" fmla="*/ 0 w 150"/>
                <a:gd name="T3" fmla="*/ 0 h 174"/>
                <a:gd name="T4" fmla="*/ 0 w 150"/>
                <a:gd name="T5" fmla="*/ 7854 h 174"/>
                <a:gd name="T6" fmla="*/ 6787 w 150"/>
                <a:gd name="T7" fmla="*/ 3930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"/>
                <a:gd name="T13" fmla="*/ 0 h 174"/>
                <a:gd name="T14" fmla="*/ 150 w 150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" h="174">
                  <a:moveTo>
                    <a:pt x="150" y="87"/>
                  </a:moveTo>
                  <a:cubicBezTo>
                    <a:pt x="119" y="33"/>
                    <a:pt x="62" y="0"/>
                    <a:pt x="0" y="0"/>
                  </a:cubicBezTo>
                  <a:lnTo>
                    <a:pt x="0" y="174"/>
                  </a:lnTo>
                  <a:lnTo>
                    <a:pt x="150" y="8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40000"/>
                </a:gs>
                <a:gs pos="100000">
                  <a:srgbClr val="FF0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balanced" dir="t"/>
            </a:scene3d>
            <a:sp3d prstMaterial="metal">
              <a:bevelT w="285750" h="50800" prst="softRound"/>
              <a:bevelB w="88900" h="1079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 flipH="1">
              <a:off x="972394" y="3700736"/>
              <a:ext cx="3214687" cy="1846263"/>
            </a:xfrm>
            <a:custGeom>
              <a:avLst/>
              <a:gdLst>
                <a:gd name="T0" fmla="*/ 0 w 301"/>
                <a:gd name="T1" fmla="*/ 3886 h 173"/>
                <a:gd name="T2" fmla="*/ 6835 w 301"/>
                <a:gd name="T3" fmla="*/ 7818 h 173"/>
                <a:gd name="T4" fmla="*/ 13623 w 301"/>
                <a:gd name="T5" fmla="*/ 3886 h 173"/>
                <a:gd name="T6" fmla="*/ 6835 w 301"/>
                <a:gd name="T7" fmla="*/ 0 h 173"/>
                <a:gd name="T8" fmla="*/ 0 w 301"/>
                <a:gd name="T9" fmla="*/ 3886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73"/>
                <a:gd name="T17" fmla="*/ 301 w 301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73">
                  <a:moveTo>
                    <a:pt x="0" y="86"/>
                  </a:moveTo>
                  <a:cubicBezTo>
                    <a:pt x="31" y="140"/>
                    <a:pt x="88" y="173"/>
                    <a:pt x="151" y="173"/>
                  </a:cubicBezTo>
                  <a:cubicBezTo>
                    <a:pt x="213" y="173"/>
                    <a:pt x="270" y="140"/>
                    <a:pt x="301" y="86"/>
                  </a:cubicBezTo>
                  <a:lnTo>
                    <a:pt x="151" y="0"/>
                  </a:lnTo>
                  <a:lnTo>
                    <a:pt x="0" y="8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40000"/>
                </a:gs>
                <a:gs pos="100000">
                  <a:srgbClr val="FF0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balanced" dir="t"/>
            </a:scene3d>
            <a:sp3d prstMaterial="metal">
              <a:bevelT w="285750" h="50800" prst="softRound"/>
              <a:bevelB w="88900" h="1079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 flipH="1">
              <a:off x="2574181" y="1844948"/>
              <a:ext cx="1870075" cy="2774950"/>
            </a:xfrm>
            <a:custGeom>
              <a:avLst/>
              <a:gdLst>
                <a:gd name="T0" fmla="*/ 7883 w 175"/>
                <a:gd name="T1" fmla="*/ 0 h 260"/>
                <a:gd name="T2" fmla="*/ 47 w 175"/>
                <a:gd name="T3" fmla="*/ 7819 h 260"/>
                <a:gd name="T4" fmla="*/ 1090 w 175"/>
                <a:gd name="T5" fmla="*/ 11752 h 260"/>
                <a:gd name="T6" fmla="*/ 7930 w 175"/>
                <a:gd name="T7" fmla="*/ 7866 h 260"/>
                <a:gd name="T8" fmla="*/ 7883 w 175"/>
                <a:gd name="T9" fmla="*/ 0 h 2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5"/>
                <a:gd name="T16" fmla="*/ 0 h 260"/>
                <a:gd name="T17" fmla="*/ 175 w 175"/>
                <a:gd name="T18" fmla="*/ 260 h 2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5" h="260">
                  <a:moveTo>
                    <a:pt x="174" y="0"/>
                  </a:moveTo>
                  <a:cubicBezTo>
                    <a:pt x="78" y="0"/>
                    <a:pt x="1" y="77"/>
                    <a:pt x="1" y="173"/>
                  </a:cubicBezTo>
                  <a:cubicBezTo>
                    <a:pt x="0" y="204"/>
                    <a:pt x="9" y="234"/>
                    <a:pt x="24" y="260"/>
                  </a:cubicBezTo>
                  <a:lnTo>
                    <a:pt x="175" y="174"/>
                  </a:lnTo>
                  <a:lnTo>
                    <a:pt x="17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40000"/>
                </a:gs>
                <a:gs pos="100000">
                  <a:srgbClr val="FF0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balanced" dir="t"/>
            </a:scene3d>
            <a:sp3d prstMaterial="metal">
              <a:bevelT w="285750" h="50800" prst="softRound"/>
              <a:bevelB w="88900" h="1079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 flipH="1" flipV="1">
              <a:off x="1266081" y="2421210"/>
              <a:ext cx="1319213" cy="2641600"/>
            </a:xfrm>
            <a:custGeom>
              <a:avLst/>
              <a:gdLst>
                <a:gd name="T0" fmla="*/ 0 w 174"/>
                <a:gd name="T1" fmla="*/ 2147483647 h 348"/>
                <a:gd name="T2" fmla="*/ 2147483647 w 174"/>
                <a:gd name="T3" fmla="*/ 2147483647 h 348"/>
                <a:gd name="T4" fmla="*/ 0 w 174"/>
                <a:gd name="T5" fmla="*/ 0 h 348"/>
                <a:gd name="T6" fmla="*/ 0 w 174"/>
                <a:gd name="T7" fmla="*/ 2147483647 h 348"/>
                <a:gd name="T8" fmla="*/ 0 w 174"/>
                <a:gd name="T9" fmla="*/ 2147483647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348"/>
                <a:gd name="T17" fmla="*/ 174 w 174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348">
                  <a:moveTo>
                    <a:pt x="0" y="347"/>
                  </a:moveTo>
                  <a:cubicBezTo>
                    <a:pt x="96" y="348"/>
                    <a:pt x="174" y="270"/>
                    <a:pt x="174" y="174"/>
                  </a:cubicBez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0" y="347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6">
                    <a:lumMod val="75000"/>
                  </a:schemeClr>
                </a:gs>
                <a:gs pos="78000">
                  <a:srgbClr val="FFC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prstMaterial="plastic">
              <a:bevelT w="285750" h="50800" prst="softRound"/>
              <a:bevelB w="88900" h="1079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 flipH="1" flipV="1">
              <a:off x="2575769" y="2421210"/>
              <a:ext cx="1146175" cy="1314450"/>
            </a:xfrm>
            <a:custGeom>
              <a:avLst/>
              <a:gdLst>
                <a:gd name="T0" fmla="*/ 0 w 151"/>
                <a:gd name="T1" fmla="*/ 2147483647 h 173"/>
                <a:gd name="T2" fmla="*/ 2147483647 w 151"/>
                <a:gd name="T3" fmla="*/ 2147483647 h 173"/>
                <a:gd name="T4" fmla="*/ 2147483647 w 151"/>
                <a:gd name="T5" fmla="*/ 0 h 173"/>
                <a:gd name="T6" fmla="*/ 0 w 151"/>
                <a:gd name="T7" fmla="*/ 2147483647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173"/>
                <a:gd name="T14" fmla="*/ 151 w 151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173">
                  <a:moveTo>
                    <a:pt x="0" y="86"/>
                  </a:moveTo>
                  <a:cubicBezTo>
                    <a:pt x="31" y="140"/>
                    <a:pt x="88" y="173"/>
                    <a:pt x="151" y="173"/>
                  </a:cubicBezTo>
                  <a:lnTo>
                    <a:pt x="151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DDDDDD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 flipH="1" flipV="1">
              <a:off x="2575769" y="3742010"/>
              <a:ext cx="1146175" cy="1320800"/>
            </a:xfrm>
            <a:custGeom>
              <a:avLst/>
              <a:gdLst>
                <a:gd name="T0" fmla="*/ 2147483647 w 151"/>
                <a:gd name="T1" fmla="*/ 0 h 174"/>
                <a:gd name="T2" fmla="*/ 0 w 151"/>
                <a:gd name="T3" fmla="*/ 2147483647 h 174"/>
                <a:gd name="T4" fmla="*/ 2147483647 w 151"/>
                <a:gd name="T5" fmla="*/ 2147483647 h 174"/>
                <a:gd name="T6" fmla="*/ 2147483647 w 151"/>
                <a:gd name="T7" fmla="*/ 0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174"/>
                <a:gd name="T14" fmla="*/ 151 w 151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174">
                  <a:moveTo>
                    <a:pt x="150" y="0"/>
                  </a:moveTo>
                  <a:cubicBezTo>
                    <a:pt x="88" y="0"/>
                    <a:pt x="31" y="33"/>
                    <a:pt x="0" y="87"/>
                  </a:cubicBezTo>
                  <a:lnTo>
                    <a:pt x="151" y="17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DDDDDD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 flipH="1" flipV="1">
              <a:off x="2586881" y="2699023"/>
              <a:ext cx="2101850" cy="2073275"/>
            </a:xfrm>
            <a:custGeom>
              <a:avLst/>
              <a:gdLst>
                <a:gd name="T0" fmla="*/ 2147483647 w 175"/>
                <a:gd name="T1" fmla="*/ 0 h 173"/>
                <a:gd name="T2" fmla="*/ 144258970 w 175"/>
                <a:gd name="T3" fmla="*/ 2147483647 h 173"/>
                <a:gd name="T4" fmla="*/ 2147483647 w 175"/>
                <a:gd name="T5" fmla="*/ 2147483647 h 173"/>
                <a:gd name="T6" fmla="*/ 2147483647 w 175"/>
                <a:gd name="T7" fmla="*/ 2147483647 h 173"/>
                <a:gd name="T8" fmla="*/ 2147483647 w 175"/>
                <a:gd name="T9" fmla="*/ 0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5"/>
                <a:gd name="T16" fmla="*/ 0 h 173"/>
                <a:gd name="T17" fmla="*/ 175 w 175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5" h="173">
                  <a:moveTo>
                    <a:pt x="24" y="0"/>
                  </a:moveTo>
                  <a:cubicBezTo>
                    <a:pt x="9" y="26"/>
                    <a:pt x="1" y="56"/>
                    <a:pt x="1" y="86"/>
                  </a:cubicBezTo>
                  <a:cubicBezTo>
                    <a:pt x="0" y="117"/>
                    <a:pt x="9" y="147"/>
                    <a:pt x="24" y="173"/>
                  </a:cubicBezTo>
                  <a:lnTo>
                    <a:pt x="175" y="87"/>
                  </a:lnTo>
                  <a:lnTo>
                    <a:pt x="24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6">
                    <a:lumMod val="75000"/>
                  </a:schemeClr>
                </a:gs>
                <a:gs pos="78000">
                  <a:srgbClr val="FFC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prstMaterial="plastic">
              <a:bevelT w="285750" h="50800" prst="softRound"/>
              <a:bevelB w="88900" h="1079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1262906" y="3473723"/>
              <a:ext cx="12096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1" i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此处添加内容</a:t>
              </a:r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3253631" y="3559448"/>
              <a:ext cx="12096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1" i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此处添加内容</a:t>
              </a:r>
            </a:p>
          </p:txBody>
        </p:sp>
        <p:sp>
          <p:nvSpPr>
            <p:cNvPr id="16" name="WordArt 20"/>
            <p:cNvSpPr>
              <a:spLocks noChangeArrowheads="1" noChangeShapeType="1"/>
            </p:cNvSpPr>
            <p:nvPr/>
          </p:nvSpPr>
          <p:spPr bwMode="auto">
            <a:xfrm rot="19732608">
              <a:off x="1285131" y="2345010"/>
              <a:ext cx="1085850" cy="18097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1400" b="1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此处添加内容</a:t>
              </a:r>
            </a:p>
          </p:txBody>
        </p:sp>
        <p:sp>
          <p:nvSpPr>
            <p:cNvPr id="17" name="WordArt 21"/>
            <p:cNvSpPr>
              <a:spLocks noChangeArrowheads="1" noChangeShapeType="1"/>
            </p:cNvSpPr>
            <p:nvPr/>
          </p:nvSpPr>
          <p:spPr bwMode="auto">
            <a:xfrm rot="2039309">
              <a:off x="2796431" y="2354535"/>
              <a:ext cx="1085850" cy="18097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1400" b="1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此处添加内容</a:t>
              </a:r>
            </a:p>
          </p:txBody>
        </p:sp>
        <p:sp>
          <p:nvSpPr>
            <p:cNvPr id="18" name="WordArt 22"/>
            <p:cNvSpPr>
              <a:spLocks noChangeArrowheads="1" noChangeShapeType="1"/>
            </p:cNvSpPr>
            <p:nvPr/>
          </p:nvSpPr>
          <p:spPr bwMode="auto">
            <a:xfrm rot="16200000">
              <a:off x="550119" y="3594372"/>
              <a:ext cx="1085850" cy="18097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1400" b="1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此处添加内容</a:t>
              </a:r>
            </a:p>
          </p:txBody>
        </p:sp>
        <p:sp>
          <p:nvSpPr>
            <p:cNvPr id="19" name="WordArt 23"/>
            <p:cNvSpPr>
              <a:spLocks noChangeArrowheads="1" noChangeShapeType="1"/>
            </p:cNvSpPr>
            <p:nvPr/>
          </p:nvSpPr>
          <p:spPr bwMode="auto">
            <a:xfrm>
              <a:off x="2012206" y="5107260"/>
              <a:ext cx="1085850" cy="180975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1400" b="1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此处添加内容</a:t>
              </a:r>
            </a:p>
          </p:txBody>
        </p:sp>
      </p:grpSp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4839959" y="1926678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4839959" y="2223973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39"/>
          <p:cNvSpPr txBox="1">
            <a:spLocks noChangeArrowheads="1"/>
          </p:cNvSpPr>
          <p:nvPr/>
        </p:nvSpPr>
        <p:spPr bwMode="auto">
          <a:xfrm>
            <a:off x="4860032" y="2603752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auto">
          <a:xfrm>
            <a:off x="4860032" y="2901047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4860032" y="3323832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4860032" y="3621127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8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"/>
                            </p:stCondLst>
                            <p:childTnLst>
                              <p:par>
                                <p:cTn id="3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212288" y="4297309"/>
            <a:ext cx="2727864" cy="36559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372200" y="2862661"/>
            <a:ext cx="2382176" cy="2492575"/>
            <a:chOff x="4908662" y="3760092"/>
            <a:chExt cx="2382176" cy="2492575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4908662" y="4319769"/>
              <a:ext cx="2382176" cy="1932898"/>
            </a:xfrm>
            <a:prstGeom prst="roundRect">
              <a:avLst>
                <a:gd name="adj" fmla="val 8688"/>
              </a:avLst>
            </a:pr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/>
            </a:scene3d>
            <a:sp3d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2"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5190220" y="4460150"/>
              <a:ext cx="1810672" cy="1469180"/>
            </a:xfrm>
            <a:prstGeom prst="roundRect">
              <a:avLst>
                <a:gd name="adj" fmla="val 8688"/>
              </a:avLst>
            </a:prstGeom>
            <a:solidFill>
              <a:schemeClr val="bg1">
                <a:lumMod val="95000"/>
                <a:alpha val="29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/>
            </a:scene3d>
            <a:sp3d prstMaterial="metal">
              <a:bevelT w="260350" h="50800" prst="softRound"/>
              <a:bevelB w="88900" h="254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2"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dirty="0">
                <a:solidFill>
                  <a:schemeClr val="lt1"/>
                </a:solidFill>
              </a:endParaRPr>
            </a:p>
          </p:txBody>
        </p:sp>
        <p:pic>
          <p:nvPicPr>
            <p:cNvPr id="6" name="Picture 28" descr="num1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108705" y="3760092"/>
              <a:ext cx="1485887" cy="1674755"/>
            </a:xfrm>
            <a:prstGeom prst="rect">
              <a:avLst/>
            </a:prstGeom>
            <a:noFill/>
          </p:spPr>
        </p:pic>
      </p:grpSp>
      <p:grpSp>
        <p:nvGrpSpPr>
          <p:cNvPr id="7" name="组合 6"/>
          <p:cNvGrpSpPr/>
          <p:nvPr/>
        </p:nvGrpSpPr>
        <p:grpSpPr>
          <a:xfrm>
            <a:off x="1786917" y="1201316"/>
            <a:ext cx="4324668" cy="1000132"/>
            <a:chOff x="3075191" y="785794"/>
            <a:chExt cx="4324668" cy="1000132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3267962" y="785794"/>
              <a:ext cx="1232600" cy="1000132"/>
            </a:xfrm>
            <a:prstGeom prst="roundRect">
              <a:avLst>
                <a:gd name="adj" fmla="val 8688"/>
              </a:avLst>
            </a:prstGeom>
            <a:gradFill>
              <a:gsLst>
                <a:gs pos="100000">
                  <a:srgbClr val="FF0000"/>
                </a:gs>
                <a:gs pos="0">
                  <a:srgbClr val="36000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/>
            </a:scene3d>
            <a:sp3d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2"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/>
            </a:p>
          </p:txBody>
        </p:sp>
        <p:sp>
          <p:nvSpPr>
            <p:cNvPr id="9" name="Text Box 39"/>
            <p:cNvSpPr txBox="1">
              <a:spLocks noChangeArrowheads="1"/>
            </p:cNvSpPr>
            <p:nvPr/>
          </p:nvSpPr>
          <p:spPr bwMode="auto">
            <a:xfrm rot="19731703">
              <a:off x="3075191" y="1115413"/>
              <a:ext cx="1626425" cy="295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sp>
          <p:nvSpPr>
            <p:cNvPr id="10" name="Text Box 39"/>
            <p:cNvSpPr txBox="1">
              <a:spLocks noChangeArrowheads="1"/>
            </p:cNvSpPr>
            <p:nvPr/>
          </p:nvSpPr>
          <p:spPr bwMode="auto">
            <a:xfrm>
              <a:off x="4833511" y="1011220"/>
              <a:ext cx="2566348" cy="27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 dirty="0">
                  <a:latin typeface="微软雅黑" pitchFamily="34" charset="-122"/>
                  <a:ea typeface="微软雅黑" pitchFamily="34" charset="-122"/>
                </a:rPr>
                <a:t>点击此处</a:t>
              </a:r>
              <a:r>
                <a:rPr lang="zh-CN" altLang="en-US" sz="1100" b="1" dirty="0" smtClean="0">
                  <a:latin typeface="微软雅黑" pitchFamily="34" charset="-122"/>
                  <a:ea typeface="微软雅黑" pitchFamily="34" charset="-122"/>
                </a:rPr>
                <a:t>添加内容此处添加内容</a:t>
              </a:r>
              <a:endParaRPr lang="en-US" altLang="zh-CN" sz="11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 Box 39"/>
            <p:cNvSpPr txBox="1">
              <a:spLocks noChangeArrowheads="1"/>
            </p:cNvSpPr>
            <p:nvPr/>
          </p:nvSpPr>
          <p:spPr bwMode="auto">
            <a:xfrm>
              <a:off x="4833511" y="1272996"/>
              <a:ext cx="2566348" cy="27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 dirty="0">
                  <a:latin typeface="微软雅黑" pitchFamily="34" charset="-122"/>
                  <a:ea typeface="微软雅黑" pitchFamily="34" charset="-122"/>
                </a:rPr>
                <a:t>点击此处</a:t>
              </a:r>
              <a:r>
                <a:rPr lang="zh-CN" altLang="en-US" sz="1100" b="1" dirty="0" smtClean="0">
                  <a:latin typeface="微软雅黑" pitchFamily="34" charset="-122"/>
                  <a:ea typeface="微软雅黑" pitchFamily="34" charset="-122"/>
                </a:rPr>
                <a:t>添加内容此处添加内容</a:t>
              </a:r>
              <a:endParaRPr lang="en-US" altLang="zh-CN" sz="11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H="1">
            <a:off x="3372487" y="3229053"/>
            <a:ext cx="1277471" cy="19328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12288" y="2022375"/>
            <a:ext cx="1794411" cy="61757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893076" y="2215053"/>
            <a:ext cx="4500594" cy="1289956"/>
            <a:chOff x="1714480" y="2000240"/>
            <a:chExt cx="4500594" cy="1289956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625284" y="2000240"/>
              <a:ext cx="1589790" cy="1289956"/>
            </a:xfrm>
            <a:prstGeom prst="roundRect">
              <a:avLst>
                <a:gd name="adj" fmla="val 8688"/>
              </a:avLst>
            </a:prstGeom>
            <a:gradFill>
              <a:gsLst>
                <a:gs pos="100000">
                  <a:srgbClr val="FF0000"/>
                </a:gs>
                <a:gs pos="0">
                  <a:srgbClr val="36000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/>
            </a:scene3d>
            <a:sp3d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2"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/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 rot="19731703">
              <a:off x="4548635" y="2394622"/>
              <a:ext cx="1626425" cy="362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sp>
          <p:nvSpPr>
            <p:cNvPr id="17" name="Text Box 39"/>
            <p:cNvSpPr txBox="1">
              <a:spLocks noChangeArrowheads="1"/>
            </p:cNvSpPr>
            <p:nvPr/>
          </p:nvSpPr>
          <p:spPr bwMode="auto">
            <a:xfrm>
              <a:off x="1714480" y="2285992"/>
              <a:ext cx="2566348" cy="27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 dirty="0">
                  <a:latin typeface="微软雅黑" pitchFamily="34" charset="-122"/>
                  <a:ea typeface="微软雅黑" pitchFamily="34" charset="-122"/>
                </a:rPr>
                <a:t>点击此处</a:t>
              </a:r>
              <a:r>
                <a:rPr lang="zh-CN" altLang="en-US" sz="1100" b="1" dirty="0" smtClean="0">
                  <a:latin typeface="微软雅黑" pitchFamily="34" charset="-122"/>
                  <a:ea typeface="微软雅黑" pitchFamily="34" charset="-122"/>
                </a:rPr>
                <a:t>添加内容此处添加内容</a:t>
              </a:r>
              <a:endParaRPr lang="en-US" altLang="zh-CN" sz="11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 Box 39"/>
            <p:cNvSpPr txBox="1">
              <a:spLocks noChangeArrowheads="1"/>
            </p:cNvSpPr>
            <p:nvPr/>
          </p:nvSpPr>
          <p:spPr bwMode="auto">
            <a:xfrm>
              <a:off x="1714480" y="2547768"/>
              <a:ext cx="2566348" cy="27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 dirty="0">
                  <a:latin typeface="微软雅黑" pitchFamily="34" charset="-122"/>
                  <a:ea typeface="微软雅黑" pitchFamily="34" charset="-122"/>
                </a:rPr>
                <a:t>点击此处</a:t>
              </a:r>
              <a:r>
                <a:rPr lang="zh-CN" altLang="en-US" sz="1100" b="1" dirty="0" smtClean="0">
                  <a:latin typeface="微软雅黑" pitchFamily="34" charset="-122"/>
                  <a:ea typeface="微软雅黑" pitchFamily="34" charset="-122"/>
                </a:rPr>
                <a:t>添加内容此处添加内容</a:t>
              </a:r>
              <a:endParaRPr lang="en-US" altLang="zh-CN" sz="11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6717" y="3029229"/>
            <a:ext cx="3221278" cy="2326007"/>
            <a:chOff x="1214414" y="3143248"/>
            <a:chExt cx="3221278" cy="2326007"/>
          </a:xfrm>
        </p:grpSpPr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2500298" y="3143248"/>
              <a:ext cx="1935394" cy="1570379"/>
            </a:xfrm>
            <a:prstGeom prst="roundRect">
              <a:avLst>
                <a:gd name="adj" fmla="val 8688"/>
              </a:avLst>
            </a:prstGeom>
            <a:gradFill>
              <a:gsLst>
                <a:gs pos="99000">
                  <a:srgbClr val="FF0000"/>
                </a:gs>
                <a:gs pos="0">
                  <a:srgbClr val="36000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isometricTopUp"/>
              <a:lightRig rig="threePt" dir="t"/>
            </a:scene3d>
            <a:sp3d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2" algn="ctr" fontAlgn="ctr"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dirty="0"/>
            </a:p>
          </p:txBody>
        </p:sp>
        <p:sp>
          <p:nvSpPr>
            <p:cNvPr id="21" name="Text Box 39"/>
            <p:cNvSpPr txBox="1">
              <a:spLocks noChangeArrowheads="1"/>
            </p:cNvSpPr>
            <p:nvPr/>
          </p:nvSpPr>
          <p:spPr bwMode="auto">
            <a:xfrm rot="19731703">
              <a:off x="2680908" y="3737454"/>
              <a:ext cx="1626425" cy="362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1214414" y="4929198"/>
              <a:ext cx="2566348" cy="27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 dirty="0">
                  <a:latin typeface="微软雅黑" pitchFamily="34" charset="-122"/>
                  <a:ea typeface="微软雅黑" pitchFamily="34" charset="-122"/>
                </a:rPr>
                <a:t>点击此处</a:t>
              </a:r>
              <a:r>
                <a:rPr lang="zh-CN" altLang="en-US" sz="1100" b="1" dirty="0" smtClean="0">
                  <a:latin typeface="微软雅黑" pitchFamily="34" charset="-122"/>
                  <a:ea typeface="微软雅黑" pitchFamily="34" charset="-122"/>
                </a:rPr>
                <a:t>添加内容此处添加内容</a:t>
              </a:r>
              <a:endParaRPr lang="en-US" altLang="zh-CN" sz="11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 Box 39"/>
            <p:cNvSpPr txBox="1">
              <a:spLocks noChangeArrowheads="1"/>
            </p:cNvSpPr>
            <p:nvPr/>
          </p:nvSpPr>
          <p:spPr bwMode="auto">
            <a:xfrm>
              <a:off x="1214414" y="5190974"/>
              <a:ext cx="2566348" cy="27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 dirty="0">
                  <a:latin typeface="微软雅黑" pitchFamily="34" charset="-122"/>
                  <a:ea typeface="微软雅黑" pitchFamily="34" charset="-122"/>
                </a:rPr>
                <a:t>点击此处</a:t>
              </a:r>
              <a:r>
                <a:rPr lang="zh-CN" altLang="en-US" sz="1100" b="1" dirty="0" smtClean="0">
                  <a:latin typeface="微软雅黑" pitchFamily="34" charset="-122"/>
                  <a:ea typeface="微软雅黑" pitchFamily="34" charset="-122"/>
                </a:rPr>
                <a:t>添加内容此处添加内容</a:t>
              </a:r>
              <a:endParaRPr lang="en-US" altLang="zh-CN" sz="11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19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8600" y="1195983"/>
            <a:ext cx="8763000" cy="4541837"/>
            <a:chOff x="228600" y="1484313"/>
            <a:chExt cx="8763000" cy="4541837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1295400" y="3903663"/>
              <a:ext cx="898525" cy="895350"/>
              <a:chOff x="0" y="0"/>
              <a:chExt cx="1089" cy="1089"/>
            </a:xfrm>
          </p:grpSpPr>
          <p:sp>
            <p:nvSpPr>
              <p:cNvPr id="68" name="Oval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18900000" scaled="1"/>
              </a:gradFill>
              <a:ln w="9525" cmpd="sng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4000">
                    <a:solidFill>
                      <a:srgbClr val="1C1C1C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  <p:grpSp>
            <p:nvGrpSpPr>
              <p:cNvPr id="69" name="Group 4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70" name="Freeform 7"/>
                <p:cNvSpPr>
                  <a:spLocks/>
                </p:cNvSpPr>
                <p:nvPr/>
              </p:nvSpPr>
              <p:spPr bwMode="auto">
                <a:xfrm>
                  <a:off x="0" y="0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  <a:gd name="T98" fmla="*/ 0 w 4756"/>
                    <a:gd name="T99" fmla="*/ 0 h 1576"/>
                    <a:gd name="T100" fmla="*/ 4756 w 4756"/>
                    <a:gd name="T101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" name="Oval 8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b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2228850" y="3008313"/>
              <a:ext cx="898525" cy="895350"/>
              <a:chOff x="0" y="0"/>
              <a:chExt cx="1089" cy="1089"/>
            </a:xfrm>
          </p:grpSpPr>
          <p:sp>
            <p:nvSpPr>
              <p:cNvPr id="64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7F7F7"/>
                  </a:gs>
                  <a:gs pos="100000">
                    <a:srgbClr val="DDDDDD"/>
                  </a:gs>
                </a:gsLst>
                <a:lin ang="18900000" scaled="1"/>
              </a:gradFill>
              <a:ln w="9525" cmpd="sng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4000">
                    <a:solidFill>
                      <a:srgbClr val="1C1C1C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  <p:grpSp>
            <p:nvGrpSpPr>
              <p:cNvPr id="65" name="Group 9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66" name="Freeform 12"/>
                <p:cNvSpPr>
                  <a:spLocks/>
                </p:cNvSpPr>
                <p:nvPr/>
              </p:nvSpPr>
              <p:spPr bwMode="auto">
                <a:xfrm>
                  <a:off x="0" y="0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  <a:gd name="T98" fmla="*/ 0 w 4756"/>
                    <a:gd name="T99" fmla="*/ 0 h 1576"/>
                    <a:gd name="T100" fmla="*/ 4756 w 4756"/>
                    <a:gd name="T101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7" name="Oval 1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b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5940425" y="2981325"/>
              <a:ext cx="898525" cy="895350"/>
              <a:chOff x="0" y="0"/>
              <a:chExt cx="1089" cy="1089"/>
            </a:xfrm>
          </p:grpSpPr>
          <p:sp>
            <p:nvSpPr>
              <p:cNvPr id="60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sz="40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</a:p>
            </p:txBody>
          </p:sp>
          <p:grpSp>
            <p:nvGrpSpPr>
              <p:cNvPr id="61" name="Group 14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62" name="Freeform 17"/>
                <p:cNvSpPr>
                  <a:spLocks/>
                </p:cNvSpPr>
                <p:nvPr/>
              </p:nvSpPr>
              <p:spPr bwMode="auto">
                <a:xfrm>
                  <a:off x="0" y="0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  <a:gd name="T98" fmla="*/ 0 w 4756"/>
                    <a:gd name="T99" fmla="*/ 0 h 1576"/>
                    <a:gd name="T100" fmla="*/ 4756 w 4756"/>
                    <a:gd name="T101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3" name="Oval 18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b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3581400" y="2379663"/>
              <a:ext cx="898525" cy="895350"/>
              <a:chOff x="0" y="0"/>
              <a:chExt cx="1089" cy="1089"/>
            </a:xfrm>
          </p:grpSpPr>
          <p:sp>
            <p:nvSpPr>
              <p:cNvPr id="56" name="Oval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B2B2B2"/>
                  </a:gs>
                </a:gsLst>
                <a:lin ang="18900000" scaled="1"/>
              </a:gradFill>
              <a:ln w="9525" cmpd="sng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4000">
                    <a:solidFill>
                      <a:srgbClr val="1C1C1C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  <p:grpSp>
            <p:nvGrpSpPr>
              <p:cNvPr id="57" name="Group 19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58" name="Freeform 22"/>
                <p:cNvSpPr>
                  <a:spLocks/>
                </p:cNvSpPr>
                <p:nvPr/>
              </p:nvSpPr>
              <p:spPr bwMode="auto">
                <a:xfrm>
                  <a:off x="0" y="0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  <a:gd name="T98" fmla="*/ 0 w 4756"/>
                    <a:gd name="T99" fmla="*/ 0 h 1576"/>
                    <a:gd name="T100" fmla="*/ 4756 w 4756"/>
                    <a:gd name="T101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9" name="Oval 2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b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4857750" y="2417763"/>
              <a:ext cx="898525" cy="895350"/>
              <a:chOff x="0" y="0"/>
              <a:chExt cx="1089" cy="1089"/>
            </a:xfrm>
          </p:grpSpPr>
          <p:sp>
            <p:nvSpPr>
              <p:cNvPr id="52" name="Oval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808080"/>
                  </a:gs>
                </a:gsLst>
                <a:lin ang="18900000" scaled="1"/>
              </a:gradFill>
              <a:ln w="9525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4000">
                    <a:solidFill>
                      <a:srgbClr val="1C1C1C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  <p:grpSp>
            <p:nvGrpSpPr>
              <p:cNvPr id="53" name="Group 24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54" name="Freeform 27"/>
                <p:cNvSpPr>
                  <a:spLocks/>
                </p:cNvSpPr>
                <p:nvPr/>
              </p:nvSpPr>
              <p:spPr bwMode="auto">
                <a:xfrm>
                  <a:off x="0" y="0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  <a:gd name="T98" fmla="*/ 0 w 4756"/>
                    <a:gd name="T99" fmla="*/ 0 h 1576"/>
                    <a:gd name="T100" fmla="*/ 4756 w 4756"/>
                    <a:gd name="T101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5" name="Oval 28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b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8" name="Group 27"/>
            <p:cNvGrpSpPr>
              <a:grpSpLocks/>
            </p:cNvGrpSpPr>
            <p:nvPr/>
          </p:nvGrpSpPr>
          <p:grpSpPr bwMode="auto">
            <a:xfrm>
              <a:off x="6877050" y="3941763"/>
              <a:ext cx="898525" cy="895350"/>
              <a:chOff x="0" y="0"/>
              <a:chExt cx="1089" cy="1089"/>
            </a:xfrm>
          </p:grpSpPr>
          <p:sp>
            <p:nvSpPr>
              <p:cNvPr id="48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4D4D4D"/>
                  </a:gs>
                </a:gsLst>
                <a:lin ang="18900000" scaled="1"/>
              </a:gradFill>
              <a:ln w="9525" cmpd="sng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4000">
                    <a:solidFill>
                      <a:srgbClr val="1C1C1C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</a:p>
            </p:txBody>
          </p:sp>
          <p:grpSp>
            <p:nvGrpSpPr>
              <p:cNvPr id="49" name="Group 29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50" name="Freeform 32"/>
                <p:cNvSpPr>
                  <a:spLocks/>
                </p:cNvSpPr>
                <p:nvPr/>
              </p:nvSpPr>
              <p:spPr bwMode="auto">
                <a:xfrm>
                  <a:off x="0" y="0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642 w 4756"/>
                    <a:gd name="T19" fmla="*/ 670 h 1576"/>
                    <a:gd name="T20" fmla="*/ 736 w 4756"/>
                    <a:gd name="T21" fmla="*/ 590 h 1576"/>
                    <a:gd name="T22" fmla="*/ 834 w 4756"/>
                    <a:gd name="T23" fmla="*/ 512 h 1576"/>
                    <a:gd name="T24" fmla="*/ 934 w 4756"/>
                    <a:gd name="T25" fmla="*/ 440 h 1576"/>
                    <a:gd name="T26" fmla="*/ 1040 w 4756"/>
                    <a:gd name="T27" fmla="*/ 374 h 1576"/>
                    <a:gd name="T28" fmla="*/ 1148 w 4756"/>
                    <a:gd name="T29" fmla="*/ 312 h 1576"/>
                    <a:gd name="T30" fmla="*/ 1258 w 4756"/>
                    <a:gd name="T31" fmla="*/ 254 h 1576"/>
                    <a:gd name="T32" fmla="*/ 1374 w 4756"/>
                    <a:gd name="T33" fmla="*/ 202 h 1576"/>
                    <a:gd name="T34" fmla="*/ 1490 w 4756"/>
                    <a:gd name="T35" fmla="*/ 156 h 1576"/>
                    <a:gd name="T36" fmla="*/ 1610 w 4756"/>
                    <a:gd name="T37" fmla="*/ 116 h 1576"/>
                    <a:gd name="T38" fmla="*/ 1732 w 4756"/>
                    <a:gd name="T39" fmla="*/ 80 h 1576"/>
                    <a:gd name="T40" fmla="*/ 1858 w 4756"/>
                    <a:gd name="T41" fmla="*/ 52 h 1576"/>
                    <a:gd name="T42" fmla="*/ 1984 w 4756"/>
                    <a:gd name="T43" fmla="*/ 30 h 1576"/>
                    <a:gd name="T44" fmla="*/ 2114 w 4756"/>
                    <a:gd name="T45" fmla="*/ 12 h 1576"/>
                    <a:gd name="T46" fmla="*/ 2246 w 4756"/>
                    <a:gd name="T47" fmla="*/ 2 h 1576"/>
                    <a:gd name="T48" fmla="*/ 2378 w 4756"/>
                    <a:gd name="T49" fmla="*/ 0 h 1576"/>
                    <a:gd name="T50" fmla="*/ 2510 w 4756"/>
                    <a:gd name="T51" fmla="*/ 2 h 1576"/>
                    <a:gd name="T52" fmla="*/ 2642 w 4756"/>
                    <a:gd name="T53" fmla="*/ 12 h 1576"/>
                    <a:gd name="T54" fmla="*/ 2772 w 4756"/>
                    <a:gd name="T55" fmla="*/ 30 h 1576"/>
                    <a:gd name="T56" fmla="*/ 2898 w 4756"/>
                    <a:gd name="T57" fmla="*/ 52 h 1576"/>
                    <a:gd name="T58" fmla="*/ 3024 w 4756"/>
                    <a:gd name="T59" fmla="*/ 80 h 1576"/>
                    <a:gd name="T60" fmla="*/ 3146 w 4756"/>
                    <a:gd name="T61" fmla="*/ 116 h 1576"/>
                    <a:gd name="T62" fmla="*/ 3266 w 4756"/>
                    <a:gd name="T63" fmla="*/ 156 h 1576"/>
                    <a:gd name="T64" fmla="*/ 3382 w 4756"/>
                    <a:gd name="T65" fmla="*/ 202 h 1576"/>
                    <a:gd name="T66" fmla="*/ 3498 w 4756"/>
                    <a:gd name="T67" fmla="*/ 254 h 1576"/>
                    <a:gd name="T68" fmla="*/ 3608 w 4756"/>
                    <a:gd name="T69" fmla="*/ 312 h 1576"/>
                    <a:gd name="T70" fmla="*/ 3716 w 4756"/>
                    <a:gd name="T71" fmla="*/ 374 h 1576"/>
                    <a:gd name="T72" fmla="*/ 3822 w 4756"/>
                    <a:gd name="T73" fmla="*/ 440 h 1576"/>
                    <a:gd name="T74" fmla="*/ 3922 w 4756"/>
                    <a:gd name="T75" fmla="*/ 512 h 1576"/>
                    <a:gd name="T76" fmla="*/ 4020 w 4756"/>
                    <a:gd name="T77" fmla="*/ 590 h 1576"/>
                    <a:gd name="T78" fmla="*/ 4114 w 4756"/>
                    <a:gd name="T79" fmla="*/ 670 h 1576"/>
                    <a:gd name="T80" fmla="*/ 4204 w 4756"/>
                    <a:gd name="T81" fmla="*/ 756 h 1576"/>
                    <a:gd name="T82" fmla="*/ 4288 w 4756"/>
                    <a:gd name="T83" fmla="*/ 846 h 1576"/>
                    <a:gd name="T84" fmla="*/ 4370 w 4756"/>
                    <a:gd name="T85" fmla="*/ 940 h 1576"/>
                    <a:gd name="T86" fmla="*/ 4446 w 4756"/>
                    <a:gd name="T87" fmla="*/ 1036 h 1576"/>
                    <a:gd name="T88" fmla="*/ 4518 w 4756"/>
                    <a:gd name="T89" fmla="*/ 1138 h 1576"/>
                    <a:gd name="T90" fmla="*/ 4586 w 4756"/>
                    <a:gd name="T91" fmla="*/ 1242 h 1576"/>
                    <a:gd name="T92" fmla="*/ 4648 w 4756"/>
                    <a:gd name="T93" fmla="*/ 1350 h 1576"/>
                    <a:gd name="T94" fmla="*/ 4706 w 4756"/>
                    <a:gd name="T95" fmla="*/ 1462 h 1576"/>
                    <a:gd name="T96" fmla="*/ 4756 w 4756"/>
                    <a:gd name="T97" fmla="*/ 1576 h 1576"/>
                    <a:gd name="T98" fmla="*/ 0 w 4756"/>
                    <a:gd name="T99" fmla="*/ 0 h 1576"/>
                    <a:gd name="T100" fmla="*/ 4756 w 4756"/>
                    <a:gd name="T101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1" name="Oval 3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b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9" name="Line 34"/>
            <p:cNvSpPr>
              <a:spLocks noChangeShapeType="1"/>
            </p:cNvSpPr>
            <p:nvPr/>
          </p:nvSpPr>
          <p:spPr bwMode="auto">
            <a:xfrm rot="618245" flipV="1">
              <a:off x="4814888" y="3387725"/>
              <a:ext cx="130175" cy="1163638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Line 35"/>
            <p:cNvSpPr>
              <a:spLocks noChangeShapeType="1"/>
            </p:cNvSpPr>
            <p:nvPr/>
          </p:nvSpPr>
          <p:spPr bwMode="auto">
            <a:xfrm rot="618245" flipH="1" flipV="1">
              <a:off x="4068763" y="3467100"/>
              <a:ext cx="481012" cy="944563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Line 36"/>
            <p:cNvSpPr>
              <a:spLocks noChangeShapeType="1"/>
            </p:cNvSpPr>
            <p:nvPr/>
          </p:nvSpPr>
          <p:spPr bwMode="auto">
            <a:xfrm rot="618245" flipH="1" flipV="1">
              <a:off x="3128963" y="3943350"/>
              <a:ext cx="1144587" cy="519113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Line 37"/>
            <p:cNvSpPr>
              <a:spLocks noChangeShapeType="1"/>
            </p:cNvSpPr>
            <p:nvPr/>
          </p:nvSpPr>
          <p:spPr bwMode="auto">
            <a:xfrm rot="618245" flipH="1">
              <a:off x="2232025" y="4592638"/>
              <a:ext cx="1946275" cy="26987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Line 38"/>
            <p:cNvSpPr>
              <a:spLocks noChangeShapeType="1"/>
            </p:cNvSpPr>
            <p:nvPr/>
          </p:nvSpPr>
          <p:spPr bwMode="auto">
            <a:xfrm rot="618245" flipV="1">
              <a:off x="5056188" y="3768725"/>
              <a:ext cx="736600" cy="850900"/>
            </a:xfrm>
            <a:prstGeom prst="line">
              <a:avLst/>
            </a:prstGeom>
            <a:noFill/>
            <a:ln w="9525" cmpd="sng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39"/>
            <p:cNvSpPr>
              <a:spLocks noChangeShapeType="1"/>
            </p:cNvSpPr>
            <p:nvPr/>
          </p:nvSpPr>
          <p:spPr bwMode="auto">
            <a:xfrm rot="618245" flipV="1">
              <a:off x="5275263" y="4300538"/>
              <a:ext cx="1443037" cy="528637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Group 38"/>
            <p:cNvGrpSpPr>
              <a:grpSpLocks/>
            </p:cNvGrpSpPr>
            <p:nvPr/>
          </p:nvGrpSpPr>
          <p:grpSpPr bwMode="auto">
            <a:xfrm>
              <a:off x="2819400" y="1484313"/>
              <a:ext cx="1981200" cy="754063"/>
              <a:chOff x="0" y="0"/>
              <a:chExt cx="1248" cy="475"/>
            </a:xfrm>
          </p:grpSpPr>
          <p:sp>
            <p:nvSpPr>
              <p:cNvPr id="46" name="Rectangle 58"/>
              <p:cNvSpPr>
                <a:spLocks noChangeArrowheads="1"/>
              </p:cNvSpPr>
              <p:nvPr/>
            </p:nvSpPr>
            <p:spPr bwMode="auto">
              <a:xfrm>
                <a:off x="0" y="161"/>
                <a:ext cx="1248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47" name="Rectangle 59"/>
              <p:cNvSpPr>
                <a:spLocks noChangeArrowheads="1"/>
              </p:cNvSpPr>
              <p:nvPr/>
            </p:nvSpPr>
            <p:spPr bwMode="auto">
              <a:xfrm>
                <a:off x="146" y="0"/>
                <a:ext cx="956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>
                    <a:latin typeface="微软雅黑" pitchFamily="34" charset="-122"/>
                    <a:ea typeface="微软雅黑" pitchFamily="34" charset="-122"/>
                  </a:rPr>
                  <a:t>单击此处添加文字</a:t>
                </a:r>
              </a:p>
            </p:txBody>
          </p:sp>
        </p:grpSp>
        <p:grpSp>
          <p:nvGrpSpPr>
            <p:cNvPr id="16" name="Group 41"/>
            <p:cNvGrpSpPr>
              <a:grpSpLocks/>
            </p:cNvGrpSpPr>
            <p:nvPr/>
          </p:nvGrpSpPr>
          <p:grpSpPr bwMode="auto">
            <a:xfrm>
              <a:off x="4495800" y="1484313"/>
              <a:ext cx="1981200" cy="754063"/>
              <a:chOff x="0" y="0"/>
              <a:chExt cx="1248" cy="475"/>
            </a:xfrm>
          </p:grpSpPr>
          <p:sp>
            <p:nvSpPr>
              <p:cNvPr id="44" name="Rectangle 61"/>
              <p:cNvSpPr>
                <a:spLocks noChangeArrowheads="1"/>
              </p:cNvSpPr>
              <p:nvPr/>
            </p:nvSpPr>
            <p:spPr bwMode="auto">
              <a:xfrm>
                <a:off x="0" y="161"/>
                <a:ext cx="1248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45" name="Rectangle 62"/>
              <p:cNvSpPr>
                <a:spLocks noChangeArrowheads="1"/>
              </p:cNvSpPr>
              <p:nvPr/>
            </p:nvSpPr>
            <p:spPr bwMode="auto">
              <a:xfrm>
                <a:off x="146" y="0"/>
                <a:ext cx="956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>
                    <a:latin typeface="微软雅黑" pitchFamily="34" charset="-122"/>
                    <a:ea typeface="微软雅黑" pitchFamily="34" charset="-122"/>
                  </a:rPr>
                  <a:t>单击此处添加文字</a:t>
                </a:r>
              </a:p>
            </p:txBody>
          </p:sp>
        </p:grpSp>
        <p:grpSp>
          <p:nvGrpSpPr>
            <p:cNvPr id="17" name="Group 44"/>
            <p:cNvGrpSpPr>
              <a:grpSpLocks/>
            </p:cNvGrpSpPr>
            <p:nvPr/>
          </p:nvGrpSpPr>
          <p:grpSpPr bwMode="auto">
            <a:xfrm>
              <a:off x="228600" y="3097213"/>
              <a:ext cx="1981200" cy="754624"/>
              <a:chOff x="0" y="0"/>
              <a:chExt cx="1488" cy="567"/>
            </a:xfrm>
          </p:grpSpPr>
          <p:sp>
            <p:nvSpPr>
              <p:cNvPr id="42" name="Rectangle 64"/>
              <p:cNvSpPr>
                <a:spLocks noChangeArrowheads="1"/>
              </p:cNvSpPr>
              <p:nvPr/>
            </p:nvSpPr>
            <p:spPr bwMode="auto">
              <a:xfrm>
                <a:off x="0" y="192"/>
                <a:ext cx="1488" cy="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43" name="Rectangle 65"/>
              <p:cNvSpPr>
                <a:spLocks noChangeArrowheads="1"/>
              </p:cNvSpPr>
              <p:nvPr/>
            </p:nvSpPr>
            <p:spPr bwMode="auto">
              <a:xfrm>
                <a:off x="348" y="0"/>
                <a:ext cx="1140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/>
                <a:r>
                  <a:rPr lang="zh-CN" altLang="en-US" sz="1200">
                    <a:latin typeface="微软雅黑" pitchFamily="34" charset="-122"/>
                    <a:ea typeface="微软雅黑" pitchFamily="34" charset="-122"/>
                  </a:rPr>
                  <a:t>单击此处添加文字</a:t>
                </a:r>
              </a:p>
            </p:txBody>
          </p:sp>
        </p:grpSp>
        <p:grpSp>
          <p:nvGrpSpPr>
            <p:cNvPr id="18" name="Group 47"/>
            <p:cNvGrpSpPr>
              <a:grpSpLocks/>
            </p:cNvGrpSpPr>
            <p:nvPr/>
          </p:nvGrpSpPr>
          <p:grpSpPr bwMode="auto">
            <a:xfrm>
              <a:off x="7010400" y="3097213"/>
              <a:ext cx="1981200" cy="754063"/>
              <a:chOff x="0" y="0"/>
              <a:chExt cx="1248" cy="475"/>
            </a:xfrm>
          </p:grpSpPr>
          <p:sp>
            <p:nvSpPr>
              <p:cNvPr id="40" name="Rectangle 67"/>
              <p:cNvSpPr>
                <a:spLocks noChangeArrowheads="1"/>
              </p:cNvSpPr>
              <p:nvPr/>
            </p:nvSpPr>
            <p:spPr bwMode="auto">
              <a:xfrm>
                <a:off x="0" y="161"/>
                <a:ext cx="1248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41" name="Rectangle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6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latin typeface="微软雅黑" pitchFamily="34" charset="-122"/>
                    <a:ea typeface="微软雅黑" pitchFamily="34" charset="-122"/>
                  </a:rPr>
                  <a:t>单击此处添加文字</a:t>
                </a:r>
              </a:p>
            </p:txBody>
          </p:sp>
        </p:grpSp>
        <p:grpSp>
          <p:nvGrpSpPr>
            <p:cNvPr id="19" name="Group 50"/>
            <p:cNvGrpSpPr>
              <a:grpSpLocks/>
            </p:cNvGrpSpPr>
            <p:nvPr/>
          </p:nvGrpSpPr>
          <p:grpSpPr bwMode="auto">
            <a:xfrm>
              <a:off x="1066800" y="2098675"/>
              <a:ext cx="1981200" cy="754624"/>
              <a:chOff x="0" y="0"/>
              <a:chExt cx="1488" cy="567"/>
            </a:xfrm>
          </p:grpSpPr>
          <p:sp>
            <p:nvSpPr>
              <p:cNvPr id="38" name="Rectangle 70"/>
              <p:cNvSpPr>
                <a:spLocks noChangeArrowheads="1"/>
              </p:cNvSpPr>
              <p:nvPr/>
            </p:nvSpPr>
            <p:spPr bwMode="auto">
              <a:xfrm>
                <a:off x="0" y="192"/>
                <a:ext cx="1488" cy="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9" name="Rectangle 71"/>
              <p:cNvSpPr>
                <a:spLocks noChangeArrowheads="1"/>
              </p:cNvSpPr>
              <p:nvPr/>
            </p:nvSpPr>
            <p:spPr bwMode="auto">
              <a:xfrm>
                <a:off x="348" y="0"/>
                <a:ext cx="1140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/>
                <a:r>
                  <a:rPr lang="zh-CN" altLang="en-US" sz="1200">
                    <a:latin typeface="微软雅黑" pitchFamily="34" charset="-122"/>
                    <a:ea typeface="微软雅黑" pitchFamily="34" charset="-122"/>
                  </a:rPr>
                  <a:t>单击此处添加文字</a:t>
                </a:r>
              </a:p>
            </p:txBody>
          </p:sp>
        </p:grpSp>
        <p:grpSp>
          <p:nvGrpSpPr>
            <p:cNvPr id="20" name="Group 53"/>
            <p:cNvGrpSpPr>
              <a:grpSpLocks/>
            </p:cNvGrpSpPr>
            <p:nvPr/>
          </p:nvGrpSpPr>
          <p:grpSpPr bwMode="auto">
            <a:xfrm>
              <a:off x="6248400" y="2093913"/>
              <a:ext cx="1981200" cy="754063"/>
              <a:chOff x="0" y="0"/>
              <a:chExt cx="1248" cy="475"/>
            </a:xfrm>
          </p:grpSpPr>
          <p:sp>
            <p:nvSpPr>
              <p:cNvPr id="36" name="Rectangle 73"/>
              <p:cNvSpPr>
                <a:spLocks noChangeArrowheads="1"/>
              </p:cNvSpPr>
              <p:nvPr/>
            </p:nvSpPr>
            <p:spPr bwMode="auto">
              <a:xfrm>
                <a:off x="0" y="161"/>
                <a:ext cx="1248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 dirty="0">
                    <a:solidFill>
                      <a:srgbClr val="CC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 dirty="0">
                    <a:solidFill>
                      <a:srgbClr val="CC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7" name="Rectangle 7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6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CC000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</a:t>
                </a:r>
              </a:p>
            </p:txBody>
          </p:sp>
        </p:grpSp>
        <p:grpSp>
          <p:nvGrpSpPr>
            <p:cNvPr id="21" name="Group 56"/>
            <p:cNvGrpSpPr>
              <a:grpSpLocks/>
            </p:cNvGrpSpPr>
            <p:nvPr/>
          </p:nvGrpSpPr>
          <p:grpSpPr bwMode="auto">
            <a:xfrm>
              <a:off x="3711575" y="4365625"/>
              <a:ext cx="1720850" cy="1660525"/>
              <a:chOff x="0" y="0"/>
              <a:chExt cx="1084" cy="1046"/>
            </a:xfrm>
          </p:grpSpPr>
          <p:sp>
            <p:nvSpPr>
              <p:cNvPr id="22" name="Oval 40"/>
              <p:cNvSpPr>
                <a:spLocks noChangeArrowheads="1"/>
              </p:cNvSpPr>
              <p:nvPr/>
            </p:nvSpPr>
            <p:spPr bwMode="auto">
              <a:xfrm>
                <a:off x="0" y="589"/>
                <a:ext cx="1084" cy="45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45E7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Oval 44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920" cy="909"/>
              </a:xfrm>
              <a:prstGeom prst="ellipse">
                <a:avLst/>
              </a:prstGeom>
              <a:gradFill rotWithShape="1">
                <a:gsLst>
                  <a:gs pos="0">
                    <a:srgbClr val="990000"/>
                  </a:gs>
                  <a:gs pos="100000">
                    <a:srgbClr val="360000"/>
                  </a:gs>
                </a:gsLst>
                <a:lin ang="18900000" scaled="1"/>
              </a:gradFill>
              <a:ln w="9525" cmpd="sng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</a:t>
                </a:r>
              </a:p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添加文字</a:t>
                </a:r>
              </a:p>
            </p:txBody>
          </p:sp>
          <p:pic>
            <p:nvPicPr>
              <p:cNvPr id="24" name="Picture 45" descr="Picture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3" y="14"/>
                <a:ext cx="732" cy="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5" name="Group 60"/>
              <p:cNvGrpSpPr>
                <a:grpSpLocks/>
              </p:cNvGrpSpPr>
              <p:nvPr/>
            </p:nvGrpSpPr>
            <p:grpSpPr bwMode="auto">
              <a:xfrm rot="-1297425" flipH="1" flipV="1">
                <a:off x="148" y="679"/>
                <a:ext cx="793" cy="190"/>
                <a:chOff x="0" y="0"/>
                <a:chExt cx="893" cy="246"/>
              </a:xfrm>
            </p:grpSpPr>
            <p:grpSp>
              <p:nvGrpSpPr>
                <p:cNvPr id="26" name="Group 6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3" cy="185"/>
                  <a:chOff x="0" y="0"/>
                  <a:chExt cx="1118" cy="279"/>
                </a:xfrm>
              </p:grpSpPr>
              <p:sp>
                <p:nvSpPr>
                  <p:cNvPr id="32" name="AutoShape 48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3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3" name="AutoShape 49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9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4" name="AutoShape 50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5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5" name="AutoShape 51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5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27" name="Group 66"/>
                <p:cNvGrpSpPr>
                  <a:grpSpLocks/>
                </p:cNvGrpSpPr>
                <p:nvPr/>
              </p:nvGrpSpPr>
              <p:grpSpPr bwMode="auto">
                <a:xfrm rot="1353540">
                  <a:off x="150" y="60"/>
                  <a:ext cx="743" cy="186"/>
                  <a:chOff x="0" y="0"/>
                  <a:chExt cx="1118" cy="279"/>
                </a:xfrm>
              </p:grpSpPr>
              <p:sp>
                <p:nvSpPr>
                  <p:cNvPr id="28" name="AutoShape 53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3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9" name="AutoShape 54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9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0" name="AutoShape 55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5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1" name="AutoShape 56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5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21854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83290" y="769268"/>
            <a:ext cx="5386810" cy="5305300"/>
            <a:chOff x="1124490" y="306441"/>
            <a:chExt cx="7023456" cy="6917181"/>
          </a:xfrm>
        </p:grpSpPr>
        <p:sp>
          <p:nvSpPr>
            <p:cNvPr id="3" name="椭圆 6"/>
            <p:cNvSpPr/>
            <p:nvPr/>
          </p:nvSpPr>
          <p:spPr>
            <a:xfrm>
              <a:off x="1842805" y="457302"/>
              <a:ext cx="2545122" cy="2669253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gradFill>
              <a:gsLst>
                <a:gs pos="96667">
                  <a:schemeClr val="accent6">
                    <a:lumMod val="50000"/>
                  </a:schemeClr>
                </a:gs>
                <a:gs pos="80000">
                  <a:schemeClr val="accent6">
                    <a:lumMod val="75000"/>
                  </a:schemeClr>
                </a:gs>
                <a:gs pos="0">
                  <a:srgbClr val="FFC00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6"/>
            <p:cNvSpPr/>
            <p:nvPr/>
          </p:nvSpPr>
          <p:spPr>
            <a:xfrm rot="8800689">
              <a:off x="5602824" y="2805499"/>
              <a:ext cx="2545122" cy="2669253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6"/>
            <p:cNvSpPr/>
            <p:nvPr/>
          </p:nvSpPr>
          <p:spPr>
            <a:xfrm rot="13335510">
              <a:off x="3379373" y="4554369"/>
              <a:ext cx="2545122" cy="2669253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gradFill>
              <a:gsLst>
                <a:gs pos="96667">
                  <a:srgbClr val="7E0000"/>
                </a:gs>
                <a:gs pos="80000">
                  <a:srgbClr val="C00000"/>
                </a:gs>
                <a:gs pos="0">
                  <a:srgbClr val="FF000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6"/>
            <p:cNvSpPr/>
            <p:nvPr/>
          </p:nvSpPr>
          <p:spPr>
            <a:xfrm rot="17499558">
              <a:off x="1186556" y="3027701"/>
              <a:ext cx="2545122" cy="2669254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4455270">
              <a:off x="4601834" y="244375"/>
              <a:ext cx="2545122" cy="2669254"/>
            </a:xfrm>
            <a:custGeom>
              <a:avLst/>
              <a:gdLst/>
              <a:ahLst/>
              <a:cxnLst/>
              <a:rect l="l" t="t" r="r" b="b"/>
              <a:pathLst>
                <a:path w="2664833" h="2794803">
                  <a:moveTo>
                    <a:pt x="1660630" y="1083739"/>
                  </a:moveTo>
                  <a:cubicBezTo>
                    <a:pt x="1955219" y="1083739"/>
                    <a:pt x="2194030" y="1322550"/>
                    <a:pt x="2194030" y="1617139"/>
                  </a:cubicBezTo>
                  <a:cubicBezTo>
                    <a:pt x="2194030" y="1911728"/>
                    <a:pt x="1955219" y="2150539"/>
                    <a:pt x="1660630" y="2150539"/>
                  </a:cubicBezTo>
                  <a:cubicBezTo>
                    <a:pt x="1366041" y="2150539"/>
                    <a:pt x="1127230" y="1911728"/>
                    <a:pt x="1127230" y="1617139"/>
                  </a:cubicBezTo>
                  <a:cubicBezTo>
                    <a:pt x="1127230" y="1322550"/>
                    <a:pt x="1366041" y="1083739"/>
                    <a:pt x="1660630" y="1083739"/>
                  </a:cubicBezTo>
                  <a:close/>
                  <a:moveTo>
                    <a:pt x="2127587" y="4"/>
                  </a:moveTo>
                  <a:cubicBezTo>
                    <a:pt x="2134983" y="130"/>
                    <a:pt x="2143006" y="2647"/>
                    <a:pt x="2151029" y="6673"/>
                  </a:cubicBezTo>
                  <a:cubicBezTo>
                    <a:pt x="2191146" y="14726"/>
                    <a:pt x="2223239" y="135513"/>
                    <a:pt x="2223238" y="224090"/>
                  </a:cubicBezTo>
                  <a:cubicBezTo>
                    <a:pt x="2231259" y="320687"/>
                    <a:pt x="2255316" y="369002"/>
                    <a:pt x="2255331" y="369035"/>
                  </a:cubicBezTo>
                  <a:cubicBezTo>
                    <a:pt x="2255331" y="465637"/>
                    <a:pt x="2295425" y="538097"/>
                    <a:pt x="2295448" y="538136"/>
                  </a:cubicBezTo>
                  <a:cubicBezTo>
                    <a:pt x="2359619" y="594491"/>
                    <a:pt x="2343594" y="481820"/>
                    <a:pt x="2343587" y="481769"/>
                  </a:cubicBezTo>
                  <a:cubicBezTo>
                    <a:pt x="2335566" y="433469"/>
                    <a:pt x="2311509" y="352978"/>
                    <a:pt x="2311494" y="352929"/>
                  </a:cubicBezTo>
                  <a:cubicBezTo>
                    <a:pt x="2319516" y="312674"/>
                    <a:pt x="2255353" y="119474"/>
                    <a:pt x="2255332" y="119408"/>
                  </a:cubicBezTo>
                  <a:cubicBezTo>
                    <a:pt x="2279394" y="-25495"/>
                    <a:pt x="2351569" y="79085"/>
                    <a:pt x="2351610" y="79146"/>
                  </a:cubicBezTo>
                  <a:cubicBezTo>
                    <a:pt x="2343588" y="127455"/>
                    <a:pt x="2391715" y="288473"/>
                    <a:pt x="2391726" y="288510"/>
                  </a:cubicBezTo>
                  <a:cubicBezTo>
                    <a:pt x="2407765" y="320704"/>
                    <a:pt x="2415789" y="360944"/>
                    <a:pt x="2415795" y="360982"/>
                  </a:cubicBezTo>
                  <a:cubicBezTo>
                    <a:pt x="2423816" y="441486"/>
                    <a:pt x="2479953" y="546137"/>
                    <a:pt x="2479981" y="546189"/>
                  </a:cubicBezTo>
                  <a:cubicBezTo>
                    <a:pt x="2488001" y="554239"/>
                    <a:pt x="2512059" y="538146"/>
                    <a:pt x="2512074" y="538136"/>
                  </a:cubicBezTo>
                  <a:lnTo>
                    <a:pt x="2517590" y="540039"/>
                  </a:lnTo>
                  <a:cubicBezTo>
                    <a:pt x="2522855" y="522534"/>
                    <a:pt x="2478978" y="364001"/>
                    <a:pt x="2471959" y="328773"/>
                  </a:cubicBezTo>
                  <a:cubicBezTo>
                    <a:pt x="2463935" y="296562"/>
                    <a:pt x="2415796" y="191880"/>
                    <a:pt x="2447889" y="175775"/>
                  </a:cubicBezTo>
                  <a:cubicBezTo>
                    <a:pt x="2471958" y="151617"/>
                    <a:pt x="2544167" y="216037"/>
                    <a:pt x="2560213" y="312667"/>
                  </a:cubicBezTo>
                  <a:cubicBezTo>
                    <a:pt x="2576258" y="417336"/>
                    <a:pt x="2624387" y="586409"/>
                    <a:pt x="2624399" y="586450"/>
                  </a:cubicBezTo>
                  <a:cubicBezTo>
                    <a:pt x="2712654" y="723342"/>
                    <a:pt x="2640446" y="972969"/>
                    <a:pt x="2560213" y="1021283"/>
                  </a:cubicBezTo>
                  <a:cubicBezTo>
                    <a:pt x="2471985" y="1061534"/>
                    <a:pt x="2544123" y="1125926"/>
                    <a:pt x="2544168" y="1125966"/>
                  </a:cubicBezTo>
                  <a:cubicBezTo>
                    <a:pt x="2544168" y="1125984"/>
                    <a:pt x="2544432" y="1131262"/>
                    <a:pt x="2624274" y="2725919"/>
                  </a:cubicBezTo>
                  <a:lnTo>
                    <a:pt x="2634196" y="2794803"/>
                  </a:lnTo>
                  <a:lnTo>
                    <a:pt x="2571391" y="2774996"/>
                  </a:lnTo>
                  <a:lnTo>
                    <a:pt x="2571242" y="2775720"/>
                  </a:lnTo>
                  <a:cubicBezTo>
                    <a:pt x="1018517" y="2371613"/>
                    <a:pt x="1018517" y="2371613"/>
                    <a:pt x="1018517" y="2371613"/>
                  </a:cubicBezTo>
                  <a:cubicBezTo>
                    <a:pt x="1018476" y="2371542"/>
                    <a:pt x="970086" y="2287856"/>
                    <a:pt x="912758" y="2366058"/>
                  </a:cubicBezTo>
                  <a:cubicBezTo>
                    <a:pt x="849151" y="2434802"/>
                    <a:pt x="590061" y="2454791"/>
                    <a:pt x="473953" y="2340566"/>
                  </a:cubicBezTo>
                  <a:cubicBezTo>
                    <a:pt x="473876" y="2340525"/>
                    <a:pt x="318133" y="2259067"/>
                    <a:pt x="218918" y="2222097"/>
                  </a:cubicBezTo>
                  <a:cubicBezTo>
                    <a:pt x="127565" y="2186755"/>
                    <a:pt x="79158" y="2102964"/>
                    <a:pt x="107701" y="2084303"/>
                  </a:cubicBezTo>
                  <a:cubicBezTo>
                    <a:pt x="129990" y="2056153"/>
                    <a:pt x="222711" y="2124556"/>
                    <a:pt x="252618" y="2138954"/>
                  </a:cubicBezTo>
                  <a:cubicBezTo>
                    <a:pt x="290411" y="2154990"/>
                    <a:pt x="476114" y="2250879"/>
                    <a:pt x="449466" y="2220767"/>
                  </a:cubicBezTo>
                  <a:cubicBezTo>
                    <a:pt x="449493" y="2220742"/>
                    <a:pt x="470121" y="2200465"/>
                    <a:pt x="463871" y="2190980"/>
                  </a:cubicBezTo>
                  <a:cubicBezTo>
                    <a:pt x="463825" y="2190942"/>
                    <a:pt x="372762" y="2114716"/>
                    <a:pt x="295565" y="2090507"/>
                  </a:cubicBezTo>
                  <a:cubicBezTo>
                    <a:pt x="295518" y="2090486"/>
                    <a:pt x="257755" y="2074457"/>
                    <a:pt x="229495" y="2052216"/>
                  </a:cubicBezTo>
                  <a:cubicBezTo>
                    <a:pt x="229432" y="2052181"/>
                    <a:pt x="81573" y="1972362"/>
                    <a:pt x="32647" y="1970403"/>
                  </a:cubicBezTo>
                  <a:cubicBezTo>
                    <a:pt x="32584" y="1970337"/>
                    <a:pt x="-55130" y="1878435"/>
                    <a:pt x="91629" y="1884311"/>
                  </a:cubicBezTo>
                  <a:cubicBezTo>
                    <a:pt x="91675" y="1884337"/>
                    <a:pt x="267824" y="1986421"/>
                    <a:pt x="308872" y="1986745"/>
                  </a:cubicBezTo>
                  <a:cubicBezTo>
                    <a:pt x="308952" y="1986788"/>
                    <a:pt x="382852" y="2026681"/>
                    <a:pt x="428504" y="2044343"/>
                  </a:cubicBezTo>
                  <a:cubicBezTo>
                    <a:pt x="428561" y="2044363"/>
                    <a:pt x="535615" y="2082937"/>
                    <a:pt x="493475" y="2008659"/>
                  </a:cubicBezTo>
                  <a:cubicBezTo>
                    <a:pt x="493411" y="2008603"/>
                    <a:pt x="430615" y="1954646"/>
                    <a:pt x="336051" y="1935025"/>
                  </a:cubicBezTo>
                  <a:cubicBezTo>
                    <a:pt x="336010" y="1934994"/>
                    <a:pt x="293588" y="1901629"/>
                    <a:pt x="200648" y="1874156"/>
                  </a:cubicBezTo>
                  <a:cubicBezTo>
                    <a:pt x="113918" y="1856160"/>
                    <a:pt x="2170" y="1800198"/>
                    <a:pt x="2435" y="1759282"/>
                  </a:cubicBezTo>
                  <a:cubicBezTo>
                    <a:pt x="-6813" y="1724586"/>
                    <a:pt x="7591" y="1694799"/>
                    <a:pt x="92691" y="1720650"/>
                  </a:cubicBezTo>
                  <a:cubicBezTo>
                    <a:pt x="176161" y="1754357"/>
                    <a:pt x="196555" y="1774976"/>
                    <a:pt x="212323" y="1778248"/>
                  </a:cubicBezTo>
                  <a:cubicBezTo>
                    <a:pt x="235977" y="1783156"/>
                    <a:pt x="317816" y="1824719"/>
                    <a:pt x="363494" y="1842390"/>
                  </a:cubicBezTo>
                  <a:cubicBezTo>
                    <a:pt x="415426" y="1869553"/>
                    <a:pt x="571221" y="1951044"/>
                    <a:pt x="560342" y="1924204"/>
                  </a:cubicBezTo>
                  <a:cubicBezTo>
                    <a:pt x="560391" y="1924186"/>
                    <a:pt x="604614" y="1908798"/>
                    <a:pt x="529069" y="1876744"/>
                  </a:cubicBezTo>
                  <a:cubicBezTo>
                    <a:pt x="455114" y="1836817"/>
                    <a:pt x="411066" y="1811291"/>
                    <a:pt x="371644" y="1803111"/>
                  </a:cubicBezTo>
                  <a:cubicBezTo>
                    <a:pt x="332222" y="1794931"/>
                    <a:pt x="280290" y="1767769"/>
                    <a:pt x="258266" y="1755005"/>
                  </a:cubicBezTo>
                  <a:cubicBezTo>
                    <a:pt x="236242" y="1742241"/>
                    <a:pt x="200080" y="1718350"/>
                    <a:pt x="187570" y="1699365"/>
                  </a:cubicBezTo>
                  <a:cubicBezTo>
                    <a:pt x="167177" y="1678746"/>
                    <a:pt x="157927" y="1644050"/>
                    <a:pt x="157927" y="1644050"/>
                  </a:cubicBezTo>
                  <a:cubicBezTo>
                    <a:pt x="157948" y="1644029"/>
                    <a:pt x="189737" y="1609683"/>
                    <a:pt x="211755" y="1622443"/>
                  </a:cubicBezTo>
                  <a:cubicBezTo>
                    <a:pt x="233778" y="1635207"/>
                    <a:pt x="392834" y="1700984"/>
                    <a:pt x="476304" y="1734691"/>
                  </a:cubicBezTo>
                  <a:cubicBezTo>
                    <a:pt x="476382" y="1734743"/>
                    <a:pt x="620962" y="1830256"/>
                    <a:pt x="646239" y="1827308"/>
                  </a:cubicBezTo>
                  <a:cubicBezTo>
                    <a:pt x="646305" y="1827322"/>
                    <a:pt x="693533" y="1837099"/>
                    <a:pt x="676411" y="1800792"/>
                  </a:cubicBezTo>
                  <a:cubicBezTo>
                    <a:pt x="659279" y="1764461"/>
                    <a:pt x="626375" y="1724859"/>
                    <a:pt x="602722" y="1719950"/>
                  </a:cubicBezTo>
                  <a:cubicBezTo>
                    <a:pt x="586952" y="1716679"/>
                    <a:pt x="522512" y="1670532"/>
                    <a:pt x="525772" y="1654820"/>
                  </a:cubicBezTo>
                  <a:cubicBezTo>
                    <a:pt x="521147" y="1637472"/>
                    <a:pt x="511898" y="1602776"/>
                    <a:pt x="515158" y="1587065"/>
                  </a:cubicBezTo>
                  <a:cubicBezTo>
                    <a:pt x="518418" y="1571354"/>
                    <a:pt x="569250" y="1524542"/>
                    <a:pt x="611667" y="1557925"/>
                  </a:cubicBezTo>
                  <a:cubicBezTo>
                    <a:pt x="647830" y="1581816"/>
                    <a:pt x="682098" y="1654479"/>
                    <a:pt x="726145" y="1680006"/>
                  </a:cubicBezTo>
                  <a:cubicBezTo>
                    <a:pt x="760677" y="1711754"/>
                    <a:pt x="815339" y="1805036"/>
                    <a:pt x="868900" y="1824343"/>
                  </a:cubicBezTo>
                  <a:cubicBezTo>
                    <a:pt x="922463" y="1843651"/>
                    <a:pt x="1044559" y="2008283"/>
                    <a:pt x="1020375" y="2085206"/>
                  </a:cubicBezTo>
                  <a:cubicBezTo>
                    <a:pt x="1005705" y="2155908"/>
                    <a:pt x="1027728" y="2168673"/>
                    <a:pt x="1027728" y="2168673"/>
                  </a:cubicBezTo>
                  <a:cubicBezTo>
                    <a:pt x="1027856" y="2168700"/>
                    <a:pt x="1335231" y="2232474"/>
                    <a:pt x="1358880" y="2237381"/>
                  </a:cubicBezTo>
                  <a:cubicBezTo>
                    <a:pt x="1381876" y="2234700"/>
                    <a:pt x="1922646" y="2359785"/>
                    <a:pt x="2076166" y="2165092"/>
                  </a:cubicBezTo>
                  <a:lnTo>
                    <a:pt x="2054751" y="2140576"/>
                  </a:lnTo>
                  <a:cubicBezTo>
                    <a:pt x="2069786" y="2139760"/>
                    <a:pt x="2084016" y="2137273"/>
                    <a:pt x="2097155" y="2132152"/>
                  </a:cubicBezTo>
                  <a:cubicBezTo>
                    <a:pt x="2103881" y="2122197"/>
                    <a:pt x="2108160" y="2110761"/>
                    <a:pt x="2111397" y="2098530"/>
                  </a:cubicBezTo>
                  <a:lnTo>
                    <a:pt x="2127280" y="2119499"/>
                  </a:lnTo>
                  <a:cubicBezTo>
                    <a:pt x="2348896" y="2008502"/>
                    <a:pt x="2336292" y="1453924"/>
                    <a:pt x="2343587" y="1431960"/>
                  </a:cubicBezTo>
                  <a:cubicBezTo>
                    <a:pt x="2343586" y="1407803"/>
                    <a:pt x="2343587" y="1093766"/>
                    <a:pt x="2343587" y="1093756"/>
                  </a:cubicBezTo>
                  <a:cubicBezTo>
                    <a:pt x="2343575" y="1093722"/>
                    <a:pt x="2335513" y="1069599"/>
                    <a:pt x="2263354" y="1069599"/>
                  </a:cubicBezTo>
                  <a:cubicBezTo>
                    <a:pt x="2183122" y="1077652"/>
                    <a:pt x="2046727" y="924654"/>
                    <a:pt x="2038704" y="868287"/>
                  </a:cubicBezTo>
                  <a:cubicBezTo>
                    <a:pt x="2030681" y="811919"/>
                    <a:pt x="1950450" y="739447"/>
                    <a:pt x="1926379" y="699185"/>
                  </a:cubicBezTo>
                  <a:cubicBezTo>
                    <a:pt x="1910334" y="650870"/>
                    <a:pt x="1846147" y="602555"/>
                    <a:pt x="1830102" y="562293"/>
                  </a:cubicBezTo>
                  <a:cubicBezTo>
                    <a:pt x="1806032" y="513979"/>
                    <a:pt x="1862195" y="473716"/>
                    <a:pt x="1878240" y="473715"/>
                  </a:cubicBezTo>
                  <a:cubicBezTo>
                    <a:pt x="1894287" y="473716"/>
                    <a:pt x="1926380" y="489822"/>
                    <a:pt x="1942426" y="497873"/>
                  </a:cubicBezTo>
                  <a:cubicBezTo>
                    <a:pt x="1958473" y="497874"/>
                    <a:pt x="1990566" y="570346"/>
                    <a:pt x="1990566" y="586450"/>
                  </a:cubicBezTo>
                  <a:cubicBezTo>
                    <a:pt x="1990565" y="610608"/>
                    <a:pt x="2022659" y="650871"/>
                    <a:pt x="2054752" y="675027"/>
                  </a:cubicBezTo>
                  <a:cubicBezTo>
                    <a:pt x="2086830" y="699176"/>
                    <a:pt x="2086844" y="650912"/>
                    <a:pt x="2086844" y="650871"/>
                  </a:cubicBezTo>
                  <a:cubicBezTo>
                    <a:pt x="2094865" y="626717"/>
                    <a:pt x="2030704" y="465719"/>
                    <a:pt x="2030681" y="465664"/>
                  </a:cubicBezTo>
                  <a:cubicBezTo>
                    <a:pt x="2014634" y="377086"/>
                    <a:pt x="1982543" y="207985"/>
                    <a:pt x="1974520" y="183827"/>
                  </a:cubicBezTo>
                  <a:cubicBezTo>
                    <a:pt x="1966500" y="159683"/>
                    <a:pt x="2006572" y="135536"/>
                    <a:pt x="2006612" y="135513"/>
                  </a:cubicBezTo>
                  <a:cubicBezTo>
                    <a:pt x="2006643" y="135528"/>
                    <a:pt x="2038712" y="151629"/>
                    <a:pt x="2054751" y="175775"/>
                  </a:cubicBezTo>
                  <a:cubicBezTo>
                    <a:pt x="2070798" y="191880"/>
                    <a:pt x="2086844" y="232142"/>
                    <a:pt x="2094866" y="256300"/>
                  </a:cubicBezTo>
                  <a:cubicBezTo>
                    <a:pt x="2102890" y="280457"/>
                    <a:pt x="2118936" y="336824"/>
                    <a:pt x="2118937" y="377087"/>
                  </a:cubicBezTo>
                  <a:cubicBezTo>
                    <a:pt x="2118938" y="417348"/>
                    <a:pt x="2134984" y="465664"/>
                    <a:pt x="2159053" y="546189"/>
                  </a:cubicBezTo>
                  <a:cubicBezTo>
                    <a:pt x="2175093" y="626678"/>
                    <a:pt x="2199148" y="586485"/>
                    <a:pt x="2199169" y="586451"/>
                  </a:cubicBezTo>
                  <a:cubicBezTo>
                    <a:pt x="2223238" y="602555"/>
                    <a:pt x="2175099" y="433454"/>
                    <a:pt x="2159052" y="377086"/>
                  </a:cubicBezTo>
                  <a:cubicBezTo>
                    <a:pt x="2151029" y="328773"/>
                    <a:pt x="2126960" y="240195"/>
                    <a:pt x="2126961" y="216037"/>
                  </a:cubicBezTo>
                  <a:cubicBezTo>
                    <a:pt x="2126960" y="199933"/>
                    <a:pt x="2110913" y="175775"/>
                    <a:pt x="2094867" y="87197"/>
                  </a:cubicBezTo>
                  <a:cubicBezTo>
                    <a:pt x="2088850" y="20764"/>
                    <a:pt x="2105398" y="-373"/>
                    <a:pt x="2127587" y="4"/>
                  </a:cubicBezTo>
                  <a:close/>
                </a:path>
              </a:pathLst>
            </a:custGeom>
            <a:gradFill>
              <a:gsLst>
                <a:gs pos="96667">
                  <a:srgbClr val="CC0066"/>
                </a:gs>
                <a:gs pos="0">
                  <a:srgbClr val="FF000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06493" y="1494744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421465" y="1403598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93122" y="3638237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221109" y="5010072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420575" y="3638237"/>
              <a:ext cx="571008" cy="862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88922" y="1505233"/>
            <a:ext cx="2026380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11534" y="1390881"/>
            <a:ext cx="2026380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544" y="3636989"/>
            <a:ext cx="2026380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00192" y="3604695"/>
            <a:ext cx="2026380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10240" y="5367573"/>
            <a:ext cx="2026380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文字添加文字添加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373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94584" y="1294680"/>
            <a:ext cx="237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1879" y="4459114"/>
            <a:ext cx="237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793254" y="1484784"/>
            <a:ext cx="2905125" cy="2682875"/>
            <a:chOff x="397852" y="1174235"/>
            <a:chExt cx="2905994" cy="2683572"/>
          </a:xfrm>
        </p:grpSpPr>
        <p:sp>
          <p:nvSpPr>
            <p:cNvPr id="5" name="圆角矩形​​ 2"/>
            <p:cNvSpPr/>
            <p:nvPr/>
          </p:nvSpPr>
          <p:spPr>
            <a:xfrm rot="21283523">
              <a:off x="439139" y="2225433"/>
              <a:ext cx="2864707" cy="1632374"/>
            </a:xfrm>
            <a:prstGeom prst="roundRect">
              <a:avLst>
                <a:gd name="adj" fmla="val 10409"/>
              </a:avLst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  <a:gs pos="20000">
                  <a:schemeClr val="bg1">
                    <a:lumMod val="85000"/>
                  </a:schemeClr>
                </a:gs>
              </a:gsLst>
              <a:lin ang="5400000" scaled="0"/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6" name="直接连接符​​ 11"/>
            <p:cNvCxnSpPr>
              <a:endCxn id="8" idx="2"/>
            </p:cNvCxnSpPr>
            <p:nvPr/>
          </p:nvCxnSpPr>
          <p:spPr>
            <a:xfrm flipV="1">
              <a:off x="866304" y="1337790"/>
              <a:ext cx="1171925" cy="100673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​​ 13"/>
            <p:cNvCxnSpPr>
              <a:stCxn id="8" idx="6"/>
            </p:cNvCxnSpPr>
            <p:nvPr/>
          </p:nvCxnSpPr>
          <p:spPr>
            <a:xfrm>
              <a:off x="2363765" y="1337790"/>
              <a:ext cx="447809" cy="827302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​​ 4"/>
            <p:cNvSpPr/>
            <p:nvPr/>
          </p:nvSpPr>
          <p:spPr>
            <a:xfrm>
              <a:off x="2038230" y="1174235"/>
              <a:ext cx="325535" cy="32552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  <a:gs pos="20000">
                  <a:schemeClr val="bg1">
                    <a:lumMod val="85000"/>
                  </a:schemeClr>
                </a:gs>
              </a:gsLst>
              <a:lin ang="5400000" scaled="0"/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椭圆​​ 6"/>
            <p:cNvSpPr/>
            <p:nvPr/>
          </p:nvSpPr>
          <p:spPr>
            <a:xfrm>
              <a:off x="2106543" y="1243146"/>
              <a:ext cx="187779" cy="187779"/>
            </a:xfrm>
            <a:prstGeom prst="ellipse">
              <a:avLst/>
            </a:prstGeom>
            <a:gradFill flip="none" rotWithShape="1">
              <a:gsLst>
                <a:gs pos="46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同侧圆角矩形 9"/>
            <p:cNvSpPr/>
            <p:nvPr/>
          </p:nvSpPr>
          <p:spPr>
            <a:xfrm rot="21295192">
              <a:off x="397852" y="2236549"/>
              <a:ext cx="2853590" cy="792368"/>
            </a:xfrm>
            <a:prstGeom prst="round2SameRect">
              <a:avLst/>
            </a:prstGeom>
            <a:gradFill flip="none" rotWithShape="1">
              <a:gsLst>
                <a:gs pos="52000">
                  <a:schemeClr val="bg1"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8000">
                  <a:schemeClr val="bg1">
                    <a:lumMod val="96000"/>
                  </a:schemeClr>
                </a:gs>
              </a:gsLst>
              <a:lin ang="468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圆角矩形​​ 3"/>
            <p:cNvSpPr/>
            <p:nvPr/>
          </p:nvSpPr>
          <p:spPr>
            <a:xfrm rot="21283523">
              <a:off x="564589" y="2384224"/>
              <a:ext cx="2621747" cy="1346550"/>
            </a:xfrm>
            <a:prstGeom prst="roundRect">
              <a:avLst>
                <a:gd name="adj" fmla="val 7418"/>
              </a:avLst>
            </a:prstGeom>
            <a:solidFill>
              <a:srgbClr val="640000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​​ 8"/>
            <p:cNvSpPr/>
            <p:nvPr/>
          </p:nvSpPr>
          <p:spPr>
            <a:xfrm rot="21283523">
              <a:off x="811716" y="2344203"/>
              <a:ext cx="119226" cy="119226"/>
            </a:xfrm>
            <a:prstGeom prst="ellipse">
              <a:avLst/>
            </a:prstGeom>
            <a:gradFill flip="none" rotWithShape="1">
              <a:gsLst>
                <a:gs pos="46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椭圆​​ 9"/>
            <p:cNvSpPr/>
            <p:nvPr/>
          </p:nvSpPr>
          <p:spPr>
            <a:xfrm rot="21283523">
              <a:off x="2757052" y="2164609"/>
              <a:ext cx="119226" cy="119226"/>
            </a:xfrm>
            <a:prstGeom prst="ellipse">
              <a:avLst/>
            </a:prstGeom>
            <a:gradFill flip="none" rotWithShape="1">
              <a:gsLst>
                <a:gs pos="46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35"/>
          <p:cNvGrpSpPr>
            <a:grpSpLocks/>
          </p:cNvGrpSpPr>
          <p:nvPr/>
        </p:nvGrpSpPr>
        <p:grpSpPr bwMode="auto">
          <a:xfrm>
            <a:off x="4519091" y="2084859"/>
            <a:ext cx="3421062" cy="3159125"/>
            <a:chOff x="397852" y="1174235"/>
            <a:chExt cx="2905994" cy="2683572"/>
          </a:xfrm>
        </p:grpSpPr>
        <p:sp>
          <p:nvSpPr>
            <p:cNvPr id="15" name="圆角矩形​​ 40"/>
            <p:cNvSpPr/>
            <p:nvPr/>
          </p:nvSpPr>
          <p:spPr>
            <a:xfrm rot="21283523">
              <a:off x="438307" y="2226087"/>
              <a:ext cx="2865539" cy="1631720"/>
            </a:xfrm>
            <a:prstGeom prst="roundRect">
              <a:avLst>
                <a:gd name="adj" fmla="val 10409"/>
              </a:avLst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  <a:gs pos="20000">
                  <a:schemeClr val="bg1">
                    <a:lumMod val="85000"/>
                  </a:schemeClr>
                </a:gs>
              </a:gsLst>
              <a:lin ang="5400000" scaled="0"/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16" name="直接连接符​​ 41"/>
            <p:cNvCxnSpPr>
              <a:endCxn id="18" idx="2"/>
            </p:cNvCxnSpPr>
            <p:nvPr/>
          </p:nvCxnSpPr>
          <p:spPr>
            <a:xfrm flipV="1">
              <a:off x="865777" y="1337407"/>
              <a:ext cx="1171838" cy="100735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​​ 42"/>
            <p:cNvCxnSpPr>
              <a:stCxn id="18" idx="6"/>
            </p:cNvCxnSpPr>
            <p:nvPr/>
          </p:nvCxnSpPr>
          <p:spPr>
            <a:xfrm>
              <a:off x="2362600" y="1337407"/>
              <a:ext cx="449047" cy="827997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​​ 43"/>
            <p:cNvSpPr/>
            <p:nvPr/>
          </p:nvSpPr>
          <p:spPr>
            <a:xfrm>
              <a:off x="2037615" y="1174235"/>
              <a:ext cx="324985" cy="32499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  <a:gs pos="20000">
                  <a:schemeClr val="bg1">
                    <a:lumMod val="85000"/>
                  </a:schemeClr>
                </a:gs>
              </a:gsLst>
              <a:lin ang="5400000" scaled="0"/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椭圆​​ 44"/>
            <p:cNvSpPr/>
            <p:nvPr/>
          </p:nvSpPr>
          <p:spPr>
            <a:xfrm>
              <a:off x="2106543" y="1243146"/>
              <a:ext cx="187779" cy="187779"/>
            </a:xfrm>
            <a:prstGeom prst="ellipse">
              <a:avLst/>
            </a:prstGeom>
            <a:gradFill flip="none" rotWithShape="1">
              <a:gsLst>
                <a:gs pos="46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同侧圆角矩形 19"/>
            <p:cNvSpPr/>
            <p:nvPr/>
          </p:nvSpPr>
          <p:spPr>
            <a:xfrm rot="21295192">
              <a:off x="397852" y="2236876"/>
              <a:ext cx="2853403" cy="792935"/>
            </a:xfrm>
            <a:prstGeom prst="round2SameRect">
              <a:avLst/>
            </a:prstGeom>
            <a:gradFill flip="none" rotWithShape="1">
              <a:gsLst>
                <a:gs pos="52000">
                  <a:schemeClr val="bg1"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48000">
                  <a:schemeClr val="bg1">
                    <a:lumMod val="96000"/>
                  </a:schemeClr>
                </a:gs>
              </a:gsLst>
              <a:lin ang="468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圆角矩形​​ 46"/>
            <p:cNvSpPr/>
            <p:nvPr/>
          </p:nvSpPr>
          <p:spPr>
            <a:xfrm rot="21283523">
              <a:off x="565065" y="2385214"/>
              <a:ext cx="2621463" cy="1345832"/>
            </a:xfrm>
            <a:prstGeom prst="roundRect">
              <a:avLst>
                <a:gd name="adj" fmla="val 7418"/>
              </a:avLst>
            </a:prstGeom>
            <a:solidFill>
              <a:srgbClr val="FF6600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椭圆​​ 47"/>
            <p:cNvSpPr/>
            <p:nvPr/>
          </p:nvSpPr>
          <p:spPr>
            <a:xfrm rot="21283523">
              <a:off x="811716" y="2344203"/>
              <a:ext cx="119226" cy="119226"/>
            </a:xfrm>
            <a:prstGeom prst="ellipse">
              <a:avLst/>
            </a:prstGeom>
            <a:gradFill flip="none" rotWithShape="1">
              <a:gsLst>
                <a:gs pos="46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椭圆​​ 48"/>
            <p:cNvSpPr/>
            <p:nvPr/>
          </p:nvSpPr>
          <p:spPr>
            <a:xfrm rot="21283523">
              <a:off x="2757052" y="2164609"/>
              <a:ext cx="119226" cy="119226"/>
            </a:xfrm>
            <a:prstGeom prst="ellipse">
              <a:avLst/>
            </a:prstGeom>
            <a:gradFill flip="none" rotWithShape="1">
              <a:gsLst>
                <a:gs pos="46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703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57640" y="2527092"/>
            <a:ext cx="2939081" cy="2938423"/>
            <a:chOff x="3357640" y="2527092"/>
            <a:chExt cx="2939081" cy="2938423"/>
          </a:xfrm>
        </p:grpSpPr>
        <p:sp>
          <p:nvSpPr>
            <p:cNvPr id="2" name="Freeform 4"/>
            <p:cNvSpPr>
              <a:spLocks/>
            </p:cNvSpPr>
            <p:nvPr/>
          </p:nvSpPr>
          <p:spPr bwMode="auto">
            <a:xfrm>
              <a:off x="3357640" y="2527092"/>
              <a:ext cx="2939081" cy="2938423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gradFill>
              <a:gsLst>
                <a:gs pos="33000">
                  <a:srgbClr val="C00000"/>
                </a:gs>
                <a:gs pos="100000">
                  <a:srgbClr val="36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3" name="Oval 5"/>
            <p:cNvSpPr>
              <a:spLocks noChangeArrowheads="1"/>
            </p:cNvSpPr>
            <p:nvPr/>
          </p:nvSpPr>
          <p:spPr bwMode="auto">
            <a:xfrm>
              <a:off x="3811643" y="2975023"/>
              <a:ext cx="2037046" cy="2042562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54603" y="1849224"/>
            <a:ext cx="1663687" cy="1663315"/>
            <a:chOff x="5754603" y="1849224"/>
            <a:chExt cx="1663687" cy="1663315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5754603" y="1849224"/>
              <a:ext cx="1663687" cy="16633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gradFill>
              <a:gsLst>
                <a:gs pos="33000">
                  <a:srgbClr val="FF6600"/>
                </a:gs>
                <a:gs pos="100000">
                  <a:srgbClr val="CC0066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6084653" y="2182186"/>
              <a:ext cx="1003588" cy="997392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32541" y="1876100"/>
            <a:ext cx="2320798" cy="2326252"/>
            <a:chOff x="1332541" y="1876100"/>
            <a:chExt cx="2320798" cy="2326252"/>
          </a:xfrm>
        </p:grpSpPr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332541" y="1876100"/>
              <a:ext cx="2320798" cy="2326252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gradFill>
              <a:gsLst>
                <a:gs pos="33000">
                  <a:srgbClr val="FFC000"/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1720834" y="2267293"/>
              <a:ext cx="1541225" cy="1540881"/>
            </a:xfrm>
            <a:prstGeom prst="ellipse">
              <a:avLst/>
            </a:prstGeom>
            <a:solidFill>
              <a:srgbClr val="FFFFFF"/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TextBox 53"/>
          <p:cNvSpPr txBox="1">
            <a:spLocks noChangeArrowheads="1"/>
          </p:cNvSpPr>
          <p:nvPr/>
        </p:nvSpPr>
        <p:spPr bwMode="auto">
          <a:xfrm>
            <a:off x="1526761" y="1498239"/>
            <a:ext cx="1932357" cy="30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TextBox 53"/>
          <p:cNvSpPr txBox="1">
            <a:spLocks noChangeArrowheads="1"/>
          </p:cNvSpPr>
          <p:nvPr/>
        </p:nvSpPr>
        <p:spPr bwMode="auto">
          <a:xfrm>
            <a:off x="3789896" y="2091800"/>
            <a:ext cx="1932357" cy="30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TextBox 53"/>
          <p:cNvSpPr txBox="1">
            <a:spLocks noChangeArrowheads="1"/>
          </p:cNvSpPr>
          <p:nvPr/>
        </p:nvSpPr>
        <p:spPr bwMode="auto">
          <a:xfrm>
            <a:off x="5754603" y="1322746"/>
            <a:ext cx="1932357" cy="30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142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8"/>
          <p:cNvSpPr>
            <a:spLocks noChangeArrowheads="1"/>
          </p:cNvSpPr>
          <p:nvPr/>
        </p:nvSpPr>
        <p:spPr bwMode="auto">
          <a:xfrm>
            <a:off x="5562600" y="4520357"/>
            <a:ext cx="61277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Calibri" pitchFamily="34" charset="0"/>
              </a:rPr>
              <a:t>素材风暴：</a:t>
            </a:r>
            <a:r>
              <a:rPr lang="en-US" altLang="zh-CN" sz="100" dirty="0">
                <a:solidFill>
                  <a:schemeClr val="bg1"/>
                </a:solidFill>
                <a:latin typeface="Calibri" pitchFamily="34" charset="0"/>
              </a:rPr>
              <a:t>http://www.sucaifengbao.com/</a:t>
            </a:r>
          </a:p>
          <a:p>
            <a:r>
              <a:rPr lang="en-US" altLang="zh-CN" sz="100" dirty="0">
                <a:solidFill>
                  <a:schemeClr val="bg1"/>
                </a:solidFill>
                <a:latin typeface="Calibri" pitchFamily="34" charset="0"/>
              </a:rPr>
              <a:t>PSD</a:t>
            </a:r>
            <a:r>
              <a:rPr lang="zh-CN" altLang="en-US" sz="100" dirty="0">
                <a:solidFill>
                  <a:schemeClr val="bg1"/>
                </a:solidFill>
                <a:latin typeface="Calibri" pitchFamily="34" charset="0"/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http://www.sucaifengbao.com/html/psd/</a:t>
            </a:r>
          </a:p>
          <a:p>
            <a:r>
              <a:rPr lang="zh-CN" altLang="en-US" sz="100" dirty="0">
                <a:solidFill>
                  <a:schemeClr val="bg1"/>
                </a:solidFill>
                <a:latin typeface="Verdana" pitchFamily="34" charset="0"/>
              </a:rPr>
              <a:t>矢量素材：</a:t>
            </a:r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http://www.sucaifengbao.com/html/vector/</a:t>
            </a:r>
          </a:p>
          <a:p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Verdana" pitchFamily="34" charset="0"/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http://ppt.sucaifengbao.com/</a:t>
            </a:r>
          </a:p>
          <a:p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AE</a:t>
            </a:r>
            <a:r>
              <a:rPr lang="zh-CN" altLang="en-US" sz="100" dirty="0">
                <a:solidFill>
                  <a:schemeClr val="bg1"/>
                </a:solidFill>
                <a:latin typeface="Verdana" pitchFamily="34" charset="0"/>
              </a:rPr>
              <a:t>视频：</a:t>
            </a:r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http://ae.sucaifengbao.com/</a:t>
            </a:r>
          </a:p>
          <a:p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Flash</a:t>
            </a:r>
            <a:r>
              <a:rPr lang="zh-CN" altLang="en-US" sz="100" dirty="0">
                <a:solidFill>
                  <a:schemeClr val="bg1"/>
                </a:solidFill>
                <a:latin typeface="Verdana" pitchFamily="34" charset="0"/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http://www.sucaifengbao.com/html/flash/</a:t>
            </a:r>
          </a:p>
          <a:p>
            <a:r>
              <a:rPr lang="zh-CN" altLang="en-US" sz="100" dirty="0">
                <a:solidFill>
                  <a:schemeClr val="bg1"/>
                </a:solidFill>
                <a:latin typeface="Verdana" pitchFamily="34" charset="0"/>
              </a:rPr>
              <a:t>图片素材：</a:t>
            </a:r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http://www.sucaifengbao.com/html/photo/</a:t>
            </a:r>
          </a:p>
          <a:p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PS</a:t>
            </a:r>
            <a:r>
              <a:rPr lang="zh-CN" altLang="en-US" sz="100" dirty="0">
                <a:solidFill>
                  <a:schemeClr val="bg1"/>
                </a:solidFill>
                <a:latin typeface="Verdana" pitchFamily="34" charset="0"/>
              </a:rPr>
              <a:t>插件：</a:t>
            </a:r>
            <a:r>
              <a:rPr lang="en-US" altLang="zh-CN" sz="100" dirty="0">
                <a:solidFill>
                  <a:schemeClr val="bg1"/>
                </a:solidFill>
                <a:latin typeface="Verdana" pitchFamily="34" charset="0"/>
              </a:rPr>
              <a:t>http://www.sucaifengbao.com/html/pschajian/</a:t>
            </a:r>
          </a:p>
          <a:p>
            <a:endParaRPr lang="zh-CN" altLang="en-US" sz="100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00" dirty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zh-CN" altLang="en-US" sz="100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869901" y="1201316"/>
            <a:ext cx="6086475" cy="606425"/>
            <a:chOff x="1509713" y="1773238"/>
            <a:chExt cx="6086475" cy="606425"/>
          </a:xfrm>
        </p:grpSpPr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1509713" y="2193925"/>
              <a:ext cx="6086475" cy="185738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AutoShape 6"/>
            <p:cNvSpPr>
              <a:spLocks noChangeArrowheads="1"/>
            </p:cNvSpPr>
            <p:nvPr/>
          </p:nvSpPr>
          <p:spPr bwMode="auto">
            <a:xfrm>
              <a:off x="1547813" y="1773238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cmpd="sng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800225" y="1916113"/>
              <a:ext cx="1206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0" normalizeH="0" baseline="0" noProof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3600" b="1" i="0" u="none" strike="noStrike" kern="1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AutoShape 25"/>
            <p:cNvSpPr>
              <a:spLocks noChangeArrowheads="1"/>
            </p:cNvSpPr>
            <p:nvPr/>
          </p:nvSpPr>
          <p:spPr bwMode="auto">
            <a:xfrm>
              <a:off x="1620838" y="1790700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44000" anchor="ctr"/>
            <a:lstStyle/>
            <a:p>
              <a:pPr lvl="1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单击添加目录内容</a:t>
              </a:r>
              <a:r>
                <a:rPr lang="en-US" dirty="0"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69901" y="1993478"/>
            <a:ext cx="6086475" cy="606425"/>
            <a:chOff x="1509713" y="2565400"/>
            <a:chExt cx="6086475" cy="606425"/>
          </a:xfrm>
        </p:grpSpPr>
        <p:sp>
          <p:nvSpPr>
            <p:cNvPr id="36" name="Rectangle 32"/>
            <p:cNvSpPr>
              <a:spLocks noChangeArrowheads="1"/>
            </p:cNvSpPr>
            <p:nvPr/>
          </p:nvSpPr>
          <p:spPr bwMode="auto">
            <a:xfrm>
              <a:off x="1509713" y="2986088"/>
              <a:ext cx="6086475" cy="18573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AutoShape 9"/>
            <p:cNvSpPr>
              <a:spLocks noChangeArrowheads="1"/>
            </p:cNvSpPr>
            <p:nvPr/>
          </p:nvSpPr>
          <p:spPr bwMode="auto">
            <a:xfrm>
              <a:off x="1547813" y="2565400"/>
              <a:ext cx="6048375" cy="533400"/>
            </a:xfrm>
            <a:prstGeom prst="roundRect">
              <a:avLst>
                <a:gd name="adj" fmla="val 16667"/>
              </a:avLst>
            </a:prstGeom>
            <a:solidFill>
              <a:srgbClr val="99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AutoShape 19"/>
            <p:cNvSpPr>
              <a:spLocks noChangeArrowheads="1"/>
            </p:cNvSpPr>
            <p:nvPr/>
          </p:nvSpPr>
          <p:spPr bwMode="auto">
            <a:xfrm>
              <a:off x="4356100" y="2708275"/>
              <a:ext cx="431800" cy="215900"/>
            </a:xfrm>
            <a:prstGeom prst="leftArrow">
              <a:avLst>
                <a:gd name="adj1" fmla="val 50278"/>
                <a:gd name="adj2" fmla="val 72731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797050" y="2681288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0" cap="none" spc="0" normalizeH="0" baseline="0" noProof="0" smtClean="0">
                  <a:ln w="3175" cmpd="sng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3600" b="0" i="0" u="none" strike="noStrike" kern="10" cap="none" spc="0" normalizeH="0" baseline="0" noProof="0" smtClean="0">
                <a:ln w="3175" cmpd="sng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AutoShape 26"/>
            <p:cNvSpPr>
              <a:spLocks noChangeArrowheads="1"/>
            </p:cNvSpPr>
            <p:nvPr/>
          </p:nvSpPr>
          <p:spPr bwMode="auto">
            <a:xfrm>
              <a:off x="1620838" y="2565400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44000" anchor="ctr"/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     单击添加目录内容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69901" y="2785641"/>
            <a:ext cx="6086475" cy="606425"/>
            <a:chOff x="1509713" y="3357563"/>
            <a:chExt cx="6086475" cy="606425"/>
          </a:xfrm>
        </p:grpSpPr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509713" y="3778250"/>
              <a:ext cx="6086475" cy="185738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AutoShape 12"/>
            <p:cNvSpPr>
              <a:spLocks noChangeArrowheads="1"/>
            </p:cNvSpPr>
            <p:nvPr/>
          </p:nvSpPr>
          <p:spPr bwMode="auto">
            <a:xfrm>
              <a:off x="1547813" y="3357563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cmpd="sng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774825" y="3490913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0" normalizeH="0" baseline="0" noProof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3600" b="1" i="0" u="none" strike="noStrike" kern="1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AutoShape 27"/>
            <p:cNvSpPr>
              <a:spLocks noChangeArrowheads="1"/>
            </p:cNvSpPr>
            <p:nvPr/>
          </p:nvSpPr>
          <p:spPr bwMode="auto">
            <a:xfrm>
              <a:off x="1625723" y="3365500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vl="1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单击添加目录内容</a:t>
              </a:r>
              <a:r>
                <a:rPr lang="en-US" dirty="0"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869901" y="3577803"/>
            <a:ext cx="6086475" cy="606425"/>
            <a:chOff x="1509713" y="4149725"/>
            <a:chExt cx="6086475" cy="606425"/>
          </a:xfrm>
        </p:grpSpPr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1509713" y="4570413"/>
              <a:ext cx="6086475" cy="18573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AutoShape 15"/>
            <p:cNvSpPr>
              <a:spLocks noChangeArrowheads="1"/>
            </p:cNvSpPr>
            <p:nvPr/>
          </p:nvSpPr>
          <p:spPr bwMode="auto">
            <a:xfrm>
              <a:off x="1547813" y="4149725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cmpd="sng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755775" y="4291013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0" normalizeH="0" baseline="0" noProof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sz="3600" b="1" i="0" u="none" strike="noStrike" kern="1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AutoShape 28"/>
            <p:cNvSpPr>
              <a:spLocks noChangeArrowheads="1"/>
            </p:cNvSpPr>
            <p:nvPr/>
          </p:nvSpPr>
          <p:spPr bwMode="auto">
            <a:xfrm>
              <a:off x="1654175" y="4165600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44000" anchor="ctr"/>
            <a:lstStyle/>
            <a:p>
              <a:pPr lvl="1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单击添加目录内容</a:t>
              </a:r>
              <a:r>
                <a:rPr lang="en-US" dirty="0"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69901" y="4360868"/>
            <a:ext cx="6086475" cy="617110"/>
            <a:chOff x="1509713" y="4932790"/>
            <a:chExt cx="6086475" cy="617110"/>
          </a:xfrm>
        </p:grpSpPr>
        <p:sp>
          <p:nvSpPr>
            <p:cNvPr id="52" name="Rectangle 30"/>
            <p:cNvSpPr>
              <a:spLocks noChangeArrowheads="1"/>
            </p:cNvSpPr>
            <p:nvPr/>
          </p:nvSpPr>
          <p:spPr bwMode="auto">
            <a:xfrm>
              <a:off x="1509713" y="5364163"/>
              <a:ext cx="6086475" cy="18573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AutoShape 18"/>
            <p:cNvSpPr>
              <a:spLocks noChangeArrowheads="1"/>
            </p:cNvSpPr>
            <p:nvPr/>
          </p:nvSpPr>
          <p:spPr bwMode="auto">
            <a:xfrm>
              <a:off x="1547813" y="4941888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cmpd="sng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755775" y="5091113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0" normalizeH="0" baseline="0" noProof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5</a:t>
              </a:r>
              <a:endParaRPr kumimoji="0" lang="zh-CN" altLang="en-US" sz="3600" b="1" i="0" u="none" strike="noStrike" kern="1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AutoShape 29"/>
            <p:cNvSpPr>
              <a:spLocks noChangeArrowheads="1"/>
            </p:cNvSpPr>
            <p:nvPr/>
          </p:nvSpPr>
          <p:spPr bwMode="auto">
            <a:xfrm>
              <a:off x="1654175" y="4932790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44000" anchor="ctr"/>
            <a:lstStyle/>
            <a:p>
              <a:pPr lvl="1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单击添加目录内容</a:t>
              </a:r>
              <a:r>
                <a:rPr lang="en-US" dirty="0">
                  <a:latin typeface="微软雅黑" pitchFamily="34" charset="-122"/>
                  <a:ea typeface="微软雅黑" pitchFamily="34" charset="-122"/>
                </a:rPr>
                <a:t>5</a:t>
              </a: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83716" y="1218778"/>
            <a:ext cx="800219" cy="2430869"/>
          </a:xfrm>
          <a:prstGeom prst="rect">
            <a:avLst/>
          </a:prstGeom>
          <a:noFill/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目录页</a:t>
            </a:r>
          </a:p>
        </p:txBody>
      </p:sp>
    </p:spTree>
    <p:extLst>
      <p:ext uri="{BB962C8B-B14F-4D97-AF65-F5344CB8AC3E}">
        <p14:creationId xmlns:p14="http://schemas.microsoft.com/office/powerpoint/2010/main" val="132646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92550" y="2095499"/>
            <a:ext cx="5029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endParaRPr lang="en-US" altLang="zh-CN" sz="5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THANK </a:t>
            </a:r>
            <a:r>
              <a:rPr lang="en-US" altLang="zh-CN" sz="4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YOU</a:t>
            </a:r>
            <a:endParaRPr lang="zh-CN" altLang="en-US" sz="4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130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377225"/>
            <a:ext cx="8640960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加微信好友就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：免费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赠送给您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页的上千个图标和小人素材，非常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实用！！！ 更有后期不断免费赠送的资料发给您哈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和小人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预览图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:http://pan.baidu.com/s/1geKrrAb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-22820"/>
            <a:ext cx="9144000" cy="1600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650723"/>
            <a:ext cx="9144000" cy="507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E:\淘宝店铺装修\哎呀小小草\加微信的图\加微信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91134"/>
            <a:ext cx="5832648" cy="3957559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72200" y="2057411"/>
            <a:ext cx="2520280" cy="2677656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注：本微信号不是客服号，是给亲发福利的哈。</a:t>
            </a:r>
            <a:endParaRPr lang="en-US" altLang="zh-CN" sz="1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有售前或售后问题，请移步淘宝店铺直接联系淘宝客服</a:t>
            </a:r>
            <a:endParaRPr lang="en-US" altLang="zh-CN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淘宝地址：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https://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800sucai.taobao.com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店铺旺旺：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0"/>
            <a:ext cx="9158776" cy="572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350974" y="5379199"/>
            <a:ext cx="2057404" cy="311252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78923" y="2360240"/>
            <a:ext cx="1893624" cy="3174585"/>
            <a:chOff x="3546995" y="2016281"/>
            <a:chExt cx="1616382" cy="2709799"/>
          </a:xfrm>
        </p:grpSpPr>
        <p:sp>
          <p:nvSpPr>
            <p:cNvPr id="4" name="Freeform 33"/>
            <p:cNvSpPr>
              <a:spLocks/>
            </p:cNvSpPr>
            <p:nvPr/>
          </p:nvSpPr>
          <p:spPr bwMode="auto">
            <a:xfrm>
              <a:off x="3546995" y="2016281"/>
              <a:ext cx="1616382" cy="2028724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3"/>
            <p:cNvSpPr>
              <a:spLocks/>
            </p:cNvSpPr>
            <p:nvPr/>
          </p:nvSpPr>
          <p:spPr bwMode="auto">
            <a:xfrm>
              <a:off x="3587885" y="2067602"/>
              <a:ext cx="1534601" cy="1926082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999883" y="4025097"/>
              <a:ext cx="716912" cy="700983"/>
              <a:chOff x="3759201" y="3508375"/>
              <a:chExt cx="828024" cy="809626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3764900" y="3508375"/>
                <a:ext cx="822325" cy="757238"/>
              </a:xfrm>
              <a:custGeom>
                <a:avLst/>
                <a:gdLst>
                  <a:gd name="T0" fmla="*/ 216 w 220"/>
                  <a:gd name="T1" fmla="*/ 0 h 202"/>
                  <a:gd name="T2" fmla="*/ 213 w 220"/>
                  <a:gd name="T3" fmla="*/ 3 h 202"/>
                  <a:gd name="T4" fmla="*/ 213 w 220"/>
                  <a:gd name="T5" fmla="*/ 14 h 202"/>
                  <a:gd name="T6" fmla="*/ 211 w 220"/>
                  <a:gd name="T7" fmla="*/ 16 h 202"/>
                  <a:gd name="T8" fmla="*/ 218 w 220"/>
                  <a:gd name="T9" fmla="*/ 24 h 202"/>
                  <a:gd name="T10" fmla="*/ 217 w 220"/>
                  <a:gd name="T11" fmla="*/ 35 h 202"/>
                  <a:gd name="T12" fmla="*/ 210 w 220"/>
                  <a:gd name="T13" fmla="*/ 42 h 202"/>
                  <a:gd name="T14" fmla="*/ 209 w 220"/>
                  <a:gd name="T15" fmla="*/ 48 h 202"/>
                  <a:gd name="T16" fmla="*/ 217 w 220"/>
                  <a:gd name="T17" fmla="*/ 55 h 202"/>
                  <a:gd name="T18" fmla="*/ 216 w 220"/>
                  <a:gd name="T19" fmla="*/ 66 h 202"/>
                  <a:gd name="T20" fmla="*/ 210 w 220"/>
                  <a:gd name="T21" fmla="*/ 71 h 202"/>
                  <a:gd name="T22" fmla="*/ 210 w 220"/>
                  <a:gd name="T23" fmla="*/ 80 h 202"/>
                  <a:gd name="T24" fmla="*/ 218 w 220"/>
                  <a:gd name="T25" fmla="*/ 89 h 202"/>
                  <a:gd name="T26" fmla="*/ 214 w 220"/>
                  <a:gd name="T27" fmla="*/ 97 h 202"/>
                  <a:gd name="T28" fmla="*/ 209 w 220"/>
                  <a:gd name="T29" fmla="*/ 102 h 202"/>
                  <a:gd name="T30" fmla="*/ 210 w 220"/>
                  <a:gd name="T31" fmla="*/ 108 h 202"/>
                  <a:gd name="T32" fmla="*/ 217 w 220"/>
                  <a:gd name="T33" fmla="*/ 116 h 202"/>
                  <a:gd name="T34" fmla="*/ 215 w 220"/>
                  <a:gd name="T35" fmla="*/ 125 h 202"/>
                  <a:gd name="T36" fmla="*/ 209 w 220"/>
                  <a:gd name="T37" fmla="*/ 131 h 202"/>
                  <a:gd name="T38" fmla="*/ 209 w 220"/>
                  <a:gd name="T39" fmla="*/ 138 h 202"/>
                  <a:gd name="T40" fmla="*/ 214 w 220"/>
                  <a:gd name="T41" fmla="*/ 145 h 202"/>
                  <a:gd name="T42" fmla="*/ 206 w 220"/>
                  <a:gd name="T43" fmla="*/ 161 h 202"/>
                  <a:gd name="T44" fmla="*/ 159 w 220"/>
                  <a:gd name="T45" fmla="*/ 202 h 202"/>
                  <a:gd name="T46" fmla="*/ 61 w 220"/>
                  <a:gd name="T47" fmla="*/ 202 h 202"/>
                  <a:gd name="T48" fmla="*/ 13 w 220"/>
                  <a:gd name="T49" fmla="*/ 161 h 202"/>
                  <a:gd name="T50" fmla="*/ 12 w 220"/>
                  <a:gd name="T51" fmla="*/ 152 h 202"/>
                  <a:gd name="T52" fmla="*/ 9 w 220"/>
                  <a:gd name="T53" fmla="*/ 142 h 202"/>
                  <a:gd name="T54" fmla="*/ 2 w 220"/>
                  <a:gd name="T55" fmla="*/ 135 h 202"/>
                  <a:gd name="T56" fmla="*/ 5 w 220"/>
                  <a:gd name="T57" fmla="*/ 126 h 202"/>
                  <a:gd name="T58" fmla="*/ 8 w 220"/>
                  <a:gd name="T59" fmla="*/ 119 h 202"/>
                  <a:gd name="T60" fmla="*/ 4 w 220"/>
                  <a:gd name="T61" fmla="*/ 108 h 202"/>
                  <a:gd name="T62" fmla="*/ 3 w 220"/>
                  <a:gd name="T63" fmla="*/ 97 h 202"/>
                  <a:gd name="T64" fmla="*/ 8 w 220"/>
                  <a:gd name="T65" fmla="*/ 91 h 202"/>
                  <a:gd name="T66" fmla="*/ 8 w 220"/>
                  <a:gd name="T67" fmla="*/ 85 h 202"/>
                  <a:gd name="T68" fmla="*/ 2 w 220"/>
                  <a:gd name="T69" fmla="*/ 76 h 202"/>
                  <a:gd name="T70" fmla="*/ 5 w 220"/>
                  <a:gd name="T71" fmla="*/ 66 h 202"/>
                  <a:gd name="T72" fmla="*/ 9 w 220"/>
                  <a:gd name="T73" fmla="*/ 61 h 202"/>
                  <a:gd name="T74" fmla="*/ 8 w 220"/>
                  <a:gd name="T75" fmla="*/ 54 h 202"/>
                  <a:gd name="T76" fmla="*/ 2 w 220"/>
                  <a:gd name="T77" fmla="*/ 44 h 202"/>
                  <a:gd name="T78" fmla="*/ 2 w 220"/>
                  <a:gd name="T79" fmla="*/ 16 h 202"/>
                  <a:gd name="T80" fmla="*/ 2 w 220"/>
                  <a:gd name="T81" fmla="*/ 11 h 202"/>
                  <a:gd name="T82" fmla="*/ 2 w 220"/>
                  <a:gd name="T83" fmla="*/ 1 h 202"/>
                  <a:gd name="T84" fmla="*/ 0 w 220"/>
                  <a:gd name="T85" fmla="*/ 0 h 202"/>
                  <a:gd name="T86" fmla="*/ 216 w 220"/>
                  <a:gd name="T8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0" h="202">
                    <a:moveTo>
                      <a:pt x="216" y="0"/>
                    </a:move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1" y="16"/>
                      <a:pt x="211" y="16"/>
                      <a:pt x="211" y="16"/>
                    </a:cubicBezTo>
                    <a:cubicBezTo>
                      <a:pt x="211" y="16"/>
                      <a:pt x="216" y="20"/>
                      <a:pt x="218" y="24"/>
                    </a:cubicBezTo>
                    <a:cubicBezTo>
                      <a:pt x="220" y="28"/>
                      <a:pt x="220" y="33"/>
                      <a:pt x="217" y="35"/>
                    </a:cubicBezTo>
                    <a:cubicBezTo>
                      <a:pt x="214" y="38"/>
                      <a:pt x="210" y="39"/>
                      <a:pt x="210" y="42"/>
                    </a:cubicBezTo>
                    <a:cubicBezTo>
                      <a:pt x="210" y="44"/>
                      <a:pt x="209" y="48"/>
                      <a:pt x="209" y="48"/>
                    </a:cubicBezTo>
                    <a:cubicBezTo>
                      <a:pt x="209" y="48"/>
                      <a:pt x="216" y="51"/>
                      <a:pt x="217" y="55"/>
                    </a:cubicBezTo>
                    <a:cubicBezTo>
                      <a:pt x="219" y="60"/>
                      <a:pt x="218" y="64"/>
                      <a:pt x="216" y="66"/>
                    </a:cubicBezTo>
                    <a:cubicBezTo>
                      <a:pt x="213" y="67"/>
                      <a:pt x="210" y="71"/>
                      <a:pt x="210" y="71"/>
                    </a:cubicBezTo>
                    <a:cubicBezTo>
                      <a:pt x="210" y="80"/>
                      <a:pt x="210" y="80"/>
                      <a:pt x="210" y="80"/>
                    </a:cubicBezTo>
                    <a:cubicBezTo>
                      <a:pt x="210" y="80"/>
                      <a:pt x="218" y="85"/>
                      <a:pt x="218" y="89"/>
                    </a:cubicBezTo>
                    <a:cubicBezTo>
                      <a:pt x="218" y="94"/>
                      <a:pt x="214" y="97"/>
                      <a:pt x="214" y="97"/>
                    </a:cubicBezTo>
                    <a:cubicBezTo>
                      <a:pt x="209" y="102"/>
                      <a:pt x="209" y="102"/>
                      <a:pt x="209" y="102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10" y="108"/>
                      <a:pt x="216" y="112"/>
                      <a:pt x="217" y="116"/>
                    </a:cubicBezTo>
                    <a:cubicBezTo>
                      <a:pt x="218" y="120"/>
                      <a:pt x="217" y="123"/>
                      <a:pt x="215" y="125"/>
                    </a:cubicBezTo>
                    <a:cubicBezTo>
                      <a:pt x="213" y="127"/>
                      <a:pt x="209" y="131"/>
                      <a:pt x="209" y="131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9" y="138"/>
                      <a:pt x="213" y="141"/>
                      <a:pt x="214" y="145"/>
                    </a:cubicBezTo>
                    <a:cubicBezTo>
                      <a:pt x="214" y="148"/>
                      <a:pt x="209" y="158"/>
                      <a:pt x="206" y="161"/>
                    </a:cubicBezTo>
                    <a:cubicBezTo>
                      <a:pt x="203" y="163"/>
                      <a:pt x="159" y="202"/>
                      <a:pt x="159" y="202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1"/>
                      <a:pt x="12" y="155"/>
                      <a:pt x="12" y="152"/>
                    </a:cubicBezTo>
                    <a:cubicBezTo>
                      <a:pt x="11" y="149"/>
                      <a:pt x="12" y="144"/>
                      <a:pt x="9" y="142"/>
                    </a:cubicBezTo>
                    <a:cubicBezTo>
                      <a:pt x="7" y="140"/>
                      <a:pt x="2" y="139"/>
                      <a:pt x="2" y="135"/>
                    </a:cubicBezTo>
                    <a:cubicBezTo>
                      <a:pt x="2" y="130"/>
                      <a:pt x="3" y="127"/>
                      <a:pt x="5" y="126"/>
                    </a:cubicBezTo>
                    <a:cubicBezTo>
                      <a:pt x="7" y="125"/>
                      <a:pt x="9" y="122"/>
                      <a:pt x="8" y="119"/>
                    </a:cubicBezTo>
                    <a:cubicBezTo>
                      <a:pt x="8" y="116"/>
                      <a:pt x="6" y="112"/>
                      <a:pt x="4" y="108"/>
                    </a:cubicBezTo>
                    <a:cubicBezTo>
                      <a:pt x="2" y="104"/>
                      <a:pt x="2" y="100"/>
                      <a:pt x="3" y="97"/>
                    </a:cubicBezTo>
                    <a:cubicBezTo>
                      <a:pt x="5" y="94"/>
                      <a:pt x="8" y="91"/>
                      <a:pt x="8" y="91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5"/>
                      <a:pt x="2" y="81"/>
                      <a:pt x="2" y="76"/>
                    </a:cubicBezTo>
                    <a:cubicBezTo>
                      <a:pt x="2" y="70"/>
                      <a:pt x="3" y="67"/>
                      <a:pt x="5" y="66"/>
                    </a:cubicBezTo>
                    <a:cubicBezTo>
                      <a:pt x="7" y="64"/>
                      <a:pt x="9" y="61"/>
                      <a:pt x="9" y="61"/>
                    </a:cubicBezTo>
                    <a:cubicBezTo>
                      <a:pt x="9" y="61"/>
                      <a:pt x="10" y="57"/>
                      <a:pt x="8" y="54"/>
                    </a:cubicBezTo>
                    <a:cubicBezTo>
                      <a:pt x="7" y="52"/>
                      <a:pt x="3" y="48"/>
                      <a:pt x="2" y="4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4"/>
                      <a:pt x="2" y="11"/>
                    </a:cubicBezTo>
                    <a:cubicBezTo>
                      <a:pt x="2" y="8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30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3996676" y="4268788"/>
                <a:ext cx="350838" cy="49213"/>
              </a:xfrm>
              <a:custGeom>
                <a:avLst/>
                <a:gdLst>
                  <a:gd name="T0" fmla="*/ 0 w 94"/>
                  <a:gd name="T1" fmla="*/ 0 h 13"/>
                  <a:gd name="T2" fmla="*/ 94 w 94"/>
                  <a:gd name="T3" fmla="*/ 0 h 13"/>
                  <a:gd name="T4" fmla="*/ 85 w 94"/>
                  <a:gd name="T5" fmla="*/ 9 h 13"/>
                  <a:gd name="T6" fmla="*/ 74 w 94"/>
                  <a:gd name="T7" fmla="*/ 13 h 13"/>
                  <a:gd name="T8" fmla="*/ 19 w 94"/>
                  <a:gd name="T9" fmla="*/ 13 h 13"/>
                  <a:gd name="T10" fmla="*/ 8 w 94"/>
                  <a:gd name="T11" fmla="*/ 9 h 13"/>
                  <a:gd name="T12" fmla="*/ 0 w 9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88" y="6"/>
                      <a:pt x="85" y="9"/>
                    </a:cubicBezTo>
                    <a:cubicBezTo>
                      <a:pt x="82" y="11"/>
                      <a:pt x="77" y="13"/>
                      <a:pt x="74" y="13"/>
                    </a:cubicBezTo>
                    <a:cubicBezTo>
                      <a:pt x="71" y="13"/>
                      <a:pt x="19" y="13"/>
                      <a:pt x="19" y="13"/>
                    </a:cubicBezTo>
                    <a:cubicBezTo>
                      <a:pt x="19" y="13"/>
                      <a:pt x="11" y="13"/>
                      <a:pt x="8" y="9"/>
                    </a:cubicBezTo>
                    <a:cubicBezTo>
                      <a:pt x="5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93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4173538" y="3527425"/>
                <a:ext cx="247650" cy="33338"/>
              </a:xfrm>
              <a:custGeom>
                <a:avLst/>
                <a:gdLst>
                  <a:gd name="T0" fmla="*/ 4 w 66"/>
                  <a:gd name="T1" fmla="*/ 1 h 9"/>
                  <a:gd name="T2" fmla="*/ 64 w 66"/>
                  <a:gd name="T3" fmla="*/ 1 h 9"/>
                  <a:gd name="T4" fmla="*/ 62 w 66"/>
                  <a:gd name="T5" fmla="*/ 7 h 9"/>
                  <a:gd name="T6" fmla="*/ 0 w 66"/>
                  <a:gd name="T7" fmla="*/ 9 h 9"/>
                  <a:gd name="T8" fmla="*/ 20 w 66"/>
                  <a:gd name="T9" fmla="*/ 5 h 9"/>
                  <a:gd name="T10" fmla="*/ 17 w 66"/>
                  <a:gd name="T11" fmla="*/ 3 h 9"/>
                  <a:gd name="T12" fmla="*/ 4 w 66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9">
                    <a:moveTo>
                      <a:pt x="4" y="1"/>
                    </a:moveTo>
                    <a:cubicBezTo>
                      <a:pt x="4" y="1"/>
                      <a:pt x="62" y="0"/>
                      <a:pt x="64" y="1"/>
                    </a:cubicBezTo>
                    <a:cubicBezTo>
                      <a:pt x="66" y="3"/>
                      <a:pt x="66" y="5"/>
                      <a:pt x="62" y="7"/>
                    </a:cubicBezTo>
                    <a:cubicBezTo>
                      <a:pt x="58" y="8"/>
                      <a:pt x="0" y="9"/>
                      <a:pt x="0" y="9"/>
                    </a:cubicBezTo>
                    <a:cubicBezTo>
                      <a:pt x="0" y="9"/>
                      <a:pt x="20" y="7"/>
                      <a:pt x="20" y="5"/>
                    </a:cubicBezTo>
                    <a:cubicBezTo>
                      <a:pt x="20" y="3"/>
                      <a:pt x="21" y="4"/>
                      <a:pt x="17" y="3"/>
                    </a:cubicBezTo>
                    <a:cubicBezTo>
                      <a:pt x="13" y="3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4173538" y="3571875"/>
                <a:ext cx="242888" cy="93663"/>
              </a:xfrm>
              <a:custGeom>
                <a:avLst/>
                <a:gdLst>
                  <a:gd name="T0" fmla="*/ 11 w 65"/>
                  <a:gd name="T1" fmla="*/ 0 h 25"/>
                  <a:gd name="T2" fmla="*/ 60 w 65"/>
                  <a:gd name="T3" fmla="*/ 1 h 25"/>
                  <a:gd name="T4" fmla="*/ 65 w 65"/>
                  <a:gd name="T5" fmla="*/ 10 h 25"/>
                  <a:gd name="T6" fmla="*/ 57 w 65"/>
                  <a:gd name="T7" fmla="*/ 21 h 25"/>
                  <a:gd name="T8" fmla="*/ 0 w 65"/>
                  <a:gd name="T9" fmla="*/ 25 h 25"/>
                  <a:gd name="T10" fmla="*/ 21 w 65"/>
                  <a:gd name="T11" fmla="*/ 20 h 25"/>
                  <a:gd name="T12" fmla="*/ 22 w 65"/>
                  <a:gd name="T13" fmla="*/ 12 h 25"/>
                  <a:gd name="T14" fmla="*/ 23 w 65"/>
                  <a:gd name="T15" fmla="*/ 6 h 25"/>
                  <a:gd name="T16" fmla="*/ 23 w 65"/>
                  <a:gd name="T17" fmla="*/ 3 h 25"/>
                  <a:gd name="T18" fmla="*/ 11 w 65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5">
                    <a:moveTo>
                      <a:pt x="11" y="0"/>
                    </a:moveTo>
                    <a:cubicBezTo>
                      <a:pt x="11" y="0"/>
                      <a:pt x="58" y="0"/>
                      <a:pt x="60" y="1"/>
                    </a:cubicBezTo>
                    <a:cubicBezTo>
                      <a:pt x="63" y="2"/>
                      <a:pt x="65" y="7"/>
                      <a:pt x="65" y="10"/>
                    </a:cubicBezTo>
                    <a:cubicBezTo>
                      <a:pt x="65" y="14"/>
                      <a:pt x="65" y="19"/>
                      <a:pt x="57" y="21"/>
                    </a:cubicBezTo>
                    <a:cubicBezTo>
                      <a:pt x="49" y="23"/>
                      <a:pt x="0" y="25"/>
                      <a:pt x="0" y="25"/>
                    </a:cubicBezTo>
                    <a:cubicBezTo>
                      <a:pt x="0" y="25"/>
                      <a:pt x="20" y="22"/>
                      <a:pt x="21" y="20"/>
                    </a:cubicBezTo>
                    <a:cubicBezTo>
                      <a:pt x="23" y="18"/>
                      <a:pt x="21" y="14"/>
                      <a:pt x="22" y="12"/>
                    </a:cubicBezTo>
                    <a:cubicBezTo>
                      <a:pt x="23" y="10"/>
                      <a:pt x="24" y="10"/>
                      <a:pt x="23" y="6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4106863" y="3698875"/>
                <a:ext cx="303213" cy="34925"/>
              </a:xfrm>
              <a:custGeom>
                <a:avLst/>
                <a:gdLst>
                  <a:gd name="T0" fmla="*/ 20 w 81"/>
                  <a:gd name="T1" fmla="*/ 1 h 9"/>
                  <a:gd name="T2" fmla="*/ 73 w 81"/>
                  <a:gd name="T3" fmla="*/ 0 h 9"/>
                  <a:gd name="T4" fmla="*/ 80 w 81"/>
                  <a:gd name="T5" fmla="*/ 3 h 9"/>
                  <a:gd name="T6" fmla="*/ 3 w 81"/>
                  <a:gd name="T7" fmla="*/ 9 h 9"/>
                  <a:gd name="T8" fmla="*/ 24 w 81"/>
                  <a:gd name="T9" fmla="*/ 5 h 9"/>
                  <a:gd name="T10" fmla="*/ 20 w 81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9">
                    <a:moveTo>
                      <a:pt x="20" y="1"/>
                    </a:moveTo>
                    <a:cubicBezTo>
                      <a:pt x="20" y="1"/>
                      <a:pt x="66" y="0"/>
                      <a:pt x="7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78" y="4"/>
                      <a:pt x="5" y="9"/>
                      <a:pt x="3" y="9"/>
                    </a:cubicBezTo>
                    <a:cubicBezTo>
                      <a:pt x="0" y="9"/>
                      <a:pt x="21" y="6"/>
                      <a:pt x="24" y="5"/>
                    </a:cubicBezTo>
                    <a:cubicBezTo>
                      <a:pt x="27" y="4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4140201" y="3756025"/>
                <a:ext cx="269875" cy="25400"/>
              </a:xfrm>
              <a:custGeom>
                <a:avLst/>
                <a:gdLst>
                  <a:gd name="T0" fmla="*/ 26 w 72"/>
                  <a:gd name="T1" fmla="*/ 1 h 7"/>
                  <a:gd name="T2" fmla="*/ 72 w 72"/>
                  <a:gd name="T3" fmla="*/ 0 h 7"/>
                  <a:gd name="T4" fmla="*/ 49 w 72"/>
                  <a:gd name="T5" fmla="*/ 5 h 7"/>
                  <a:gd name="T6" fmla="*/ 4 w 72"/>
                  <a:gd name="T7" fmla="*/ 7 h 7"/>
                  <a:gd name="T8" fmla="*/ 26 w 7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">
                    <a:moveTo>
                      <a:pt x="26" y="1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51" y="5"/>
                      <a:pt x="49" y="5"/>
                    </a:cubicBezTo>
                    <a:cubicBezTo>
                      <a:pt x="47" y="5"/>
                      <a:pt x="9" y="7"/>
                      <a:pt x="4" y="7"/>
                    </a:cubicBezTo>
                    <a:cubicBezTo>
                      <a:pt x="0" y="7"/>
                      <a:pt x="35" y="3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4125913" y="3811588"/>
                <a:ext cx="287338" cy="38100"/>
              </a:xfrm>
              <a:custGeom>
                <a:avLst/>
                <a:gdLst>
                  <a:gd name="T0" fmla="*/ 15 w 77"/>
                  <a:gd name="T1" fmla="*/ 2 h 10"/>
                  <a:gd name="T2" fmla="*/ 73 w 77"/>
                  <a:gd name="T3" fmla="*/ 0 h 10"/>
                  <a:gd name="T4" fmla="*/ 72 w 77"/>
                  <a:gd name="T5" fmla="*/ 5 h 10"/>
                  <a:gd name="T6" fmla="*/ 0 w 77"/>
                  <a:gd name="T7" fmla="*/ 10 h 10"/>
                  <a:gd name="T8" fmla="*/ 31 w 77"/>
                  <a:gd name="T9" fmla="*/ 5 h 10"/>
                  <a:gd name="T10" fmla="*/ 15 w 77"/>
                  <a:gd name="T1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0">
                    <a:moveTo>
                      <a:pt x="15" y="2"/>
                    </a:moveTo>
                    <a:cubicBezTo>
                      <a:pt x="15" y="2"/>
                      <a:pt x="69" y="0"/>
                      <a:pt x="73" y="0"/>
                    </a:cubicBezTo>
                    <a:cubicBezTo>
                      <a:pt x="77" y="0"/>
                      <a:pt x="75" y="4"/>
                      <a:pt x="72" y="5"/>
                    </a:cubicBezTo>
                    <a:cubicBezTo>
                      <a:pt x="68" y="6"/>
                      <a:pt x="0" y="10"/>
                      <a:pt x="0" y="10"/>
                    </a:cubicBezTo>
                    <a:cubicBezTo>
                      <a:pt x="0" y="10"/>
                      <a:pt x="29" y="6"/>
                      <a:pt x="31" y="5"/>
                    </a:cubicBezTo>
                    <a:cubicBezTo>
                      <a:pt x="32" y="4"/>
                      <a:pt x="15" y="2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4195763" y="3868738"/>
                <a:ext cx="217488" cy="33338"/>
              </a:xfrm>
              <a:custGeom>
                <a:avLst/>
                <a:gdLst>
                  <a:gd name="T0" fmla="*/ 0 w 58"/>
                  <a:gd name="T1" fmla="*/ 4 h 9"/>
                  <a:gd name="T2" fmla="*/ 56 w 58"/>
                  <a:gd name="T3" fmla="*/ 0 h 9"/>
                  <a:gd name="T4" fmla="*/ 0 w 58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9">
                    <a:moveTo>
                      <a:pt x="0" y="4"/>
                    </a:moveTo>
                    <a:cubicBezTo>
                      <a:pt x="0" y="4"/>
                      <a:pt x="55" y="0"/>
                      <a:pt x="56" y="0"/>
                    </a:cubicBezTo>
                    <a:cubicBezTo>
                      <a:pt x="58" y="0"/>
                      <a:pt x="22" y="9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4117976" y="3935413"/>
                <a:ext cx="280988" cy="30163"/>
              </a:xfrm>
              <a:custGeom>
                <a:avLst/>
                <a:gdLst>
                  <a:gd name="T0" fmla="*/ 23 w 75"/>
                  <a:gd name="T1" fmla="*/ 0 h 8"/>
                  <a:gd name="T2" fmla="*/ 71 w 75"/>
                  <a:gd name="T3" fmla="*/ 0 h 8"/>
                  <a:gd name="T4" fmla="*/ 65 w 75"/>
                  <a:gd name="T5" fmla="*/ 4 h 8"/>
                  <a:gd name="T6" fmla="*/ 0 w 75"/>
                  <a:gd name="T7" fmla="*/ 8 h 8"/>
                  <a:gd name="T8" fmla="*/ 31 w 75"/>
                  <a:gd name="T9" fmla="*/ 3 h 8"/>
                  <a:gd name="T10" fmla="*/ 23 w 7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8">
                    <a:moveTo>
                      <a:pt x="23" y="0"/>
                    </a:moveTo>
                    <a:cubicBezTo>
                      <a:pt x="23" y="0"/>
                      <a:pt x="67" y="0"/>
                      <a:pt x="71" y="0"/>
                    </a:cubicBezTo>
                    <a:cubicBezTo>
                      <a:pt x="75" y="1"/>
                      <a:pt x="68" y="3"/>
                      <a:pt x="65" y="4"/>
                    </a:cubicBezTo>
                    <a:cubicBezTo>
                      <a:pt x="62" y="5"/>
                      <a:pt x="0" y="8"/>
                      <a:pt x="0" y="8"/>
                    </a:cubicBezTo>
                    <a:cubicBezTo>
                      <a:pt x="0" y="8"/>
                      <a:pt x="28" y="4"/>
                      <a:pt x="31" y="3"/>
                    </a:cubicBezTo>
                    <a:cubicBezTo>
                      <a:pt x="33" y="3"/>
                      <a:pt x="33" y="3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4206876" y="3984625"/>
                <a:ext cx="206375" cy="25400"/>
              </a:xfrm>
              <a:custGeom>
                <a:avLst/>
                <a:gdLst>
                  <a:gd name="T0" fmla="*/ 0 w 55"/>
                  <a:gd name="T1" fmla="*/ 3 h 7"/>
                  <a:gd name="T2" fmla="*/ 53 w 55"/>
                  <a:gd name="T3" fmla="*/ 0 h 7"/>
                  <a:gd name="T4" fmla="*/ 0 w 5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">
                    <a:moveTo>
                      <a:pt x="0" y="3"/>
                    </a:moveTo>
                    <a:cubicBezTo>
                      <a:pt x="0" y="3"/>
                      <a:pt x="51" y="0"/>
                      <a:pt x="53" y="0"/>
                    </a:cubicBezTo>
                    <a:cubicBezTo>
                      <a:pt x="55" y="0"/>
                      <a:pt x="28" y="7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4222751" y="4044949"/>
                <a:ext cx="160338" cy="28576"/>
              </a:xfrm>
              <a:custGeom>
                <a:avLst/>
                <a:gdLst>
                  <a:gd name="T0" fmla="*/ 0 w 43"/>
                  <a:gd name="T1" fmla="*/ 2 h 8"/>
                  <a:gd name="T2" fmla="*/ 41 w 43"/>
                  <a:gd name="T3" fmla="*/ 1 h 8"/>
                  <a:gd name="T4" fmla="*/ 26 w 43"/>
                  <a:gd name="T5" fmla="*/ 7 h 8"/>
                  <a:gd name="T6" fmla="*/ 0 w 4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0" y="2"/>
                    </a:moveTo>
                    <a:cubicBezTo>
                      <a:pt x="0" y="2"/>
                      <a:pt x="38" y="0"/>
                      <a:pt x="41" y="1"/>
                    </a:cubicBezTo>
                    <a:cubicBezTo>
                      <a:pt x="43" y="1"/>
                      <a:pt x="31" y="5"/>
                      <a:pt x="26" y="7"/>
                    </a:cubicBezTo>
                    <a:cubicBezTo>
                      <a:pt x="20" y="8"/>
                      <a:pt x="12" y="7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4151313" y="4070350"/>
                <a:ext cx="314325" cy="30163"/>
              </a:xfrm>
              <a:custGeom>
                <a:avLst/>
                <a:gdLst>
                  <a:gd name="T0" fmla="*/ 0 w 84"/>
                  <a:gd name="T1" fmla="*/ 5 h 8"/>
                  <a:gd name="T2" fmla="*/ 84 w 84"/>
                  <a:gd name="T3" fmla="*/ 0 h 8"/>
                  <a:gd name="T4" fmla="*/ 32 w 84"/>
                  <a:gd name="T5" fmla="*/ 8 h 8"/>
                  <a:gd name="T6" fmla="*/ 0 w 84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">
                    <a:moveTo>
                      <a:pt x="0" y="5"/>
                    </a:moveTo>
                    <a:cubicBezTo>
                      <a:pt x="0" y="5"/>
                      <a:pt x="76" y="2"/>
                      <a:pt x="84" y="0"/>
                    </a:cubicBezTo>
                    <a:cubicBezTo>
                      <a:pt x="84" y="0"/>
                      <a:pt x="75" y="6"/>
                      <a:pt x="32" y="8"/>
                    </a:cubicBezTo>
                    <a:cubicBezTo>
                      <a:pt x="32" y="8"/>
                      <a:pt x="9" y="7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4514851" y="3703638"/>
                <a:ext cx="36513" cy="22225"/>
              </a:xfrm>
              <a:custGeom>
                <a:avLst/>
                <a:gdLst>
                  <a:gd name="T0" fmla="*/ 7 w 10"/>
                  <a:gd name="T1" fmla="*/ 0 h 6"/>
                  <a:gd name="T2" fmla="*/ 0 w 10"/>
                  <a:gd name="T3" fmla="*/ 6 h 6"/>
                  <a:gd name="T4" fmla="*/ 7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10" y="5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4510088" y="3579813"/>
                <a:ext cx="41275" cy="19050"/>
              </a:xfrm>
              <a:custGeom>
                <a:avLst/>
                <a:gdLst>
                  <a:gd name="T0" fmla="*/ 8 w 11"/>
                  <a:gd name="T1" fmla="*/ 0 h 5"/>
                  <a:gd name="T2" fmla="*/ 0 w 11"/>
                  <a:gd name="T3" fmla="*/ 5 h 5"/>
                  <a:gd name="T4" fmla="*/ 8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8" y="0"/>
                      <a:pt x="11" y="4"/>
                      <a:pt x="0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4495801" y="3819525"/>
                <a:ext cx="55563" cy="19050"/>
              </a:xfrm>
              <a:custGeom>
                <a:avLst/>
                <a:gdLst>
                  <a:gd name="T0" fmla="*/ 11 w 15"/>
                  <a:gd name="T1" fmla="*/ 0 h 5"/>
                  <a:gd name="T2" fmla="*/ 0 w 15"/>
                  <a:gd name="T3" fmla="*/ 5 h 5"/>
                  <a:gd name="T4" fmla="*/ 11 w 1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11" y="0"/>
                      <a:pt x="15" y="4"/>
                      <a:pt x="0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4498976" y="3894138"/>
                <a:ext cx="46038" cy="57150"/>
              </a:xfrm>
              <a:custGeom>
                <a:avLst/>
                <a:gdLst>
                  <a:gd name="T0" fmla="*/ 6 w 12"/>
                  <a:gd name="T1" fmla="*/ 0 h 15"/>
                  <a:gd name="T2" fmla="*/ 7 w 12"/>
                  <a:gd name="T3" fmla="*/ 6 h 15"/>
                  <a:gd name="T4" fmla="*/ 12 w 12"/>
                  <a:gd name="T5" fmla="*/ 12 h 15"/>
                  <a:gd name="T6" fmla="*/ 0 w 12"/>
                  <a:gd name="T7" fmla="*/ 14 h 15"/>
                  <a:gd name="T8" fmla="*/ 6 w 12"/>
                  <a:gd name="T9" fmla="*/ 10 h 15"/>
                  <a:gd name="T10" fmla="*/ 6 w 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6" y="0"/>
                      <a:pt x="6" y="5"/>
                      <a:pt x="7" y="6"/>
                    </a:cubicBezTo>
                    <a:cubicBezTo>
                      <a:pt x="8" y="7"/>
                      <a:pt x="12" y="12"/>
                      <a:pt x="12" y="12"/>
                    </a:cubicBezTo>
                    <a:cubicBezTo>
                      <a:pt x="12" y="12"/>
                      <a:pt x="3" y="15"/>
                      <a:pt x="0" y="14"/>
                    </a:cubicBezTo>
                    <a:cubicBezTo>
                      <a:pt x="0" y="14"/>
                      <a:pt x="5" y="12"/>
                      <a:pt x="6" y="10"/>
                    </a:cubicBezTo>
                    <a:cubicBezTo>
                      <a:pt x="6" y="9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4518026" y="4037013"/>
                <a:ext cx="22225" cy="19050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6" y="4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3814763" y="3557588"/>
                <a:ext cx="206375" cy="22225"/>
              </a:xfrm>
              <a:custGeom>
                <a:avLst/>
                <a:gdLst>
                  <a:gd name="T0" fmla="*/ 0 w 55"/>
                  <a:gd name="T1" fmla="*/ 0 h 6"/>
                  <a:gd name="T2" fmla="*/ 55 w 55"/>
                  <a:gd name="T3" fmla="*/ 3 h 6"/>
                  <a:gd name="T4" fmla="*/ 0 w 5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3762376" y="3744913"/>
                <a:ext cx="71438" cy="17463"/>
              </a:xfrm>
              <a:custGeom>
                <a:avLst/>
                <a:gdLst>
                  <a:gd name="T0" fmla="*/ 7 w 19"/>
                  <a:gd name="T1" fmla="*/ 0 h 5"/>
                  <a:gd name="T2" fmla="*/ 19 w 19"/>
                  <a:gd name="T3" fmla="*/ 1 h 5"/>
                  <a:gd name="T4" fmla="*/ 4 w 19"/>
                  <a:gd name="T5" fmla="*/ 4 h 5"/>
                  <a:gd name="T6" fmla="*/ 7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7" y="4"/>
                      <a:pt x="4" y="4"/>
                    </a:cubicBezTo>
                    <a:cubicBezTo>
                      <a:pt x="0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3762376" y="3857625"/>
                <a:ext cx="74613" cy="14288"/>
              </a:xfrm>
              <a:custGeom>
                <a:avLst/>
                <a:gdLst>
                  <a:gd name="T0" fmla="*/ 6 w 20"/>
                  <a:gd name="T1" fmla="*/ 0 h 4"/>
                  <a:gd name="T2" fmla="*/ 20 w 20"/>
                  <a:gd name="T3" fmla="*/ 0 h 4"/>
                  <a:gd name="T4" fmla="*/ 2 w 20"/>
                  <a:gd name="T5" fmla="*/ 4 h 4"/>
                  <a:gd name="T6" fmla="*/ 6 w 2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4" y="4"/>
                      <a:pt x="2" y="4"/>
                    </a:cubicBezTo>
                    <a:cubicBezTo>
                      <a:pt x="0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759201" y="3979863"/>
                <a:ext cx="74613" cy="19050"/>
              </a:xfrm>
              <a:custGeom>
                <a:avLst/>
                <a:gdLst>
                  <a:gd name="T0" fmla="*/ 6 w 20"/>
                  <a:gd name="T1" fmla="*/ 0 h 5"/>
                  <a:gd name="T2" fmla="*/ 20 w 20"/>
                  <a:gd name="T3" fmla="*/ 1 h 5"/>
                  <a:gd name="T4" fmla="*/ 2 w 20"/>
                  <a:gd name="T5" fmla="*/ 5 h 5"/>
                  <a:gd name="T6" fmla="*/ 6 w 2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6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3" y="5"/>
                      <a:pt x="2" y="5"/>
                    </a:cubicBezTo>
                    <a:cubicBezTo>
                      <a:pt x="0" y="5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3822701" y="4086225"/>
                <a:ext cx="268288" cy="33338"/>
              </a:xfrm>
              <a:custGeom>
                <a:avLst/>
                <a:gdLst>
                  <a:gd name="T0" fmla="*/ 0 w 72"/>
                  <a:gd name="T1" fmla="*/ 0 h 9"/>
                  <a:gd name="T2" fmla="*/ 68 w 72"/>
                  <a:gd name="T3" fmla="*/ 1 h 9"/>
                  <a:gd name="T4" fmla="*/ 0 w 7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9">
                    <a:moveTo>
                      <a:pt x="0" y="0"/>
                    </a:moveTo>
                    <a:cubicBezTo>
                      <a:pt x="0" y="0"/>
                      <a:pt x="65" y="2"/>
                      <a:pt x="68" y="1"/>
                    </a:cubicBezTo>
                    <a:cubicBezTo>
                      <a:pt x="72" y="1"/>
                      <a:pt x="24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4300538" y="4114800"/>
                <a:ext cx="134938" cy="120650"/>
              </a:xfrm>
              <a:custGeom>
                <a:avLst/>
                <a:gdLst>
                  <a:gd name="T0" fmla="*/ 36 w 36"/>
                  <a:gd name="T1" fmla="*/ 0 h 32"/>
                  <a:gd name="T2" fmla="*/ 3 w 36"/>
                  <a:gd name="T3" fmla="*/ 31 h 32"/>
                  <a:gd name="T4" fmla="*/ 36 w 36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2">
                    <a:moveTo>
                      <a:pt x="36" y="0"/>
                    </a:moveTo>
                    <a:cubicBezTo>
                      <a:pt x="36" y="0"/>
                      <a:pt x="5" y="30"/>
                      <a:pt x="3" y="31"/>
                    </a:cubicBezTo>
                    <a:cubicBezTo>
                      <a:pt x="0" y="32"/>
                      <a:pt x="21" y="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Group 37"/>
          <p:cNvGrpSpPr>
            <a:grpSpLocks noChangeAspect="1"/>
          </p:cNvGrpSpPr>
          <p:nvPr/>
        </p:nvGrpSpPr>
        <p:grpSpPr bwMode="auto">
          <a:xfrm>
            <a:off x="3358995" y="2342397"/>
            <a:ext cx="1940313" cy="2347712"/>
            <a:chOff x="2250" y="790"/>
            <a:chExt cx="1205" cy="1458"/>
          </a:xfrm>
        </p:grpSpPr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2847" y="1827"/>
              <a:ext cx="12" cy="369"/>
            </a:xfrm>
            <a:prstGeom prst="rect">
              <a:avLst/>
            </a:pr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2852" y="2189"/>
              <a:ext cx="170" cy="19"/>
            </a:xfrm>
            <a:custGeom>
              <a:avLst/>
              <a:gdLst>
                <a:gd name="T0" fmla="*/ 170 w 170"/>
                <a:gd name="T1" fmla="*/ 19 h 19"/>
                <a:gd name="T2" fmla="*/ 0 w 170"/>
                <a:gd name="T3" fmla="*/ 12 h 19"/>
                <a:gd name="T4" fmla="*/ 0 w 170"/>
                <a:gd name="T5" fmla="*/ 0 h 19"/>
                <a:gd name="T6" fmla="*/ 170 w 170"/>
                <a:gd name="T7" fmla="*/ 7 h 19"/>
                <a:gd name="T8" fmla="*/ 170 w 17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9">
                  <a:moveTo>
                    <a:pt x="170" y="1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0" y="7"/>
                  </a:lnTo>
                  <a:lnTo>
                    <a:pt x="170" y="1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2725" y="2028"/>
              <a:ext cx="130" cy="170"/>
            </a:xfrm>
            <a:custGeom>
              <a:avLst/>
              <a:gdLst>
                <a:gd name="T0" fmla="*/ 120 w 130"/>
                <a:gd name="T1" fmla="*/ 170 h 170"/>
                <a:gd name="T2" fmla="*/ 0 w 130"/>
                <a:gd name="T3" fmla="*/ 7 h 170"/>
                <a:gd name="T4" fmla="*/ 9 w 130"/>
                <a:gd name="T5" fmla="*/ 0 h 170"/>
                <a:gd name="T6" fmla="*/ 130 w 130"/>
                <a:gd name="T7" fmla="*/ 163 h 170"/>
                <a:gd name="T8" fmla="*/ 120 w 130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70">
                  <a:moveTo>
                    <a:pt x="120" y="17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30" y="163"/>
                  </a:lnTo>
                  <a:lnTo>
                    <a:pt x="120" y="17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1"/>
            <p:cNvSpPr>
              <a:spLocks/>
            </p:cNvSpPr>
            <p:nvPr/>
          </p:nvSpPr>
          <p:spPr bwMode="auto">
            <a:xfrm>
              <a:off x="2845" y="2047"/>
              <a:ext cx="191" cy="151"/>
            </a:xfrm>
            <a:custGeom>
              <a:avLst/>
              <a:gdLst>
                <a:gd name="T0" fmla="*/ 7 w 191"/>
                <a:gd name="T1" fmla="*/ 151 h 151"/>
                <a:gd name="T2" fmla="*/ 0 w 191"/>
                <a:gd name="T3" fmla="*/ 142 h 151"/>
                <a:gd name="T4" fmla="*/ 184 w 191"/>
                <a:gd name="T5" fmla="*/ 0 h 151"/>
                <a:gd name="T6" fmla="*/ 191 w 191"/>
                <a:gd name="T7" fmla="*/ 10 h 151"/>
                <a:gd name="T8" fmla="*/ 7 w 191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51">
                  <a:moveTo>
                    <a:pt x="7" y="151"/>
                  </a:moveTo>
                  <a:lnTo>
                    <a:pt x="0" y="142"/>
                  </a:lnTo>
                  <a:lnTo>
                    <a:pt x="184" y="0"/>
                  </a:lnTo>
                  <a:lnTo>
                    <a:pt x="191" y="10"/>
                  </a:lnTo>
                  <a:lnTo>
                    <a:pt x="7" y="15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auto">
            <a:xfrm>
              <a:off x="2585" y="2191"/>
              <a:ext cx="265" cy="19"/>
            </a:xfrm>
            <a:custGeom>
              <a:avLst/>
              <a:gdLst>
                <a:gd name="T0" fmla="*/ 0 w 265"/>
                <a:gd name="T1" fmla="*/ 19 h 19"/>
                <a:gd name="T2" fmla="*/ 0 w 265"/>
                <a:gd name="T3" fmla="*/ 7 h 19"/>
                <a:gd name="T4" fmla="*/ 265 w 265"/>
                <a:gd name="T5" fmla="*/ 0 h 19"/>
                <a:gd name="T6" fmla="*/ 265 w 265"/>
                <a:gd name="T7" fmla="*/ 12 h 19"/>
                <a:gd name="T8" fmla="*/ 0 w 26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9">
                  <a:moveTo>
                    <a:pt x="0" y="19"/>
                  </a:moveTo>
                  <a:lnTo>
                    <a:pt x="0" y="7"/>
                  </a:lnTo>
                  <a:lnTo>
                    <a:pt x="265" y="0"/>
                  </a:lnTo>
                  <a:lnTo>
                    <a:pt x="265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auto">
            <a:xfrm>
              <a:off x="2524" y="2005"/>
              <a:ext cx="66" cy="201"/>
            </a:xfrm>
            <a:custGeom>
              <a:avLst/>
              <a:gdLst>
                <a:gd name="T0" fmla="*/ 54 w 66"/>
                <a:gd name="T1" fmla="*/ 201 h 201"/>
                <a:gd name="T2" fmla="*/ 0 w 66"/>
                <a:gd name="T3" fmla="*/ 2 h 201"/>
                <a:gd name="T4" fmla="*/ 12 w 66"/>
                <a:gd name="T5" fmla="*/ 0 h 201"/>
                <a:gd name="T6" fmla="*/ 66 w 66"/>
                <a:gd name="T7" fmla="*/ 198 h 201"/>
                <a:gd name="T8" fmla="*/ 54 w 66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01">
                  <a:moveTo>
                    <a:pt x="54" y="20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6" y="198"/>
                  </a:lnTo>
                  <a:lnTo>
                    <a:pt x="54" y="20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auto">
            <a:xfrm>
              <a:off x="2578" y="2031"/>
              <a:ext cx="154" cy="175"/>
            </a:xfrm>
            <a:custGeom>
              <a:avLst/>
              <a:gdLst>
                <a:gd name="T0" fmla="*/ 9 w 154"/>
                <a:gd name="T1" fmla="*/ 175 h 175"/>
                <a:gd name="T2" fmla="*/ 0 w 154"/>
                <a:gd name="T3" fmla="*/ 167 h 175"/>
                <a:gd name="T4" fmla="*/ 147 w 154"/>
                <a:gd name="T5" fmla="*/ 0 h 175"/>
                <a:gd name="T6" fmla="*/ 154 w 154"/>
                <a:gd name="T7" fmla="*/ 7 h 175"/>
                <a:gd name="T8" fmla="*/ 9 w 154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5">
                  <a:moveTo>
                    <a:pt x="9" y="175"/>
                  </a:moveTo>
                  <a:lnTo>
                    <a:pt x="0" y="167"/>
                  </a:lnTo>
                  <a:lnTo>
                    <a:pt x="147" y="0"/>
                  </a:lnTo>
                  <a:lnTo>
                    <a:pt x="154" y="7"/>
                  </a:lnTo>
                  <a:lnTo>
                    <a:pt x="9" y="17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5"/>
            <p:cNvSpPr>
              <a:spLocks/>
            </p:cNvSpPr>
            <p:nvPr/>
          </p:nvSpPr>
          <p:spPr bwMode="auto">
            <a:xfrm>
              <a:off x="2526" y="2000"/>
              <a:ext cx="203" cy="35"/>
            </a:xfrm>
            <a:custGeom>
              <a:avLst/>
              <a:gdLst>
                <a:gd name="T0" fmla="*/ 203 w 203"/>
                <a:gd name="T1" fmla="*/ 35 h 35"/>
                <a:gd name="T2" fmla="*/ 0 w 203"/>
                <a:gd name="T3" fmla="*/ 9 h 35"/>
                <a:gd name="T4" fmla="*/ 2 w 203"/>
                <a:gd name="T5" fmla="*/ 0 h 35"/>
                <a:gd name="T6" fmla="*/ 203 w 203"/>
                <a:gd name="T7" fmla="*/ 26 h 35"/>
                <a:gd name="T8" fmla="*/ 203 w 203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35">
                  <a:moveTo>
                    <a:pt x="203" y="35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03" y="26"/>
                  </a:lnTo>
                  <a:lnTo>
                    <a:pt x="203" y="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auto">
            <a:xfrm>
              <a:off x="2725" y="1827"/>
              <a:ext cx="132" cy="206"/>
            </a:xfrm>
            <a:custGeom>
              <a:avLst/>
              <a:gdLst>
                <a:gd name="T0" fmla="*/ 9 w 132"/>
                <a:gd name="T1" fmla="*/ 206 h 206"/>
                <a:gd name="T2" fmla="*/ 0 w 132"/>
                <a:gd name="T3" fmla="*/ 199 h 206"/>
                <a:gd name="T4" fmla="*/ 122 w 132"/>
                <a:gd name="T5" fmla="*/ 0 h 206"/>
                <a:gd name="T6" fmla="*/ 132 w 132"/>
                <a:gd name="T7" fmla="*/ 8 h 206"/>
                <a:gd name="T8" fmla="*/ 9 w 132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6">
                  <a:moveTo>
                    <a:pt x="9" y="206"/>
                  </a:moveTo>
                  <a:lnTo>
                    <a:pt x="0" y="199"/>
                  </a:lnTo>
                  <a:lnTo>
                    <a:pt x="122" y="0"/>
                  </a:lnTo>
                  <a:lnTo>
                    <a:pt x="132" y="8"/>
                  </a:lnTo>
                  <a:lnTo>
                    <a:pt x="9" y="20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3027" y="1939"/>
              <a:ext cx="156" cy="118"/>
            </a:xfrm>
            <a:custGeom>
              <a:avLst/>
              <a:gdLst>
                <a:gd name="T0" fmla="*/ 7 w 156"/>
                <a:gd name="T1" fmla="*/ 118 h 118"/>
                <a:gd name="T2" fmla="*/ 0 w 156"/>
                <a:gd name="T3" fmla="*/ 108 h 118"/>
                <a:gd name="T4" fmla="*/ 149 w 156"/>
                <a:gd name="T5" fmla="*/ 0 h 118"/>
                <a:gd name="T6" fmla="*/ 156 w 156"/>
                <a:gd name="T7" fmla="*/ 7 h 118"/>
                <a:gd name="T8" fmla="*/ 7 w 156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18">
                  <a:moveTo>
                    <a:pt x="7" y="118"/>
                  </a:moveTo>
                  <a:lnTo>
                    <a:pt x="0" y="108"/>
                  </a:lnTo>
                  <a:lnTo>
                    <a:pt x="149" y="0"/>
                  </a:lnTo>
                  <a:lnTo>
                    <a:pt x="156" y="7"/>
                  </a:lnTo>
                  <a:lnTo>
                    <a:pt x="7" y="11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3018" y="2054"/>
              <a:ext cx="18" cy="144"/>
            </a:xfrm>
            <a:custGeom>
              <a:avLst/>
              <a:gdLst>
                <a:gd name="T0" fmla="*/ 11 w 18"/>
                <a:gd name="T1" fmla="*/ 144 h 144"/>
                <a:gd name="T2" fmla="*/ 0 w 18"/>
                <a:gd name="T3" fmla="*/ 144 h 144"/>
                <a:gd name="T4" fmla="*/ 7 w 18"/>
                <a:gd name="T5" fmla="*/ 0 h 144"/>
                <a:gd name="T6" fmla="*/ 18 w 18"/>
                <a:gd name="T7" fmla="*/ 0 h 144"/>
                <a:gd name="T8" fmla="*/ 11 w 18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4">
                  <a:moveTo>
                    <a:pt x="11" y="144"/>
                  </a:moveTo>
                  <a:lnTo>
                    <a:pt x="0" y="144"/>
                  </a:lnTo>
                  <a:lnTo>
                    <a:pt x="7" y="0"/>
                  </a:lnTo>
                  <a:lnTo>
                    <a:pt x="18" y="0"/>
                  </a:lnTo>
                  <a:lnTo>
                    <a:pt x="11" y="14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2732" y="2021"/>
              <a:ext cx="297" cy="40"/>
            </a:xfrm>
            <a:custGeom>
              <a:avLst/>
              <a:gdLst>
                <a:gd name="T0" fmla="*/ 297 w 297"/>
                <a:gd name="T1" fmla="*/ 40 h 40"/>
                <a:gd name="T2" fmla="*/ 0 w 297"/>
                <a:gd name="T3" fmla="*/ 10 h 40"/>
                <a:gd name="T4" fmla="*/ 0 w 297"/>
                <a:gd name="T5" fmla="*/ 0 h 40"/>
                <a:gd name="T6" fmla="*/ 297 w 297"/>
                <a:gd name="T7" fmla="*/ 29 h 40"/>
                <a:gd name="T8" fmla="*/ 297 w 297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40">
                  <a:moveTo>
                    <a:pt x="297" y="4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97" y="29"/>
                  </a:lnTo>
                  <a:lnTo>
                    <a:pt x="297" y="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3022" y="1853"/>
              <a:ext cx="14" cy="199"/>
            </a:xfrm>
            <a:custGeom>
              <a:avLst/>
              <a:gdLst>
                <a:gd name="T0" fmla="*/ 3 w 14"/>
                <a:gd name="T1" fmla="*/ 199 h 199"/>
                <a:gd name="T2" fmla="*/ 0 w 14"/>
                <a:gd name="T3" fmla="*/ 0 h 199"/>
                <a:gd name="T4" fmla="*/ 12 w 14"/>
                <a:gd name="T5" fmla="*/ 0 h 199"/>
                <a:gd name="T6" fmla="*/ 14 w 14"/>
                <a:gd name="T7" fmla="*/ 199 h 199"/>
                <a:gd name="T8" fmla="*/ 3 w 14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9">
                  <a:moveTo>
                    <a:pt x="3" y="19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99"/>
                  </a:lnTo>
                  <a:lnTo>
                    <a:pt x="3" y="19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auto">
            <a:xfrm>
              <a:off x="3027" y="2042"/>
              <a:ext cx="123" cy="133"/>
            </a:xfrm>
            <a:custGeom>
              <a:avLst/>
              <a:gdLst>
                <a:gd name="T0" fmla="*/ 49 w 52"/>
                <a:gd name="T1" fmla="*/ 56 h 56"/>
                <a:gd name="T2" fmla="*/ 0 w 52"/>
                <a:gd name="T3" fmla="*/ 2 h 56"/>
                <a:gd name="T4" fmla="*/ 4 w 52"/>
                <a:gd name="T5" fmla="*/ 0 h 56"/>
                <a:gd name="T6" fmla="*/ 2 w 52"/>
                <a:gd name="T7" fmla="*/ 1 h 56"/>
                <a:gd name="T8" fmla="*/ 4 w 52"/>
                <a:gd name="T9" fmla="*/ 0 h 56"/>
                <a:gd name="T10" fmla="*/ 52 w 52"/>
                <a:gd name="T11" fmla="*/ 53 h 56"/>
                <a:gd name="T12" fmla="*/ 49 w 5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49" y="56"/>
                  </a:moveTo>
                  <a:cubicBezTo>
                    <a:pt x="1" y="4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34" y="33"/>
                    <a:pt x="52" y="53"/>
                  </a:cubicBezTo>
                  <a:lnTo>
                    <a:pt x="49" y="5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2"/>
            <p:cNvSpPr>
              <a:spLocks/>
            </p:cNvSpPr>
            <p:nvPr/>
          </p:nvSpPr>
          <p:spPr bwMode="auto">
            <a:xfrm>
              <a:off x="3025" y="2168"/>
              <a:ext cx="123" cy="40"/>
            </a:xfrm>
            <a:custGeom>
              <a:avLst/>
              <a:gdLst>
                <a:gd name="T0" fmla="*/ 2 w 123"/>
                <a:gd name="T1" fmla="*/ 40 h 40"/>
                <a:gd name="T2" fmla="*/ 0 w 123"/>
                <a:gd name="T3" fmla="*/ 30 h 40"/>
                <a:gd name="T4" fmla="*/ 120 w 123"/>
                <a:gd name="T5" fmla="*/ 0 h 40"/>
                <a:gd name="T6" fmla="*/ 123 w 123"/>
                <a:gd name="T7" fmla="*/ 12 h 40"/>
                <a:gd name="T8" fmla="*/ 2 w 123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0">
                  <a:moveTo>
                    <a:pt x="2" y="40"/>
                  </a:moveTo>
                  <a:lnTo>
                    <a:pt x="0" y="30"/>
                  </a:lnTo>
                  <a:lnTo>
                    <a:pt x="120" y="0"/>
                  </a:lnTo>
                  <a:lnTo>
                    <a:pt x="123" y="12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3"/>
            <p:cNvSpPr>
              <a:spLocks/>
            </p:cNvSpPr>
            <p:nvPr/>
          </p:nvSpPr>
          <p:spPr bwMode="auto">
            <a:xfrm>
              <a:off x="3145" y="1943"/>
              <a:ext cx="38" cy="232"/>
            </a:xfrm>
            <a:custGeom>
              <a:avLst/>
              <a:gdLst>
                <a:gd name="T0" fmla="*/ 10 w 38"/>
                <a:gd name="T1" fmla="*/ 232 h 232"/>
                <a:gd name="T2" fmla="*/ 0 w 38"/>
                <a:gd name="T3" fmla="*/ 232 h 232"/>
                <a:gd name="T4" fmla="*/ 26 w 38"/>
                <a:gd name="T5" fmla="*/ 0 h 232"/>
                <a:gd name="T6" fmla="*/ 38 w 38"/>
                <a:gd name="T7" fmla="*/ 0 h 232"/>
                <a:gd name="T8" fmla="*/ 10 w 38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2">
                  <a:moveTo>
                    <a:pt x="10" y="232"/>
                  </a:moveTo>
                  <a:lnTo>
                    <a:pt x="0" y="232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10" y="23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auto">
            <a:xfrm>
              <a:off x="3174" y="1733"/>
              <a:ext cx="111" cy="215"/>
            </a:xfrm>
            <a:custGeom>
              <a:avLst/>
              <a:gdLst>
                <a:gd name="T0" fmla="*/ 9 w 111"/>
                <a:gd name="T1" fmla="*/ 215 h 215"/>
                <a:gd name="T2" fmla="*/ 0 w 111"/>
                <a:gd name="T3" fmla="*/ 210 h 215"/>
                <a:gd name="T4" fmla="*/ 101 w 111"/>
                <a:gd name="T5" fmla="*/ 0 h 215"/>
                <a:gd name="T6" fmla="*/ 111 w 111"/>
                <a:gd name="T7" fmla="*/ 7 h 215"/>
                <a:gd name="T8" fmla="*/ 9 w 111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15">
                  <a:moveTo>
                    <a:pt x="9" y="215"/>
                  </a:moveTo>
                  <a:lnTo>
                    <a:pt x="0" y="210"/>
                  </a:lnTo>
                  <a:lnTo>
                    <a:pt x="101" y="0"/>
                  </a:lnTo>
                  <a:lnTo>
                    <a:pt x="111" y="7"/>
                  </a:lnTo>
                  <a:lnTo>
                    <a:pt x="9" y="21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auto">
            <a:xfrm>
              <a:off x="3273" y="1478"/>
              <a:ext cx="132" cy="262"/>
            </a:xfrm>
            <a:custGeom>
              <a:avLst/>
              <a:gdLst>
                <a:gd name="T0" fmla="*/ 12 w 132"/>
                <a:gd name="T1" fmla="*/ 262 h 262"/>
                <a:gd name="T2" fmla="*/ 0 w 132"/>
                <a:gd name="T3" fmla="*/ 257 h 262"/>
                <a:gd name="T4" fmla="*/ 123 w 132"/>
                <a:gd name="T5" fmla="*/ 0 h 262"/>
                <a:gd name="T6" fmla="*/ 132 w 132"/>
                <a:gd name="T7" fmla="*/ 5 h 262"/>
                <a:gd name="T8" fmla="*/ 12 w 132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62">
                  <a:moveTo>
                    <a:pt x="12" y="262"/>
                  </a:moveTo>
                  <a:lnTo>
                    <a:pt x="0" y="257"/>
                  </a:lnTo>
                  <a:lnTo>
                    <a:pt x="123" y="0"/>
                  </a:lnTo>
                  <a:lnTo>
                    <a:pt x="132" y="5"/>
                  </a:lnTo>
                  <a:lnTo>
                    <a:pt x="12" y="26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>
              <a:off x="3145" y="1591"/>
              <a:ext cx="140" cy="149"/>
            </a:xfrm>
            <a:custGeom>
              <a:avLst/>
              <a:gdLst>
                <a:gd name="T0" fmla="*/ 130 w 140"/>
                <a:gd name="T1" fmla="*/ 149 h 149"/>
                <a:gd name="T2" fmla="*/ 0 w 140"/>
                <a:gd name="T3" fmla="*/ 10 h 149"/>
                <a:gd name="T4" fmla="*/ 7 w 140"/>
                <a:gd name="T5" fmla="*/ 0 h 149"/>
                <a:gd name="T6" fmla="*/ 140 w 140"/>
                <a:gd name="T7" fmla="*/ 142 h 149"/>
                <a:gd name="T8" fmla="*/ 130 w 140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9">
                  <a:moveTo>
                    <a:pt x="130" y="149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140" y="142"/>
                  </a:lnTo>
                  <a:lnTo>
                    <a:pt x="130" y="14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auto">
            <a:xfrm>
              <a:off x="3025" y="1591"/>
              <a:ext cx="127" cy="267"/>
            </a:xfrm>
            <a:custGeom>
              <a:avLst/>
              <a:gdLst>
                <a:gd name="T0" fmla="*/ 9 w 127"/>
                <a:gd name="T1" fmla="*/ 267 h 267"/>
                <a:gd name="T2" fmla="*/ 0 w 127"/>
                <a:gd name="T3" fmla="*/ 262 h 267"/>
                <a:gd name="T4" fmla="*/ 118 w 127"/>
                <a:gd name="T5" fmla="*/ 0 h 267"/>
                <a:gd name="T6" fmla="*/ 127 w 127"/>
                <a:gd name="T7" fmla="*/ 5 h 267"/>
                <a:gd name="T8" fmla="*/ 9 w 127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67">
                  <a:moveTo>
                    <a:pt x="9" y="267"/>
                  </a:moveTo>
                  <a:lnTo>
                    <a:pt x="0" y="262"/>
                  </a:lnTo>
                  <a:lnTo>
                    <a:pt x="118" y="0"/>
                  </a:lnTo>
                  <a:lnTo>
                    <a:pt x="127" y="5"/>
                  </a:lnTo>
                  <a:lnTo>
                    <a:pt x="9" y="26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auto">
            <a:xfrm>
              <a:off x="2852" y="1823"/>
              <a:ext cx="175" cy="38"/>
            </a:xfrm>
            <a:custGeom>
              <a:avLst/>
              <a:gdLst>
                <a:gd name="T0" fmla="*/ 173 w 175"/>
                <a:gd name="T1" fmla="*/ 38 h 38"/>
                <a:gd name="T2" fmla="*/ 0 w 175"/>
                <a:gd name="T3" fmla="*/ 12 h 38"/>
                <a:gd name="T4" fmla="*/ 3 w 175"/>
                <a:gd name="T5" fmla="*/ 0 h 38"/>
                <a:gd name="T6" fmla="*/ 175 w 175"/>
                <a:gd name="T7" fmla="*/ 26 h 38"/>
                <a:gd name="T8" fmla="*/ 173 w 175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8">
                  <a:moveTo>
                    <a:pt x="173" y="38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175" y="2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3027" y="1849"/>
              <a:ext cx="154" cy="97"/>
            </a:xfrm>
            <a:custGeom>
              <a:avLst/>
              <a:gdLst>
                <a:gd name="T0" fmla="*/ 147 w 154"/>
                <a:gd name="T1" fmla="*/ 97 h 97"/>
                <a:gd name="T2" fmla="*/ 0 w 154"/>
                <a:gd name="T3" fmla="*/ 9 h 97"/>
                <a:gd name="T4" fmla="*/ 7 w 154"/>
                <a:gd name="T5" fmla="*/ 0 h 97"/>
                <a:gd name="T6" fmla="*/ 154 w 154"/>
                <a:gd name="T7" fmla="*/ 87 h 97"/>
                <a:gd name="T8" fmla="*/ 147 w 154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7">
                  <a:moveTo>
                    <a:pt x="147" y="97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154" y="87"/>
                  </a:lnTo>
                  <a:lnTo>
                    <a:pt x="147" y="9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3029" y="1731"/>
              <a:ext cx="251" cy="125"/>
            </a:xfrm>
            <a:custGeom>
              <a:avLst/>
              <a:gdLst>
                <a:gd name="T0" fmla="*/ 5 w 251"/>
                <a:gd name="T1" fmla="*/ 125 h 125"/>
                <a:gd name="T2" fmla="*/ 0 w 251"/>
                <a:gd name="T3" fmla="*/ 115 h 125"/>
                <a:gd name="T4" fmla="*/ 246 w 251"/>
                <a:gd name="T5" fmla="*/ 0 h 125"/>
                <a:gd name="T6" fmla="*/ 251 w 251"/>
                <a:gd name="T7" fmla="*/ 11 h 125"/>
                <a:gd name="T8" fmla="*/ 5 w 251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25">
                  <a:moveTo>
                    <a:pt x="5" y="125"/>
                  </a:moveTo>
                  <a:lnTo>
                    <a:pt x="0" y="115"/>
                  </a:lnTo>
                  <a:lnTo>
                    <a:pt x="246" y="0"/>
                  </a:lnTo>
                  <a:lnTo>
                    <a:pt x="251" y="11"/>
                  </a:lnTo>
                  <a:lnTo>
                    <a:pt x="5" y="12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2989" y="1636"/>
              <a:ext cx="45" cy="215"/>
            </a:xfrm>
            <a:custGeom>
              <a:avLst/>
              <a:gdLst>
                <a:gd name="T0" fmla="*/ 36 w 45"/>
                <a:gd name="T1" fmla="*/ 215 h 215"/>
                <a:gd name="T2" fmla="*/ 0 w 45"/>
                <a:gd name="T3" fmla="*/ 2 h 215"/>
                <a:gd name="T4" fmla="*/ 12 w 45"/>
                <a:gd name="T5" fmla="*/ 0 h 215"/>
                <a:gd name="T6" fmla="*/ 45 w 45"/>
                <a:gd name="T7" fmla="*/ 213 h 215"/>
                <a:gd name="T8" fmla="*/ 36 w 45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5">
                  <a:moveTo>
                    <a:pt x="36" y="215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5" y="213"/>
                  </a:lnTo>
                  <a:lnTo>
                    <a:pt x="36" y="21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2845" y="1641"/>
              <a:ext cx="14" cy="186"/>
            </a:xfrm>
            <a:custGeom>
              <a:avLst/>
              <a:gdLst>
                <a:gd name="T0" fmla="*/ 2 w 14"/>
                <a:gd name="T1" fmla="*/ 186 h 186"/>
                <a:gd name="T2" fmla="*/ 0 w 14"/>
                <a:gd name="T3" fmla="*/ 0 h 186"/>
                <a:gd name="T4" fmla="*/ 12 w 14"/>
                <a:gd name="T5" fmla="*/ 0 h 186"/>
                <a:gd name="T6" fmla="*/ 14 w 14"/>
                <a:gd name="T7" fmla="*/ 186 h 186"/>
                <a:gd name="T8" fmla="*/ 2 w 14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86">
                  <a:moveTo>
                    <a:pt x="2" y="18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86"/>
                  </a:lnTo>
                  <a:lnTo>
                    <a:pt x="2" y="18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2833" y="1350"/>
              <a:ext cx="24" cy="293"/>
            </a:xfrm>
            <a:custGeom>
              <a:avLst/>
              <a:gdLst>
                <a:gd name="T0" fmla="*/ 12 w 24"/>
                <a:gd name="T1" fmla="*/ 293 h 293"/>
                <a:gd name="T2" fmla="*/ 0 w 24"/>
                <a:gd name="T3" fmla="*/ 3 h 293"/>
                <a:gd name="T4" fmla="*/ 12 w 24"/>
                <a:gd name="T5" fmla="*/ 0 h 293"/>
                <a:gd name="T6" fmla="*/ 24 w 24"/>
                <a:gd name="T7" fmla="*/ 293 h 293"/>
                <a:gd name="T8" fmla="*/ 12 w 24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3">
                  <a:moveTo>
                    <a:pt x="12" y="293"/>
                  </a:moveTo>
                  <a:lnTo>
                    <a:pt x="0" y="3"/>
                  </a:lnTo>
                  <a:lnTo>
                    <a:pt x="12" y="0"/>
                  </a:lnTo>
                  <a:lnTo>
                    <a:pt x="24" y="293"/>
                  </a:lnTo>
                  <a:lnTo>
                    <a:pt x="12" y="29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2855" y="1631"/>
              <a:ext cx="141" cy="22"/>
            </a:xfrm>
            <a:custGeom>
              <a:avLst/>
              <a:gdLst>
                <a:gd name="T0" fmla="*/ 0 w 141"/>
                <a:gd name="T1" fmla="*/ 22 h 22"/>
                <a:gd name="T2" fmla="*/ 0 w 141"/>
                <a:gd name="T3" fmla="*/ 10 h 22"/>
                <a:gd name="T4" fmla="*/ 141 w 141"/>
                <a:gd name="T5" fmla="*/ 0 h 22"/>
                <a:gd name="T6" fmla="*/ 141 w 141"/>
                <a:gd name="T7" fmla="*/ 12 h 22"/>
                <a:gd name="T8" fmla="*/ 0 w 14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2">
                  <a:moveTo>
                    <a:pt x="0" y="22"/>
                  </a:moveTo>
                  <a:lnTo>
                    <a:pt x="0" y="10"/>
                  </a:lnTo>
                  <a:lnTo>
                    <a:pt x="141" y="0"/>
                  </a:lnTo>
                  <a:lnTo>
                    <a:pt x="141" y="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2649" y="1643"/>
              <a:ext cx="206" cy="140"/>
            </a:xfrm>
            <a:custGeom>
              <a:avLst/>
              <a:gdLst>
                <a:gd name="T0" fmla="*/ 7 w 206"/>
                <a:gd name="T1" fmla="*/ 140 h 140"/>
                <a:gd name="T2" fmla="*/ 0 w 206"/>
                <a:gd name="T3" fmla="*/ 130 h 140"/>
                <a:gd name="T4" fmla="*/ 198 w 206"/>
                <a:gd name="T5" fmla="*/ 0 h 140"/>
                <a:gd name="T6" fmla="*/ 206 w 206"/>
                <a:gd name="T7" fmla="*/ 10 h 140"/>
                <a:gd name="T8" fmla="*/ 7 w 206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40">
                  <a:moveTo>
                    <a:pt x="7" y="140"/>
                  </a:moveTo>
                  <a:lnTo>
                    <a:pt x="0" y="130"/>
                  </a:lnTo>
                  <a:lnTo>
                    <a:pt x="198" y="0"/>
                  </a:lnTo>
                  <a:lnTo>
                    <a:pt x="206" y="10"/>
                  </a:lnTo>
                  <a:lnTo>
                    <a:pt x="7" y="1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auto">
            <a:xfrm>
              <a:off x="2524" y="1776"/>
              <a:ext cx="134" cy="231"/>
            </a:xfrm>
            <a:custGeom>
              <a:avLst/>
              <a:gdLst>
                <a:gd name="T0" fmla="*/ 9 w 134"/>
                <a:gd name="T1" fmla="*/ 231 h 231"/>
                <a:gd name="T2" fmla="*/ 0 w 134"/>
                <a:gd name="T3" fmla="*/ 224 h 231"/>
                <a:gd name="T4" fmla="*/ 125 w 134"/>
                <a:gd name="T5" fmla="*/ 0 h 231"/>
                <a:gd name="T6" fmla="*/ 134 w 134"/>
                <a:gd name="T7" fmla="*/ 4 h 231"/>
                <a:gd name="T8" fmla="*/ 9 w 134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1">
                  <a:moveTo>
                    <a:pt x="9" y="231"/>
                  </a:moveTo>
                  <a:lnTo>
                    <a:pt x="0" y="224"/>
                  </a:lnTo>
                  <a:lnTo>
                    <a:pt x="125" y="0"/>
                  </a:lnTo>
                  <a:lnTo>
                    <a:pt x="134" y="4"/>
                  </a:lnTo>
                  <a:lnTo>
                    <a:pt x="9" y="23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auto">
            <a:xfrm>
              <a:off x="2526" y="1825"/>
              <a:ext cx="329" cy="177"/>
            </a:xfrm>
            <a:custGeom>
              <a:avLst/>
              <a:gdLst>
                <a:gd name="T0" fmla="*/ 5 w 329"/>
                <a:gd name="T1" fmla="*/ 177 h 177"/>
                <a:gd name="T2" fmla="*/ 0 w 329"/>
                <a:gd name="T3" fmla="*/ 168 h 177"/>
                <a:gd name="T4" fmla="*/ 324 w 329"/>
                <a:gd name="T5" fmla="*/ 0 h 177"/>
                <a:gd name="T6" fmla="*/ 329 w 329"/>
                <a:gd name="T7" fmla="*/ 10 h 177"/>
                <a:gd name="T8" fmla="*/ 5 w 329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7">
                  <a:moveTo>
                    <a:pt x="5" y="177"/>
                  </a:moveTo>
                  <a:lnTo>
                    <a:pt x="0" y="168"/>
                  </a:lnTo>
                  <a:lnTo>
                    <a:pt x="324" y="0"/>
                  </a:lnTo>
                  <a:lnTo>
                    <a:pt x="329" y="10"/>
                  </a:lnTo>
                  <a:lnTo>
                    <a:pt x="5" y="17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8"/>
            <p:cNvSpPr>
              <a:spLocks/>
            </p:cNvSpPr>
            <p:nvPr/>
          </p:nvSpPr>
          <p:spPr bwMode="auto">
            <a:xfrm>
              <a:off x="2649" y="1773"/>
              <a:ext cx="83" cy="255"/>
            </a:xfrm>
            <a:custGeom>
              <a:avLst/>
              <a:gdLst>
                <a:gd name="T0" fmla="*/ 73 w 83"/>
                <a:gd name="T1" fmla="*/ 255 h 255"/>
                <a:gd name="T2" fmla="*/ 0 w 83"/>
                <a:gd name="T3" fmla="*/ 5 h 255"/>
                <a:gd name="T4" fmla="*/ 12 w 83"/>
                <a:gd name="T5" fmla="*/ 0 h 255"/>
                <a:gd name="T6" fmla="*/ 83 w 83"/>
                <a:gd name="T7" fmla="*/ 251 h 255"/>
                <a:gd name="T8" fmla="*/ 73 w 83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55">
                  <a:moveTo>
                    <a:pt x="73" y="255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83" y="251"/>
                  </a:lnTo>
                  <a:lnTo>
                    <a:pt x="73" y="25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2358" y="1650"/>
              <a:ext cx="175" cy="350"/>
            </a:xfrm>
            <a:custGeom>
              <a:avLst/>
              <a:gdLst>
                <a:gd name="T0" fmla="*/ 163 w 175"/>
                <a:gd name="T1" fmla="*/ 350 h 350"/>
                <a:gd name="T2" fmla="*/ 0 w 175"/>
                <a:gd name="T3" fmla="*/ 5 h 350"/>
                <a:gd name="T4" fmla="*/ 10 w 175"/>
                <a:gd name="T5" fmla="*/ 0 h 350"/>
                <a:gd name="T6" fmla="*/ 175 w 175"/>
                <a:gd name="T7" fmla="*/ 345 h 350"/>
                <a:gd name="T8" fmla="*/ 163 w 17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50">
                  <a:moveTo>
                    <a:pt x="163" y="350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175" y="345"/>
                  </a:lnTo>
                  <a:lnTo>
                    <a:pt x="163" y="35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2283" y="1289"/>
              <a:ext cx="85" cy="366"/>
            </a:xfrm>
            <a:custGeom>
              <a:avLst/>
              <a:gdLst>
                <a:gd name="T0" fmla="*/ 73 w 85"/>
                <a:gd name="T1" fmla="*/ 366 h 366"/>
                <a:gd name="T2" fmla="*/ 0 w 85"/>
                <a:gd name="T3" fmla="*/ 2 h 366"/>
                <a:gd name="T4" fmla="*/ 11 w 85"/>
                <a:gd name="T5" fmla="*/ 0 h 366"/>
                <a:gd name="T6" fmla="*/ 85 w 85"/>
                <a:gd name="T7" fmla="*/ 366 h 366"/>
                <a:gd name="T8" fmla="*/ 73 w 85"/>
                <a:gd name="T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66">
                  <a:moveTo>
                    <a:pt x="73" y="366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85" y="366"/>
                  </a:lnTo>
                  <a:lnTo>
                    <a:pt x="73" y="36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1"/>
            <p:cNvSpPr>
              <a:spLocks/>
            </p:cNvSpPr>
            <p:nvPr/>
          </p:nvSpPr>
          <p:spPr bwMode="auto">
            <a:xfrm>
              <a:off x="2285" y="1289"/>
              <a:ext cx="168" cy="139"/>
            </a:xfrm>
            <a:custGeom>
              <a:avLst/>
              <a:gdLst>
                <a:gd name="T0" fmla="*/ 161 w 168"/>
                <a:gd name="T1" fmla="*/ 139 h 139"/>
                <a:gd name="T2" fmla="*/ 0 w 168"/>
                <a:gd name="T3" fmla="*/ 7 h 139"/>
                <a:gd name="T4" fmla="*/ 7 w 168"/>
                <a:gd name="T5" fmla="*/ 0 h 139"/>
                <a:gd name="T6" fmla="*/ 168 w 168"/>
                <a:gd name="T7" fmla="*/ 130 h 139"/>
                <a:gd name="T8" fmla="*/ 161 w 16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9">
                  <a:moveTo>
                    <a:pt x="161" y="13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68" y="130"/>
                  </a:lnTo>
                  <a:lnTo>
                    <a:pt x="161" y="13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auto">
            <a:xfrm>
              <a:off x="2356" y="1423"/>
              <a:ext cx="99" cy="227"/>
            </a:xfrm>
            <a:custGeom>
              <a:avLst/>
              <a:gdLst>
                <a:gd name="T0" fmla="*/ 9 w 99"/>
                <a:gd name="T1" fmla="*/ 227 h 227"/>
                <a:gd name="T2" fmla="*/ 0 w 99"/>
                <a:gd name="T3" fmla="*/ 223 h 227"/>
                <a:gd name="T4" fmla="*/ 90 w 99"/>
                <a:gd name="T5" fmla="*/ 0 h 227"/>
                <a:gd name="T6" fmla="*/ 99 w 99"/>
                <a:gd name="T7" fmla="*/ 5 h 227"/>
                <a:gd name="T8" fmla="*/ 9 w 99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7">
                  <a:moveTo>
                    <a:pt x="9" y="227"/>
                  </a:moveTo>
                  <a:lnTo>
                    <a:pt x="0" y="223"/>
                  </a:lnTo>
                  <a:lnTo>
                    <a:pt x="90" y="0"/>
                  </a:lnTo>
                  <a:lnTo>
                    <a:pt x="99" y="5"/>
                  </a:lnTo>
                  <a:lnTo>
                    <a:pt x="9" y="22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auto">
            <a:xfrm>
              <a:off x="2446" y="1419"/>
              <a:ext cx="179" cy="106"/>
            </a:xfrm>
            <a:custGeom>
              <a:avLst/>
              <a:gdLst>
                <a:gd name="T0" fmla="*/ 175 w 179"/>
                <a:gd name="T1" fmla="*/ 106 h 106"/>
                <a:gd name="T2" fmla="*/ 0 w 179"/>
                <a:gd name="T3" fmla="*/ 9 h 106"/>
                <a:gd name="T4" fmla="*/ 4 w 179"/>
                <a:gd name="T5" fmla="*/ 0 h 106"/>
                <a:gd name="T6" fmla="*/ 179 w 179"/>
                <a:gd name="T7" fmla="*/ 97 h 106"/>
                <a:gd name="T8" fmla="*/ 175 w 179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06">
                  <a:moveTo>
                    <a:pt x="175" y="106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79" y="97"/>
                  </a:lnTo>
                  <a:lnTo>
                    <a:pt x="175" y="10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auto">
            <a:xfrm>
              <a:off x="2613" y="1518"/>
              <a:ext cx="43" cy="262"/>
            </a:xfrm>
            <a:custGeom>
              <a:avLst/>
              <a:gdLst>
                <a:gd name="T0" fmla="*/ 34 w 43"/>
                <a:gd name="T1" fmla="*/ 262 h 262"/>
                <a:gd name="T2" fmla="*/ 0 w 43"/>
                <a:gd name="T3" fmla="*/ 2 h 262"/>
                <a:gd name="T4" fmla="*/ 12 w 43"/>
                <a:gd name="T5" fmla="*/ 0 h 262"/>
                <a:gd name="T6" fmla="*/ 43 w 43"/>
                <a:gd name="T7" fmla="*/ 260 h 262"/>
                <a:gd name="T8" fmla="*/ 34 w 43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62">
                  <a:moveTo>
                    <a:pt x="34" y="262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3" y="260"/>
                  </a:lnTo>
                  <a:lnTo>
                    <a:pt x="34" y="26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auto">
            <a:xfrm>
              <a:off x="2621" y="1516"/>
              <a:ext cx="231" cy="134"/>
            </a:xfrm>
            <a:custGeom>
              <a:avLst/>
              <a:gdLst>
                <a:gd name="T0" fmla="*/ 226 w 231"/>
                <a:gd name="T1" fmla="*/ 134 h 134"/>
                <a:gd name="T2" fmla="*/ 0 w 231"/>
                <a:gd name="T3" fmla="*/ 9 h 134"/>
                <a:gd name="T4" fmla="*/ 4 w 231"/>
                <a:gd name="T5" fmla="*/ 0 h 134"/>
                <a:gd name="T6" fmla="*/ 231 w 231"/>
                <a:gd name="T7" fmla="*/ 125 h 134"/>
                <a:gd name="T8" fmla="*/ 226 w 231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34">
                  <a:moveTo>
                    <a:pt x="226" y="134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31" y="125"/>
                  </a:lnTo>
                  <a:lnTo>
                    <a:pt x="226" y="13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auto">
            <a:xfrm>
              <a:off x="2595" y="1383"/>
              <a:ext cx="33" cy="140"/>
            </a:xfrm>
            <a:custGeom>
              <a:avLst/>
              <a:gdLst>
                <a:gd name="T0" fmla="*/ 21 w 33"/>
                <a:gd name="T1" fmla="*/ 140 h 140"/>
                <a:gd name="T2" fmla="*/ 0 w 33"/>
                <a:gd name="T3" fmla="*/ 0 h 140"/>
                <a:gd name="T4" fmla="*/ 9 w 33"/>
                <a:gd name="T5" fmla="*/ 0 h 140"/>
                <a:gd name="T6" fmla="*/ 33 w 33"/>
                <a:gd name="T7" fmla="*/ 137 h 140"/>
                <a:gd name="T8" fmla="*/ 21 w 33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0">
                  <a:moveTo>
                    <a:pt x="21" y="14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3" y="137"/>
                  </a:lnTo>
                  <a:lnTo>
                    <a:pt x="21" y="1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auto">
            <a:xfrm>
              <a:off x="2361" y="1513"/>
              <a:ext cx="262" cy="135"/>
            </a:xfrm>
            <a:custGeom>
              <a:avLst/>
              <a:gdLst>
                <a:gd name="T0" fmla="*/ 4 w 262"/>
                <a:gd name="T1" fmla="*/ 135 h 135"/>
                <a:gd name="T2" fmla="*/ 0 w 262"/>
                <a:gd name="T3" fmla="*/ 125 h 135"/>
                <a:gd name="T4" fmla="*/ 257 w 262"/>
                <a:gd name="T5" fmla="*/ 0 h 135"/>
                <a:gd name="T6" fmla="*/ 262 w 262"/>
                <a:gd name="T7" fmla="*/ 10 h 135"/>
                <a:gd name="T8" fmla="*/ 4 w 262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35">
                  <a:moveTo>
                    <a:pt x="4" y="135"/>
                  </a:moveTo>
                  <a:lnTo>
                    <a:pt x="0" y="125"/>
                  </a:lnTo>
                  <a:lnTo>
                    <a:pt x="257" y="0"/>
                  </a:lnTo>
                  <a:lnTo>
                    <a:pt x="262" y="10"/>
                  </a:lnTo>
                  <a:lnTo>
                    <a:pt x="4" y="1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8"/>
            <p:cNvSpPr>
              <a:spLocks/>
            </p:cNvSpPr>
            <p:nvPr/>
          </p:nvSpPr>
          <p:spPr bwMode="auto">
            <a:xfrm>
              <a:off x="2361" y="1641"/>
              <a:ext cx="290" cy="135"/>
            </a:xfrm>
            <a:custGeom>
              <a:avLst/>
              <a:gdLst>
                <a:gd name="T0" fmla="*/ 288 w 290"/>
                <a:gd name="T1" fmla="*/ 135 h 135"/>
                <a:gd name="T2" fmla="*/ 0 w 290"/>
                <a:gd name="T3" fmla="*/ 9 h 135"/>
                <a:gd name="T4" fmla="*/ 4 w 290"/>
                <a:gd name="T5" fmla="*/ 0 h 135"/>
                <a:gd name="T6" fmla="*/ 290 w 290"/>
                <a:gd name="T7" fmla="*/ 125 h 135"/>
                <a:gd name="T8" fmla="*/ 288 w 29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35">
                  <a:moveTo>
                    <a:pt x="288" y="135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90" y="125"/>
                  </a:lnTo>
                  <a:lnTo>
                    <a:pt x="288" y="1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9"/>
            <p:cNvSpPr>
              <a:spLocks/>
            </p:cNvSpPr>
            <p:nvPr/>
          </p:nvSpPr>
          <p:spPr bwMode="auto">
            <a:xfrm>
              <a:off x="2656" y="1731"/>
              <a:ext cx="619" cy="52"/>
            </a:xfrm>
            <a:custGeom>
              <a:avLst/>
              <a:gdLst>
                <a:gd name="T0" fmla="*/ 0 w 619"/>
                <a:gd name="T1" fmla="*/ 52 h 52"/>
                <a:gd name="T2" fmla="*/ 0 w 619"/>
                <a:gd name="T3" fmla="*/ 40 h 52"/>
                <a:gd name="T4" fmla="*/ 619 w 619"/>
                <a:gd name="T5" fmla="*/ 0 h 52"/>
                <a:gd name="T6" fmla="*/ 619 w 619"/>
                <a:gd name="T7" fmla="*/ 11 h 52"/>
                <a:gd name="T8" fmla="*/ 0 w 61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52">
                  <a:moveTo>
                    <a:pt x="0" y="52"/>
                  </a:moveTo>
                  <a:lnTo>
                    <a:pt x="0" y="40"/>
                  </a:lnTo>
                  <a:lnTo>
                    <a:pt x="619" y="0"/>
                  </a:lnTo>
                  <a:lnTo>
                    <a:pt x="619" y="1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0"/>
            <p:cNvSpPr>
              <a:spLocks/>
            </p:cNvSpPr>
            <p:nvPr/>
          </p:nvSpPr>
          <p:spPr bwMode="auto">
            <a:xfrm>
              <a:off x="3145" y="1475"/>
              <a:ext cx="258" cy="123"/>
            </a:xfrm>
            <a:custGeom>
              <a:avLst/>
              <a:gdLst>
                <a:gd name="T0" fmla="*/ 5 w 258"/>
                <a:gd name="T1" fmla="*/ 123 h 123"/>
                <a:gd name="T2" fmla="*/ 0 w 258"/>
                <a:gd name="T3" fmla="*/ 114 h 123"/>
                <a:gd name="T4" fmla="*/ 253 w 258"/>
                <a:gd name="T5" fmla="*/ 0 h 123"/>
                <a:gd name="T6" fmla="*/ 258 w 258"/>
                <a:gd name="T7" fmla="*/ 10 h 123"/>
                <a:gd name="T8" fmla="*/ 5 w 258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23">
                  <a:moveTo>
                    <a:pt x="5" y="123"/>
                  </a:moveTo>
                  <a:lnTo>
                    <a:pt x="0" y="114"/>
                  </a:lnTo>
                  <a:lnTo>
                    <a:pt x="253" y="0"/>
                  </a:lnTo>
                  <a:lnTo>
                    <a:pt x="258" y="10"/>
                  </a:lnTo>
                  <a:lnTo>
                    <a:pt x="5" y="12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1"/>
            <p:cNvSpPr>
              <a:spLocks/>
            </p:cNvSpPr>
            <p:nvPr/>
          </p:nvSpPr>
          <p:spPr bwMode="auto">
            <a:xfrm>
              <a:off x="2994" y="1589"/>
              <a:ext cx="156" cy="52"/>
            </a:xfrm>
            <a:custGeom>
              <a:avLst/>
              <a:gdLst>
                <a:gd name="T0" fmla="*/ 2 w 156"/>
                <a:gd name="T1" fmla="*/ 52 h 52"/>
                <a:gd name="T2" fmla="*/ 0 w 156"/>
                <a:gd name="T3" fmla="*/ 40 h 52"/>
                <a:gd name="T4" fmla="*/ 154 w 156"/>
                <a:gd name="T5" fmla="*/ 0 h 52"/>
                <a:gd name="T6" fmla="*/ 156 w 156"/>
                <a:gd name="T7" fmla="*/ 9 h 52"/>
                <a:gd name="T8" fmla="*/ 2 w 15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2">
                  <a:moveTo>
                    <a:pt x="2" y="52"/>
                  </a:moveTo>
                  <a:lnTo>
                    <a:pt x="0" y="40"/>
                  </a:lnTo>
                  <a:lnTo>
                    <a:pt x="154" y="0"/>
                  </a:lnTo>
                  <a:lnTo>
                    <a:pt x="156" y="9"/>
                  </a:lnTo>
                  <a:lnTo>
                    <a:pt x="2" y="5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auto">
            <a:xfrm>
              <a:off x="3379" y="1152"/>
              <a:ext cx="26" cy="328"/>
            </a:xfrm>
            <a:custGeom>
              <a:avLst/>
              <a:gdLst>
                <a:gd name="T0" fmla="*/ 14 w 26"/>
                <a:gd name="T1" fmla="*/ 328 h 328"/>
                <a:gd name="T2" fmla="*/ 0 w 26"/>
                <a:gd name="T3" fmla="*/ 0 h 328"/>
                <a:gd name="T4" fmla="*/ 12 w 26"/>
                <a:gd name="T5" fmla="*/ 0 h 328"/>
                <a:gd name="T6" fmla="*/ 26 w 26"/>
                <a:gd name="T7" fmla="*/ 328 h 328"/>
                <a:gd name="T8" fmla="*/ 14 w 26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8">
                  <a:moveTo>
                    <a:pt x="14" y="32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6" y="328"/>
                  </a:lnTo>
                  <a:lnTo>
                    <a:pt x="14" y="32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auto">
            <a:xfrm>
              <a:off x="3202" y="944"/>
              <a:ext cx="187" cy="212"/>
            </a:xfrm>
            <a:custGeom>
              <a:avLst/>
              <a:gdLst>
                <a:gd name="T0" fmla="*/ 179 w 187"/>
                <a:gd name="T1" fmla="*/ 212 h 212"/>
                <a:gd name="T2" fmla="*/ 0 w 187"/>
                <a:gd name="T3" fmla="*/ 7 h 212"/>
                <a:gd name="T4" fmla="*/ 9 w 187"/>
                <a:gd name="T5" fmla="*/ 0 h 212"/>
                <a:gd name="T6" fmla="*/ 187 w 187"/>
                <a:gd name="T7" fmla="*/ 205 h 212"/>
                <a:gd name="T8" fmla="*/ 179 w 187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12">
                  <a:moveTo>
                    <a:pt x="179" y="212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87" y="205"/>
                  </a:lnTo>
                  <a:lnTo>
                    <a:pt x="179" y="21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4"/>
            <p:cNvSpPr>
              <a:spLocks/>
            </p:cNvSpPr>
            <p:nvPr/>
          </p:nvSpPr>
          <p:spPr bwMode="auto">
            <a:xfrm>
              <a:off x="3237" y="1149"/>
              <a:ext cx="149" cy="119"/>
            </a:xfrm>
            <a:custGeom>
              <a:avLst/>
              <a:gdLst>
                <a:gd name="T0" fmla="*/ 7 w 149"/>
                <a:gd name="T1" fmla="*/ 119 h 119"/>
                <a:gd name="T2" fmla="*/ 0 w 149"/>
                <a:gd name="T3" fmla="*/ 109 h 119"/>
                <a:gd name="T4" fmla="*/ 142 w 149"/>
                <a:gd name="T5" fmla="*/ 0 h 119"/>
                <a:gd name="T6" fmla="*/ 149 w 149"/>
                <a:gd name="T7" fmla="*/ 10 h 119"/>
                <a:gd name="T8" fmla="*/ 7 w 149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9">
                  <a:moveTo>
                    <a:pt x="7" y="119"/>
                  </a:moveTo>
                  <a:lnTo>
                    <a:pt x="0" y="109"/>
                  </a:lnTo>
                  <a:lnTo>
                    <a:pt x="142" y="0"/>
                  </a:lnTo>
                  <a:lnTo>
                    <a:pt x="149" y="10"/>
                  </a:lnTo>
                  <a:lnTo>
                    <a:pt x="7" y="11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5"/>
            <p:cNvSpPr>
              <a:spLocks/>
            </p:cNvSpPr>
            <p:nvPr/>
          </p:nvSpPr>
          <p:spPr bwMode="auto">
            <a:xfrm>
              <a:off x="3086" y="1258"/>
              <a:ext cx="161" cy="137"/>
            </a:xfrm>
            <a:custGeom>
              <a:avLst/>
              <a:gdLst>
                <a:gd name="T0" fmla="*/ 7 w 161"/>
                <a:gd name="T1" fmla="*/ 137 h 137"/>
                <a:gd name="T2" fmla="*/ 0 w 161"/>
                <a:gd name="T3" fmla="*/ 130 h 137"/>
                <a:gd name="T4" fmla="*/ 154 w 161"/>
                <a:gd name="T5" fmla="*/ 0 h 137"/>
                <a:gd name="T6" fmla="*/ 161 w 161"/>
                <a:gd name="T7" fmla="*/ 10 h 137"/>
                <a:gd name="T8" fmla="*/ 7 w 161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37">
                  <a:moveTo>
                    <a:pt x="7" y="137"/>
                  </a:moveTo>
                  <a:lnTo>
                    <a:pt x="0" y="130"/>
                  </a:lnTo>
                  <a:lnTo>
                    <a:pt x="154" y="0"/>
                  </a:lnTo>
                  <a:lnTo>
                    <a:pt x="161" y="10"/>
                  </a:lnTo>
                  <a:lnTo>
                    <a:pt x="7" y="13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6"/>
            <p:cNvSpPr>
              <a:spLocks/>
            </p:cNvSpPr>
            <p:nvPr/>
          </p:nvSpPr>
          <p:spPr bwMode="auto">
            <a:xfrm>
              <a:off x="2838" y="1353"/>
              <a:ext cx="255" cy="42"/>
            </a:xfrm>
            <a:custGeom>
              <a:avLst/>
              <a:gdLst>
                <a:gd name="T0" fmla="*/ 253 w 255"/>
                <a:gd name="T1" fmla="*/ 42 h 42"/>
                <a:gd name="T2" fmla="*/ 0 w 255"/>
                <a:gd name="T3" fmla="*/ 9 h 42"/>
                <a:gd name="T4" fmla="*/ 2 w 255"/>
                <a:gd name="T5" fmla="*/ 0 h 42"/>
                <a:gd name="T6" fmla="*/ 255 w 255"/>
                <a:gd name="T7" fmla="*/ 33 h 42"/>
                <a:gd name="T8" fmla="*/ 253 w 25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42">
                  <a:moveTo>
                    <a:pt x="253" y="42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55" y="33"/>
                  </a:lnTo>
                  <a:lnTo>
                    <a:pt x="253" y="4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7"/>
            <p:cNvSpPr>
              <a:spLocks/>
            </p:cNvSpPr>
            <p:nvPr/>
          </p:nvSpPr>
          <p:spPr bwMode="auto">
            <a:xfrm>
              <a:off x="2599" y="1355"/>
              <a:ext cx="239" cy="33"/>
            </a:xfrm>
            <a:custGeom>
              <a:avLst/>
              <a:gdLst>
                <a:gd name="T0" fmla="*/ 0 w 239"/>
                <a:gd name="T1" fmla="*/ 33 h 33"/>
                <a:gd name="T2" fmla="*/ 0 w 239"/>
                <a:gd name="T3" fmla="*/ 24 h 33"/>
                <a:gd name="T4" fmla="*/ 239 w 239"/>
                <a:gd name="T5" fmla="*/ 0 h 33"/>
                <a:gd name="T6" fmla="*/ 239 w 239"/>
                <a:gd name="T7" fmla="*/ 12 h 33"/>
                <a:gd name="T8" fmla="*/ 0 w 239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3">
                  <a:moveTo>
                    <a:pt x="0" y="33"/>
                  </a:moveTo>
                  <a:lnTo>
                    <a:pt x="0" y="24"/>
                  </a:lnTo>
                  <a:lnTo>
                    <a:pt x="239" y="0"/>
                  </a:lnTo>
                  <a:lnTo>
                    <a:pt x="239" y="12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8"/>
            <p:cNvSpPr>
              <a:spLocks/>
            </p:cNvSpPr>
            <p:nvPr/>
          </p:nvSpPr>
          <p:spPr bwMode="auto">
            <a:xfrm>
              <a:off x="2287" y="1286"/>
              <a:ext cx="315" cy="104"/>
            </a:xfrm>
            <a:custGeom>
              <a:avLst/>
              <a:gdLst>
                <a:gd name="T0" fmla="*/ 310 w 315"/>
                <a:gd name="T1" fmla="*/ 104 h 104"/>
                <a:gd name="T2" fmla="*/ 0 w 315"/>
                <a:gd name="T3" fmla="*/ 10 h 104"/>
                <a:gd name="T4" fmla="*/ 5 w 315"/>
                <a:gd name="T5" fmla="*/ 0 h 104"/>
                <a:gd name="T6" fmla="*/ 315 w 315"/>
                <a:gd name="T7" fmla="*/ 95 h 104"/>
                <a:gd name="T8" fmla="*/ 310 w 315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104">
                  <a:moveTo>
                    <a:pt x="310" y="104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315" y="95"/>
                  </a:lnTo>
                  <a:lnTo>
                    <a:pt x="310" y="10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9"/>
            <p:cNvSpPr>
              <a:spLocks/>
            </p:cNvSpPr>
            <p:nvPr/>
          </p:nvSpPr>
          <p:spPr bwMode="auto">
            <a:xfrm>
              <a:off x="2448" y="1383"/>
              <a:ext cx="149" cy="48"/>
            </a:xfrm>
            <a:custGeom>
              <a:avLst/>
              <a:gdLst>
                <a:gd name="T0" fmla="*/ 5 w 149"/>
                <a:gd name="T1" fmla="*/ 48 h 48"/>
                <a:gd name="T2" fmla="*/ 0 w 149"/>
                <a:gd name="T3" fmla="*/ 36 h 48"/>
                <a:gd name="T4" fmla="*/ 147 w 149"/>
                <a:gd name="T5" fmla="*/ 0 h 48"/>
                <a:gd name="T6" fmla="*/ 149 w 149"/>
                <a:gd name="T7" fmla="*/ 10 h 48"/>
                <a:gd name="T8" fmla="*/ 5 w 149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48">
                  <a:moveTo>
                    <a:pt x="5" y="48"/>
                  </a:moveTo>
                  <a:lnTo>
                    <a:pt x="0" y="36"/>
                  </a:lnTo>
                  <a:lnTo>
                    <a:pt x="147" y="0"/>
                  </a:lnTo>
                  <a:lnTo>
                    <a:pt x="149" y="1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0"/>
            <p:cNvSpPr>
              <a:spLocks/>
            </p:cNvSpPr>
            <p:nvPr/>
          </p:nvSpPr>
          <p:spPr bwMode="auto">
            <a:xfrm>
              <a:off x="2618" y="1386"/>
              <a:ext cx="473" cy="132"/>
            </a:xfrm>
            <a:custGeom>
              <a:avLst/>
              <a:gdLst>
                <a:gd name="T0" fmla="*/ 0 w 200"/>
                <a:gd name="T1" fmla="*/ 56 h 56"/>
                <a:gd name="T2" fmla="*/ 0 w 200"/>
                <a:gd name="T3" fmla="*/ 56 h 56"/>
                <a:gd name="T4" fmla="*/ 1 w 200"/>
                <a:gd name="T5" fmla="*/ 54 h 56"/>
                <a:gd name="T6" fmla="*/ 1 w 200"/>
                <a:gd name="T7" fmla="*/ 52 h 56"/>
                <a:gd name="T8" fmla="*/ 199 w 200"/>
                <a:gd name="T9" fmla="*/ 0 h 56"/>
                <a:gd name="T10" fmla="*/ 200 w 200"/>
                <a:gd name="T11" fmla="*/ 4 h 56"/>
                <a:gd name="T12" fmla="*/ 0 w 200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6" y="51"/>
                    <a:pt x="145" y="14"/>
                    <a:pt x="199" y="0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8" y="53"/>
                    <a:pt x="2" y="56"/>
                    <a:pt x="0" y="56"/>
                  </a:cubicBez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1"/>
            <p:cNvSpPr>
              <a:spLocks/>
            </p:cNvSpPr>
            <p:nvPr/>
          </p:nvSpPr>
          <p:spPr bwMode="auto">
            <a:xfrm>
              <a:off x="2618" y="1357"/>
              <a:ext cx="225" cy="163"/>
            </a:xfrm>
            <a:custGeom>
              <a:avLst/>
              <a:gdLst>
                <a:gd name="T0" fmla="*/ 7 w 225"/>
                <a:gd name="T1" fmla="*/ 163 h 163"/>
                <a:gd name="T2" fmla="*/ 0 w 225"/>
                <a:gd name="T3" fmla="*/ 154 h 163"/>
                <a:gd name="T4" fmla="*/ 218 w 225"/>
                <a:gd name="T5" fmla="*/ 0 h 163"/>
                <a:gd name="T6" fmla="*/ 225 w 225"/>
                <a:gd name="T7" fmla="*/ 10 h 163"/>
                <a:gd name="T8" fmla="*/ 7 w 225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3">
                  <a:moveTo>
                    <a:pt x="7" y="163"/>
                  </a:moveTo>
                  <a:lnTo>
                    <a:pt x="0" y="154"/>
                  </a:lnTo>
                  <a:lnTo>
                    <a:pt x="218" y="0"/>
                  </a:lnTo>
                  <a:lnTo>
                    <a:pt x="225" y="10"/>
                  </a:lnTo>
                  <a:lnTo>
                    <a:pt x="7" y="16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2"/>
            <p:cNvSpPr>
              <a:spLocks/>
            </p:cNvSpPr>
            <p:nvPr/>
          </p:nvSpPr>
          <p:spPr bwMode="auto">
            <a:xfrm>
              <a:off x="2845" y="1258"/>
              <a:ext cx="395" cy="99"/>
            </a:xfrm>
            <a:custGeom>
              <a:avLst/>
              <a:gdLst>
                <a:gd name="T0" fmla="*/ 2 w 395"/>
                <a:gd name="T1" fmla="*/ 99 h 99"/>
                <a:gd name="T2" fmla="*/ 0 w 395"/>
                <a:gd name="T3" fmla="*/ 88 h 99"/>
                <a:gd name="T4" fmla="*/ 392 w 395"/>
                <a:gd name="T5" fmla="*/ 0 h 99"/>
                <a:gd name="T6" fmla="*/ 395 w 395"/>
                <a:gd name="T7" fmla="*/ 12 h 99"/>
                <a:gd name="T8" fmla="*/ 2 w 39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99">
                  <a:moveTo>
                    <a:pt x="2" y="99"/>
                  </a:moveTo>
                  <a:lnTo>
                    <a:pt x="0" y="88"/>
                  </a:lnTo>
                  <a:lnTo>
                    <a:pt x="392" y="0"/>
                  </a:lnTo>
                  <a:lnTo>
                    <a:pt x="395" y="12"/>
                  </a:lnTo>
                  <a:lnTo>
                    <a:pt x="2" y="9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3"/>
            <p:cNvSpPr>
              <a:spLocks/>
            </p:cNvSpPr>
            <p:nvPr/>
          </p:nvSpPr>
          <p:spPr bwMode="auto">
            <a:xfrm>
              <a:off x="3086" y="1393"/>
              <a:ext cx="69" cy="198"/>
            </a:xfrm>
            <a:custGeom>
              <a:avLst/>
              <a:gdLst>
                <a:gd name="T0" fmla="*/ 59 w 69"/>
                <a:gd name="T1" fmla="*/ 198 h 198"/>
                <a:gd name="T2" fmla="*/ 0 w 69"/>
                <a:gd name="T3" fmla="*/ 2 h 198"/>
                <a:gd name="T4" fmla="*/ 12 w 69"/>
                <a:gd name="T5" fmla="*/ 0 h 198"/>
                <a:gd name="T6" fmla="*/ 69 w 69"/>
                <a:gd name="T7" fmla="*/ 196 h 198"/>
                <a:gd name="T8" fmla="*/ 59 w 69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98">
                  <a:moveTo>
                    <a:pt x="59" y="198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9" y="196"/>
                  </a:lnTo>
                  <a:lnTo>
                    <a:pt x="59" y="19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4"/>
            <p:cNvSpPr>
              <a:spLocks/>
            </p:cNvSpPr>
            <p:nvPr/>
          </p:nvSpPr>
          <p:spPr bwMode="auto">
            <a:xfrm>
              <a:off x="2980" y="1105"/>
              <a:ext cx="401" cy="51"/>
            </a:xfrm>
            <a:custGeom>
              <a:avLst/>
              <a:gdLst>
                <a:gd name="T0" fmla="*/ 399 w 401"/>
                <a:gd name="T1" fmla="*/ 51 h 51"/>
                <a:gd name="T2" fmla="*/ 0 w 401"/>
                <a:gd name="T3" fmla="*/ 11 h 51"/>
                <a:gd name="T4" fmla="*/ 0 w 401"/>
                <a:gd name="T5" fmla="*/ 0 h 51"/>
                <a:gd name="T6" fmla="*/ 401 w 401"/>
                <a:gd name="T7" fmla="*/ 42 h 51"/>
                <a:gd name="T8" fmla="*/ 399 w 401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51">
                  <a:moveTo>
                    <a:pt x="399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401" y="42"/>
                  </a:lnTo>
                  <a:lnTo>
                    <a:pt x="399" y="5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5"/>
            <p:cNvSpPr>
              <a:spLocks/>
            </p:cNvSpPr>
            <p:nvPr/>
          </p:nvSpPr>
          <p:spPr bwMode="auto">
            <a:xfrm>
              <a:off x="2977" y="944"/>
              <a:ext cx="232" cy="168"/>
            </a:xfrm>
            <a:custGeom>
              <a:avLst/>
              <a:gdLst>
                <a:gd name="T0" fmla="*/ 7 w 232"/>
                <a:gd name="T1" fmla="*/ 168 h 168"/>
                <a:gd name="T2" fmla="*/ 0 w 232"/>
                <a:gd name="T3" fmla="*/ 161 h 168"/>
                <a:gd name="T4" fmla="*/ 225 w 232"/>
                <a:gd name="T5" fmla="*/ 0 h 168"/>
                <a:gd name="T6" fmla="*/ 232 w 232"/>
                <a:gd name="T7" fmla="*/ 9 h 168"/>
                <a:gd name="T8" fmla="*/ 7 w 232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68">
                  <a:moveTo>
                    <a:pt x="7" y="168"/>
                  </a:moveTo>
                  <a:lnTo>
                    <a:pt x="0" y="161"/>
                  </a:lnTo>
                  <a:lnTo>
                    <a:pt x="225" y="0"/>
                  </a:lnTo>
                  <a:lnTo>
                    <a:pt x="232" y="9"/>
                  </a:lnTo>
                  <a:lnTo>
                    <a:pt x="7" y="16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6"/>
            <p:cNvSpPr>
              <a:spLocks/>
            </p:cNvSpPr>
            <p:nvPr/>
          </p:nvSpPr>
          <p:spPr bwMode="auto">
            <a:xfrm>
              <a:off x="2283" y="1038"/>
              <a:ext cx="111" cy="253"/>
            </a:xfrm>
            <a:custGeom>
              <a:avLst/>
              <a:gdLst>
                <a:gd name="T0" fmla="*/ 9 w 111"/>
                <a:gd name="T1" fmla="*/ 253 h 253"/>
                <a:gd name="T2" fmla="*/ 0 w 111"/>
                <a:gd name="T3" fmla="*/ 248 h 253"/>
                <a:gd name="T4" fmla="*/ 99 w 111"/>
                <a:gd name="T5" fmla="*/ 0 h 253"/>
                <a:gd name="T6" fmla="*/ 111 w 111"/>
                <a:gd name="T7" fmla="*/ 5 h 253"/>
                <a:gd name="T8" fmla="*/ 9 w 111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53">
                  <a:moveTo>
                    <a:pt x="9" y="253"/>
                  </a:moveTo>
                  <a:lnTo>
                    <a:pt x="0" y="248"/>
                  </a:lnTo>
                  <a:lnTo>
                    <a:pt x="99" y="0"/>
                  </a:lnTo>
                  <a:lnTo>
                    <a:pt x="111" y="5"/>
                  </a:lnTo>
                  <a:lnTo>
                    <a:pt x="9" y="25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7"/>
            <p:cNvSpPr>
              <a:spLocks/>
            </p:cNvSpPr>
            <p:nvPr/>
          </p:nvSpPr>
          <p:spPr bwMode="auto">
            <a:xfrm>
              <a:off x="2389" y="1034"/>
              <a:ext cx="173" cy="241"/>
            </a:xfrm>
            <a:custGeom>
              <a:avLst/>
              <a:gdLst>
                <a:gd name="T0" fmla="*/ 163 w 173"/>
                <a:gd name="T1" fmla="*/ 241 h 241"/>
                <a:gd name="T2" fmla="*/ 0 w 173"/>
                <a:gd name="T3" fmla="*/ 7 h 241"/>
                <a:gd name="T4" fmla="*/ 9 w 173"/>
                <a:gd name="T5" fmla="*/ 0 h 241"/>
                <a:gd name="T6" fmla="*/ 173 w 173"/>
                <a:gd name="T7" fmla="*/ 234 h 241"/>
                <a:gd name="T8" fmla="*/ 163 w 17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1">
                  <a:moveTo>
                    <a:pt x="163" y="24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73" y="234"/>
                  </a:lnTo>
                  <a:lnTo>
                    <a:pt x="163" y="24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8"/>
            <p:cNvSpPr>
              <a:spLocks/>
            </p:cNvSpPr>
            <p:nvPr/>
          </p:nvSpPr>
          <p:spPr bwMode="auto">
            <a:xfrm>
              <a:off x="2562" y="1263"/>
              <a:ext cx="285" cy="99"/>
            </a:xfrm>
            <a:custGeom>
              <a:avLst/>
              <a:gdLst>
                <a:gd name="T0" fmla="*/ 283 w 285"/>
                <a:gd name="T1" fmla="*/ 99 h 99"/>
                <a:gd name="T2" fmla="*/ 0 w 285"/>
                <a:gd name="T3" fmla="*/ 9 h 99"/>
                <a:gd name="T4" fmla="*/ 2 w 285"/>
                <a:gd name="T5" fmla="*/ 0 h 99"/>
                <a:gd name="T6" fmla="*/ 285 w 285"/>
                <a:gd name="T7" fmla="*/ 87 h 99"/>
                <a:gd name="T8" fmla="*/ 283 w 28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99">
                  <a:moveTo>
                    <a:pt x="283" y="99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85" y="87"/>
                  </a:lnTo>
                  <a:lnTo>
                    <a:pt x="283" y="9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9"/>
            <p:cNvSpPr>
              <a:spLocks/>
            </p:cNvSpPr>
            <p:nvPr/>
          </p:nvSpPr>
          <p:spPr bwMode="auto">
            <a:xfrm>
              <a:off x="2554" y="1265"/>
              <a:ext cx="48" cy="121"/>
            </a:xfrm>
            <a:custGeom>
              <a:avLst/>
              <a:gdLst>
                <a:gd name="T0" fmla="*/ 38 w 48"/>
                <a:gd name="T1" fmla="*/ 121 h 121"/>
                <a:gd name="T2" fmla="*/ 0 w 48"/>
                <a:gd name="T3" fmla="*/ 5 h 121"/>
                <a:gd name="T4" fmla="*/ 12 w 48"/>
                <a:gd name="T5" fmla="*/ 0 h 121"/>
                <a:gd name="T6" fmla="*/ 48 w 48"/>
                <a:gd name="T7" fmla="*/ 118 h 121"/>
                <a:gd name="T8" fmla="*/ 38 w 48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21">
                  <a:moveTo>
                    <a:pt x="38" y="121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48" y="118"/>
                  </a:lnTo>
                  <a:lnTo>
                    <a:pt x="38" y="12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0"/>
            <p:cNvSpPr>
              <a:spLocks/>
            </p:cNvSpPr>
            <p:nvPr/>
          </p:nvSpPr>
          <p:spPr bwMode="auto">
            <a:xfrm>
              <a:off x="2443" y="1263"/>
              <a:ext cx="121" cy="165"/>
            </a:xfrm>
            <a:custGeom>
              <a:avLst/>
              <a:gdLst>
                <a:gd name="T0" fmla="*/ 10 w 121"/>
                <a:gd name="T1" fmla="*/ 165 h 165"/>
                <a:gd name="T2" fmla="*/ 0 w 121"/>
                <a:gd name="T3" fmla="*/ 158 h 165"/>
                <a:gd name="T4" fmla="*/ 111 w 121"/>
                <a:gd name="T5" fmla="*/ 0 h 165"/>
                <a:gd name="T6" fmla="*/ 121 w 121"/>
                <a:gd name="T7" fmla="*/ 7 h 165"/>
                <a:gd name="T8" fmla="*/ 10 w 121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65">
                  <a:moveTo>
                    <a:pt x="10" y="165"/>
                  </a:moveTo>
                  <a:lnTo>
                    <a:pt x="0" y="158"/>
                  </a:lnTo>
                  <a:lnTo>
                    <a:pt x="111" y="0"/>
                  </a:lnTo>
                  <a:lnTo>
                    <a:pt x="121" y="7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1"/>
            <p:cNvSpPr>
              <a:spLocks/>
            </p:cNvSpPr>
            <p:nvPr/>
          </p:nvSpPr>
          <p:spPr bwMode="auto">
            <a:xfrm>
              <a:off x="2382" y="885"/>
              <a:ext cx="198" cy="160"/>
            </a:xfrm>
            <a:custGeom>
              <a:avLst/>
              <a:gdLst>
                <a:gd name="T0" fmla="*/ 7 w 198"/>
                <a:gd name="T1" fmla="*/ 160 h 160"/>
                <a:gd name="T2" fmla="*/ 0 w 198"/>
                <a:gd name="T3" fmla="*/ 151 h 160"/>
                <a:gd name="T4" fmla="*/ 191 w 198"/>
                <a:gd name="T5" fmla="*/ 0 h 160"/>
                <a:gd name="T6" fmla="*/ 198 w 198"/>
                <a:gd name="T7" fmla="*/ 7 h 160"/>
                <a:gd name="T8" fmla="*/ 7 w 198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60">
                  <a:moveTo>
                    <a:pt x="7" y="160"/>
                  </a:moveTo>
                  <a:lnTo>
                    <a:pt x="0" y="151"/>
                  </a:lnTo>
                  <a:lnTo>
                    <a:pt x="191" y="0"/>
                  </a:lnTo>
                  <a:lnTo>
                    <a:pt x="198" y="7"/>
                  </a:lnTo>
                  <a:lnTo>
                    <a:pt x="7" y="16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2"/>
            <p:cNvSpPr>
              <a:spLocks/>
            </p:cNvSpPr>
            <p:nvPr/>
          </p:nvSpPr>
          <p:spPr bwMode="auto">
            <a:xfrm>
              <a:off x="2569" y="885"/>
              <a:ext cx="208" cy="250"/>
            </a:xfrm>
            <a:custGeom>
              <a:avLst/>
              <a:gdLst>
                <a:gd name="T0" fmla="*/ 200 w 208"/>
                <a:gd name="T1" fmla="*/ 250 h 250"/>
                <a:gd name="T2" fmla="*/ 0 w 208"/>
                <a:gd name="T3" fmla="*/ 7 h 250"/>
                <a:gd name="T4" fmla="*/ 9 w 208"/>
                <a:gd name="T5" fmla="*/ 0 h 250"/>
                <a:gd name="T6" fmla="*/ 208 w 208"/>
                <a:gd name="T7" fmla="*/ 243 h 250"/>
                <a:gd name="T8" fmla="*/ 200 w 208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50">
                  <a:moveTo>
                    <a:pt x="200" y="25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08" y="243"/>
                  </a:lnTo>
                  <a:lnTo>
                    <a:pt x="200" y="25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3"/>
            <p:cNvSpPr>
              <a:spLocks/>
            </p:cNvSpPr>
            <p:nvPr/>
          </p:nvSpPr>
          <p:spPr bwMode="auto">
            <a:xfrm>
              <a:off x="2554" y="1123"/>
              <a:ext cx="220" cy="147"/>
            </a:xfrm>
            <a:custGeom>
              <a:avLst/>
              <a:gdLst>
                <a:gd name="T0" fmla="*/ 8 w 220"/>
                <a:gd name="T1" fmla="*/ 147 h 147"/>
                <a:gd name="T2" fmla="*/ 0 w 220"/>
                <a:gd name="T3" fmla="*/ 137 h 147"/>
                <a:gd name="T4" fmla="*/ 215 w 220"/>
                <a:gd name="T5" fmla="*/ 0 h 147"/>
                <a:gd name="T6" fmla="*/ 220 w 220"/>
                <a:gd name="T7" fmla="*/ 10 h 147"/>
                <a:gd name="T8" fmla="*/ 8 w 220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47">
                  <a:moveTo>
                    <a:pt x="8" y="147"/>
                  </a:moveTo>
                  <a:lnTo>
                    <a:pt x="0" y="137"/>
                  </a:lnTo>
                  <a:lnTo>
                    <a:pt x="215" y="0"/>
                  </a:lnTo>
                  <a:lnTo>
                    <a:pt x="220" y="10"/>
                  </a:lnTo>
                  <a:lnTo>
                    <a:pt x="8" y="14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4"/>
            <p:cNvSpPr>
              <a:spLocks/>
            </p:cNvSpPr>
            <p:nvPr/>
          </p:nvSpPr>
          <p:spPr bwMode="auto">
            <a:xfrm>
              <a:off x="2290" y="1263"/>
              <a:ext cx="269" cy="28"/>
            </a:xfrm>
            <a:custGeom>
              <a:avLst/>
              <a:gdLst>
                <a:gd name="T0" fmla="*/ 0 w 269"/>
                <a:gd name="T1" fmla="*/ 28 h 28"/>
                <a:gd name="T2" fmla="*/ 0 w 269"/>
                <a:gd name="T3" fmla="*/ 16 h 28"/>
                <a:gd name="T4" fmla="*/ 269 w 269"/>
                <a:gd name="T5" fmla="*/ 0 h 28"/>
                <a:gd name="T6" fmla="*/ 269 w 269"/>
                <a:gd name="T7" fmla="*/ 9 h 28"/>
                <a:gd name="T8" fmla="*/ 0 w 26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">
                  <a:moveTo>
                    <a:pt x="0" y="28"/>
                  </a:moveTo>
                  <a:lnTo>
                    <a:pt x="0" y="16"/>
                  </a:lnTo>
                  <a:lnTo>
                    <a:pt x="269" y="0"/>
                  </a:lnTo>
                  <a:lnTo>
                    <a:pt x="269" y="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5"/>
            <p:cNvSpPr>
              <a:spLocks/>
            </p:cNvSpPr>
            <p:nvPr/>
          </p:nvSpPr>
          <p:spPr bwMode="auto">
            <a:xfrm>
              <a:off x="2772" y="1102"/>
              <a:ext cx="210" cy="31"/>
            </a:xfrm>
            <a:custGeom>
              <a:avLst/>
              <a:gdLst>
                <a:gd name="T0" fmla="*/ 2 w 210"/>
                <a:gd name="T1" fmla="*/ 31 h 31"/>
                <a:gd name="T2" fmla="*/ 0 w 210"/>
                <a:gd name="T3" fmla="*/ 19 h 31"/>
                <a:gd name="T4" fmla="*/ 210 w 210"/>
                <a:gd name="T5" fmla="*/ 0 h 31"/>
                <a:gd name="T6" fmla="*/ 210 w 210"/>
                <a:gd name="T7" fmla="*/ 12 h 31"/>
                <a:gd name="T8" fmla="*/ 2 w 210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1">
                  <a:moveTo>
                    <a:pt x="2" y="31"/>
                  </a:moveTo>
                  <a:lnTo>
                    <a:pt x="0" y="19"/>
                  </a:lnTo>
                  <a:lnTo>
                    <a:pt x="210" y="0"/>
                  </a:lnTo>
                  <a:lnTo>
                    <a:pt x="210" y="12"/>
                  </a:lnTo>
                  <a:lnTo>
                    <a:pt x="2" y="3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6"/>
            <p:cNvSpPr>
              <a:spLocks/>
            </p:cNvSpPr>
            <p:nvPr/>
          </p:nvSpPr>
          <p:spPr bwMode="auto">
            <a:xfrm>
              <a:off x="2899" y="814"/>
              <a:ext cx="308" cy="139"/>
            </a:xfrm>
            <a:custGeom>
              <a:avLst/>
              <a:gdLst>
                <a:gd name="T0" fmla="*/ 303 w 308"/>
                <a:gd name="T1" fmla="*/ 139 h 139"/>
                <a:gd name="T2" fmla="*/ 0 w 308"/>
                <a:gd name="T3" fmla="*/ 9 h 139"/>
                <a:gd name="T4" fmla="*/ 5 w 308"/>
                <a:gd name="T5" fmla="*/ 0 h 139"/>
                <a:gd name="T6" fmla="*/ 308 w 308"/>
                <a:gd name="T7" fmla="*/ 127 h 139"/>
                <a:gd name="T8" fmla="*/ 303 w 30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139">
                  <a:moveTo>
                    <a:pt x="303" y="139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308" y="127"/>
                  </a:lnTo>
                  <a:lnTo>
                    <a:pt x="303" y="13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7"/>
            <p:cNvSpPr>
              <a:spLocks/>
            </p:cNvSpPr>
            <p:nvPr/>
          </p:nvSpPr>
          <p:spPr bwMode="auto">
            <a:xfrm>
              <a:off x="2571" y="814"/>
              <a:ext cx="331" cy="78"/>
            </a:xfrm>
            <a:custGeom>
              <a:avLst/>
              <a:gdLst>
                <a:gd name="T0" fmla="*/ 2 w 331"/>
                <a:gd name="T1" fmla="*/ 78 h 78"/>
                <a:gd name="T2" fmla="*/ 0 w 331"/>
                <a:gd name="T3" fmla="*/ 66 h 78"/>
                <a:gd name="T4" fmla="*/ 328 w 331"/>
                <a:gd name="T5" fmla="*/ 0 h 78"/>
                <a:gd name="T6" fmla="*/ 331 w 331"/>
                <a:gd name="T7" fmla="*/ 12 h 78"/>
                <a:gd name="T8" fmla="*/ 2 w 33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78">
                  <a:moveTo>
                    <a:pt x="2" y="78"/>
                  </a:moveTo>
                  <a:lnTo>
                    <a:pt x="0" y="66"/>
                  </a:lnTo>
                  <a:lnTo>
                    <a:pt x="328" y="0"/>
                  </a:lnTo>
                  <a:lnTo>
                    <a:pt x="331" y="12"/>
                  </a:lnTo>
                  <a:lnTo>
                    <a:pt x="2" y="7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8"/>
            <p:cNvSpPr>
              <a:spLocks/>
            </p:cNvSpPr>
            <p:nvPr/>
          </p:nvSpPr>
          <p:spPr bwMode="auto">
            <a:xfrm>
              <a:off x="2895" y="819"/>
              <a:ext cx="94" cy="290"/>
            </a:xfrm>
            <a:custGeom>
              <a:avLst/>
              <a:gdLst>
                <a:gd name="T0" fmla="*/ 82 w 94"/>
                <a:gd name="T1" fmla="*/ 290 h 290"/>
                <a:gd name="T2" fmla="*/ 0 w 94"/>
                <a:gd name="T3" fmla="*/ 2 h 290"/>
                <a:gd name="T4" fmla="*/ 11 w 94"/>
                <a:gd name="T5" fmla="*/ 0 h 290"/>
                <a:gd name="T6" fmla="*/ 94 w 94"/>
                <a:gd name="T7" fmla="*/ 288 h 290"/>
                <a:gd name="T8" fmla="*/ 82 w 94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90">
                  <a:moveTo>
                    <a:pt x="82" y="290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94" y="288"/>
                  </a:lnTo>
                  <a:lnTo>
                    <a:pt x="82" y="29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9"/>
            <p:cNvSpPr>
              <a:spLocks/>
            </p:cNvSpPr>
            <p:nvPr/>
          </p:nvSpPr>
          <p:spPr bwMode="auto">
            <a:xfrm>
              <a:off x="2762" y="823"/>
              <a:ext cx="142" cy="305"/>
            </a:xfrm>
            <a:custGeom>
              <a:avLst/>
              <a:gdLst>
                <a:gd name="T0" fmla="*/ 10 w 142"/>
                <a:gd name="T1" fmla="*/ 305 h 305"/>
                <a:gd name="T2" fmla="*/ 0 w 142"/>
                <a:gd name="T3" fmla="*/ 300 h 305"/>
                <a:gd name="T4" fmla="*/ 130 w 142"/>
                <a:gd name="T5" fmla="*/ 0 h 305"/>
                <a:gd name="T6" fmla="*/ 142 w 142"/>
                <a:gd name="T7" fmla="*/ 5 h 305"/>
                <a:gd name="T8" fmla="*/ 10 w 142"/>
                <a:gd name="T9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305">
                  <a:moveTo>
                    <a:pt x="10" y="305"/>
                  </a:moveTo>
                  <a:lnTo>
                    <a:pt x="0" y="300"/>
                  </a:lnTo>
                  <a:lnTo>
                    <a:pt x="130" y="0"/>
                  </a:lnTo>
                  <a:lnTo>
                    <a:pt x="142" y="5"/>
                  </a:lnTo>
                  <a:lnTo>
                    <a:pt x="10" y="30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0"/>
            <p:cNvSpPr>
              <a:spLocks/>
            </p:cNvSpPr>
            <p:nvPr/>
          </p:nvSpPr>
          <p:spPr bwMode="auto">
            <a:xfrm>
              <a:off x="2550" y="887"/>
              <a:ext cx="28" cy="373"/>
            </a:xfrm>
            <a:custGeom>
              <a:avLst/>
              <a:gdLst>
                <a:gd name="T0" fmla="*/ 12 w 28"/>
                <a:gd name="T1" fmla="*/ 373 h 373"/>
                <a:gd name="T2" fmla="*/ 0 w 28"/>
                <a:gd name="T3" fmla="*/ 373 h 373"/>
                <a:gd name="T4" fmla="*/ 16 w 28"/>
                <a:gd name="T5" fmla="*/ 0 h 373"/>
                <a:gd name="T6" fmla="*/ 28 w 28"/>
                <a:gd name="T7" fmla="*/ 0 h 373"/>
                <a:gd name="T8" fmla="*/ 12 w 28"/>
                <a:gd name="T9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3">
                  <a:moveTo>
                    <a:pt x="12" y="373"/>
                  </a:moveTo>
                  <a:lnTo>
                    <a:pt x="0" y="373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12" y="37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1"/>
            <p:cNvSpPr>
              <a:spLocks/>
            </p:cNvSpPr>
            <p:nvPr/>
          </p:nvSpPr>
          <p:spPr bwMode="auto">
            <a:xfrm>
              <a:off x="2977" y="1107"/>
              <a:ext cx="121" cy="281"/>
            </a:xfrm>
            <a:custGeom>
              <a:avLst/>
              <a:gdLst>
                <a:gd name="T0" fmla="*/ 109 w 121"/>
                <a:gd name="T1" fmla="*/ 281 h 281"/>
                <a:gd name="T2" fmla="*/ 0 w 121"/>
                <a:gd name="T3" fmla="*/ 2 h 281"/>
                <a:gd name="T4" fmla="*/ 12 w 121"/>
                <a:gd name="T5" fmla="*/ 0 h 281"/>
                <a:gd name="T6" fmla="*/ 121 w 121"/>
                <a:gd name="T7" fmla="*/ 276 h 281"/>
                <a:gd name="T8" fmla="*/ 109 w 121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81">
                  <a:moveTo>
                    <a:pt x="109" y="28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121" y="276"/>
                  </a:lnTo>
                  <a:lnTo>
                    <a:pt x="109" y="28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2"/>
            <p:cNvSpPr>
              <a:spLocks/>
            </p:cNvSpPr>
            <p:nvPr/>
          </p:nvSpPr>
          <p:spPr bwMode="auto">
            <a:xfrm>
              <a:off x="2769" y="1126"/>
              <a:ext cx="74" cy="224"/>
            </a:xfrm>
            <a:custGeom>
              <a:avLst/>
              <a:gdLst>
                <a:gd name="T0" fmla="*/ 62 w 74"/>
                <a:gd name="T1" fmla="*/ 224 h 224"/>
                <a:gd name="T2" fmla="*/ 0 w 74"/>
                <a:gd name="T3" fmla="*/ 5 h 224"/>
                <a:gd name="T4" fmla="*/ 12 w 74"/>
                <a:gd name="T5" fmla="*/ 0 h 224"/>
                <a:gd name="T6" fmla="*/ 74 w 74"/>
                <a:gd name="T7" fmla="*/ 222 h 224"/>
                <a:gd name="T8" fmla="*/ 62 w 7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24">
                  <a:moveTo>
                    <a:pt x="62" y="224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74" y="222"/>
                  </a:lnTo>
                  <a:lnTo>
                    <a:pt x="62" y="22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3"/>
            <p:cNvSpPr>
              <a:spLocks/>
            </p:cNvSpPr>
            <p:nvPr/>
          </p:nvSpPr>
          <p:spPr bwMode="auto">
            <a:xfrm>
              <a:off x="2836" y="1109"/>
              <a:ext cx="148" cy="248"/>
            </a:xfrm>
            <a:custGeom>
              <a:avLst/>
              <a:gdLst>
                <a:gd name="T0" fmla="*/ 9 w 148"/>
                <a:gd name="T1" fmla="*/ 248 h 248"/>
                <a:gd name="T2" fmla="*/ 0 w 148"/>
                <a:gd name="T3" fmla="*/ 244 h 248"/>
                <a:gd name="T4" fmla="*/ 139 w 148"/>
                <a:gd name="T5" fmla="*/ 0 h 248"/>
                <a:gd name="T6" fmla="*/ 148 w 148"/>
                <a:gd name="T7" fmla="*/ 7 h 248"/>
                <a:gd name="T8" fmla="*/ 9 w 1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8">
                  <a:moveTo>
                    <a:pt x="9" y="248"/>
                  </a:moveTo>
                  <a:lnTo>
                    <a:pt x="0" y="244"/>
                  </a:lnTo>
                  <a:lnTo>
                    <a:pt x="139" y="0"/>
                  </a:lnTo>
                  <a:lnTo>
                    <a:pt x="148" y="7"/>
                  </a:lnTo>
                  <a:lnTo>
                    <a:pt x="9" y="24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4"/>
            <p:cNvSpPr>
              <a:spLocks/>
            </p:cNvSpPr>
            <p:nvPr/>
          </p:nvSpPr>
          <p:spPr bwMode="auto">
            <a:xfrm>
              <a:off x="2987" y="1105"/>
              <a:ext cx="255" cy="160"/>
            </a:xfrm>
            <a:custGeom>
              <a:avLst/>
              <a:gdLst>
                <a:gd name="T0" fmla="*/ 250 w 255"/>
                <a:gd name="T1" fmla="*/ 160 h 160"/>
                <a:gd name="T2" fmla="*/ 0 w 255"/>
                <a:gd name="T3" fmla="*/ 9 h 160"/>
                <a:gd name="T4" fmla="*/ 5 w 255"/>
                <a:gd name="T5" fmla="*/ 0 h 160"/>
                <a:gd name="T6" fmla="*/ 255 w 255"/>
                <a:gd name="T7" fmla="*/ 151 h 160"/>
                <a:gd name="T8" fmla="*/ 250 w 255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60">
                  <a:moveTo>
                    <a:pt x="250" y="160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255" y="151"/>
                  </a:lnTo>
                  <a:lnTo>
                    <a:pt x="250" y="16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5"/>
            <p:cNvSpPr>
              <a:spLocks/>
            </p:cNvSpPr>
            <p:nvPr/>
          </p:nvSpPr>
          <p:spPr bwMode="auto">
            <a:xfrm>
              <a:off x="3235" y="1263"/>
              <a:ext cx="165" cy="217"/>
            </a:xfrm>
            <a:custGeom>
              <a:avLst/>
              <a:gdLst>
                <a:gd name="T0" fmla="*/ 156 w 165"/>
                <a:gd name="T1" fmla="*/ 217 h 217"/>
                <a:gd name="T2" fmla="*/ 0 w 165"/>
                <a:gd name="T3" fmla="*/ 7 h 217"/>
                <a:gd name="T4" fmla="*/ 9 w 165"/>
                <a:gd name="T5" fmla="*/ 0 h 217"/>
                <a:gd name="T6" fmla="*/ 165 w 165"/>
                <a:gd name="T7" fmla="*/ 212 h 217"/>
                <a:gd name="T8" fmla="*/ 156 w 16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17">
                  <a:moveTo>
                    <a:pt x="156" y="217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65" y="212"/>
                  </a:lnTo>
                  <a:lnTo>
                    <a:pt x="156" y="21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6"/>
            <p:cNvSpPr>
              <a:spLocks/>
            </p:cNvSpPr>
            <p:nvPr/>
          </p:nvSpPr>
          <p:spPr bwMode="auto">
            <a:xfrm>
              <a:off x="3150" y="1270"/>
              <a:ext cx="94" cy="321"/>
            </a:xfrm>
            <a:custGeom>
              <a:avLst/>
              <a:gdLst>
                <a:gd name="T0" fmla="*/ 9 w 94"/>
                <a:gd name="T1" fmla="*/ 321 h 321"/>
                <a:gd name="T2" fmla="*/ 0 w 94"/>
                <a:gd name="T3" fmla="*/ 319 h 321"/>
                <a:gd name="T4" fmla="*/ 83 w 94"/>
                <a:gd name="T5" fmla="*/ 0 h 321"/>
                <a:gd name="T6" fmla="*/ 94 w 94"/>
                <a:gd name="T7" fmla="*/ 2 h 321"/>
                <a:gd name="T8" fmla="*/ 9 w 94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21">
                  <a:moveTo>
                    <a:pt x="9" y="321"/>
                  </a:moveTo>
                  <a:lnTo>
                    <a:pt x="0" y="319"/>
                  </a:lnTo>
                  <a:lnTo>
                    <a:pt x="83" y="0"/>
                  </a:lnTo>
                  <a:lnTo>
                    <a:pt x="94" y="2"/>
                  </a:lnTo>
                  <a:lnTo>
                    <a:pt x="9" y="32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7"/>
            <p:cNvSpPr>
              <a:spLocks/>
            </p:cNvSpPr>
            <p:nvPr/>
          </p:nvSpPr>
          <p:spPr bwMode="auto">
            <a:xfrm>
              <a:off x="2838" y="1357"/>
              <a:ext cx="158" cy="284"/>
            </a:xfrm>
            <a:custGeom>
              <a:avLst/>
              <a:gdLst>
                <a:gd name="T0" fmla="*/ 149 w 158"/>
                <a:gd name="T1" fmla="*/ 284 h 284"/>
                <a:gd name="T2" fmla="*/ 0 w 158"/>
                <a:gd name="T3" fmla="*/ 5 h 284"/>
                <a:gd name="T4" fmla="*/ 9 w 158"/>
                <a:gd name="T5" fmla="*/ 0 h 284"/>
                <a:gd name="T6" fmla="*/ 158 w 158"/>
                <a:gd name="T7" fmla="*/ 277 h 284"/>
                <a:gd name="T8" fmla="*/ 149 w 158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84">
                  <a:moveTo>
                    <a:pt x="149" y="284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158" y="277"/>
                  </a:lnTo>
                  <a:lnTo>
                    <a:pt x="149" y="28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8"/>
            <p:cNvSpPr>
              <a:spLocks/>
            </p:cNvSpPr>
            <p:nvPr/>
          </p:nvSpPr>
          <p:spPr bwMode="auto">
            <a:xfrm>
              <a:off x="2987" y="1390"/>
              <a:ext cx="109" cy="246"/>
            </a:xfrm>
            <a:custGeom>
              <a:avLst/>
              <a:gdLst>
                <a:gd name="T0" fmla="*/ 9 w 109"/>
                <a:gd name="T1" fmla="*/ 246 h 246"/>
                <a:gd name="T2" fmla="*/ 0 w 109"/>
                <a:gd name="T3" fmla="*/ 241 h 246"/>
                <a:gd name="T4" fmla="*/ 99 w 109"/>
                <a:gd name="T5" fmla="*/ 0 h 246"/>
                <a:gd name="T6" fmla="*/ 109 w 109"/>
                <a:gd name="T7" fmla="*/ 5 h 246"/>
                <a:gd name="T8" fmla="*/ 9 w 109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46">
                  <a:moveTo>
                    <a:pt x="9" y="246"/>
                  </a:moveTo>
                  <a:lnTo>
                    <a:pt x="0" y="241"/>
                  </a:lnTo>
                  <a:lnTo>
                    <a:pt x="99" y="0"/>
                  </a:lnTo>
                  <a:lnTo>
                    <a:pt x="109" y="5"/>
                  </a:lnTo>
                  <a:lnTo>
                    <a:pt x="9" y="24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9"/>
            <p:cNvSpPr>
              <a:spLocks/>
            </p:cNvSpPr>
            <p:nvPr/>
          </p:nvSpPr>
          <p:spPr bwMode="auto">
            <a:xfrm>
              <a:off x="2850" y="1634"/>
              <a:ext cx="142" cy="196"/>
            </a:xfrm>
            <a:custGeom>
              <a:avLst/>
              <a:gdLst>
                <a:gd name="T0" fmla="*/ 9 w 142"/>
                <a:gd name="T1" fmla="*/ 196 h 196"/>
                <a:gd name="T2" fmla="*/ 0 w 142"/>
                <a:gd name="T3" fmla="*/ 189 h 196"/>
                <a:gd name="T4" fmla="*/ 132 w 142"/>
                <a:gd name="T5" fmla="*/ 0 h 196"/>
                <a:gd name="T6" fmla="*/ 142 w 142"/>
                <a:gd name="T7" fmla="*/ 7 h 196"/>
                <a:gd name="T8" fmla="*/ 9 w 142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96">
                  <a:moveTo>
                    <a:pt x="9" y="196"/>
                  </a:moveTo>
                  <a:lnTo>
                    <a:pt x="0" y="189"/>
                  </a:lnTo>
                  <a:lnTo>
                    <a:pt x="132" y="0"/>
                  </a:lnTo>
                  <a:lnTo>
                    <a:pt x="142" y="7"/>
                  </a:lnTo>
                  <a:lnTo>
                    <a:pt x="9" y="19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0"/>
            <p:cNvSpPr>
              <a:spLocks/>
            </p:cNvSpPr>
            <p:nvPr/>
          </p:nvSpPr>
          <p:spPr bwMode="auto">
            <a:xfrm>
              <a:off x="2850" y="1837"/>
              <a:ext cx="175" cy="205"/>
            </a:xfrm>
            <a:custGeom>
              <a:avLst/>
              <a:gdLst>
                <a:gd name="T0" fmla="*/ 165 w 175"/>
                <a:gd name="T1" fmla="*/ 205 h 205"/>
                <a:gd name="T2" fmla="*/ 0 w 175"/>
                <a:gd name="T3" fmla="*/ 7 h 205"/>
                <a:gd name="T4" fmla="*/ 7 w 175"/>
                <a:gd name="T5" fmla="*/ 0 h 205"/>
                <a:gd name="T6" fmla="*/ 175 w 175"/>
                <a:gd name="T7" fmla="*/ 198 h 205"/>
                <a:gd name="T8" fmla="*/ 165 w 175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05">
                  <a:moveTo>
                    <a:pt x="165" y="20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75" y="198"/>
                  </a:lnTo>
                  <a:lnTo>
                    <a:pt x="165" y="20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1"/>
            <p:cNvSpPr>
              <a:spLocks/>
            </p:cNvSpPr>
            <p:nvPr/>
          </p:nvSpPr>
          <p:spPr bwMode="auto">
            <a:xfrm>
              <a:off x="2616" y="1523"/>
              <a:ext cx="241" cy="321"/>
            </a:xfrm>
            <a:custGeom>
              <a:avLst/>
              <a:gdLst>
                <a:gd name="T0" fmla="*/ 234 w 241"/>
                <a:gd name="T1" fmla="*/ 321 h 321"/>
                <a:gd name="T2" fmla="*/ 0 w 241"/>
                <a:gd name="T3" fmla="*/ 7 h 321"/>
                <a:gd name="T4" fmla="*/ 9 w 241"/>
                <a:gd name="T5" fmla="*/ 0 h 321"/>
                <a:gd name="T6" fmla="*/ 241 w 241"/>
                <a:gd name="T7" fmla="*/ 316 h 321"/>
                <a:gd name="T8" fmla="*/ 234 w 241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21">
                  <a:moveTo>
                    <a:pt x="234" y="32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41" y="316"/>
                  </a:lnTo>
                  <a:lnTo>
                    <a:pt x="234" y="32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122"/>
            <p:cNvSpPr>
              <a:spLocks noChangeArrowheads="1"/>
            </p:cNvSpPr>
            <p:nvPr/>
          </p:nvSpPr>
          <p:spPr bwMode="auto">
            <a:xfrm>
              <a:off x="2786" y="1291"/>
              <a:ext cx="111" cy="11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Oval 123"/>
            <p:cNvSpPr>
              <a:spLocks noChangeArrowheads="1"/>
            </p:cNvSpPr>
            <p:nvPr/>
          </p:nvSpPr>
          <p:spPr bwMode="auto">
            <a:xfrm>
              <a:off x="2306" y="1591"/>
              <a:ext cx="111" cy="114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Oval 124"/>
            <p:cNvSpPr>
              <a:spLocks noChangeArrowheads="1"/>
            </p:cNvSpPr>
            <p:nvPr/>
          </p:nvSpPr>
          <p:spPr bwMode="auto">
            <a:xfrm>
              <a:off x="2798" y="2137"/>
              <a:ext cx="111" cy="11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Oval 125"/>
            <p:cNvSpPr>
              <a:spLocks noChangeArrowheads="1"/>
            </p:cNvSpPr>
            <p:nvPr/>
          </p:nvSpPr>
          <p:spPr bwMode="auto">
            <a:xfrm>
              <a:off x="2798" y="1579"/>
              <a:ext cx="111" cy="111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Oval 126"/>
            <p:cNvSpPr>
              <a:spLocks noChangeArrowheads="1"/>
            </p:cNvSpPr>
            <p:nvPr/>
          </p:nvSpPr>
          <p:spPr bwMode="auto">
            <a:xfrm>
              <a:off x="2781" y="1761"/>
              <a:ext cx="144" cy="144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Oval 127"/>
            <p:cNvSpPr>
              <a:spLocks noChangeArrowheads="1"/>
            </p:cNvSpPr>
            <p:nvPr/>
          </p:nvSpPr>
          <p:spPr bwMode="auto">
            <a:xfrm>
              <a:off x="3341" y="1421"/>
              <a:ext cx="114" cy="111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Oval 128"/>
            <p:cNvSpPr>
              <a:spLocks noChangeArrowheads="1"/>
            </p:cNvSpPr>
            <p:nvPr/>
          </p:nvSpPr>
          <p:spPr bwMode="auto">
            <a:xfrm>
              <a:off x="2524" y="835"/>
              <a:ext cx="111" cy="11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Oval 129"/>
            <p:cNvSpPr>
              <a:spLocks noChangeArrowheads="1"/>
            </p:cNvSpPr>
            <p:nvPr/>
          </p:nvSpPr>
          <p:spPr bwMode="auto">
            <a:xfrm>
              <a:off x="2521" y="1227"/>
              <a:ext cx="81" cy="81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Oval 130"/>
            <p:cNvSpPr>
              <a:spLocks noChangeArrowheads="1"/>
            </p:cNvSpPr>
            <p:nvPr/>
          </p:nvSpPr>
          <p:spPr bwMode="auto">
            <a:xfrm>
              <a:off x="2250" y="1249"/>
              <a:ext cx="80" cy="80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Oval 131"/>
            <p:cNvSpPr>
              <a:spLocks noChangeArrowheads="1"/>
            </p:cNvSpPr>
            <p:nvPr/>
          </p:nvSpPr>
          <p:spPr bwMode="auto">
            <a:xfrm>
              <a:off x="2351" y="1001"/>
              <a:ext cx="81" cy="80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Oval 132"/>
            <p:cNvSpPr>
              <a:spLocks noChangeArrowheads="1"/>
            </p:cNvSpPr>
            <p:nvPr/>
          </p:nvSpPr>
          <p:spPr bwMode="auto">
            <a:xfrm>
              <a:off x="2942" y="1069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Oval 133"/>
            <p:cNvSpPr>
              <a:spLocks noChangeArrowheads="1"/>
            </p:cNvSpPr>
            <p:nvPr/>
          </p:nvSpPr>
          <p:spPr bwMode="auto">
            <a:xfrm>
              <a:off x="3346" y="1109"/>
              <a:ext cx="80" cy="8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Oval 134"/>
            <p:cNvSpPr>
              <a:spLocks noChangeArrowheads="1"/>
            </p:cNvSpPr>
            <p:nvPr/>
          </p:nvSpPr>
          <p:spPr bwMode="auto">
            <a:xfrm>
              <a:off x="3110" y="1558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Oval 135"/>
            <p:cNvSpPr>
              <a:spLocks noChangeArrowheads="1"/>
            </p:cNvSpPr>
            <p:nvPr/>
          </p:nvSpPr>
          <p:spPr bwMode="auto">
            <a:xfrm>
              <a:off x="3204" y="1225"/>
              <a:ext cx="78" cy="78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Oval 136"/>
            <p:cNvSpPr>
              <a:spLocks noChangeArrowheads="1"/>
            </p:cNvSpPr>
            <p:nvPr/>
          </p:nvSpPr>
          <p:spPr bwMode="auto">
            <a:xfrm>
              <a:off x="2491" y="1962"/>
              <a:ext cx="80" cy="80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Oval 137"/>
            <p:cNvSpPr>
              <a:spLocks noChangeArrowheads="1"/>
            </p:cNvSpPr>
            <p:nvPr/>
          </p:nvSpPr>
          <p:spPr bwMode="auto">
            <a:xfrm>
              <a:off x="3136" y="1901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Oval 138"/>
            <p:cNvSpPr>
              <a:spLocks noChangeArrowheads="1"/>
            </p:cNvSpPr>
            <p:nvPr/>
          </p:nvSpPr>
          <p:spPr bwMode="auto">
            <a:xfrm>
              <a:off x="2746" y="1102"/>
              <a:ext cx="57" cy="59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Oval 139"/>
            <p:cNvSpPr>
              <a:spLocks noChangeArrowheads="1"/>
            </p:cNvSpPr>
            <p:nvPr/>
          </p:nvSpPr>
          <p:spPr bwMode="auto">
            <a:xfrm>
              <a:off x="2422" y="1395"/>
              <a:ext cx="57" cy="59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Oval 140"/>
            <p:cNvSpPr>
              <a:spLocks noChangeArrowheads="1"/>
            </p:cNvSpPr>
            <p:nvPr/>
          </p:nvSpPr>
          <p:spPr bwMode="auto">
            <a:xfrm>
              <a:off x="2573" y="1357"/>
              <a:ext cx="57" cy="59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Oval 141"/>
            <p:cNvSpPr>
              <a:spLocks noChangeArrowheads="1"/>
            </p:cNvSpPr>
            <p:nvPr/>
          </p:nvSpPr>
          <p:spPr bwMode="auto">
            <a:xfrm>
              <a:off x="3065" y="1362"/>
              <a:ext cx="59" cy="57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Oval 142"/>
            <p:cNvSpPr>
              <a:spLocks noChangeArrowheads="1"/>
            </p:cNvSpPr>
            <p:nvPr/>
          </p:nvSpPr>
          <p:spPr bwMode="auto">
            <a:xfrm>
              <a:off x="2968" y="1610"/>
              <a:ext cx="57" cy="57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Oval 143"/>
            <p:cNvSpPr>
              <a:spLocks noChangeArrowheads="1"/>
            </p:cNvSpPr>
            <p:nvPr/>
          </p:nvSpPr>
          <p:spPr bwMode="auto">
            <a:xfrm>
              <a:off x="2873" y="790"/>
              <a:ext cx="57" cy="59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7" name="Oval 144"/>
            <p:cNvSpPr>
              <a:spLocks noChangeArrowheads="1"/>
            </p:cNvSpPr>
            <p:nvPr/>
          </p:nvSpPr>
          <p:spPr bwMode="auto">
            <a:xfrm>
              <a:off x="3178" y="923"/>
              <a:ext cx="57" cy="56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8" name="Oval 145"/>
            <p:cNvSpPr>
              <a:spLocks noChangeArrowheads="1"/>
            </p:cNvSpPr>
            <p:nvPr/>
          </p:nvSpPr>
          <p:spPr bwMode="auto">
            <a:xfrm>
              <a:off x="3254" y="1707"/>
              <a:ext cx="57" cy="59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Oval 146"/>
            <p:cNvSpPr>
              <a:spLocks noChangeArrowheads="1"/>
            </p:cNvSpPr>
            <p:nvPr/>
          </p:nvSpPr>
          <p:spPr bwMode="auto">
            <a:xfrm>
              <a:off x="3119" y="2139"/>
              <a:ext cx="57" cy="59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Oval 147"/>
            <p:cNvSpPr>
              <a:spLocks noChangeArrowheads="1"/>
            </p:cNvSpPr>
            <p:nvPr/>
          </p:nvSpPr>
          <p:spPr bwMode="auto">
            <a:xfrm>
              <a:off x="2994" y="2170"/>
              <a:ext cx="57" cy="59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Oval 148"/>
            <p:cNvSpPr>
              <a:spLocks noChangeArrowheads="1"/>
            </p:cNvSpPr>
            <p:nvPr/>
          </p:nvSpPr>
          <p:spPr bwMode="auto">
            <a:xfrm>
              <a:off x="2557" y="2172"/>
              <a:ext cx="56" cy="59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Oval 149"/>
            <p:cNvSpPr>
              <a:spLocks noChangeArrowheads="1"/>
            </p:cNvSpPr>
            <p:nvPr/>
          </p:nvSpPr>
          <p:spPr bwMode="auto">
            <a:xfrm>
              <a:off x="2618" y="1735"/>
              <a:ext cx="81" cy="81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Oval 150"/>
            <p:cNvSpPr>
              <a:spLocks noChangeArrowheads="1"/>
            </p:cNvSpPr>
            <p:nvPr/>
          </p:nvSpPr>
          <p:spPr bwMode="auto">
            <a:xfrm>
              <a:off x="2989" y="1809"/>
              <a:ext cx="81" cy="80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Oval 151"/>
            <p:cNvSpPr>
              <a:spLocks noChangeArrowheads="1"/>
            </p:cNvSpPr>
            <p:nvPr/>
          </p:nvSpPr>
          <p:spPr bwMode="auto">
            <a:xfrm>
              <a:off x="2994" y="2009"/>
              <a:ext cx="80" cy="81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Oval 152"/>
            <p:cNvSpPr>
              <a:spLocks noChangeArrowheads="1"/>
            </p:cNvSpPr>
            <p:nvPr/>
          </p:nvSpPr>
          <p:spPr bwMode="auto">
            <a:xfrm>
              <a:off x="2694" y="1991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Oval 153"/>
            <p:cNvSpPr>
              <a:spLocks noChangeArrowheads="1"/>
            </p:cNvSpPr>
            <p:nvPr/>
          </p:nvSpPr>
          <p:spPr bwMode="auto">
            <a:xfrm>
              <a:off x="2583" y="1483"/>
              <a:ext cx="80" cy="80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54"/>
            <p:cNvSpPr>
              <a:spLocks/>
            </p:cNvSpPr>
            <p:nvPr/>
          </p:nvSpPr>
          <p:spPr bwMode="auto">
            <a:xfrm>
              <a:off x="2810" y="1787"/>
              <a:ext cx="87" cy="90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2384802" y="4140511"/>
            <a:ext cx="265776" cy="265776"/>
            <a:chOff x="2771800" y="2974815"/>
            <a:chExt cx="265776" cy="265776"/>
          </a:xfrm>
        </p:grpSpPr>
        <p:sp>
          <p:nvSpPr>
            <p:cNvPr id="149" name="椭圆 148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" name="矩形 151"/>
          <p:cNvSpPr/>
          <p:nvPr/>
        </p:nvSpPr>
        <p:spPr>
          <a:xfrm flipH="1">
            <a:off x="971600" y="4723882"/>
            <a:ext cx="1794998" cy="4770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ts val="1000"/>
              </a:lnSpc>
            </a:pP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中国首家演示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设计平台。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站式在线演示、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素材展示、服务系统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686477" y="4486283"/>
            <a:ext cx="10801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b="1" smtClean="0"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2384802" y="2844367"/>
            <a:ext cx="265776" cy="265776"/>
            <a:chOff x="2771800" y="2974815"/>
            <a:chExt cx="265776" cy="265776"/>
          </a:xfrm>
        </p:grpSpPr>
        <p:sp>
          <p:nvSpPr>
            <p:cNvPr id="155" name="椭圆 154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8" name="矩形 157"/>
          <p:cNvSpPr/>
          <p:nvPr/>
        </p:nvSpPr>
        <p:spPr>
          <a:xfrm flipH="1">
            <a:off x="971600" y="3427738"/>
            <a:ext cx="1794998" cy="4770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ts val="1000"/>
              </a:lnSpc>
            </a:pP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中国首家演示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设计平台。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站式在线演示、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素材展示、服务系统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1686477" y="3190139"/>
            <a:ext cx="10801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302742" y="2896680"/>
            <a:ext cx="265776" cy="265776"/>
            <a:chOff x="2771800" y="2974815"/>
            <a:chExt cx="265776" cy="265776"/>
          </a:xfrm>
        </p:grpSpPr>
        <p:sp>
          <p:nvSpPr>
            <p:cNvPr id="161" name="椭圆 160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4" name="矩形 163"/>
          <p:cNvSpPr/>
          <p:nvPr/>
        </p:nvSpPr>
        <p:spPr>
          <a:xfrm flipH="1">
            <a:off x="6228184" y="3480051"/>
            <a:ext cx="1794998" cy="4770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ts val="1000"/>
              </a:lnSpc>
            </a:pP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中国首家演示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设计平台。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站式在线演示、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素材展示、服务系统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6228184" y="3242452"/>
            <a:ext cx="10801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6302742" y="4192824"/>
            <a:ext cx="265776" cy="265776"/>
            <a:chOff x="2771800" y="2974815"/>
            <a:chExt cx="265776" cy="265776"/>
          </a:xfrm>
        </p:grpSpPr>
        <p:sp>
          <p:nvSpPr>
            <p:cNvPr id="167" name="椭圆 166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矩形 169"/>
          <p:cNvSpPr/>
          <p:nvPr/>
        </p:nvSpPr>
        <p:spPr>
          <a:xfrm flipH="1">
            <a:off x="6228184" y="4776195"/>
            <a:ext cx="1794998" cy="4770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ts val="1000"/>
              </a:lnSpc>
            </a:pP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中国首家演示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设计平台。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站式在线演示、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素材展示、服务系统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6228184" y="4538596"/>
            <a:ext cx="10801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b="1" smtClean="0"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2" name="组合 171"/>
          <p:cNvGrpSpPr/>
          <p:nvPr/>
        </p:nvGrpSpPr>
        <p:grpSpPr>
          <a:xfrm>
            <a:off x="683568" y="1239122"/>
            <a:ext cx="1584730" cy="360040"/>
            <a:chOff x="701943" y="987574"/>
            <a:chExt cx="1584730" cy="360040"/>
          </a:xfrm>
        </p:grpSpPr>
        <p:sp>
          <p:nvSpPr>
            <p:cNvPr id="173" name="椭圆 3"/>
            <p:cNvSpPr/>
            <p:nvPr/>
          </p:nvSpPr>
          <p:spPr>
            <a:xfrm flipH="1">
              <a:off x="701943" y="987574"/>
              <a:ext cx="1584730" cy="360040"/>
            </a:xfrm>
            <a:custGeom>
              <a:avLst/>
              <a:gdLst/>
              <a:ahLst/>
              <a:cxnLst/>
              <a:rect l="l" t="t" r="r" b="b"/>
              <a:pathLst>
                <a:path w="1584730" h="360040">
                  <a:moveTo>
                    <a:pt x="153249" y="135997"/>
                  </a:moveTo>
                  <a:cubicBezTo>
                    <a:pt x="177716" y="135997"/>
                    <a:pt x="197551" y="155707"/>
                    <a:pt x="197551" y="180020"/>
                  </a:cubicBezTo>
                  <a:cubicBezTo>
                    <a:pt x="197551" y="204333"/>
                    <a:pt x="177716" y="224043"/>
                    <a:pt x="153249" y="224043"/>
                  </a:cubicBezTo>
                  <a:cubicBezTo>
                    <a:pt x="128782" y="224043"/>
                    <a:pt x="108947" y="204333"/>
                    <a:pt x="108947" y="180020"/>
                  </a:cubicBezTo>
                  <a:cubicBezTo>
                    <a:pt x="108947" y="155707"/>
                    <a:pt x="128782" y="135997"/>
                    <a:pt x="153249" y="135997"/>
                  </a:cubicBezTo>
                  <a:close/>
                  <a:moveTo>
                    <a:pt x="1584730" y="0"/>
                  </a:moveTo>
                  <a:lnTo>
                    <a:pt x="181160" y="0"/>
                  </a:lnTo>
                  <a:lnTo>
                    <a:pt x="0" y="180020"/>
                  </a:lnTo>
                  <a:lnTo>
                    <a:pt x="181160" y="360040"/>
                  </a:lnTo>
                  <a:lnTo>
                    <a:pt x="1584730" y="3600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771519" y="1069107"/>
              <a:ext cx="1282583" cy="250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这里添加标题</a:t>
              </a:r>
              <a:endParaRPr lang="en-US" altLang="zh-CN" sz="14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5" name="矩形 174"/>
          <p:cNvSpPr/>
          <p:nvPr/>
        </p:nvSpPr>
        <p:spPr>
          <a:xfrm>
            <a:off x="683568" y="1792063"/>
            <a:ext cx="7767339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公司，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中国首家演示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设计平台。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素材展示、服务系统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。诞生于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限公司整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合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6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4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0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3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400" tmFilter="0, 0; .2, .5; .8, .5; 1, 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00" autoRev="1" fill="hold"/>
                                            <p:tgtEl>
                                              <p:spTgt spid="1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5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400" tmFilter="0, 0; .2, .5; .8, .5; 1, 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00" autoRev="1" fill="hold"/>
                                            <p:tgtEl>
                                              <p:spTgt spid="1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400" tmFilter="0, 0; .2, .5; .8, .5; 1, 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00" autoRev="1" fill="hold"/>
                                            <p:tgtEl>
                                              <p:spTgt spid="1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3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400" tmFilter="0, 0; .2, .5; .8, .5; 1, 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200" autoRev="1" fill="hold"/>
                                            <p:tgtEl>
                                              <p:spTgt spid="1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400" tmFilter="0, 0; .2, .5; .8, .5; 1, 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0" dur="200" autoRev="1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5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400" tmFilter="0, 0; .2, .5; .8, .5; 1, 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00" autoRev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8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3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400" tmFilter="0, 0; .2, .5; .8, .5; 1, 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00" autoRev="1" fill="hold"/>
                                            <p:tgtEl>
                                              <p:spTgt spid="16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3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400" tmFilter="0, 0; .2, .5; .8, .5; 1, 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5" dur="200" autoRev="1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52" grpId="0"/>
          <p:bldP spid="153" grpId="0"/>
          <p:bldP spid="153" grpId="1"/>
          <p:bldP spid="158" grpId="0"/>
          <p:bldP spid="159" grpId="0"/>
          <p:bldP spid="159" grpId="1"/>
          <p:bldP spid="164" grpId="0"/>
          <p:bldP spid="165" grpId="0"/>
          <p:bldP spid="165" grpId="1"/>
          <p:bldP spid="170" grpId="0"/>
          <p:bldP spid="171" grpId="0"/>
          <p:bldP spid="171" grpId="1"/>
          <p:bldP spid="17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6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4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0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3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400" tmFilter="0, 0; .2, .5; .8, .5; 1, 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00" autoRev="1" fill="hold"/>
                                            <p:tgtEl>
                                              <p:spTgt spid="1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35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400" tmFilter="0, 0; .2, .5; .8, .5; 1, 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00" autoRev="1" fill="hold"/>
                                            <p:tgtEl>
                                              <p:spTgt spid="1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5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400" tmFilter="0, 0; .2, .5; .8, .5; 1, 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00" autoRev="1" fill="hold"/>
                                            <p:tgtEl>
                                              <p:spTgt spid="1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3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400" tmFilter="0, 0; .2, .5; .8, .5; 1, 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200" autoRev="1" fill="hold"/>
                                            <p:tgtEl>
                                              <p:spTgt spid="1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400" tmFilter="0, 0; .2, .5; .8, .5; 1, 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0" dur="200" autoRev="1" fill="hold"/>
                                            <p:tgtEl>
                                              <p:spTgt spid="1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5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400" tmFilter="0, 0; .2, .5; .8, .5; 1, 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00" autoRev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8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3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400" tmFilter="0, 0; .2, .5; .8, .5; 1, 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200" autoRev="1" fill="hold"/>
                                            <p:tgtEl>
                                              <p:spTgt spid="16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3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400" tmFilter="0, 0; .2, .5; .8, .5; 1, 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5" dur="200" autoRev="1" fill="hold"/>
                                            <p:tgtEl>
                                              <p:spTgt spid="17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52" grpId="0"/>
          <p:bldP spid="153" grpId="0"/>
          <p:bldP spid="153" grpId="1"/>
          <p:bldP spid="158" grpId="0"/>
          <p:bldP spid="159" grpId="0"/>
          <p:bldP spid="159" grpId="1"/>
          <p:bldP spid="164" grpId="0"/>
          <p:bldP spid="165" grpId="0"/>
          <p:bldP spid="165" grpId="1"/>
          <p:bldP spid="170" grpId="0"/>
          <p:bldP spid="171" grpId="0"/>
          <p:bldP spid="171" grpId="1"/>
          <p:bldP spid="17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25298" y="1057300"/>
            <a:ext cx="4940129" cy="3881000"/>
            <a:chOff x="2728448" y="1851587"/>
            <a:chExt cx="4940129" cy="3881000"/>
          </a:xfrm>
        </p:grpSpPr>
        <p:sp>
          <p:nvSpPr>
            <p:cNvPr id="3" name="Oval 2"/>
            <p:cNvSpPr>
              <a:spLocks noChangeArrowheads="1"/>
            </p:cNvSpPr>
            <p:nvPr/>
          </p:nvSpPr>
          <p:spPr bwMode="auto">
            <a:xfrm>
              <a:off x="2728448" y="5254737"/>
              <a:ext cx="4940129" cy="4778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2728448" y="1851587"/>
              <a:ext cx="4395739" cy="3640317"/>
              <a:chOff x="369" y="1318"/>
              <a:chExt cx="2819" cy="2334"/>
            </a:xfrm>
          </p:grpSpPr>
          <p:sp>
            <p:nvSpPr>
              <p:cNvPr id="5" name="Freeform 4"/>
              <p:cNvSpPr>
                <a:spLocks noEditPoints="1"/>
              </p:cNvSpPr>
              <p:nvPr/>
            </p:nvSpPr>
            <p:spPr bwMode="auto">
              <a:xfrm>
                <a:off x="630" y="2042"/>
                <a:ext cx="1505" cy="1610"/>
              </a:xfrm>
              <a:custGeom>
                <a:avLst/>
                <a:gdLst>
                  <a:gd name="T0" fmla="*/ 369 w 369"/>
                  <a:gd name="T1" fmla="*/ 187 h 395"/>
                  <a:gd name="T2" fmla="*/ 330 w 369"/>
                  <a:gd name="T3" fmla="*/ 159 h 395"/>
                  <a:gd name="T4" fmla="*/ 361 w 369"/>
                  <a:gd name="T5" fmla="*/ 117 h 395"/>
                  <a:gd name="T6" fmla="*/ 315 w 369"/>
                  <a:gd name="T7" fmla="*/ 105 h 395"/>
                  <a:gd name="T8" fmla="*/ 331 w 369"/>
                  <a:gd name="T9" fmla="*/ 58 h 395"/>
                  <a:gd name="T10" fmla="*/ 284 w 369"/>
                  <a:gd name="T11" fmla="*/ 64 h 395"/>
                  <a:gd name="T12" fmla="*/ 283 w 369"/>
                  <a:gd name="T13" fmla="*/ 18 h 395"/>
                  <a:gd name="T14" fmla="*/ 241 w 369"/>
                  <a:gd name="T15" fmla="*/ 39 h 395"/>
                  <a:gd name="T16" fmla="*/ 225 w 369"/>
                  <a:gd name="T17" fmla="*/ 0 h 395"/>
                  <a:gd name="T18" fmla="*/ 191 w 369"/>
                  <a:gd name="T19" fmla="*/ 33 h 395"/>
                  <a:gd name="T20" fmla="*/ 164 w 369"/>
                  <a:gd name="T21" fmla="*/ 4 h 395"/>
                  <a:gd name="T22" fmla="*/ 142 w 369"/>
                  <a:gd name="T23" fmla="*/ 45 h 395"/>
                  <a:gd name="T24" fmla="*/ 107 w 369"/>
                  <a:gd name="T25" fmla="*/ 29 h 395"/>
                  <a:gd name="T26" fmla="*/ 97 w 369"/>
                  <a:gd name="T27" fmla="*/ 72 h 395"/>
                  <a:gd name="T28" fmla="*/ 58 w 369"/>
                  <a:gd name="T29" fmla="*/ 71 h 395"/>
                  <a:gd name="T30" fmla="*/ 62 w 369"/>
                  <a:gd name="T31" fmla="*/ 112 h 395"/>
                  <a:gd name="T32" fmla="*/ 22 w 369"/>
                  <a:gd name="T33" fmla="*/ 126 h 395"/>
                  <a:gd name="T34" fmla="*/ 39 w 369"/>
                  <a:gd name="T35" fmla="*/ 161 h 395"/>
                  <a:gd name="T36" fmla="*/ 2 w 369"/>
                  <a:gd name="T37" fmla="*/ 188 h 395"/>
                  <a:gd name="T38" fmla="*/ 31 w 369"/>
                  <a:gd name="T39" fmla="*/ 214 h 395"/>
                  <a:gd name="T40" fmla="*/ 2 w 369"/>
                  <a:gd name="T41" fmla="*/ 253 h 395"/>
                  <a:gd name="T42" fmla="*/ 39 w 369"/>
                  <a:gd name="T43" fmla="*/ 266 h 395"/>
                  <a:gd name="T44" fmla="*/ 23 w 369"/>
                  <a:gd name="T45" fmla="*/ 312 h 395"/>
                  <a:gd name="T46" fmla="*/ 64 w 369"/>
                  <a:gd name="T47" fmla="*/ 310 h 395"/>
                  <a:gd name="T48" fmla="*/ 62 w 369"/>
                  <a:gd name="T49" fmla="*/ 360 h 395"/>
                  <a:gd name="T50" fmla="*/ 104 w 369"/>
                  <a:gd name="T51" fmla="*/ 341 h 395"/>
                  <a:gd name="T52" fmla="*/ 118 w 369"/>
                  <a:gd name="T53" fmla="*/ 389 h 395"/>
                  <a:gd name="T54" fmla="*/ 154 w 369"/>
                  <a:gd name="T55" fmla="*/ 355 h 395"/>
                  <a:gd name="T56" fmla="*/ 184 w 369"/>
                  <a:gd name="T57" fmla="*/ 394 h 395"/>
                  <a:gd name="T58" fmla="*/ 209 w 369"/>
                  <a:gd name="T59" fmla="*/ 348 h 395"/>
                  <a:gd name="T60" fmla="*/ 251 w 369"/>
                  <a:gd name="T61" fmla="*/ 372 h 395"/>
                  <a:gd name="T62" fmla="*/ 260 w 369"/>
                  <a:gd name="T63" fmla="*/ 319 h 395"/>
                  <a:gd name="T64" fmla="*/ 310 w 369"/>
                  <a:gd name="T65" fmla="*/ 325 h 395"/>
                  <a:gd name="T66" fmla="*/ 301 w 369"/>
                  <a:gd name="T67" fmla="*/ 274 h 395"/>
                  <a:gd name="T68" fmla="*/ 351 w 369"/>
                  <a:gd name="T69" fmla="*/ 260 h 395"/>
                  <a:gd name="T70" fmla="*/ 326 w 369"/>
                  <a:gd name="T71" fmla="*/ 218 h 395"/>
                  <a:gd name="T72" fmla="*/ 212 w 369"/>
                  <a:gd name="T73" fmla="*/ 213 h 395"/>
                  <a:gd name="T74" fmla="*/ 144 w 369"/>
                  <a:gd name="T75" fmla="*/ 171 h 395"/>
                  <a:gd name="T76" fmla="*/ 212 w 369"/>
                  <a:gd name="T77" fmla="*/ 213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9" h="395">
                    <a:moveTo>
                      <a:pt x="365" y="216"/>
                    </a:moveTo>
                    <a:cubicBezTo>
                      <a:pt x="369" y="187"/>
                      <a:pt x="369" y="187"/>
                      <a:pt x="369" y="187"/>
                    </a:cubicBezTo>
                    <a:cubicBezTo>
                      <a:pt x="331" y="180"/>
                      <a:pt x="331" y="180"/>
                      <a:pt x="331" y="180"/>
                    </a:cubicBezTo>
                    <a:cubicBezTo>
                      <a:pt x="330" y="159"/>
                      <a:pt x="330" y="159"/>
                      <a:pt x="330" y="159"/>
                    </a:cubicBezTo>
                    <a:cubicBezTo>
                      <a:pt x="367" y="143"/>
                      <a:pt x="367" y="143"/>
                      <a:pt x="367" y="143"/>
                    </a:cubicBezTo>
                    <a:cubicBezTo>
                      <a:pt x="361" y="117"/>
                      <a:pt x="361" y="117"/>
                      <a:pt x="361" y="117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15" y="105"/>
                      <a:pt x="315" y="105"/>
                      <a:pt x="315" y="105"/>
                    </a:cubicBezTo>
                    <a:cubicBezTo>
                      <a:pt x="345" y="79"/>
                      <a:pt x="345" y="79"/>
                      <a:pt x="345" y="79"/>
                    </a:cubicBezTo>
                    <a:cubicBezTo>
                      <a:pt x="331" y="58"/>
                      <a:pt x="331" y="58"/>
                      <a:pt x="331" y="58"/>
                    </a:cubicBezTo>
                    <a:cubicBezTo>
                      <a:pt x="297" y="77"/>
                      <a:pt x="297" y="77"/>
                      <a:pt x="297" y="77"/>
                    </a:cubicBezTo>
                    <a:cubicBezTo>
                      <a:pt x="284" y="64"/>
                      <a:pt x="284" y="64"/>
                      <a:pt x="284" y="64"/>
                    </a:cubicBezTo>
                    <a:cubicBezTo>
                      <a:pt x="303" y="31"/>
                      <a:pt x="303" y="31"/>
                      <a:pt x="303" y="31"/>
                    </a:cubicBezTo>
                    <a:cubicBezTo>
                      <a:pt x="283" y="18"/>
                      <a:pt x="283" y="18"/>
                      <a:pt x="283" y="18"/>
                    </a:cubicBezTo>
                    <a:cubicBezTo>
                      <a:pt x="257" y="46"/>
                      <a:pt x="257" y="46"/>
                      <a:pt x="257" y="46"/>
                    </a:cubicBezTo>
                    <a:cubicBezTo>
                      <a:pt x="241" y="39"/>
                      <a:pt x="241" y="39"/>
                      <a:pt x="241" y="39"/>
                    </a:cubicBezTo>
                    <a:cubicBezTo>
                      <a:pt x="248" y="4"/>
                      <a:pt x="248" y="4"/>
                      <a:pt x="248" y="4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10" y="33"/>
                      <a:pt x="210" y="33"/>
                      <a:pt x="210" y="33"/>
                    </a:cubicBezTo>
                    <a:cubicBezTo>
                      <a:pt x="191" y="33"/>
                      <a:pt x="191" y="33"/>
                      <a:pt x="191" y="33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64" y="4"/>
                      <a:pt x="164" y="4"/>
                      <a:pt x="164" y="4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42" y="45"/>
                      <a:pt x="142" y="45"/>
                      <a:pt x="142" y="45"/>
                    </a:cubicBezTo>
                    <a:cubicBezTo>
                      <a:pt x="128" y="17"/>
                      <a:pt x="128" y="17"/>
                      <a:pt x="128" y="17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75" y="53"/>
                      <a:pt x="75" y="53"/>
                      <a:pt x="75" y="53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39" y="161"/>
                      <a:pt x="39" y="161"/>
                      <a:pt x="39" y="161"/>
                    </a:cubicBezTo>
                    <a:cubicBezTo>
                      <a:pt x="8" y="164"/>
                      <a:pt x="8" y="164"/>
                      <a:pt x="8" y="164"/>
                    </a:cubicBezTo>
                    <a:cubicBezTo>
                      <a:pt x="2" y="188"/>
                      <a:pt x="2" y="188"/>
                      <a:pt x="2" y="188"/>
                    </a:cubicBezTo>
                    <a:cubicBezTo>
                      <a:pt x="32" y="195"/>
                      <a:pt x="32" y="195"/>
                      <a:pt x="32" y="195"/>
                    </a:cubicBezTo>
                    <a:cubicBezTo>
                      <a:pt x="31" y="214"/>
                      <a:pt x="31" y="214"/>
                      <a:pt x="31" y="214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2" y="253"/>
                      <a:pt x="2" y="253"/>
                      <a:pt x="2" y="253"/>
                    </a:cubicBezTo>
                    <a:cubicBezTo>
                      <a:pt x="34" y="248"/>
                      <a:pt x="34" y="248"/>
                      <a:pt x="34" y="248"/>
                    </a:cubicBezTo>
                    <a:cubicBezTo>
                      <a:pt x="39" y="266"/>
                      <a:pt x="39" y="266"/>
                      <a:pt x="39" y="266"/>
                    </a:cubicBezTo>
                    <a:cubicBezTo>
                      <a:pt x="12" y="290"/>
                      <a:pt x="12" y="290"/>
                      <a:pt x="12" y="290"/>
                    </a:cubicBezTo>
                    <a:cubicBezTo>
                      <a:pt x="23" y="312"/>
                      <a:pt x="23" y="312"/>
                      <a:pt x="23" y="312"/>
                    </a:cubicBezTo>
                    <a:cubicBezTo>
                      <a:pt x="53" y="295"/>
                      <a:pt x="53" y="295"/>
                      <a:pt x="53" y="295"/>
                    </a:cubicBezTo>
                    <a:cubicBezTo>
                      <a:pt x="64" y="310"/>
                      <a:pt x="64" y="310"/>
                      <a:pt x="64" y="310"/>
                    </a:cubicBezTo>
                    <a:cubicBezTo>
                      <a:pt x="45" y="344"/>
                      <a:pt x="45" y="344"/>
                      <a:pt x="45" y="344"/>
                    </a:cubicBezTo>
                    <a:cubicBezTo>
                      <a:pt x="62" y="360"/>
                      <a:pt x="62" y="360"/>
                      <a:pt x="62" y="360"/>
                    </a:cubicBezTo>
                    <a:cubicBezTo>
                      <a:pt x="88" y="332"/>
                      <a:pt x="88" y="332"/>
                      <a:pt x="88" y="332"/>
                    </a:cubicBezTo>
                    <a:cubicBezTo>
                      <a:pt x="104" y="341"/>
                      <a:pt x="104" y="341"/>
                      <a:pt x="104" y="341"/>
                    </a:cubicBezTo>
                    <a:cubicBezTo>
                      <a:pt x="95" y="381"/>
                      <a:pt x="95" y="381"/>
                      <a:pt x="95" y="381"/>
                    </a:cubicBezTo>
                    <a:cubicBezTo>
                      <a:pt x="118" y="389"/>
                      <a:pt x="118" y="389"/>
                      <a:pt x="118" y="389"/>
                    </a:cubicBezTo>
                    <a:cubicBezTo>
                      <a:pt x="135" y="352"/>
                      <a:pt x="135" y="352"/>
                      <a:pt x="135" y="352"/>
                    </a:cubicBezTo>
                    <a:cubicBezTo>
                      <a:pt x="154" y="355"/>
                      <a:pt x="154" y="355"/>
                      <a:pt x="154" y="355"/>
                    </a:cubicBezTo>
                    <a:cubicBezTo>
                      <a:pt x="158" y="395"/>
                      <a:pt x="158" y="395"/>
                      <a:pt x="158" y="395"/>
                    </a:cubicBezTo>
                    <a:cubicBezTo>
                      <a:pt x="184" y="394"/>
                      <a:pt x="184" y="394"/>
                      <a:pt x="184" y="394"/>
                    </a:cubicBezTo>
                    <a:cubicBezTo>
                      <a:pt x="189" y="353"/>
                      <a:pt x="189" y="353"/>
                      <a:pt x="189" y="353"/>
                    </a:cubicBezTo>
                    <a:cubicBezTo>
                      <a:pt x="209" y="348"/>
                      <a:pt x="209" y="348"/>
                      <a:pt x="209" y="348"/>
                    </a:cubicBezTo>
                    <a:cubicBezTo>
                      <a:pt x="226" y="383"/>
                      <a:pt x="226" y="383"/>
                      <a:pt x="226" y="383"/>
                    </a:cubicBezTo>
                    <a:cubicBezTo>
                      <a:pt x="251" y="372"/>
                      <a:pt x="251" y="372"/>
                      <a:pt x="251" y="372"/>
                    </a:cubicBezTo>
                    <a:cubicBezTo>
                      <a:pt x="242" y="332"/>
                      <a:pt x="242" y="332"/>
                      <a:pt x="242" y="332"/>
                    </a:cubicBezTo>
                    <a:cubicBezTo>
                      <a:pt x="260" y="319"/>
                      <a:pt x="260" y="319"/>
                      <a:pt x="260" y="319"/>
                    </a:cubicBezTo>
                    <a:cubicBezTo>
                      <a:pt x="289" y="346"/>
                      <a:pt x="289" y="346"/>
                      <a:pt x="289" y="346"/>
                    </a:cubicBezTo>
                    <a:cubicBezTo>
                      <a:pt x="310" y="325"/>
                      <a:pt x="310" y="325"/>
                      <a:pt x="310" y="325"/>
                    </a:cubicBezTo>
                    <a:cubicBezTo>
                      <a:pt x="288" y="292"/>
                      <a:pt x="288" y="292"/>
                      <a:pt x="288" y="292"/>
                    </a:cubicBezTo>
                    <a:cubicBezTo>
                      <a:pt x="301" y="274"/>
                      <a:pt x="301" y="274"/>
                      <a:pt x="301" y="274"/>
                    </a:cubicBezTo>
                    <a:cubicBezTo>
                      <a:pt x="338" y="287"/>
                      <a:pt x="338" y="287"/>
                      <a:pt x="338" y="287"/>
                    </a:cubicBezTo>
                    <a:cubicBezTo>
                      <a:pt x="351" y="260"/>
                      <a:pt x="351" y="260"/>
                      <a:pt x="351" y="260"/>
                    </a:cubicBezTo>
                    <a:cubicBezTo>
                      <a:pt x="319" y="239"/>
                      <a:pt x="319" y="239"/>
                      <a:pt x="319" y="239"/>
                    </a:cubicBezTo>
                    <a:cubicBezTo>
                      <a:pt x="326" y="218"/>
                      <a:pt x="326" y="218"/>
                      <a:pt x="326" y="218"/>
                    </a:cubicBezTo>
                    <a:lnTo>
                      <a:pt x="365" y="216"/>
                    </a:lnTo>
                    <a:close/>
                    <a:moveTo>
                      <a:pt x="212" y="213"/>
                    </a:moveTo>
                    <a:cubicBezTo>
                      <a:pt x="199" y="234"/>
                      <a:pt x="173" y="243"/>
                      <a:pt x="154" y="231"/>
                    </a:cubicBezTo>
                    <a:cubicBezTo>
                      <a:pt x="135" y="220"/>
                      <a:pt x="131" y="193"/>
                      <a:pt x="144" y="171"/>
                    </a:cubicBezTo>
                    <a:cubicBezTo>
                      <a:pt x="157" y="149"/>
                      <a:pt x="183" y="141"/>
                      <a:pt x="202" y="153"/>
                    </a:cubicBezTo>
                    <a:cubicBezTo>
                      <a:pt x="221" y="164"/>
                      <a:pt x="225" y="191"/>
                      <a:pt x="212" y="21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6600"/>
                  </a:gs>
                  <a:gs pos="100000">
                    <a:srgbClr val="990000"/>
                  </a:gs>
                </a:gsLst>
                <a:lin ang="2700000" scaled="1"/>
              </a:gradFill>
              <a:ln>
                <a:noFill/>
              </a:ln>
              <a:effectLst/>
              <a:scene3d>
                <a:camera prst="legacyObliqueBottomRight"/>
                <a:lightRig rig="legacyFlat3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360000"/>
                </a:extrusionClr>
              </a:sp3d>
              <a:extLst>
                <a:ext uri="{91240B29-F687-4F45-9708-019B960494DF}">
                  <a14:hiddenLine xmlns:a14="http://schemas.microsoft.com/office/drawing/2010/main"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369" y="1706"/>
                <a:ext cx="697" cy="754"/>
              </a:xfrm>
              <a:custGeom>
                <a:avLst/>
                <a:gdLst>
                  <a:gd name="T0" fmla="*/ 146 w 171"/>
                  <a:gd name="T1" fmla="*/ 83 h 185"/>
                  <a:gd name="T2" fmla="*/ 171 w 171"/>
                  <a:gd name="T3" fmla="*/ 70 h 185"/>
                  <a:gd name="T4" fmla="*/ 168 w 171"/>
                  <a:gd name="T5" fmla="*/ 48 h 185"/>
                  <a:gd name="T6" fmla="*/ 142 w 171"/>
                  <a:gd name="T7" fmla="*/ 54 h 185"/>
                  <a:gd name="T8" fmla="*/ 135 w 171"/>
                  <a:gd name="T9" fmla="*/ 42 h 185"/>
                  <a:gd name="T10" fmla="*/ 149 w 171"/>
                  <a:gd name="T11" fmla="*/ 17 h 185"/>
                  <a:gd name="T12" fmla="*/ 133 w 171"/>
                  <a:gd name="T13" fmla="*/ 6 h 185"/>
                  <a:gd name="T14" fmla="*/ 114 w 171"/>
                  <a:gd name="T15" fmla="*/ 27 h 185"/>
                  <a:gd name="T16" fmla="*/ 100 w 171"/>
                  <a:gd name="T17" fmla="*/ 25 h 185"/>
                  <a:gd name="T18" fmla="*/ 98 w 171"/>
                  <a:gd name="T19" fmla="*/ 0 h 185"/>
                  <a:gd name="T20" fmla="*/ 77 w 171"/>
                  <a:gd name="T21" fmla="*/ 5 h 185"/>
                  <a:gd name="T22" fmla="*/ 72 w 171"/>
                  <a:gd name="T23" fmla="*/ 30 h 185"/>
                  <a:gd name="T24" fmla="*/ 58 w 171"/>
                  <a:gd name="T25" fmla="*/ 39 h 185"/>
                  <a:gd name="T26" fmla="*/ 42 w 171"/>
                  <a:gd name="T27" fmla="*/ 25 h 185"/>
                  <a:gd name="T28" fmla="*/ 26 w 171"/>
                  <a:gd name="T29" fmla="*/ 42 h 185"/>
                  <a:gd name="T30" fmla="*/ 36 w 171"/>
                  <a:gd name="T31" fmla="*/ 61 h 185"/>
                  <a:gd name="T32" fmla="*/ 28 w 171"/>
                  <a:gd name="T33" fmla="*/ 76 h 185"/>
                  <a:gd name="T34" fmla="*/ 5 w 171"/>
                  <a:gd name="T35" fmla="*/ 80 h 185"/>
                  <a:gd name="T36" fmla="*/ 0 w 171"/>
                  <a:gd name="T37" fmla="*/ 102 h 185"/>
                  <a:gd name="T38" fmla="*/ 21 w 171"/>
                  <a:gd name="T39" fmla="*/ 106 h 185"/>
                  <a:gd name="T40" fmla="*/ 23 w 171"/>
                  <a:gd name="T41" fmla="*/ 121 h 185"/>
                  <a:gd name="T42" fmla="*/ 3 w 171"/>
                  <a:gd name="T43" fmla="*/ 140 h 185"/>
                  <a:gd name="T44" fmla="*/ 11 w 171"/>
                  <a:gd name="T45" fmla="*/ 158 h 185"/>
                  <a:gd name="T46" fmla="*/ 35 w 171"/>
                  <a:gd name="T47" fmla="*/ 144 h 185"/>
                  <a:gd name="T48" fmla="*/ 45 w 171"/>
                  <a:gd name="T49" fmla="*/ 153 h 185"/>
                  <a:gd name="T50" fmla="*/ 38 w 171"/>
                  <a:gd name="T51" fmla="*/ 181 h 185"/>
                  <a:gd name="T52" fmla="*/ 58 w 171"/>
                  <a:gd name="T53" fmla="*/ 185 h 185"/>
                  <a:gd name="T54" fmla="*/ 71 w 171"/>
                  <a:gd name="T55" fmla="*/ 159 h 185"/>
                  <a:gd name="T56" fmla="*/ 86 w 171"/>
                  <a:gd name="T57" fmla="*/ 157 h 185"/>
                  <a:gd name="T58" fmla="*/ 97 w 171"/>
                  <a:gd name="T59" fmla="*/ 179 h 185"/>
                  <a:gd name="T60" fmla="*/ 118 w 171"/>
                  <a:gd name="T61" fmla="*/ 168 h 185"/>
                  <a:gd name="T62" fmla="*/ 114 w 171"/>
                  <a:gd name="T63" fmla="*/ 142 h 185"/>
                  <a:gd name="T64" fmla="*/ 127 w 171"/>
                  <a:gd name="T65" fmla="*/ 129 h 185"/>
                  <a:gd name="T66" fmla="*/ 150 w 171"/>
                  <a:gd name="T67" fmla="*/ 135 h 185"/>
                  <a:gd name="T68" fmla="*/ 162 w 171"/>
                  <a:gd name="T69" fmla="*/ 113 h 185"/>
                  <a:gd name="T70" fmla="*/ 142 w 171"/>
                  <a:gd name="T71" fmla="*/ 100 h 185"/>
                  <a:gd name="T72" fmla="*/ 146 w 171"/>
                  <a:gd name="T73" fmla="*/ 83 h 185"/>
                  <a:gd name="T74" fmla="*/ 96 w 171"/>
                  <a:gd name="T75" fmla="*/ 100 h 185"/>
                  <a:gd name="T76" fmla="*/ 69 w 171"/>
                  <a:gd name="T77" fmla="*/ 108 h 185"/>
                  <a:gd name="T78" fmla="*/ 64 w 171"/>
                  <a:gd name="T79" fmla="*/ 80 h 185"/>
                  <a:gd name="T80" fmla="*/ 92 w 171"/>
                  <a:gd name="T81" fmla="*/ 71 h 185"/>
                  <a:gd name="T82" fmla="*/ 96 w 171"/>
                  <a:gd name="T83" fmla="*/ 10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1" h="185">
                    <a:moveTo>
                      <a:pt x="146" y="83"/>
                    </a:moveTo>
                    <a:cubicBezTo>
                      <a:pt x="171" y="70"/>
                      <a:pt x="171" y="70"/>
                      <a:pt x="171" y="70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42" y="54"/>
                      <a:pt x="142" y="54"/>
                      <a:pt x="142" y="54"/>
                    </a:cubicBezTo>
                    <a:cubicBezTo>
                      <a:pt x="135" y="42"/>
                      <a:pt x="135" y="42"/>
                      <a:pt x="135" y="42"/>
                    </a:cubicBezTo>
                    <a:cubicBezTo>
                      <a:pt x="149" y="17"/>
                      <a:pt x="149" y="17"/>
                      <a:pt x="149" y="17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3" y="140"/>
                      <a:pt x="3" y="140"/>
                      <a:pt x="3" y="140"/>
                    </a:cubicBezTo>
                    <a:cubicBezTo>
                      <a:pt x="11" y="158"/>
                      <a:pt x="11" y="158"/>
                      <a:pt x="11" y="158"/>
                    </a:cubicBezTo>
                    <a:cubicBezTo>
                      <a:pt x="35" y="144"/>
                      <a:pt x="35" y="144"/>
                      <a:pt x="35" y="144"/>
                    </a:cubicBezTo>
                    <a:cubicBezTo>
                      <a:pt x="45" y="153"/>
                      <a:pt x="45" y="153"/>
                      <a:pt x="45" y="153"/>
                    </a:cubicBezTo>
                    <a:cubicBezTo>
                      <a:pt x="38" y="181"/>
                      <a:pt x="38" y="181"/>
                      <a:pt x="38" y="181"/>
                    </a:cubicBezTo>
                    <a:cubicBezTo>
                      <a:pt x="58" y="185"/>
                      <a:pt x="58" y="185"/>
                      <a:pt x="58" y="185"/>
                    </a:cubicBezTo>
                    <a:cubicBezTo>
                      <a:pt x="71" y="159"/>
                      <a:pt x="71" y="159"/>
                      <a:pt x="71" y="159"/>
                    </a:cubicBezTo>
                    <a:cubicBezTo>
                      <a:pt x="86" y="157"/>
                      <a:pt x="86" y="157"/>
                      <a:pt x="86" y="157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118" y="168"/>
                      <a:pt x="118" y="168"/>
                      <a:pt x="118" y="168"/>
                    </a:cubicBezTo>
                    <a:cubicBezTo>
                      <a:pt x="114" y="142"/>
                      <a:pt x="114" y="142"/>
                      <a:pt x="114" y="142"/>
                    </a:cubicBezTo>
                    <a:cubicBezTo>
                      <a:pt x="127" y="129"/>
                      <a:pt x="127" y="129"/>
                      <a:pt x="127" y="129"/>
                    </a:cubicBezTo>
                    <a:cubicBezTo>
                      <a:pt x="150" y="135"/>
                      <a:pt x="150" y="135"/>
                      <a:pt x="150" y="135"/>
                    </a:cubicBezTo>
                    <a:cubicBezTo>
                      <a:pt x="162" y="113"/>
                      <a:pt x="162" y="113"/>
                      <a:pt x="162" y="113"/>
                    </a:cubicBezTo>
                    <a:cubicBezTo>
                      <a:pt x="142" y="100"/>
                      <a:pt x="142" y="100"/>
                      <a:pt x="142" y="100"/>
                    </a:cubicBezTo>
                    <a:lnTo>
                      <a:pt x="146" y="83"/>
                    </a:lnTo>
                    <a:close/>
                    <a:moveTo>
                      <a:pt x="96" y="100"/>
                    </a:moveTo>
                    <a:cubicBezTo>
                      <a:pt x="90" y="110"/>
                      <a:pt x="78" y="114"/>
                      <a:pt x="69" y="108"/>
                    </a:cubicBezTo>
                    <a:cubicBezTo>
                      <a:pt x="60" y="103"/>
                      <a:pt x="58" y="90"/>
                      <a:pt x="64" y="80"/>
                    </a:cubicBezTo>
                    <a:cubicBezTo>
                      <a:pt x="70" y="70"/>
                      <a:pt x="83" y="66"/>
                      <a:pt x="92" y="71"/>
                    </a:cubicBezTo>
                    <a:cubicBezTo>
                      <a:pt x="101" y="77"/>
                      <a:pt x="103" y="89"/>
                      <a:pt x="96" y="1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C0C0C0"/>
                  </a:gs>
                </a:gsLst>
                <a:lin ang="18900000" scaled="1"/>
              </a:gradFill>
              <a:ln>
                <a:noFill/>
              </a:ln>
              <a:effectLst/>
              <a:scene3d>
                <a:camera prst="legacyObliqueBottomRight"/>
                <a:lightRig rig="legacyFlat4" dir="b"/>
              </a:scene3d>
              <a:sp3d extrusionH="201600" prstMaterial="legacyMatte">
                <a:bevelT w="13500" h="13500" prst="angle"/>
                <a:bevelB w="13500" h="13500" prst="angle"/>
                <a:extrusionClr>
                  <a:srgbClr val="808080"/>
                </a:extrusionClr>
              </a:sp3d>
              <a:extLst>
                <a:ext uri="{91240B29-F687-4F45-9708-019B960494DF}">
                  <a14:hiddenLine xmlns:a14="http://schemas.microsoft.com/office/drawing/2010/main"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1947" y="1318"/>
                <a:ext cx="1241" cy="1162"/>
              </a:xfrm>
              <a:custGeom>
                <a:avLst/>
                <a:gdLst>
                  <a:gd name="T0" fmla="*/ 298 w 304"/>
                  <a:gd name="T1" fmla="*/ 165 h 285"/>
                  <a:gd name="T2" fmla="*/ 304 w 304"/>
                  <a:gd name="T3" fmla="*/ 135 h 285"/>
                  <a:gd name="T4" fmla="*/ 268 w 304"/>
                  <a:gd name="T5" fmla="*/ 128 h 285"/>
                  <a:gd name="T6" fmla="*/ 265 w 304"/>
                  <a:gd name="T7" fmla="*/ 106 h 285"/>
                  <a:gd name="T8" fmla="*/ 298 w 304"/>
                  <a:gd name="T9" fmla="*/ 88 h 285"/>
                  <a:gd name="T10" fmla="*/ 287 w 304"/>
                  <a:gd name="T11" fmla="*/ 62 h 285"/>
                  <a:gd name="T12" fmla="*/ 251 w 304"/>
                  <a:gd name="T13" fmla="*/ 73 h 285"/>
                  <a:gd name="T14" fmla="*/ 237 w 304"/>
                  <a:gd name="T15" fmla="*/ 57 h 285"/>
                  <a:gd name="T16" fmla="*/ 256 w 304"/>
                  <a:gd name="T17" fmla="*/ 28 h 285"/>
                  <a:gd name="T18" fmla="*/ 233 w 304"/>
                  <a:gd name="T19" fmla="*/ 13 h 285"/>
                  <a:gd name="T20" fmla="*/ 207 w 304"/>
                  <a:gd name="T21" fmla="*/ 37 h 285"/>
                  <a:gd name="T22" fmla="*/ 186 w 304"/>
                  <a:gd name="T23" fmla="*/ 31 h 285"/>
                  <a:gd name="T24" fmla="*/ 188 w 304"/>
                  <a:gd name="T25" fmla="*/ 0 h 285"/>
                  <a:gd name="T26" fmla="*/ 159 w 304"/>
                  <a:gd name="T27" fmla="*/ 0 h 285"/>
                  <a:gd name="T28" fmla="*/ 148 w 304"/>
                  <a:gd name="T29" fmla="*/ 30 h 285"/>
                  <a:gd name="T30" fmla="*/ 126 w 304"/>
                  <a:gd name="T31" fmla="*/ 34 h 285"/>
                  <a:gd name="T32" fmla="*/ 112 w 304"/>
                  <a:gd name="T33" fmla="*/ 10 h 285"/>
                  <a:gd name="T34" fmla="*/ 85 w 304"/>
                  <a:gd name="T35" fmla="*/ 22 h 285"/>
                  <a:gd name="T36" fmla="*/ 90 w 304"/>
                  <a:gd name="T37" fmla="*/ 50 h 285"/>
                  <a:gd name="T38" fmla="*/ 73 w 304"/>
                  <a:gd name="T39" fmla="*/ 64 h 285"/>
                  <a:gd name="T40" fmla="*/ 47 w 304"/>
                  <a:gd name="T41" fmla="*/ 51 h 285"/>
                  <a:gd name="T42" fmla="*/ 28 w 304"/>
                  <a:gd name="T43" fmla="*/ 73 h 285"/>
                  <a:gd name="T44" fmla="*/ 48 w 304"/>
                  <a:gd name="T45" fmla="*/ 93 h 285"/>
                  <a:gd name="T46" fmla="*/ 38 w 304"/>
                  <a:gd name="T47" fmla="*/ 112 h 285"/>
                  <a:gd name="T48" fmla="*/ 7 w 304"/>
                  <a:gd name="T49" fmla="*/ 114 h 285"/>
                  <a:gd name="T50" fmla="*/ 0 w 304"/>
                  <a:gd name="T51" fmla="*/ 140 h 285"/>
                  <a:gd name="T52" fmla="*/ 30 w 304"/>
                  <a:gd name="T53" fmla="*/ 147 h 285"/>
                  <a:gd name="T54" fmla="*/ 30 w 304"/>
                  <a:gd name="T55" fmla="*/ 167 h 285"/>
                  <a:gd name="T56" fmla="*/ 1 w 304"/>
                  <a:gd name="T57" fmla="*/ 184 h 285"/>
                  <a:gd name="T58" fmla="*/ 9 w 304"/>
                  <a:gd name="T59" fmla="*/ 209 h 285"/>
                  <a:gd name="T60" fmla="*/ 41 w 304"/>
                  <a:gd name="T61" fmla="*/ 200 h 285"/>
                  <a:gd name="T62" fmla="*/ 53 w 304"/>
                  <a:gd name="T63" fmla="*/ 217 h 285"/>
                  <a:gd name="T64" fmla="*/ 34 w 304"/>
                  <a:gd name="T65" fmla="*/ 246 h 285"/>
                  <a:gd name="T66" fmla="*/ 55 w 304"/>
                  <a:gd name="T67" fmla="*/ 263 h 285"/>
                  <a:gd name="T68" fmla="*/ 81 w 304"/>
                  <a:gd name="T69" fmla="*/ 239 h 285"/>
                  <a:gd name="T70" fmla="*/ 101 w 304"/>
                  <a:gd name="T71" fmla="*/ 248 h 285"/>
                  <a:gd name="T72" fmla="*/ 98 w 304"/>
                  <a:gd name="T73" fmla="*/ 282 h 285"/>
                  <a:gd name="T74" fmla="*/ 128 w 304"/>
                  <a:gd name="T75" fmla="*/ 285 h 285"/>
                  <a:gd name="T76" fmla="*/ 140 w 304"/>
                  <a:gd name="T77" fmla="*/ 252 h 285"/>
                  <a:gd name="T78" fmla="*/ 163 w 304"/>
                  <a:gd name="T79" fmla="*/ 249 h 285"/>
                  <a:gd name="T80" fmla="*/ 180 w 304"/>
                  <a:gd name="T81" fmla="*/ 279 h 285"/>
                  <a:gd name="T82" fmla="*/ 210 w 304"/>
                  <a:gd name="T83" fmla="*/ 267 h 285"/>
                  <a:gd name="T84" fmla="*/ 202 w 304"/>
                  <a:gd name="T85" fmla="*/ 234 h 285"/>
                  <a:gd name="T86" fmla="*/ 222 w 304"/>
                  <a:gd name="T87" fmla="*/ 220 h 285"/>
                  <a:gd name="T88" fmla="*/ 254 w 304"/>
                  <a:gd name="T89" fmla="*/ 236 h 285"/>
                  <a:gd name="T90" fmla="*/ 275 w 304"/>
                  <a:gd name="T91" fmla="*/ 212 h 285"/>
                  <a:gd name="T92" fmla="*/ 250 w 304"/>
                  <a:gd name="T93" fmla="*/ 188 h 285"/>
                  <a:gd name="T94" fmla="*/ 260 w 304"/>
                  <a:gd name="T95" fmla="*/ 167 h 285"/>
                  <a:gd name="T96" fmla="*/ 298 w 304"/>
                  <a:gd name="T97" fmla="*/ 165 h 285"/>
                  <a:gd name="T98" fmla="*/ 175 w 304"/>
                  <a:gd name="T99" fmla="*/ 187 h 285"/>
                  <a:gd name="T100" fmla="*/ 92 w 304"/>
                  <a:gd name="T101" fmla="*/ 172 h 285"/>
                  <a:gd name="T102" fmla="*/ 119 w 304"/>
                  <a:gd name="T103" fmla="*/ 92 h 285"/>
                  <a:gd name="T104" fmla="*/ 201 w 304"/>
                  <a:gd name="T105" fmla="*/ 107 h 285"/>
                  <a:gd name="T106" fmla="*/ 175 w 304"/>
                  <a:gd name="T107" fmla="*/ 18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04" h="285">
                    <a:moveTo>
                      <a:pt x="298" y="165"/>
                    </a:moveTo>
                    <a:cubicBezTo>
                      <a:pt x="304" y="135"/>
                      <a:pt x="304" y="135"/>
                      <a:pt x="304" y="135"/>
                    </a:cubicBezTo>
                    <a:cubicBezTo>
                      <a:pt x="268" y="128"/>
                      <a:pt x="268" y="128"/>
                      <a:pt x="268" y="128"/>
                    </a:cubicBezTo>
                    <a:cubicBezTo>
                      <a:pt x="265" y="106"/>
                      <a:pt x="265" y="106"/>
                      <a:pt x="265" y="106"/>
                    </a:cubicBezTo>
                    <a:cubicBezTo>
                      <a:pt x="298" y="88"/>
                      <a:pt x="298" y="88"/>
                      <a:pt x="298" y="88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37" y="57"/>
                      <a:pt x="237" y="57"/>
                      <a:pt x="237" y="57"/>
                    </a:cubicBezTo>
                    <a:cubicBezTo>
                      <a:pt x="256" y="28"/>
                      <a:pt x="256" y="28"/>
                      <a:pt x="256" y="28"/>
                    </a:cubicBezTo>
                    <a:cubicBezTo>
                      <a:pt x="233" y="13"/>
                      <a:pt x="233" y="13"/>
                      <a:pt x="233" y="13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48" y="30"/>
                      <a:pt x="148" y="30"/>
                      <a:pt x="148" y="30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38" y="112"/>
                      <a:pt x="38" y="112"/>
                      <a:pt x="38" y="112"/>
                    </a:cubicBezTo>
                    <a:cubicBezTo>
                      <a:pt x="7" y="114"/>
                      <a:pt x="7" y="114"/>
                      <a:pt x="7" y="114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30" y="147"/>
                      <a:pt x="30" y="147"/>
                      <a:pt x="30" y="147"/>
                    </a:cubicBezTo>
                    <a:cubicBezTo>
                      <a:pt x="30" y="167"/>
                      <a:pt x="30" y="167"/>
                      <a:pt x="30" y="167"/>
                    </a:cubicBezTo>
                    <a:cubicBezTo>
                      <a:pt x="1" y="184"/>
                      <a:pt x="1" y="184"/>
                      <a:pt x="1" y="184"/>
                    </a:cubicBezTo>
                    <a:cubicBezTo>
                      <a:pt x="9" y="209"/>
                      <a:pt x="9" y="209"/>
                      <a:pt x="9" y="20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53" y="217"/>
                      <a:pt x="53" y="217"/>
                      <a:pt x="53" y="217"/>
                    </a:cubicBezTo>
                    <a:cubicBezTo>
                      <a:pt x="34" y="246"/>
                      <a:pt x="34" y="246"/>
                      <a:pt x="34" y="246"/>
                    </a:cubicBezTo>
                    <a:cubicBezTo>
                      <a:pt x="55" y="263"/>
                      <a:pt x="55" y="263"/>
                      <a:pt x="55" y="263"/>
                    </a:cubicBezTo>
                    <a:cubicBezTo>
                      <a:pt x="81" y="239"/>
                      <a:pt x="81" y="239"/>
                      <a:pt x="81" y="239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8" y="282"/>
                      <a:pt x="98" y="282"/>
                      <a:pt x="98" y="282"/>
                    </a:cubicBezTo>
                    <a:cubicBezTo>
                      <a:pt x="128" y="285"/>
                      <a:pt x="128" y="285"/>
                      <a:pt x="128" y="285"/>
                    </a:cubicBezTo>
                    <a:cubicBezTo>
                      <a:pt x="140" y="252"/>
                      <a:pt x="140" y="252"/>
                      <a:pt x="140" y="252"/>
                    </a:cubicBezTo>
                    <a:cubicBezTo>
                      <a:pt x="163" y="249"/>
                      <a:pt x="163" y="249"/>
                      <a:pt x="163" y="249"/>
                    </a:cubicBezTo>
                    <a:cubicBezTo>
                      <a:pt x="180" y="279"/>
                      <a:pt x="180" y="279"/>
                      <a:pt x="180" y="279"/>
                    </a:cubicBezTo>
                    <a:cubicBezTo>
                      <a:pt x="210" y="267"/>
                      <a:pt x="210" y="267"/>
                      <a:pt x="210" y="267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22" y="220"/>
                      <a:pt x="222" y="220"/>
                      <a:pt x="222" y="220"/>
                    </a:cubicBezTo>
                    <a:cubicBezTo>
                      <a:pt x="254" y="236"/>
                      <a:pt x="254" y="236"/>
                      <a:pt x="254" y="236"/>
                    </a:cubicBezTo>
                    <a:cubicBezTo>
                      <a:pt x="275" y="212"/>
                      <a:pt x="275" y="212"/>
                      <a:pt x="275" y="212"/>
                    </a:cubicBezTo>
                    <a:cubicBezTo>
                      <a:pt x="250" y="188"/>
                      <a:pt x="250" y="188"/>
                      <a:pt x="250" y="188"/>
                    </a:cubicBezTo>
                    <a:cubicBezTo>
                      <a:pt x="260" y="167"/>
                      <a:pt x="260" y="167"/>
                      <a:pt x="260" y="167"/>
                    </a:cubicBezTo>
                    <a:lnTo>
                      <a:pt x="298" y="165"/>
                    </a:lnTo>
                    <a:close/>
                    <a:moveTo>
                      <a:pt x="175" y="187"/>
                    </a:moveTo>
                    <a:cubicBezTo>
                      <a:pt x="145" y="205"/>
                      <a:pt x="108" y="198"/>
                      <a:pt x="92" y="172"/>
                    </a:cubicBezTo>
                    <a:cubicBezTo>
                      <a:pt x="77" y="145"/>
                      <a:pt x="89" y="110"/>
                      <a:pt x="119" y="92"/>
                    </a:cubicBezTo>
                    <a:cubicBezTo>
                      <a:pt x="149" y="75"/>
                      <a:pt x="185" y="81"/>
                      <a:pt x="201" y="107"/>
                    </a:cubicBezTo>
                    <a:cubicBezTo>
                      <a:pt x="216" y="134"/>
                      <a:pt x="205" y="169"/>
                      <a:pt x="175" y="1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FFFFFF"/>
                  </a:gs>
                </a:gsLst>
                <a:lin ang="18900000" scaled="1"/>
              </a:gradFill>
              <a:ln>
                <a:noFill/>
              </a:ln>
              <a:effectLst/>
              <a:scene3d>
                <a:camera prst="legacyObliqueBottomRight"/>
                <a:lightRig rig="legacyFlat4" dir="b"/>
              </a:scene3d>
              <a:sp3d extrusionH="252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  <a:extLst>
                <a:ext uri="{91240B29-F687-4F45-9708-019B960494DF}">
                  <a14:hiddenLine xmlns:a14="http://schemas.microsoft.com/office/drawing/2010/main"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3568" y="3403706"/>
            <a:ext cx="2447225" cy="1097098"/>
            <a:chOff x="486718" y="4197993"/>
            <a:chExt cx="2447225" cy="1097098"/>
          </a:xfrm>
        </p:grpSpPr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486718" y="4537961"/>
              <a:ext cx="2447225" cy="757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486718" y="4197993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5800" y="1173981"/>
            <a:ext cx="2447225" cy="874085"/>
            <a:chOff x="488950" y="1968268"/>
            <a:chExt cx="2447225" cy="874085"/>
          </a:xfrm>
        </p:grpSpPr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488950" y="2306822"/>
              <a:ext cx="2447225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97424" y="3067212"/>
            <a:ext cx="2447225" cy="1113470"/>
            <a:chOff x="6969825" y="3501448"/>
            <a:chExt cx="2447225" cy="1113470"/>
          </a:xfrm>
        </p:grpSpPr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6969825" y="3857788"/>
              <a:ext cx="2447225" cy="757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单击此处添加段落文字内容</a:t>
              </a: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7180540" y="3501448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038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​​ 8"/>
          <p:cNvSpPr/>
          <p:nvPr/>
        </p:nvSpPr>
        <p:spPr>
          <a:xfrm>
            <a:off x="611188" y="3146574"/>
            <a:ext cx="3600450" cy="4191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点击录入内容</a:t>
            </a:r>
          </a:p>
        </p:txBody>
      </p:sp>
      <p:sp>
        <p:nvSpPr>
          <p:cNvPr id="3" name="圆角矩形​​ 10"/>
          <p:cNvSpPr/>
          <p:nvPr/>
        </p:nvSpPr>
        <p:spPr>
          <a:xfrm>
            <a:off x="611188" y="3656161"/>
            <a:ext cx="3600450" cy="42068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点击录入内容</a:t>
            </a:r>
          </a:p>
        </p:txBody>
      </p:sp>
      <p:sp>
        <p:nvSpPr>
          <p:cNvPr id="4" name="圆角矩形​​ 12"/>
          <p:cNvSpPr/>
          <p:nvPr/>
        </p:nvSpPr>
        <p:spPr>
          <a:xfrm>
            <a:off x="611188" y="4165749"/>
            <a:ext cx="3600450" cy="420687"/>
          </a:xfrm>
          <a:prstGeom prst="round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点击录入内容</a:t>
            </a:r>
          </a:p>
        </p:txBody>
      </p:sp>
      <p:sp>
        <p:nvSpPr>
          <p:cNvPr id="5" name="圆角矩形​​ 17"/>
          <p:cNvSpPr/>
          <p:nvPr/>
        </p:nvSpPr>
        <p:spPr>
          <a:xfrm>
            <a:off x="4927600" y="3146574"/>
            <a:ext cx="3600450" cy="4191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点击录入内容</a:t>
            </a:r>
          </a:p>
        </p:txBody>
      </p:sp>
      <p:sp>
        <p:nvSpPr>
          <p:cNvPr id="6" name="圆角矩形​​ 18"/>
          <p:cNvSpPr/>
          <p:nvPr/>
        </p:nvSpPr>
        <p:spPr>
          <a:xfrm>
            <a:off x="4927600" y="3656161"/>
            <a:ext cx="3600450" cy="42068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点击录入内容</a:t>
            </a:r>
          </a:p>
        </p:txBody>
      </p:sp>
      <p:sp>
        <p:nvSpPr>
          <p:cNvPr id="7" name="圆角矩形​​ 19"/>
          <p:cNvSpPr/>
          <p:nvPr/>
        </p:nvSpPr>
        <p:spPr>
          <a:xfrm>
            <a:off x="4927600" y="4165749"/>
            <a:ext cx="3600450" cy="420687"/>
          </a:xfrm>
          <a:prstGeom prst="round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点击录入内容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11188" y="1273324"/>
            <a:ext cx="3633787" cy="1800225"/>
            <a:chOff x="611188" y="1700213"/>
            <a:chExt cx="3633787" cy="1800225"/>
          </a:xfrm>
        </p:grpSpPr>
        <p:sp>
          <p:nvSpPr>
            <p:cNvPr id="9" name="圆角矩形​​ 6"/>
            <p:cNvSpPr/>
            <p:nvPr/>
          </p:nvSpPr>
          <p:spPr>
            <a:xfrm>
              <a:off x="611188" y="1700213"/>
              <a:ext cx="3600450" cy="1800225"/>
            </a:xfrm>
            <a:prstGeom prst="roundRect">
              <a:avLst>
                <a:gd name="adj" fmla="val 9948"/>
              </a:avLst>
            </a:prstGeom>
            <a:gradFill flip="none" rotWithShape="1">
              <a:gsLst>
                <a:gs pos="0">
                  <a:srgbClr val="FF9933"/>
                </a:gs>
                <a:gs pos="16700">
                  <a:srgbClr val="FF6600"/>
                </a:gs>
                <a:gs pos="100000">
                  <a:srgbClr val="FFCC66"/>
                </a:gs>
              </a:gsLst>
              <a:lin ang="16200000" scaled="0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同侧圆角矩形 9"/>
            <p:cNvSpPr/>
            <p:nvPr/>
          </p:nvSpPr>
          <p:spPr>
            <a:xfrm>
              <a:off x="644525" y="1700213"/>
              <a:ext cx="3600450" cy="792162"/>
            </a:xfrm>
            <a:prstGeom prst="round2SameRect">
              <a:avLst/>
            </a:prstGeom>
            <a:gradFill flip="none" rotWithShape="1">
              <a:gsLst>
                <a:gs pos="52000">
                  <a:schemeClr val="bg1"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6000"/>
                    <a:alpha val="14000"/>
                  </a:schemeClr>
                </a:gs>
              </a:gsLst>
              <a:lin ang="468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​​ 20"/>
            <p:cNvSpPr>
              <a:spLocks noChangeArrowheads="1"/>
            </p:cNvSpPr>
            <p:nvPr/>
          </p:nvSpPr>
          <p:spPr bwMode="auto">
            <a:xfrm>
              <a:off x="1627188" y="3043238"/>
              <a:ext cx="15700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12" name="矩形​​ 22"/>
            <p:cNvSpPr>
              <a:spLocks noChangeArrowheads="1"/>
            </p:cNvSpPr>
            <p:nvPr/>
          </p:nvSpPr>
          <p:spPr bwMode="auto">
            <a:xfrm>
              <a:off x="1241425" y="2339975"/>
              <a:ext cx="2339975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点击添加标题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27600" y="1273324"/>
            <a:ext cx="3600450" cy="1800225"/>
            <a:chOff x="4927600" y="1700213"/>
            <a:chExt cx="3600450" cy="1800225"/>
          </a:xfrm>
        </p:grpSpPr>
        <p:sp>
          <p:nvSpPr>
            <p:cNvPr id="14" name="圆角矩形​​ 14"/>
            <p:cNvSpPr/>
            <p:nvPr/>
          </p:nvSpPr>
          <p:spPr>
            <a:xfrm>
              <a:off x="4927600" y="1700213"/>
              <a:ext cx="3600450" cy="1800225"/>
            </a:xfrm>
            <a:prstGeom prst="roundRect">
              <a:avLst>
                <a:gd name="adj" fmla="val 9948"/>
              </a:avLst>
            </a:prstGeom>
            <a:gradFill flip="none" rotWithShape="1">
              <a:gsLst>
                <a:gs pos="0">
                  <a:srgbClr val="FF0000"/>
                </a:gs>
                <a:gs pos="16700">
                  <a:srgbClr val="990000"/>
                </a:gs>
                <a:gs pos="100000">
                  <a:srgbClr val="FF6600"/>
                </a:gs>
              </a:gsLst>
              <a:lin ang="16200000" scaled="0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​​ 21"/>
            <p:cNvSpPr>
              <a:spLocks noChangeArrowheads="1"/>
            </p:cNvSpPr>
            <p:nvPr/>
          </p:nvSpPr>
          <p:spPr bwMode="auto">
            <a:xfrm>
              <a:off x="5942013" y="3043238"/>
              <a:ext cx="15700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16" name="同侧圆角矩形 15"/>
            <p:cNvSpPr/>
            <p:nvPr/>
          </p:nvSpPr>
          <p:spPr>
            <a:xfrm>
              <a:off x="4927600" y="1700213"/>
              <a:ext cx="3600450" cy="792162"/>
            </a:xfrm>
            <a:prstGeom prst="round2SameRect">
              <a:avLst/>
            </a:prstGeom>
            <a:gradFill flip="none" rotWithShape="1">
              <a:gsLst>
                <a:gs pos="52000">
                  <a:schemeClr val="bg1"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6000"/>
                    <a:alpha val="14000"/>
                  </a:schemeClr>
                </a:gs>
              </a:gsLst>
              <a:lin ang="468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​​ 23"/>
            <p:cNvSpPr>
              <a:spLocks noChangeArrowheads="1"/>
            </p:cNvSpPr>
            <p:nvPr/>
          </p:nvSpPr>
          <p:spPr bwMode="auto">
            <a:xfrm>
              <a:off x="5557838" y="2339975"/>
              <a:ext cx="2339975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点击添加标题</a:t>
              </a:r>
            </a:p>
          </p:txBody>
        </p:sp>
      </p:grpSp>
      <p:pic>
        <p:nvPicPr>
          <p:cNvPr id="18" name="图片 2" descr="http://www.iconpng.com/png/vistasoftware/plus__oran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706711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524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9984" y="4868889"/>
            <a:ext cx="2848083" cy="86893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17690" y="2091723"/>
            <a:ext cx="1586936" cy="3198874"/>
            <a:chOff x="4281488" y="2009843"/>
            <a:chExt cx="1204912" cy="2428808"/>
          </a:xfrm>
        </p:grpSpPr>
        <p:sp>
          <p:nvSpPr>
            <p:cNvPr id="4" name="Freeform 59"/>
            <p:cNvSpPr>
              <a:spLocks/>
            </p:cNvSpPr>
            <p:nvPr/>
          </p:nvSpPr>
          <p:spPr bwMode="auto">
            <a:xfrm>
              <a:off x="4728043" y="2583169"/>
              <a:ext cx="378730" cy="448633"/>
            </a:xfrm>
            <a:custGeom>
              <a:avLst/>
              <a:gdLst>
                <a:gd name="T0" fmla="*/ 102 w 154"/>
                <a:gd name="T1" fmla="*/ 109 h 182"/>
                <a:gd name="T2" fmla="*/ 154 w 154"/>
                <a:gd name="T3" fmla="*/ 46 h 182"/>
                <a:gd name="T4" fmla="*/ 69 w 154"/>
                <a:gd name="T5" fmla="*/ 0 h 182"/>
                <a:gd name="T6" fmla="*/ 18 w 154"/>
                <a:gd name="T7" fmla="*/ 63 h 182"/>
                <a:gd name="T8" fmla="*/ 17 w 154"/>
                <a:gd name="T9" fmla="*/ 131 h 182"/>
                <a:gd name="T10" fmla="*/ 25 w 154"/>
                <a:gd name="T11" fmla="*/ 136 h 182"/>
                <a:gd name="T12" fmla="*/ 110 w 154"/>
                <a:gd name="T13" fmla="*/ 182 h 182"/>
                <a:gd name="T14" fmla="*/ 102 w 154"/>
                <a:gd name="T15" fmla="*/ 177 h 182"/>
                <a:gd name="T16" fmla="*/ 102 w 154"/>
                <a:gd name="T17" fmla="*/ 10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82">
                  <a:moveTo>
                    <a:pt x="102" y="109"/>
                  </a:moveTo>
                  <a:cubicBezTo>
                    <a:pt x="154" y="46"/>
                    <a:pt x="154" y="46"/>
                    <a:pt x="154" y="46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84"/>
                    <a:pt x="0" y="114"/>
                    <a:pt x="17" y="131"/>
                  </a:cubicBezTo>
                  <a:cubicBezTo>
                    <a:pt x="20" y="133"/>
                    <a:pt x="22" y="135"/>
                    <a:pt x="25" y="136"/>
                  </a:cubicBezTo>
                  <a:cubicBezTo>
                    <a:pt x="110" y="182"/>
                    <a:pt x="110" y="182"/>
                    <a:pt x="110" y="182"/>
                  </a:cubicBezTo>
                  <a:cubicBezTo>
                    <a:pt x="107" y="181"/>
                    <a:pt x="105" y="179"/>
                    <a:pt x="102" y="177"/>
                  </a:cubicBezTo>
                  <a:cubicBezTo>
                    <a:pt x="85" y="160"/>
                    <a:pt x="85" y="130"/>
                    <a:pt x="102" y="109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00"/>
                </a:gs>
                <a:gs pos="86000">
                  <a:srgbClr val="FF6600"/>
                </a:gs>
              </a:gsLst>
              <a:lin ang="150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54"/>
            <p:cNvSpPr>
              <a:spLocks/>
            </p:cNvSpPr>
            <p:nvPr/>
          </p:nvSpPr>
          <p:spPr bwMode="auto">
            <a:xfrm>
              <a:off x="4755829" y="2009843"/>
              <a:ext cx="387076" cy="450720"/>
            </a:xfrm>
            <a:custGeom>
              <a:avLst/>
              <a:gdLst>
                <a:gd name="T0" fmla="*/ 102 w 157"/>
                <a:gd name="T1" fmla="*/ 65 h 183"/>
                <a:gd name="T2" fmla="*/ 133 w 157"/>
                <a:gd name="T3" fmla="*/ 47 h 183"/>
                <a:gd name="T4" fmla="*/ 157 w 157"/>
                <a:gd name="T5" fmla="*/ 51 h 183"/>
                <a:gd name="T6" fmla="*/ 72 w 157"/>
                <a:gd name="T7" fmla="*/ 5 h 183"/>
                <a:gd name="T8" fmla="*/ 49 w 157"/>
                <a:gd name="T9" fmla="*/ 1 h 183"/>
                <a:gd name="T10" fmla="*/ 17 w 157"/>
                <a:gd name="T11" fmla="*/ 19 h 183"/>
                <a:gd name="T12" fmla="*/ 17 w 157"/>
                <a:gd name="T13" fmla="*/ 87 h 183"/>
                <a:gd name="T14" fmla="*/ 70 w 157"/>
                <a:gd name="T15" fmla="*/ 137 h 183"/>
                <a:gd name="T16" fmla="*/ 155 w 157"/>
                <a:gd name="T17" fmla="*/ 183 h 183"/>
                <a:gd name="T18" fmla="*/ 102 w 157"/>
                <a:gd name="T19" fmla="*/ 133 h 183"/>
                <a:gd name="T20" fmla="*/ 102 w 157"/>
                <a:gd name="T21" fmla="*/ 6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183">
                  <a:moveTo>
                    <a:pt x="102" y="65"/>
                  </a:moveTo>
                  <a:cubicBezTo>
                    <a:pt x="111" y="55"/>
                    <a:pt x="122" y="48"/>
                    <a:pt x="133" y="47"/>
                  </a:cubicBezTo>
                  <a:cubicBezTo>
                    <a:pt x="142" y="46"/>
                    <a:pt x="150" y="47"/>
                    <a:pt x="157" y="51"/>
                  </a:cubicBezTo>
                  <a:cubicBezTo>
                    <a:pt x="129" y="36"/>
                    <a:pt x="101" y="20"/>
                    <a:pt x="72" y="5"/>
                  </a:cubicBezTo>
                  <a:cubicBezTo>
                    <a:pt x="65" y="1"/>
                    <a:pt x="57" y="0"/>
                    <a:pt x="49" y="1"/>
                  </a:cubicBezTo>
                  <a:cubicBezTo>
                    <a:pt x="37" y="2"/>
                    <a:pt x="26" y="9"/>
                    <a:pt x="17" y="19"/>
                  </a:cubicBezTo>
                  <a:cubicBezTo>
                    <a:pt x="0" y="40"/>
                    <a:pt x="0" y="71"/>
                    <a:pt x="17" y="87"/>
                  </a:cubicBezTo>
                  <a:cubicBezTo>
                    <a:pt x="70" y="137"/>
                    <a:pt x="70" y="137"/>
                    <a:pt x="70" y="137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85" y="117"/>
                    <a:pt x="85" y="86"/>
                    <a:pt x="102" y="65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00"/>
                </a:gs>
                <a:gs pos="86000">
                  <a:srgbClr val="FFC000"/>
                </a:gs>
              </a:gsLst>
              <a:lin ang="150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71"/>
            <p:cNvSpPr>
              <a:spLocks/>
            </p:cNvSpPr>
            <p:nvPr/>
          </p:nvSpPr>
          <p:spPr bwMode="auto">
            <a:xfrm>
              <a:off x="4475163" y="2103438"/>
              <a:ext cx="1011237" cy="2335213"/>
            </a:xfrm>
            <a:custGeom>
              <a:avLst/>
              <a:gdLst>
                <a:gd name="T0" fmla="*/ 232 w 410"/>
                <a:gd name="T1" fmla="*/ 1 h 948"/>
                <a:gd name="T2" fmla="*/ 264 w 410"/>
                <a:gd name="T3" fmla="*/ 11 h 948"/>
                <a:gd name="T4" fmla="*/ 394 w 410"/>
                <a:gd name="T5" fmla="*/ 134 h 948"/>
                <a:gd name="T6" fmla="*/ 399 w 410"/>
                <a:gd name="T7" fmla="*/ 139 h 948"/>
                <a:gd name="T8" fmla="*/ 402 w 410"/>
                <a:gd name="T9" fmla="*/ 188 h 948"/>
                <a:gd name="T10" fmla="*/ 394 w 410"/>
                <a:gd name="T11" fmla="*/ 201 h 948"/>
                <a:gd name="T12" fmla="*/ 263 w 410"/>
                <a:gd name="T13" fmla="*/ 361 h 948"/>
                <a:gd name="T14" fmla="*/ 232 w 410"/>
                <a:gd name="T15" fmla="*/ 380 h 948"/>
                <a:gd name="T16" fmla="*/ 200 w 410"/>
                <a:gd name="T17" fmla="*/ 370 h 948"/>
                <a:gd name="T18" fmla="*/ 200 w 410"/>
                <a:gd name="T19" fmla="*/ 302 h 948"/>
                <a:gd name="T20" fmla="*/ 252 w 410"/>
                <a:gd name="T21" fmla="*/ 240 h 948"/>
                <a:gd name="T22" fmla="*/ 223 w 410"/>
                <a:gd name="T23" fmla="*/ 244 h 948"/>
                <a:gd name="T24" fmla="*/ 96 w 410"/>
                <a:gd name="T25" fmla="*/ 398 h 948"/>
                <a:gd name="T26" fmla="*/ 95 w 410"/>
                <a:gd name="T27" fmla="*/ 887 h 948"/>
                <a:gd name="T28" fmla="*/ 48 w 410"/>
                <a:gd name="T29" fmla="*/ 945 h 948"/>
                <a:gd name="T30" fmla="*/ 0 w 410"/>
                <a:gd name="T31" fmla="*/ 900 h 948"/>
                <a:gd name="T32" fmla="*/ 1 w 410"/>
                <a:gd name="T33" fmla="*/ 411 h 948"/>
                <a:gd name="T34" fmla="*/ 223 w 410"/>
                <a:gd name="T35" fmla="*/ 141 h 948"/>
                <a:gd name="T36" fmla="*/ 254 w 410"/>
                <a:gd name="T37" fmla="*/ 137 h 948"/>
                <a:gd name="T38" fmla="*/ 201 w 410"/>
                <a:gd name="T39" fmla="*/ 87 h 948"/>
                <a:gd name="T40" fmla="*/ 201 w 410"/>
                <a:gd name="T41" fmla="*/ 20 h 948"/>
                <a:gd name="T42" fmla="*/ 232 w 410"/>
                <a:gd name="T43" fmla="*/ 1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0" h="948">
                  <a:moveTo>
                    <a:pt x="232" y="1"/>
                  </a:moveTo>
                  <a:cubicBezTo>
                    <a:pt x="244" y="0"/>
                    <a:pt x="255" y="3"/>
                    <a:pt x="264" y="11"/>
                  </a:cubicBezTo>
                  <a:cubicBezTo>
                    <a:pt x="394" y="134"/>
                    <a:pt x="394" y="134"/>
                    <a:pt x="394" y="134"/>
                  </a:cubicBezTo>
                  <a:cubicBezTo>
                    <a:pt x="396" y="135"/>
                    <a:pt x="398" y="137"/>
                    <a:pt x="399" y="139"/>
                  </a:cubicBezTo>
                  <a:cubicBezTo>
                    <a:pt x="409" y="154"/>
                    <a:pt x="410" y="172"/>
                    <a:pt x="402" y="188"/>
                  </a:cubicBezTo>
                  <a:cubicBezTo>
                    <a:pt x="400" y="193"/>
                    <a:pt x="398" y="198"/>
                    <a:pt x="394" y="201"/>
                  </a:cubicBezTo>
                  <a:cubicBezTo>
                    <a:pt x="263" y="361"/>
                    <a:pt x="263" y="361"/>
                    <a:pt x="263" y="361"/>
                  </a:cubicBezTo>
                  <a:cubicBezTo>
                    <a:pt x="254" y="372"/>
                    <a:pt x="243" y="378"/>
                    <a:pt x="232" y="380"/>
                  </a:cubicBezTo>
                  <a:cubicBezTo>
                    <a:pt x="220" y="381"/>
                    <a:pt x="209" y="378"/>
                    <a:pt x="200" y="370"/>
                  </a:cubicBezTo>
                  <a:cubicBezTo>
                    <a:pt x="183" y="354"/>
                    <a:pt x="183" y="323"/>
                    <a:pt x="200" y="302"/>
                  </a:cubicBezTo>
                  <a:cubicBezTo>
                    <a:pt x="252" y="240"/>
                    <a:pt x="252" y="240"/>
                    <a:pt x="252" y="240"/>
                  </a:cubicBezTo>
                  <a:cubicBezTo>
                    <a:pt x="223" y="244"/>
                    <a:pt x="223" y="244"/>
                    <a:pt x="223" y="244"/>
                  </a:cubicBezTo>
                  <a:cubicBezTo>
                    <a:pt x="153" y="254"/>
                    <a:pt x="96" y="323"/>
                    <a:pt x="96" y="398"/>
                  </a:cubicBezTo>
                  <a:cubicBezTo>
                    <a:pt x="95" y="887"/>
                    <a:pt x="95" y="887"/>
                    <a:pt x="95" y="887"/>
                  </a:cubicBezTo>
                  <a:cubicBezTo>
                    <a:pt x="95" y="915"/>
                    <a:pt x="74" y="941"/>
                    <a:pt x="48" y="945"/>
                  </a:cubicBezTo>
                  <a:cubicBezTo>
                    <a:pt x="22" y="948"/>
                    <a:pt x="0" y="929"/>
                    <a:pt x="0" y="900"/>
                  </a:cubicBezTo>
                  <a:cubicBezTo>
                    <a:pt x="1" y="411"/>
                    <a:pt x="1" y="411"/>
                    <a:pt x="1" y="411"/>
                  </a:cubicBezTo>
                  <a:cubicBezTo>
                    <a:pt x="2" y="279"/>
                    <a:pt x="101" y="159"/>
                    <a:pt x="223" y="141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184" y="71"/>
                    <a:pt x="184" y="41"/>
                    <a:pt x="201" y="20"/>
                  </a:cubicBezTo>
                  <a:cubicBezTo>
                    <a:pt x="210" y="9"/>
                    <a:pt x="221" y="3"/>
                    <a:pt x="23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52000">
                  <a:srgbClr val="FF6600"/>
                </a:gs>
              </a:gsLst>
              <a:lin ang="150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4281488" y="2332038"/>
              <a:ext cx="831850" cy="2093912"/>
            </a:xfrm>
            <a:custGeom>
              <a:avLst/>
              <a:gdLst>
                <a:gd name="T0" fmla="*/ 253 w 338"/>
                <a:gd name="T1" fmla="*/ 0 h 849"/>
                <a:gd name="T2" fmla="*/ 222 w 338"/>
                <a:gd name="T3" fmla="*/ 4 h 849"/>
                <a:gd name="T4" fmla="*/ 0 w 338"/>
                <a:gd name="T5" fmla="*/ 273 h 849"/>
                <a:gd name="T6" fmla="*/ 0 w 338"/>
                <a:gd name="T7" fmla="*/ 763 h 849"/>
                <a:gd name="T8" fmla="*/ 22 w 338"/>
                <a:gd name="T9" fmla="*/ 803 h 849"/>
                <a:gd name="T10" fmla="*/ 106 w 338"/>
                <a:gd name="T11" fmla="*/ 849 h 849"/>
                <a:gd name="T12" fmla="*/ 84 w 338"/>
                <a:gd name="T13" fmla="*/ 809 h 849"/>
                <a:gd name="T14" fmla="*/ 85 w 338"/>
                <a:gd name="T15" fmla="*/ 320 h 849"/>
                <a:gd name="T16" fmla="*/ 307 w 338"/>
                <a:gd name="T17" fmla="*/ 50 h 849"/>
                <a:gd name="T18" fmla="*/ 338 w 338"/>
                <a:gd name="T19" fmla="*/ 46 h 849"/>
                <a:gd name="T20" fmla="*/ 253 w 338"/>
                <a:gd name="T21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849">
                  <a:moveTo>
                    <a:pt x="253" y="0"/>
                  </a:moveTo>
                  <a:cubicBezTo>
                    <a:pt x="222" y="4"/>
                    <a:pt x="222" y="4"/>
                    <a:pt x="222" y="4"/>
                  </a:cubicBezTo>
                  <a:cubicBezTo>
                    <a:pt x="100" y="21"/>
                    <a:pt x="1" y="142"/>
                    <a:pt x="0" y="273"/>
                  </a:cubicBezTo>
                  <a:cubicBezTo>
                    <a:pt x="0" y="763"/>
                    <a:pt x="0" y="763"/>
                    <a:pt x="0" y="763"/>
                  </a:cubicBezTo>
                  <a:cubicBezTo>
                    <a:pt x="0" y="781"/>
                    <a:pt x="8" y="796"/>
                    <a:pt x="22" y="803"/>
                  </a:cubicBezTo>
                  <a:cubicBezTo>
                    <a:pt x="106" y="849"/>
                    <a:pt x="106" y="849"/>
                    <a:pt x="106" y="849"/>
                  </a:cubicBezTo>
                  <a:cubicBezTo>
                    <a:pt x="93" y="842"/>
                    <a:pt x="84" y="827"/>
                    <a:pt x="84" y="809"/>
                  </a:cubicBezTo>
                  <a:cubicBezTo>
                    <a:pt x="85" y="320"/>
                    <a:pt x="85" y="320"/>
                    <a:pt x="85" y="320"/>
                  </a:cubicBezTo>
                  <a:cubicBezTo>
                    <a:pt x="86" y="188"/>
                    <a:pt x="185" y="67"/>
                    <a:pt x="307" y="50"/>
                  </a:cubicBezTo>
                  <a:cubicBezTo>
                    <a:pt x="338" y="46"/>
                    <a:pt x="338" y="46"/>
                    <a:pt x="338" y="46"/>
                  </a:cubicBezTo>
                  <a:lnTo>
                    <a:pt x="253" y="0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FFFF00"/>
                </a:gs>
                <a:gs pos="100000">
                  <a:srgbClr val="FF6600"/>
                </a:gs>
              </a:gsLst>
              <a:lin ang="150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07470" y="1149011"/>
            <a:ext cx="1428653" cy="4225998"/>
            <a:chOff x="4089129" y="1275606"/>
            <a:chExt cx="1084733" cy="3208672"/>
          </a:xfrm>
        </p:grpSpPr>
        <p:sp>
          <p:nvSpPr>
            <p:cNvPr id="9" name="Freeform 27"/>
            <p:cNvSpPr>
              <a:spLocks/>
            </p:cNvSpPr>
            <p:nvPr/>
          </p:nvSpPr>
          <p:spPr bwMode="auto">
            <a:xfrm>
              <a:off x="4402839" y="1717360"/>
              <a:ext cx="263963" cy="2752310"/>
            </a:xfrm>
            <a:custGeom>
              <a:avLst/>
              <a:gdLst>
                <a:gd name="T0" fmla="*/ 85 w 107"/>
                <a:gd name="T1" fmla="*/ 1077 h 1117"/>
                <a:gd name="T2" fmla="*/ 87 w 107"/>
                <a:gd name="T3" fmla="*/ 46 h 1117"/>
                <a:gd name="T4" fmla="*/ 2 w 107"/>
                <a:gd name="T5" fmla="*/ 0 h 1117"/>
                <a:gd name="T6" fmla="*/ 0 w 107"/>
                <a:gd name="T7" fmla="*/ 1031 h 1117"/>
                <a:gd name="T8" fmla="*/ 22 w 107"/>
                <a:gd name="T9" fmla="*/ 1071 h 1117"/>
                <a:gd name="T10" fmla="*/ 107 w 107"/>
                <a:gd name="T11" fmla="*/ 1117 h 1117"/>
                <a:gd name="T12" fmla="*/ 85 w 107"/>
                <a:gd name="T13" fmla="*/ 1077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117">
                  <a:moveTo>
                    <a:pt x="85" y="1077"/>
                  </a:moveTo>
                  <a:cubicBezTo>
                    <a:pt x="87" y="46"/>
                    <a:pt x="87" y="46"/>
                    <a:pt x="87" y="4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031"/>
                    <a:pt x="0" y="1031"/>
                    <a:pt x="0" y="1031"/>
                  </a:cubicBezTo>
                  <a:cubicBezTo>
                    <a:pt x="0" y="1049"/>
                    <a:pt x="9" y="1064"/>
                    <a:pt x="22" y="1071"/>
                  </a:cubicBezTo>
                  <a:cubicBezTo>
                    <a:pt x="107" y="1117"/>
                    <a:pt x="107" y="1117"/>
                    <a:pt x="107" y="1117"/>
                  </a:cubicBezTo>
                  <a:cubicBezTo>
                    <a:pt x="94" y="1110"/>
                    <a:pt x="85" y="1095"/>
                    <a:pt x="85" y="107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0000"/>
                </a:gs>
                <a:gs pos="0">
                  <a:srgbClr val="FF6600"/>
                </a:gs>
              </a:gsLst>
              <a:lin ang="114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4290160" y="1381408"/>
              <a:ext cx="883702" cy="3102870"/>
            </a:xfrm>
            <a:custGeom>
              <a:avLst/>
              <a:gdLst>
                <a:gd name="T0" fmla="*/ 180 w 359"/>
                <a:gd name="T1" fmla="*/ 1 h 1259"/>
                <a:gd name="T2" fmla="*/ 205 w 359"/>
                <a:gd name="T3" fmla="*/ 5 h 1259"/>
                <a:gd name="T4" fmla="*/ 212 w 359"/>
                <a:gd name="T5" fmla="*/ 11 h 1259"/>
                <a:gd name="T6" fmla="*/ 342 w 359"/>
                <a:gd name="T7" fmla="*/ 134 h 1259"/>
                <a:gd name="T8" fmla="*/ 342 w 359"/>
                <a:gd name="T9" fmla="*/ 201 h 1259"/>
                <a:gd name="T10" fmla="*/ 311 w 359"/>
                <a:gd name="T11" fmla="*/ 220 h 1259"/>
                <a:gd name="T12" fmla="*/ 279 w 359"/>
                <a:gd name="T13" fmla="*/ 210 h 1259"/>
                <a:gd name="T14" fmla="*/ 223 w 359"/>
                <a:gd name="T15" fmla="*/ 157 h 1259"/>
                <a:gd name="T16" fmla="*/ 221 w 359"/>
                <a:gd name="T17" fmla="*/ 1198 h 1259"/>
                <a:gd name="T18" fmla="*/ 173 w 359"/>
                <a:gd name="T19" fmla="*/ 1256 h 1259"/>
                <a:gd name="T20" fmla="*/ 126 w 359"/>
                <a:gd name="T21" fmla="*/ 1211 h 1259"/>
                <a:gd name="T22" fmla="*/ 128 w 359"/>
                <a:gd name="T23" fmla="*/ 180 h 1259"/>
                <a:gd name="T24" fmla="*/ 80 w 359"/>
                <a:gd name="T25" fmla="*/ 238 h 1259"/>
                <a:gd name="T26" fmla="*/ 49 w 359"/>
                <a:gd name="T27" fmla="*/ 257 h 1259"/>
                <a:gd name="T28" fmla="*/ 17 w 359"/>
                <a:gd name="T29" fmla="*/ 247 h 1259"/>
                <a:gd name="T30" fmla="*/ 18 w 359"/>
                <a:gd name="T31" fmla="*/ 179 h 1259"/>
                <a:gd name="T32" fmla="*/ 149 w 359"/>
                <a:gd name="T33" fmla="*/ 19 h 1259"/>
                <a:gd name="T34" fmla="*/ 160 w 359"/>
                <a:gd name="T35" fmla="*/ 9 h 1259"/>
                <a:gd name="T36" fmla="*/ 180 w 359"/>
                <a:gd name="T37" fmla="*/ 1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9" h="1259">
                  <a:moveTo>
                    <a:pt x="180" y="1"/>
                  </a:moveTo>
                  <a:cubicBezTo>
                    <a:pt x="189" y="0"/>
                    <a:pt x="197" y="1"/>
                    <a:pt x="205" y="5"/>
                  </a:cubicBezTo>
                  <a:cubicBezTo>
                    <a:pt x="208" y="8"/>
                    <a:pt x="210" y="9"/>
                    <a:pt x="212" y="11"/>
                  </a:cubicBezTo>
                  <a:cubicBezTo>
                    <a:pt x="342" y="134"/>
                    <a:pt x="342" y="134"/>
                    <a:pt x="342" y="134"/>
                  </a:cubicBezTo>
                  <a:cubicBezTo>
                    <a:pt x="359" y="150"/>
                    <a:pt x="359" y="180"/>
                    <a:pt x="342" y="201"/>
                  </a:cubicBezTo>
                  <a:cubicBezTo>
                    <a:pt x="333" y="212"/>
                    <a:pt x="322" y="218"/>
                    <a:pt x="311" y="220"/>
                  </a:cubicBezTo>
                  <a:cubicBezTo>
                    <a:pt x="299" y="221"/>
                    <a:pt x="288" y="218"/>
                    <a:pt x="279" y="210"/>
                  </a:cubicBezTo>
                  <a:cubicBezTo>
                    <a:pt x="223" y="157"/>
                    <a:pt x="223" y="157"/>
                    <a:pt x="223" y="157"/>
                  </a:cubicBezTo>
                  <a:cubicBezTo>
                    <a:pt x="221" y="1198"/>
                    <a:pt x="221" y="1198"/>
                    <a:pt x="221" y="1198"/>
                  </a:cubicBezTo>
                  <a:cubicBezTo>
                    <a:pt x="221" y="1226"/>
                    <a:pt x="200" y="1252"/>
                    <a:pt x="173" y="1256"/>
                  </a:cubicBezTo>
                  <a:cubicBezTo>
                    <a:pt x="147" y="1259"/>
                    <a:pt x="126" y="1239"/>
                    <a:pt x="126" y="1211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72" y="249"/>
                    <a:pt x="60" y="255"/>
                    <a:pt x="49" y="257"/>
                  </a:cubicBezTo>
                  <a:cubicBezTo>
                    <a:pt x="37" y="258"/>
                    <a:pt x="26" y="255"/>
                    <a:pt x="17" y="247"/>
                  </a:cubicBezTo>
                  <a:cubicBezTo>
                    <a:pt x="0" y="231"/>
                    <a:pt x="0" y="200"/>
                    <a:pt x="18" y="179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52" y="15"/>
                    <a:pt x="156" y="12"/>
                    <a:pt x="160" y="9"/>
                  </a:cubicBezTo>
                  <a:cubicBezTo>
                    <a:pt x="166" y="5"/>
                    <a:pt x="173" y="2"/>
                    <a:pt x="180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59000">
                  <a:srgbClr val="990000"/>
                </a:gs>
              </a:gsLst>
              <a:lin ang="114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1" name="Freeform 32"/>
            <p:cNvSpPr>
              <a:spLocks/>
            </p:cNvSpPr>
            <p:nvPr/>
          </p:nvSpPr>
          <p:spPr bwMode="auto">
            <a:xfrm>
              <a:off x="4089129" y="1275606"/>
              <a:ext cx="712595" cy="734506"/>
            </a:xfrm>
            <a:custGeom>
              <a:avLst/>
              <a:gdLst>
                <a:gd name="T0" fmla="*/ 204 w 289"/>
                <a:gd name="T1" fmla="*/ 5 h 298"/>
                <a:gd name="T2" fmla="*/ 180 w 289"/>
                <a:gd name="T3" fmla="*/ 1 h 298"/>
                <a:gd name="T4" fmla="*/ 160 w 289"/>
                <a:gd name="T5" fmla="*/ 9 h 298"/>
                <a:gd name="T6" fmla="*/ 149 w 289"/>
                <a:gd name="T7" fmla="*/ 19 h 298"/>
                <a:gd name="T8" fmla="*/ 18 w 289"/>
                <a:gd name="T9" fmla="*/ 179 h 298"/>
                <a:gd name="T10" fmla="*/ 18 w 289"/>
                <a:gd name="T11" fmla="*/ 247 h 298"/>
                <a:gd name="T12" fmla="*/ 25 w 289"/>
                <a:gd name="T13" fmla="*/ 252 h 298"/>
                <a:gd name="T14" fmla="*/ 106 w 289"/>
                <a:gd name="T15" fmla="*/ 296 h 298"/>
                <a:gd name="T16" fmla="*/ 110 w 289"/>
                <a:gd name="T17" fmla="*/ 298 h 298"/>
                <a:gd name="T18" fmla="*/ 102 w 289"/>
                <a:gd name="T19" fmla="*/ 293 h 298"/>
                <a:gd name="T20" fmla="*/ 103 w 289"/>
                <a:gd name="T21" fmla="*/ 225 h 298"/>
                <a:gd name="T22" fmla="*/ 234 w 289"/>
                <a:gd name="T23" fmla="*/ 65 h 298"/>
                <a:gd name="T24" fmla="*/ 245 w 289"/>
                <a:gd name="T25" fmla="*/ 55 h 298"/>
                <a:gd name="T26" fmla="*/ 265 w 289"/>
                <a:gd name="T27" fmla="*/ 47 h 298"/>
                <a:gd name="T28" fmla="*/ 289 w 289"/>
                <a:gd name="T29" fmla="*/ 51 h 298"/>
                <a:gd name="T30" fmla="*/ 204 w 289"/>
                <a:gd name="T31" fmla="*/ 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9" h="298">
                  <a:moveTo>
                    <a:pt x="204" y="5"/>
                  </a:moveTo>
                  <a:cubicBezTo>
                    <a:pt x="197" y="1"/>
                    <a:pt x="189" y="0"/>
                    <a:pt x="180" y="1"/>
                  </a:cubicBezTo>
                  <a:cubicBezTo>
                    <a:pt x="173" y="2"/>
                    <a:pt x="166" y="5"/>
                    <a:pt x="160" y="9"/>
                  </a:cubicBezTo>
                  <a:cubicBezTo>
                    <a:pt x="156" y="12"/>
                    <a:pt x="152" y="15"/>
                    <a:pt x="149" y="19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0" y="200"/>
                    <a:pt x="0" y="230"/>
                    <a:pt x="18" y="247"/>
                  </a:cubicBezTo>
                  <a:cubicBezTo>
                    <a:pt x="20" y="249"/>
                    <a:pt x="23" y="251"/>
                    <a:pt x="25" y="252"/>
                  </a:cubicBezTo>
                  <a:cubicBezTo>
                    <a:pt x="52" y="267"/>
                    <a:pt x="79" y="282"/>
                    <a:pt x="106" y="296"/>
                  </a:cubicBezTo>
                  <a:cubicBezTo>
                    <a:pt x="107" y="297"/>
                    <a:pt x="109" y="298"/>
                    <a:pt x="110" y="298"/>
                  </a:cubicBezTo>
                  <a:cubicBezTo>
                    <a:pt x="107" y="297"/>
                    <a:pt x="105" y="295"/>
                    <a:pt x="102" y="293"/>
                  </a:cubicBezTo>
                  <a:cubicBezTo>
                    <a:pt x="85" y="277"/>
                    <a:pt x="85" y="246"/>
                    <a:pt x="103" y="225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37" y="61"/>
                    <a:pt x="241" y="58"/>
                    <a:pt x="245" y="55"/>
                  </a:cubicBezTo>
                  <a:cubicBezTo>
                    <a:pt x="251" y="51"/>
                    <a:pt x="258" y="48"/>
                    <a:pt x="265" y="47"/>
                  </a:cubicBezTo>
                  <a:cubicBezTo>
                    <a:pt x="273" y="46"/>
                    <a:pt x="282" y="47"/>
                    <a:pt x="289" y="51"/>
                  </a:cubicBezTo>
                  <a:lnTo>
                    <a:pt x="204" y="5"/>
                  </a:lnTo>
                  <a:close/>
                </a:path>
              </a:pathLst>
            </a:custGeom>
            <a:gradFill flip="none" rotWithShape="1">
              <a:gsLst>
                <a:gs pos="48000">
                  <a:srgbClr val="FFC000"/>
                </a:gs>
                <a:gs pos="100000">
                  <a:srgbClr val="FF0000"/>
                </a:gs>
              </a:gsLst>
              <a:lin ang="10200000" scaled="0"/>
              <a:tileRect/>
            </a:gradFill>
            <a:ln w="127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15816" y="3058349"/>
            <a:ext cx="1561227" cy="2329931"/>
            <a:chOff x="3347864" y="2691235"/>
            <a:chExt cx="1185392" cy="1769046"/>
          </a:xfrm>
        </p:grpSpPr>
        <p:sp>
          <p:nvSpPr>
            <p:cNvPr id="13" name="Freeform 67"/>
            <p:cNvSpPr>
              <a:spLocks/>
            </p:cNvSpPr>
            <p:nvPr/>
          </p:nvSpPr>
          <p:spPr bwMode="auto">
            <a:xfrm>
              <a:off x="3732038" y="3029373"/>
              <a:ext cx="552450" cy="166687"/>
            </a:xfrm>
            <a:custGeom>
              <a:avLst/>
              <a:gdLst>
                <a:gd name="T0" fmla="*/ 22 w 224"/>
                <a:gd name="T1" fmla="*/ 0 h 67"/>
                <a:gd name="T2" fmla="*/ 0 w 224"/>
                <a:gd name="T3" fmla="*/ 3 h 67"/>
                <a:gd name="T4" fmla="*/ 85 w 224"/>
                <a:gd name="T5" fmla="*/ 49 h 67"/>
                <a:gd name="T6" fmla="*/ 107 w 224"/>
                <a:gd name="T7" fmla="*/ 46 h 67"/>
                <a:gd name="T8" fmla="*/ 224 w 22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67">
                  <a:moveTo>
                    <a:pt x="2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50" y="40"/>
                    <a:pt x="190" y="48"/>
                    <a:pt x="224" y="67"/>
                  </a:cubicBezTo>
                </a:path>
              </a:pathLst>
            </a:custGeom>
            <a:gradFill flip="none" rotWithShape="1">
              <a:gsLst>
                <a:gs pos="37000">
                  <a:srgbClr val="FECE02"/>
                </a:gs>
                <a:gs pos="98000">
                  <a:srgbClr val="C73E01"/>
                </a:gs>
              </a:gsLst>
              <a:lin ang="19800000" scaled="0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42"/>
            <p:cNvSpPr>
              <a:spLocks/>
            </p:cNvSpPr>
            <p:nvPr/>
          </p:nvSpPr>
          <p:spPr bwMode="auto">
            <a:xfrm>
              <a:off x="3947947" y="3309811"/>
              <a:ext cx="404813" cy="1130972"/>
            </a:xfrm>
            <a:custGeom>
              <a:avLst/>
              <a:gdLst>
                <a:gd name="T0" fmla="*/ 142 w 164"/>
                <a:gd name="T1" fmla="*/ 419 h 459"/>
                <a:gd name="T2" fmla="*/ 143 w 164"/>
                <a:gd name="T3" fmla="*/ 153 h 459"/>
                <a:gd name="T4" fmla="*/ 84 w 164"/>
                <a:gd name="T5" fmla="*/ 46 h 459"/>
                <a:gd name="T6" fmla="*/ 0 w 164"/>
                <a:gd name="T7" fmla="*/ 0 h 459"/>
                <a:gd name="T8" fmla="*/ 58 w 164"/>
                <a:gd name="T9" fmla="*/ 107 h 459"/>
                <a:gd name="T10" fmla="*/ 58 w 164"/>
                <a:gd name="T11" fmla="*/ 373 h 459"/>
                <a:gd name="T12" fmla="*/ 80 w 164"/>
                <a:gd name="T13" fmla="*/ 413 h 459"/>
                <a:gd name="T14" fmla="*/ 122 w 164"/>
                <a:gd name="T15" fmla="*/ 436 h 459"/>
                <a:gd name="T16" fmla="*/ 164 w 164"/>
                <a:gd name="T17" fmla="*/ 459 h 459"/>
                <a:gd name="T18" fmla="*/ 142 w 164"/>
                <a:gd name="T19" fmla="*/ 41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459">
                  <a:moveTo>
                    <a:pt x="142" y="419"/>
                  </a:moveTo>
                  <a:cubicBezTo>
                    <a:pt x="143" y="153"/>
                    <a:pt x="143" y="153"/>
                    <a:pt x="143" y="153"/>
                  </a:cubicBezTo>
                  <a:cubicBezTo>
                    <a:pt x="143" y="104"/>
                    <a:pt x="120" y="65"/>
                    <a:pt x="84" y="46"/>
                  </a:cubicBezTo>
                  <a:cubicBezTo>
                    <a:pt x="56" y="31"/>
                    <a:pt x="28" y="15"/>
                    <a:pt x="0" y="0"/>
                  </a:cubicBezTo>
                  <a:cubicBezTo>
                    <a:pt x="35" y="19"/>
                    <a:pt x="58" y="58"/>
                    <a:pt x="58" y="107"/>
                  </a:cubicBezTo>
                  <a:cubicBezTo>
                    <a:pt x="58" y="373"/>
                    <a:pt x="58" y="373"/>
                    <a:pt x="58" y="373"/>
                  </a:cubicBezTo>
                  <a:cubicBezTo>
                    <a:pt x="58" y="391"/>
                    <a:pt x="66" y="406"/>
                    <a:pt x="80" y="413"/>
                  </a:cubicBezTo>
                  <a:cubicBezTo>
                    <a:pt x="94" y="421"/>
                    <a:pt x="108" y="428"/>
                    <a:pt x="122" y="436"/>
                  </a:cubicBezTo>
                  <a:cubicBezTo>
                    <a:pt x="136" y="444"/>
                    <a:pt x="150" y="452"/>
                    <a:pt x="164" y="459"/>
                  </a:cubicBezTo>
                  <a:cubicBezTo>
                    <a:pt x="151" y="452"/>
                    <a:pt x="142" y="437"/>
                    <a:pt x="142" y="419"/>
                  </a:cubicBezTo>
                  <a:close/>
                </a:path>
              </a:pathLst>
            </a:custGeom>
            <a:gradFill flip="none" rotWithShape="1">
              <a:gsLst>
                <a:gs pos="8000">
                  <a:srgbClr val="FECE02"/>
                </a:gs>
                <a:gs pos="83000">
                  <a:srgbClr val="C73E01"/>
                </a:gs>
              </a:gsLst>
              <a:lin ang="21000000" scaled="0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38"/>
            <p:cNvSpPr>
              <a:spLocks/>
            </p:cNvSpPr>
            <p:nvPr/>
          </p:nvSpPr>
          <p:spPr bwMode="auto">
            <a:xfrm>
              <a:off x="3548351" y="2795123"/>
              <a:ext cx="984905" cy="1665158"/>
            </a:xfrm>
            <a:custGeom>
              <a:avLst/>
              <a:gdLst>
                <a:gd name="T0" fmla="*/ 178 w 399"/>
                <a:gd name="T1" fmla="*/ 2 h 676"/>
                <a:gd name="T2" fmla="*/ 210 w 399"/>
                <a:gd name="T3" fmla="*/ 12 h 676"/>
                <a:gd name="T4" fmla="*/ 210 w 399"/>
                <a:gd name="T5" fmla="*/ 79 h 676"/>
                <a:gd name="T6" fmla="*/ 157 w 399"/>
                <a:gd name="T7" fmla="*/ 144 h 676"/>
                <a:gd name="T8" fmla="*/ 178 w 399"/>
                <a:gd name="T9" fmla="*/ 141 h 676"/>
                <a:gd name="T10" fmla="*/ 399 w 399"/>
                <a:gd name="T11" fmla="*/ 348 h 676"/>
                <a:gd name="T12" fmla="*/ 398 w 399"/>
                <a:gd name="T13" fmla="*/ 615 h 676"/>
                <a:gd name="T14" fmla="*/ 351 w 399"/>
                <a:gd name="T15" fmla="*/ 673 h 676"/>
                <a:gd name="T16" fmla="*/ 303 w 399"/>
                <a:gd name="T17" fmla="*/ 628 h 676"/>
                <a:gd name="T18" fmla="*/ 304 w 399"/>
                <a:gd name="T19" fmla="*/ 362 h 676"/>
                <a:gd name="T20" fmla="*/ 178 w 399"/>
                <a:gd name="T21" fmla="*/ 243 h 676"/>
                <a:gd name="T22" fmla="*/ 158 w 399"/>
                <a:gd name="T23" fmla="*/ 246 h 676"/>
                <a:gd name="T24" fmla="*/ 209 w 399"/>
                <a:gd name="T25" fmla="*/ 294 h 676"/>
                <a:gd name="T26" fmla="*/ 209 w 399"/>
                <a:gd name="T27" fmla="*/ 362 h 676"/>
                <a:gd name="T28" fmla="*/ 178 w 399"/>
                <a:gd name="T29" fmla="*/ 381 h 676"/>
                <a:gd name="T30" fmla="*/ 146 w 399"/>
                <a:gd name="T31" fmla="*/ 371 h 676"/>
                <a:gd name="T32" fmla="*/ 16 w 399"/>
                <a:gd name="T33" fmla="*/ 248 h 676"/>
                <a:gd name="T34" fmla="*/ 8 w 399"/>
                <a:gd name="T35" fmla="*/ 238 h 676"/>
                <a:gd name="T36" fmla="*/ 10 w 399"/>
                <a:gd name="T37" fmla="*/ 189 h 676"/>
                <a:gd name="T38" fmla="*/ 11 w 399"/>
                <a:gd name="T39" fmla="*/ 187 h 676"/>
                <a:gd name="T40" fmla="*/ 16 w 399"/>
                <a:gd name="T41" fmla="*/ 180 h 676"/>
                <a:gd name="T42" fmla="*/ 147 w 399"/>
                <a:gd name="T43" fmla="*/ 21 h 676"/>
                <a:gd name="T44" fmla="*/ 178 w 399"/>
                <a:gd name="T45" fmla="*/ 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676">
                  <a:moveTo>
                    <a:pt x="178" y="2"/>
                  </a:moveTo>
                  <a:cubicBezTo>
                    <a:pt x="190" y="0"/>
                    <a:pt x="201" y="4"/>
                    <a:pt x="210" y="12"/>
                  </a:cubicBezTo>
                  <a:cubicBezTo>
                    <a:pt x="227" y="28"/>
                    <a:pt x="227" y="58"/>
                    <a:pt x="210" y="79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78" y="141"/>
                    <a:pt x="178" y="141"/>
                    <a:pt x="178" y="141"/>
                  </a:cubicBezTo>
                  <a:cubicBezTo>
                    <a:pt x="300" y="124"/>
                    <a:pt x="399" y="217"/>
                    <a:pt x="399" y="348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8" y="643"/>
                    <a:pt x="377" y="669"/>
                    <a:pt x="351" y="673"/>
                  </a:cubicBezTo>
                  <a:cubicBezTo>
                    <a:pt x="325" y="676"/>
                    <a:pt x="303" y="656"/>
                    <a:pt x="303" y="628"/>
                  </a:cubicBezTo>
                  <a:cubicBezTo>
                    <a:pt x="304" y="362"/>
                    <a:pt x="304" y="362"/>
                    <a:pt x="304" y="362"/>
                  </a:cubicBezTo>
                  <a:cubicBezTo>
                    <a:pt x="304" y="287"/>
                    <a:pt x="248" y="234"/>
                    <a:pt x="178" y="243"/>
                  </a:cubicBezTo>
                  <a:cubicBezTo>
                    <a:pt x="158" y="246"/>
                    <a:pt x="158" y="246"/>
                    <a:pt x="158" y="246"/>
                  </a:cubicBezTo>
                  <a:cubicBezTo>
                    <a:pt x="209" y="294"/>
                    <a:pt x="209" y="294"/>
                    <a:pt x="209" y="294"/>
                  </a:cubicBezTo>
                  <a:cubicBezTo>
                    <a:pt x="227" y="311"/>
                    <a:pt x="226" y="341"/>
                    <a:pt x="209" y="362"/>
                  </a:cubicBezTo>
                  <a:cubicBezTo>
                    <a:pt x="200" y="373"/>
                    <a:pt x="189" y="379"/>
                    <a:pt x="178" y="381"/>
                  </a:cubicBezTo>
                  <a:cubicBezTo>
                    <a:pt x="166" y="382"/>
                    <a:pt x="155" y="379"/>
                    <a:pt x="146" y="371"/>
                  </a:cubicBezTo>
                  <a:cubicBezTo>
                    <a:pt x="16" y="248"/>
                    <a:pt x="16" y="248"/>
                    <a:pt x="16" y="248"/>
                  </a:cubicBezTo>
                  <a:cubicBezTo>
                    <a:pt x="12" y="245"/>
                    <a:pt x="10" y="241"/>
                    <a:pt x="8" y="238"/>
                  </a:cubicBezTo>
                  <a:cubicBezTo>
                    <a:pt x="0" y="223"/>
                    <a:pt x="1" y="204"/>
                    <a:pt x="10" y="189"/>
                  </a:cubicBezTo>
                  <a:cubicBezTo>
                    <a:pt x="10" y="188"/>
                    <a:pt x="11" y="187"/>
                    <a:pt x="11" y="187"/>
                  </a:cubicBezTo>
                  <a:cubicBezTo>
                    <a:pt x="13" y="184"/>
                    <a:pt x="14" y="182"/>
                    <a:pt x="16" y="180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156" y="10"/>
                    <a:pt x="167" y="4"/>
                    <a:pt x="178" y="2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FECE02"/>
                </a:gs>
                <a:gs pos="73000">
                  <a:srgbClr val="C73E01"/>
                </a:gs>
              </a:gsLst>
              <a:lin ang="10800000" scaled="0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63"/>
            <p:cNvSpPr>
              <a:spLocks/>
            </p:cNvSpPr>
            <p:nvPr/>
          </p:nvSpPr>
          <p:spPr bwMode="auto">
            <a:xfrm>
              <a:off x="3347864" y="2691235"/>
              <a:ext cx="706438" cy="1038225"/>
            </a:xfrm>
            <a:custGeom>
              <a:avLst/>
              <a:gdLst>
                <a:gd name="T0" fmla="*/ 202 w 287"/>
                <a:gd name="T1" fmla="*/ 5 h 421"/>
                <a:gd name="T2" fmla="*/ 179 w 287"/>
                <a:gd name="T3" fmla="*/ 1 h 421"/>
                <a:gd name="T4" fmla="*/ 147 w 287"/>
                <a:gd name="T5" fmla="*/ 19 h 421"/>
                <a:gd name="T6" fmla="*/ 16 w 287"/>
                <a:gd name="T7" fmla="*/ 179 h 421"/>
                <a:gd name="T8" fmla="*/ 11 w 287"/>
                <a:gd name="T9" fmla="*/ 185 h 421"/>
                <a:gd name="T10" fmla="*/ 10 w 287"/>
                <a:gd name="T11" fmla="*/ 187 h 421"/>
                <a:gd name="T12" fmla="*/ 8 w 287"/>
                <a:gd name="T13" fmla="*/ 236 h 421"/>
                <a:gd name="T14" fmla="*/ 16 w 287"/>
                <a:gd name="T15" fmla="*/ 247 h 421"/>
                <a:gd name="T16" fmla="*/ 146 w 287"/>
                <a:gd name="T17" fmla="*/ 370 h 421"/>
                <a:gd name="T18" fmla="*/ 154 w 287"/>
                <a:gd name="T19" fmla="*/ 375 h 421"/>
                <a:gd name="T20" fmla="*/ 235 w 287"/>
                <a:gd name="T21" fmla="*/ 419 h 421"/>
                <a:gd name="T22" fmla="*/ 239 w 287"/>
                <a:gd name="T23" fmla="*/ 421 h 421"/>
                <a:gd name="T24" fmla="*/ 231 w 287"/>
                <a:gd name="T25" fmla="*/ 416 h 421"/>
                <a:gd name="T26" fmla="*/ 101 w 287"/>
                <a:gd name="T27" fmla="*/ 293 h 421"/>
                <a:gd name="T28" fmla="*/ 93 w 287"/>
                <a:gd name="T29" fmla="*/ 283 h 421"/>
                <a:gd name="T30" fmla="*/ 95 w 287"/>
                <a:gd name="T31" fmla="*/ 234 h 421"/>
                <a:gd name="T32" fmla="*/ 96 w 287"/>
                <a:gd name="T33" fmla="*/ 232 h 421"/>
                <a:gd name="T34" fmla="*/ 101 w 287"/>
                <a:gd name="T35" fmla="*/ 225 h 421"/>
                <a:gd name="T36" fmla="*/ 232 w 287"/>
                <a:gd name="T37" fmla="*/ 66 h 421"/>
                <a:gd name="T38" fmla="*/ 263 w 287"/>
                <a:gd name="T39" fmla="*/ 47 h 421"/>
                <a:gd name="T40" fmla="*/ 287 w 287"/>
                <a:gd name="T41" fmla="*/ 51 h 421"/>
                <a:gd name="T42" fmla="*/ 202 w 287"/>
                <a:gd name="T43" fmla="*/ 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7" h="421">
                  <a:moveTo>
                    <a:pt x="202" y="5"/>
                  </a:moveTo>
                  <a:cubicBezTo>
                    <a:pt x="195" y="1"/>
                    <a:pt x="187" y="0"/>
                    <a:pt x="179" y="1"/>
                  </a:cubicBezTo>
                  <a:cubicBezTo>
                    <a:pt x="167" y="3"/>
                    <a:pt x="156" y="9"/>
                    <a:pt x="147" y="19"/>
                  </a:cubicBezTo>
                  <a:cubicBezTo>
                    <a:pt x="16" y="179"/>
                    <a:pt x="16" y="179"/>
                    <a:pt x="16" y="179"/>
                  </a:cubicBezTo>
                  <a:cubicBezTo>
                    <a:pt x="14" y="181"/>
                    <a:pt x="13" y="183"/>
                    <a:pt x="11" y="185"/>
                  </a:cubicBezTo>
                  <a:cubicBezTo>
                    <a:pt x="11" y="186"/>
                    <a:pt x="11" y="187"/>
                    <a:pt x="10" y="187"/>
                  </a:cubicBezTo>
                  <a:cubicBezTo>
                    <a:pt x="1" y="203"/>
                    <a:pt x="0" y="222"/>
                    <a:pt x="8" y="236"/>
                  </a:cubicBezTo>
                  <a:cubicBezTo>
                    <a:pt x="10" y="240"/>
                    <a:pt x="13" y="244"/>
                    <a:pt x="16" y="247"/>
                  </a:cubicBezTo>
                  <a:cubicBezTo>
                    <a:pt x="146" y="370"/>
                    <a:pt x="146" y="370"/>
                    <a:pt x="146" y="370"/>
                  </a:cubicBezTo>
                  <a:cubicBezTo>
                    <a:pt x="149" y="372"/>
                    <a:pt x="151" y="374"/>
                    <a:pt x="154" y="375"/>
                  </a:cubicBezTo>
                  <a:cubicBezTo>
                    <a:pt x="181" y="390"/>
                    <a:pt x="208" y="405"/>
                    <a:pt x="235" y="419"/>
                  </a:cubicBezTo>
                  <a:cubicBezTo>
                    <a:pt x="236" y="420"/>
                    <a:pt x="238" y="421"/>
                    <a:pt x="239" y="421"/>
                  </a:cubicBezTo>
                  <a:cubicBezTo>
                    <a:pt x="236" y="420"/>
                    <a:pt x="234" y="418"/>
                    <a:pt x="231" y="416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97" y="290"/>
                    <a:pt x="95" y="286"/>
                    <a:pt x="93" y="283"/>
                  </a:cubicBezTo>
                  <a:cubicBezTo>
                    <a:pt x="85" y="268"/>
                    <a:pt x="86" y="249"/>
                    <a:pt x="95" y="234"/>
                  </a:cubicBezTo>
                  <a:cubicBezTo>
                    <a:pt x="95" y="233"/>
                    <a:pt x="96" y="232"/>
                    <a:pt x="96" y="232"/>
                  </a:cubicBezTo>
                  <a:cubicBezTo>
                    <a:pt x="98" y="229"/>
                    <a:pt x="99" y="227"/>
                    <a:pt x="101" y="225"/>
                  </a:cubicBezTo>
                  <a:cubicBezTo>
                    <a:pt x="232" y="66"/>
                    <a:pt x="232" y="66"/>
                    <a:pt x="232" y="66"/>
                  </a:cubicBezTo>
                  <a:cubicBezTo>
                    <a:pt x="241" y="55"/>
                    <a:pt x="252" y="49"/>
                    <a:pt x="263" y="47"/>
                  </a:cubicBezTo>
                  <a:cubicBezTo>
                    <a:pt x="272" y="46"/>
                    <a:pt x="280" y="47"/>
                    <a:pt x="287" y="51"/>
                  </a:cubicBezTo>
                  <a:lnTo>
                    <a:pt x="202" y="5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FECE02"/>
                </a:gs>
                <a:gs pos="94000">
                  <a:srgbClr val="C73E01"/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827584" y="3521572"/>
            <a:ext cx="20160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中国首家演示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设计平台。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基于演示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站式在线演示、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素材展示、服务系统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58467" y="1149011"/>
            <a:ext cx="29517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中国首家演示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设计平台。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基于演示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站式在线演示、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素材展示、服务系统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25852" y="2659356"/>
            <a:ext cx="23065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中国首家演示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设计平台。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基于演示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设计一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站式在线演示、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素材展示、服务系统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210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7" grpId="0"/>
          <p:bldP spid="18" grpId="0"/>
          <p:bldP spid="1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DSYRW_4012.jpg"/>
          <p:cNvPicPr>
            <a:picLocks noChangeAspect="1"/>
          </p:cNvPicPr>
          <p:nvPr/>
        </p:nvPicPr>
        <p:blipFill>
          <a:blip r:embed="rId2" cstate="print"/>
          <a:srcRect t="26179" b="19780"/>
          <a:stretch>
            <a:fillRect/>
          </a:stretch>
        </p:blipFill>
        <p:spPr>
          <a:xfrm>
            <a:off x="1424997" y="913284"/>
            <a:ext cx="5989688" cy="27150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82749" y="4865843"/>
            <a:ext cx="5600819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670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安排专人负责，分工明确，责任到人。</a:t>
            </a:r>
            <a:endParaRPr lang="zh-CN" altLang="en-US" sz="1200" b="1" dirty="0">
              <a:solidFill>
                <a:srgbClr val="99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59632" y="3710143"/>
            <a:ext cx="1745188" cy="1000520"/>
            <a:chOff x="1259632" y="3583301"/>
            <a:chExt cx="1745188" cy="1000520"/>
          </a:xfrm>
        </p:grpSpPr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1259632" y="3583301"/>
              <a:ext cx="1745188" cy="1000520"/>
              <a:chOff x="0" y="0"/>
              <a:chExt cx="1296" cy="743"/>
            </a:xfrm>
          </p:grpSpPr>
          <p:sp>
            <p:nvSpPr>
              <p:cNvPr id="7" name="未知"/>
              <p:cNvSpPr>
                <a:spLocks/>
              </p:cNvSpPr>
              <p:nvPr/>
            </p:nvSpPr>
            <p:spPr bwMode="auto">
              <a:xfrm flipH="1">
                <a:off x="768" y="514"/>
                <a:ext cx="528" cy="229"/>
              </a:xfrm>
              <a:custGeom>
                <a:avLst/>
                <a:gdLst/>
                <a:ahLst/>
                <a:cxnLst>
                  <a:cxn ang="0">
                    <a:pos x="2331" y="688"/>
                  </a:cxn>
                  <a:cxn ang="0">
                    <a:pos x="104" y="138"/>
                  </a:cxn>
                  <a:cxn ang="0">
                    <a:pos x="2086" y="0"/>
                  </a:cxn>
                  <a:cxn ang="0">
                    <a:pos x="2331" y="688"/>
                  </a:cxn>
                </a:cxnLst>
                <a:rect l="0" t="0" r="r" b="b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未知"/>
              <p:cNvSpPr>
                <a:spLocks/>
              </p:cNvSpPr>
              <p:nvPr/>
            </p:nvSpPr>
            <p:spPr bwMode="auto">
              <a:xfrm>
                <a:off x="817" y="42"/>
                <a:ext cx="296" cy="3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0" y="268"/>
                  </a:cxn>
                  <a:cxn ang="0">
                    <a:pos x="238" y="240"/>
                  </a:cxn>
                  <a:cxn ang="0">
                    <a:pos x="200" y="268"/>
                  </a:cxn>
                  <a:cxn ang="0">
                    <a:pos x="0" y="0"/>
                  </a:cxn>
                </a:cxnLst>
                <a:rect l="0" t="0" r="r" b="b"/>
                <a:pathLst>
                  <a:path w="238" h="268">
                    <a:moveTo>
                      <a:pt x="0" y="0"/>
                    </a:moveTo>
                    <a:lnTo>
                      <a:pt x="200" y="268"/>
                    </a:lnTo>
                    <a:lnTo>
                      <a:pt x="238" y="240"/>
                    </a:lnTo>
                    <a:lnTo>
                      <a:pt x="200" y="2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2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未知"/>
              <p:cNvSpPr>
                <a:spLocks/>
              </p:cNvSpPr>
              <p:nvPr/>
            </p:nvSpPr>
            <p:spPr bwMode="auto">
              <a:xfrm>
                <a:off x="817" y="2"/>
                <a:ext cx="50" cy="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40" y="0"/>
                  </a:cxn>
                  <a:cxn ang="0">
                    <a:pos x="0" y="32"/>
                  </a:cxn>
                  <a:cxn ang="0">
                    <a:pos x="0" y="32"/>
                  </a:cxn>
                </a:cxnLst>
                <a:rect l="0" t="0" r="r" b="b"/>
                <a:pathLst>
                  <a:path w="40" h="32">
                    <a:moveTo>
                      <a:pt x="0" y="32"/>
                    </a:moveTo>
                    <a:lnTo>
                      <a:pt x="40" y="0"/>
                    </a:lnTo>
                    <a:lnTo>
                      <a:pt x="0" y="32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2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未知"/>
              <p:cNvSpPr>
                <a:spLocks/>
              </p:cNvSpPr>
              <p:nvPr/>
            </p:nvSpPr>
            <p:spPr bwMode="auto">
              <a:xfrm>
                <a:off x="0" y="42"/>
                <a:ext cx="1065" cy="700"/>
              </a:xfrm>
              <a:custGeom>
                <a:avLst/>
                <a:gdLst/>
                <a:ahLst/>
                <a:cxnLst>
                  <a:cxn ang="0">
                    <a:pos x="658" y="0"/>
                  </a:cxn>
                  <a:cxn ang="0">
                    <a:pos x="0" y="0"/>
                  </a:cxn>
                  <a:cxn ang="0">
                    <a:pos x="0" y="564"/>
                  </a:cxn>
                  <a:cxn ang="0">
                    <a:pos x="630" y="564"/>
                  </a:cxn>
                  <a:cxn ang="0">
                    <a:pos x="858" y="268"/>
                  </a:cxn>
                  <a:cxn ang="0">
                    <a:pos x="658" y="0"/>
                  </a:cxn>
                </a:cxnLst>
                <a:rect l="0" t="0" r="r" b="b"/>
                <a:pathLst>
                  <a:path w="858" h="564">
                    <a:moveTo>
                      <a:pt x="658" y="0"/>
                    </a:moveTo>
                    <a:lnTo>
                      <a:pt x="0" y="0"/>
                    </a:lnTo>
                    <a:lnTo>
                      <a:pt x="0" y="564"/>
                    </a:lnTo>
                    <a:lnTo>
                      <a:pt x="630" y="564"/>
                    </a:lnTo>
                    <a:lnTo>
                      <a:pt x="858" y="268"/>
                    </a:lnTo>
                    <a:lnTo>
                      <a:pt x="65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500000"/>
                  </a:gs>
                  <a:gs pos="100000">
                    <a:srgbClr val="990000"/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未知"/>
              <p:cNvSpPr>
                <a:spLocks/>
              </p:cNvSpPr>
              <p:nvPr/>
            </p:nvSpPr>
            <p:spPr bwMode="auto">
              <a:xfrm>
                <a:off x="817" y="2"/>
                <a:ext cx="296" cy="373"/>
              </a:xfrm>
              <a:custGeom>
                <a:avLst/>
                <a:gdLst/>
                <a:ahLst/>
                <a:cxnLst>
                  <a:cxn ang="0">
                    <a:pos x="200" y="300"/>
                  </a:cxn>
                  <a:cxn ang="0">
                    <a:pos x="238" y="272"/>
                  </a:cxn>
                  <a:cxn ang="0">
                    <a:pos x="46" y="0"/>
                  </a:cxn>
                  <a:cxn ang="0">
                    <a:pos x="40" y="0"/>
                  </a:cxn>
                  <a:cxn ang="0">
                    <a:pos x="0" y="32"/>
                  </a:cxn>
                  <a:cxn ang="0">
                    <a:pos x="200" y="300"/>
                  </a:cxn>
                </a:cxnLst>
                <a:rect l="0" t="0" r="r" b="b"/>
                <a:pathLst>
                  <a:path w="238" h="300">
                    <a:moveTo>
                      <a:pt x="200" y="300"/>
                    </a:moveTo>
                    <a:lnTo>
                      <a:pt x="238" y="27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0" y="32"/>
                    </a:lnTo>
                    <a:lnTo>
                      <a:pt x="200" y="3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6600"/>
                  </a:gs>
                  <a:gs pos="100000">
                    <a:srgbClr val="FFC0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未知"/>
              <p:cNvSpPr>
                <a:spLocks/>
              </p:cNvSpPr>
              <p:nvPr/>
            </p:nvSpPr>
            <p:spPr bwMode="auto">
              <a:xfrm>
                <a:off x="782" y="340"/>
                <a:ext cx="331" cy="402"/>
              </a:xfrm>
              <a:custGeom>
                <a:avLst/>
                <a:gdLst/>
                <a:ahLst/>
                <a:cxnLst>
                  <a:cxn ang="0">
                    <a:pos x="266" y="0"/>
                  </a:cxn>
                  <a:cxn ang="0">
                    <a:pos x="228" y="28"/>
                  </a:cxn>
                  <a:cxn ang="0">
                    <a:pos x="0" y="324"/>
                  </a:cxn>
                  <a:cxn ang="0">
                    <a:pos x="12" y="324"/>
                  </a:cxn>
                  <a:cxn ang="0">
                    <a:pos x="266" y="0"/>
                  </a:cxn>
                </a:cxnLst>
                <a:rect l="0" t="0" r="r" b="b"/>
                <a:pathLst>
                  <a:path w="266" h="324">
                    <a:moveTo>
                      <a:pt x="266" y="0"/>
                    </a:moveTo>
                    <a:lnTo>
                      <a:pt x="228" y="28"/>
                    </a:lnTo>
                    <a:lnTo>
                      <a:pt x="0" y="324"/>
                    </a:lnTo>
                    <a:lnTo>
                      <a:pt x="12" y="324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未知"/>
              <p:cNvSpPr>
                <a:spLocks/>
              </p:cNvSpPr>
              <p:nvPr/>
            </p:nvSpPr>
            <p:spPr bwMode="auto">
              <a:xfrm>
                <a:off x="782" y="742"/>
                <a:ext cx="15" cy="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>
                    <a:moveTo>
                      <a:pt x="12" y="0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2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未知"/>
              <p:cNvSpPr>
                <a:spLocks/>
              </p:cNvSpPr>
              <p:nvPr/>
            </p:nvSpPr>
            <p:spPr bwMode="auto">
              <a:xfrm>
                <a:off x="867" y="0"/>
                <a:ext cx="7" cy="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2"/>
                  </a:cxn>
                  <a:cxn ang="0">
                    <a:pos x="6" y="2"/>
                  </a:cxn>
                  <a:cxn ang="0">
                    <a:pos x="4" y="0"/>
                  </a:cxn>
                </a:cxnLst>
                <a:rect l="0" t="0" r="r" b="b"/>
                <a:pathLst>
                  <a:path w="6" h="2">
                    <a:moveTo>
                      <a:pt x="4" y="0"/>
                    </a:moveTo>
                    <a:lnTo>
                      <a:pt x="0" y="2"/>
                    </a:lnTo>
                    <a:lnTo>
                      <a:pt x="6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2020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未知"/>
              <p:cNvSpPr>
                <a:spLocks/>
              </p:cNvSpPr>
              <p:nvPr/>
            </p:nvSpPr>
            <p:spPr bwMode="auto">
              <a:xfrm>
                <a:off x="0" y="2"/>
                <a:ext cx="867" cy="40"/>
              </a:xfrm>
              <a:custGeom>
                <a:avLst/>
                <a:gdLst/>
                <a:ahLst/>
                <a:cxnLst>
                  <a:cxn ang="0">
                    <a:pos x="658" y="32"/>
                  </a:cxn>
                  <a:cxn ang="0">
                    <a:pos x="698" y="0"/>
                  </a:cxn>
                  <a:cxn ang="0">
                    <a:pos x="64" y="0"/>
                  </a:cxn>
                  <a:cxn ang="0">
                    <a:pos x="0" y="32"/>
                  </a:cxn>
                  <a:cxn ang="0">
                    <a:pos x="658" y="32"/>
                  </a:cxn>
                  <a:cxn ang="0">
                    <a:pos x="658" y="32"/>
                  </a:cxn>
                </a:cxnLst>
                <a:rect l="0" t="0" r="r" b="b"/>
                <a:pathLst>
                  <a:path w="698" h="32">
                    <a:moveTo>
                      <a:pt x="658" y="32"/>
                    </a:moveTo>
                    <a:lnTo>
                      <a:pt x="698" y="0"/>
                    </a:lnTo>
                    <a:lnTo>
                      <a:pt x="64" y="0"/>
                    </a:lnTo>
                    <a:lnTo>
                      <a:pt x="0" y="32"/>
                    </a:lnTo>
                    <a:lnTo>
                      <a:pt x="658" y="32"/>
                    </a:lnTo>
                    <a:lnTo>
                      <a:pt x="658" y="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6600"/>
                  </a:gs>
                  <a:gs pos="100000">
                    <a:srgbClr val="FFC000"/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437432" y="3938901"/>
              <a:ext cx="90819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书目提供 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0670" y="3710143"/>
            <a:ext cx="1784239" cy="997827"/>
            <a:chOff x="2550670" y="3583301"/>
            <a:chExt cx="1784239" cy="997827"/>
          </a:xfrm>
        </p:grpSpPr>
        <p:grpSp>
          <p:nvGrpSpPr>
            <p:cNvPr id="17" name="Group 32"/>
            <p:cNvGrpSpPr>
              <a:grpSpLocks/>
            </p:cNvGrpSpPr>
            <p:nvPr/>
          </p:nvGrpSpPr>
          <p:grpSpPr bwMode="auto">
            <a:xfrm>
              <a:off x="2550670" y="3583301"/>
              <a:ext cx="1784239" cy="997827"/>
              <a:chOff x="0" y="0"/>
              <a:chExt cx="1325" cy="741"/>
            </a:xfrm>
          </p:grpSpPr>
          <p:sp>
            <p:nvSpPr>
              <p:cNvPr id="19" name="未知"/>
              <p:cNvSpPr>
                <a:spLocks/>
              </p:cNvSpPr>
              <p:nvPr/>
            </p:nvSpPr>
            <p:spPr bwMode="auto">
              <a:xfrm flipH="1">
                <a:off x="797" y="512"/>
                <a:ext cx="528" cy="229"/>
              </a:xfrm>
              <a:custGeom>
                <a:avLst/>
                <a:gdLst/>
                <a:ahLst/>
                <a:cxnLst>
                  <a:cxn ang="0">
                    <a:pos x="2331" y="688"/>
                  </a:cxn>
                  <a:cxn ang="0">
                    <a:pos x="104" y="138"/>
                  </a:cxn>
                  <a:cxn ang="0">
                    <a:pos x="2086" y="0"/>
                  </a:cxn>
                  <a:cxn ang="0">
                    <a:pos x="2331" y="688"/>
                  </a:cxn>
                </a:cxnLst>
                <a:rect l="0" t="0" r="r" b="b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未知"/>
              <p:cNvSpPr>
                <a:spLocks/>
              </p:cNvSpPr>
              <p:nvPr/>
            </p:nvSpPr>
            <p:spPr bwMode="auto">
              <a:xfrm>
                <a:off x="0" y="40"/>
                <a:ext cx="1043" cy="700"/>
              </a:xfrm>
              <a:custGeom>
                <a:avLst/>
                <a:gdLst/>
                <a:ahLst/>
                <a:cxnLst>
                  <a:cxn ang="0">
                    <a:pos x="840" y="282"/>
                  </a:cxn>
                  <a:cxn ang="0">
                    <a:pos x="840" y="282"/>
                  </a:cxn>
                  <a:cxn ang="0">
                    <a:pos x="648" y="2"/>
                  </a:cxn>
                  <a:cxn ang="0">
                    <a:pos x="0" y="0"/>
                  </a:cxn>
                  <a:cxn ang="0">
                    <a:pos x="200" y="282"/>
                  </a:cxn>
                  <a:cxn ang="0">
                    <a:pos x="4" y="564"/>
                  </a:cxn>
                  <a:cxn ang="0">
                    <a:pos x="626" y="564"/>
                  </a:cxn>
                  <a:cxn ang="0">
                    <a:pos x="840" y="282"/>
                  </a:cxn>
                </a:cxnLst>
                <a:rect l="0" t="0" r="r" b="b"/>
                <a:pathLst>
                  <a:path w="840" h="564">
                    <a:moveTo>
                      <a:pt x="840" y="282"/>
                    </a:moveTo>
                    <a:lnTo>
                      <a:pt x="840" y="282"/>
                    </a:lnTo>
                    <a:lnTo>
                      <a:pt x="648" y="2"/>
                    </a:lnTo>
                    <a:lnTo>
                      <a:pt x="0" y="0"/>
                    </a:lnTo>
                    <a:lnTo>
                      <a:pt x="200" y="282"/>
                    </a:lnTo>
                    <a:lnTo>
                      <a:pt x="4" y="564"/>
                    </a:lnTo>
                    <a:lnTo>
                      <a:pt x="626" y="564"/>
                    </a:lnTo>
                    <a:lnTo>
                      <a:pt x="840" y="28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500000"/>
                  </a:gs>
                  <a:gs pos="100000">
                    <a:srgbClr val="990000"/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未知"/>
              <p:cNvSpPr>
                <a:spLocks/>
              </p:cNvSpPr>
              <p:nvPr/>
            </p:nvSpPr>
            <p:spPr bwMode="auto">
              <a:xfrm>
                <a:off x="777" y="350"/>
                <a:ext cx="318" cy="390"/>
              </a:xfrm>
              <a:custGeom>
                <a:avLst/>
                <a:gdLst/>
                <a:ahLst/>
                <a:cxnLst>
                  <a:cxn ang="0">
                    <a:pos x="214" y="32"/>
                  </a:cxn>
                  <a:cxn ang="0">
                    <a:pos x="0" y="314"/>
                  </a:cxn>
                  <a:cxn ang="0">
                    <a:pos x="18" y="314"/>
                  </a:cxn>
                  <a:cxn ang="0">
                    <a:pos x="256" y="0"/>
                  </a:cxn>
                  <a:cxn ang="0">
                    <a:pos x="214" y="32"/>
                  </a:cxn>
                </a:cxnLst>
                <a:rect l="0" t="0" r="r" b="b"/>
                <a:pathLst>
                  <a:path w="256" h="314">
                    <a:moveTo>
                      <a:pt x="214" y="32"/>
                    </a:moveTo>
                    <a:lnTo>
                      <a:pt x="0" y="314"/>
                    </a:lnTo>
                    <a:lnTo>
                      <a:pt x="18" y="314"/>
                    </a:lnTo>
                    <a:lnTo>
                      <a:pt x="256" y="0"/>
                    </a:lnTo>
                    <a:lnTo>
                      <a:pt x="214" y="32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未知"/>
              <p:cNvSpPr>
                <a:spLocks/>
              </p:cNvSpPr>
              <p:nvPr/>
            </p:nvSpPr>
            <p:spPr bwMode="auto">
              <a:xfrm>
                <a:off x="804" y="0"/>
                <a:ext cx="291" cy="390"/>
              </a:xfrm>
              <a:custGeom>
                <a:avLst/>
                <a:gdLst/>
                <a:ahLst/>
                <a:cxnLst>
                  <a:cxn ang="0">
                    <a:pos x="192" y="314"/>
                  </a:cxn>
                  <a:cxn ang="0">
                    <a:pos x="234" y="282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0" y="34"/>
                  </a:cxn>
                  <a:cxn ang="0">
                    <a:pos x="192" y="314"/>
                  </a:cxn>
                </a:cxnLst>
                <a:rect l="0" t="0" r="r" b="b"/>
                <a:pathLst>
                  <a:path w="234" h="314">
                    <a:moveTo>
                      <a:pt x="192" y="314"/>
                    </a:moveTo>
                    <a:lnTo>
                      <a:pt x="234" y="282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0" y="34"/>
                    </a:lnTo>
                    <a:lnTo>
                      <a:pt x="192" y="3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6600"/>
                  </a:gs>
                  <a:gs pos="100000">
                    <a:srgbClr val="FFC0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未知"/>
              <p:cNvSpPr>
                <a:spLocks/>
              </p:cNvSpPr>
              <p:nvPr/>
            </p:nvSpPr>
            <p:spPr bwMode="auto">
              <a:xfrm>
                <a:off x="0" y="0"/>
                <a:ext cx="849" cy="43"/>
              </a:xfrm>
              <a:custGeom>
                <a:avLst/>
                <a:gdLst/>
                <a:ahLst/>
                <a:cxnLst>
                  <a:cxn ang="0">
                    <a:pos x="648" y="34"/>
                  </a:cxn>
                  <a:cxn ang="0">
                    <a:pos x="684" y="0"/>
                  </a:cxn>
                  <a:cxn ang="0">
                    <a:pos x="42" y="0"/>
                  </a:cxn>
                  <a:cxn ang="0">
                    <a:pos x="0" y="32"/>
                  </a:cxn>
                  <a:cxn ang="0">
                    <a:pos x="648" y="34"/>
                  </a:cxn>
                </a:cxnLst>
                <a:rect l="0" t="0" r="r" b="b"/>
                <a:pathLst>
                  <a:path w="684" h="34">
                    <a:moveTo>
                      <a:pt x="648" y="34"/>
                    </a:moveTo>
                    <a:lnTo>
                      <a:pt x="684" y="0"/>
                    </a:lnTo>
                    <a:lnTo>
                      <a:pt x="42" y="0"/>
                    </a:lnTo>
                    <a:lnTo>
                      <a:pt x="0" y="32"/>
                    </a:lnTo>
                    <a:lnTo>
                      <a:pt x="648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6600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2889126" y="3938901"/>
              <a:ext cx="90819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订单处理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87046" y="3710143"/>
            <a:ext cx="1784239" cy="997827"/>
            <a:chOff x="3887046" y="3583301"/>
            <a:chExt cx="1784239" cy="997827"/>
          </a:xfrm>
        </p:grpSpPr>
        <p:grpSp>
          <p:nvGrpSpPr>
            <p:cNvPr id="25" name="Group 32"/>
            <p:cNvGrpSpPr>
              <a:grpSpLocks/>
            </p:cNvGrpSpPr>
            <p:nvPr/>
          </p:nvGrpSpPr>
          <p:grpSpPr bwMode="auto">
            <a:xfrm>
              <a:off x="3887046" y="3583301"/>
              <a:ext cx="1784239" cy="997827"/>
              <a:chOff x="0" y="0"/>
              <a:chExt cx="1325" cy="741"/>
            </a:xfrm>
          </p:grpSpPr>
          <p:sp>
            <p:nvSpPr>
              <p:cNvPr id="27" name="未知"/>
              <p:cNvSpPr>
                <a:spLocks/>
              </p:cNvSpPr>
              <p:nvPr/>
            </p:nvSpPr>
            <p:spPr bwMode="auto">
              <a:xfrm flipH="1">
                <a:off x="797" y="512"/>
                <a:ext cx="528" cy="229"/>
              </a:xfrm>
              <a:custGeom>
                <a:avLst/>
                <a:gdLst/>
                <a:ahLst/>
                <a:cxnLst>
                  <a:cxn ang="0">
                    <a:pos x="2331" y="688"/>
                  </a:cxn>
                  <a:cxn ang="0">
                    <a:pos x="104" y="138"/>
                  </a:cxn>
                  <a:cxn ang="0">
                    <a:pos x="2086" y="0"/>
                  </a:cxn>
                  <a:cxn ang="0">
                    <a:pos x="2331" y="688"/>
                  </a:cxn>
                </a:cxnLst>
                <a:rect l="0" t="0" r="r" b="b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未知"/>
              <p:cNvSpPr>
                <a:spLocks/>
              </p:cNvSpPr>
              <p:nvPr/>
            </p:nvSpPr>
            <p:spPr bwMode="auto">
              <a:xfrm>
                <a:off x="0" y="40"/>
                <a:ext cx="1043" cy="700"/>
              </a:xfrm>
              <a:custGeom>
                <a:avLst/>
                <a:gdLst/>
                <a:ahLst/>
                <a:cxnLst>
                  <a:cxn ang="0">
                    <a:pos x="840" y="282"/>
                  </a:cxn>
                  <a:cxn ang="0">
                    <a:pos x="840" y="282"/>
                  </a:cxn>
                  <a:cxn ang="0">
                    <a:pos x="648" y="2"/>
                  </a:cxn>
                  <a:cxn ang="0">
                    <a:pos x="0" y="0"/>
                  </a:cxn>
                  <a:cxn ang="0">
                    <a:pos x="200" y="282"/>
                  </a:cxn>
                  <a:cxn ang="0">
                    <a:pos x="4" y="564"/>
                  </a:cxn>
                  <a:cxn ang="0">
                    <a:pos x="626" y="564"/>
                  </a:cxn>
                  <a:cxn ang="0">
                    <a:pos x="840" y="282"/>
                  </a:cxn>
                </a:cxnLst>
                <a:rect l="0" t="0" r="r" b="b"/>
                <a:pathLst>
                  <a:path w="840" h="564">
                    <a:moveTo>
                      <a:pt x="840" y="282"/>
                    </a:moveTo>
                    <a:lnTo>
                      <a:pt x="840" y="282"/>
                    </a:lnTo>
                    <a:lnTo>
                      <a:pt x="648" y="2"/>
                    </a:lnTo>
                    <a:lnTo>
                      <a:pt x="0" y="0"/>
                    </a:lnTo>
                    <a:lnTo>
                      <a:pt x="200" y="282"/>
                    </a:lnTo>
                    <a:lnTo>
                      <a:pt x="4" y="564"/>
                    </a:lnTo>
                    <a:lnTo>
                      <a:pt x="626" y="564"/>
                    </a:lnTo>
                    <a:lnTo>
                      <a:pt x="840" y="28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500000"/>
                  </a:gs>
                  <a:gs pos="100000">
                    <a:srgbClr val="990000"/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未知"/>
              <p:cNvSpPr>
                <a:spLocks/>
              </p:cNvSpPr>
              <p:nvPr/>
            </p:nvSpPr>
            <p:spPr bwMode="auto">
              <a:xfrm>
                <a:off x="777" y="350"/>
                <a:ext cx="318" cy="390"/>
              </a:xfrm>
              <a:custGeom>
                <a:avLst/>
                <a:gdLst/>
                <a:ahLst/>
                <a:cxnLst>
                  <a:cxn ang="0">
                    <a:pos x="214" y="32"/>
                  </a:cxn>
                  <a:cxn ang="0">
                    <a:pos x="0" y="314"/>
                  </a:cxn>
                  <a:cxn ang="0">
                    <a:pos x="18" y="314"/>
                  </a:cxn>
                  <a:cxn ang="0">
                    <a:pos x="256" y="0"/>
                  </a:cxn>
                  <a:cxn ang="0">
                    <a:pos x="214" y="32"/>
                  </a:cxn>
                </a:cxnLst>
                <a:rect l="0" t="0" r="r" b="b"/>
                <a:pathLst>
                  <a:path w="256" h="314">
                    <a:moveTo>
                      <a:pt x="214" y="32"/>
                    </a:moveTo>
                    <a:lnTo>
                      <a:pt x="0" y="314"/>
                    </a:lnTo>
                    <a:lnTo>
                      <a:pt x="18" y="314"/>
                    </a:lnTo>
                    <a:lnTo>
                      <a:pt x="256" y="0"/>
                    </a:lnTo>
                    <a:lnTo>
                      <a:pt x="214" y="32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未知"/>
              <p:cNvSpPr>
                <a:spLocks/>
              </p:cNvSpPr>
              <p:nvPr/>
            </p:nvSpPr>
            <p:spPr bwMode="auto">
              <a:xfrm>
                <a:off x="804" y="0"/>
                <a:ext cx="291" cy="390"/>
              </a:xfrm>
              <a:custGeom>
                <a:avLst/>
                <a:gdLst/>
                <a:ahLst/>
                <a:cxnLst>
                  <a:cxn ang="0">
                    <a:pos x="192" y="314"/>
                  </a:cxn>
                  <a:cxn ang="0">
                    <a:pos x="234" y="282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0" y="34"/>
                  </a:cxn>
                  <a:cxn ang="0">
                    <a:pos x="192" y="314"/>
                  </a:cxn>
                </a:cxnLst>
                <a:rect l="0" t="0" r="r" b="b"/>
                <a:pathLst>
                  <a:path w="234" h="314">
                    <a:moveTo>
                      <a:pt x="192" y="314"/>
                    </a:moveTo>
                    <a:lnTo>
                      <a:pt x="234" y="282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0" y="34"/>
                    </a:lnTo>
                    <a:lnTo>
                      <a:pt x="192" y="3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6600"/>
                  </a:gs>
                  <a:gs pos="100000">
                    <a:srgbClr val="FFC0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未知"/>
              <p:cNvSpPr>
                <a:spLocks/>
              </p:cNvSpPr>
              <p:nvPr/>
            </p:nvSpPr>
            <p:spPr bwMode="auto">
              <a:xfrm>
                <a:off x="0" y="0"/>
                <a:ext cx="849" cy="43"/>
              </a:xfrm>
              <a:custGeom>
                <a:avLst/>
                <a:gdLst/>
                <a:ahLst/>
                <a:cxnLst>
                  <a:cxn ang="0">
                    <a:pos x="648" y="34"/>
                  </a:cxn>
                  <a:cxn ang="0">
                    <a:pos x="684" y="0"/>
                  </a:cxn>
                  <a:cxn ang="0">
                    <a:pos x="42" y="0"/>
                  </a:cxn>
                  <a:cxn ang="0">
                    <a:pos x="0" y="32"/>
                  </a:cxn>
                  <a:cxn ang="0">
                    <a:pos x="648" y="34"/>
                  </a:cxn>
                </a:cxnLst>
                <a:rect l="0" t="0" r="r" b="b"/>
                <a:pathLst>
                  <a:path w="684" h="34">
                    <a:moveTo>
                      <a:pt x="648" y="34"/>
                    </a:moveTo>
                    <a:lnTo>
                      <a:pt x="684" y="0"/>
                    </a:lnTo>
                    <a:lnTo>
                      <a:pt x="42" y="0"/>
                    </a:lnTo>
                    <a:lnTo>
                      <a:pt x="0" y="32"/>
                    </a:lnTo>
                    <a:lnTo>
                      <a:pt x="648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6600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260850" y="3938901"/>
              <a:ext cx="8583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信息反馈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95802" y="3710143"/>
            <a:ext cx="1784239" cy="997827"/>
            <a:chOff x="5195802" y="3583301"/>
            <a:chExt cx="1784239" cy="997827"/>
          </a:xfrm>
        </p:grpSpPr>
        <p:grpSp>
          <p:nvGrpSpPr>
            <p:cNvPr id="33" name="Group 32"/>
            <p:cNvGrpSpPr>
              <a:grpSpLocks/>
            </p:cNvGrpSpPr>
            <p:nvPr/>
          </p:nvGrpSpPr>
          <p:grpSpPr bwMode="auto">
            <a:xfrm>
              <a:off x="5195802" y="3583301"/>
              <a:ext cx="1784239" cy="997827"/>
              <a:chOff x="0" y="0"/>
              <a:chExt cx="1325" cy="741"/>
            </a:xfrm>
          </p:grpSpPr>
          <p:sp>
            <p:nvSpPr>
              <p:cNvPr id="35" name="未知"/>
              <p:cNvSpPr>
                <a:spLocks/>
              </p:cNvSpPr>
              <p:nvPr/>
            </p:nvSpPr>
            <p:spPr bwMode="auto">
              <a:xfrm flipH="1">
                <a:off x="797" y="512"/>
                <a:ext cx="528" cy="229"/>
              </a:xfrm>
              <a:custGeom>
                <a:avLst/>
                <a:gdLst/>
                <a:ahLst/>
                <a:cxnLst>
                  <a:cxn ang="0">
                    <a:pos x="2331" y="688"/>
                  </a:cxn>
                  <a:cxn ang="0">
                    <a:pos x="104" y="138"/>
                  </a:cxn>
                  <a:cxn ang="0">
                    <a:pos x="2086" y="0"/>
                  </a:cxn>
                  <a:cxn ang="0">
                    <a:pos x="2331" y="688"/>
                  </a:cxn>
                </a:cxnLst>
                <a:rect l="0" t="0" r="r" b="b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未知"/>
              <p:cNvSpPr>
                <a:spLocks/>
              </p:cNvSpPr>
              <p:nvPr/>
            </p:nvSpPr>
            <p:spPr bwMode="auto">
              <a:xfrm>
                <a:off x="0" y="40"/>
                <a:ext cx="1043" cy="700"/>
              </a:xfrm>
              <a:custGeom>
                <a:avLst/>
                <a:gdLst/>
                <a:ahLst/>
                <a:cxnLst>
                  <a:cxn ang="0">
                    <a:pos x="840" y="282"/>
                  </a:cxn>
                  <a:cxn ang="0">
                    <a:pos x="840" y="282"/>
                  </a:cxn>
                  <a:cxn ang="0">
                    <a:pos x="648" y="2"/>
                  </a:cxn>
                  <a:cxn ang="0">
                    <a:pos x="0" y="0"/>
                  </a:cxn>
                  <a:cxn ang="0">
                    <a:pos x="200" y="282"/>
                  </a:cxn>
                  <a:cxn ang="0">
                    <a:pos x="4" y="564"/>
                  </a:cxn>
                  <a:cxn ang="0">
                    <a:pos x="626" y="564"/>
                  </a:cxn>
                  <a:cxn ang="0">
                    <a:pos x="840" y="282"/>
                  </a:cxn>
                </a:cxnLst>
                <a:rect l="0" t="0" r="r" b="b"/>
                <a:pathLst>
                  <a:path w="840" h="564">
                    <a:moveTo>
                      <a:pt x="840" y="282"/>
                    </a:moveTo>
                    <a:lnTo>
                      <a:pt x="840" y="282"/>
                    </a:lnTo>
                    <a:lnTo>
                      <a:pt x="648" y="2"/>
                    </a:lnTo>
                    <a:lnTo>
                      <a:pt x="0" y="0"/>
                    </a:lnTo>
                    <a:lnTo>
                      <a:pt x="200" y="282"/>
                    </a:lnTo>
                    <a:lnTo>
                      <a:pt x="4" y="564"/>
                    </a:lnTo>
                    <a:lnTo>
                      <a:pt x="626" y="564"/>
                    </a:lnTo>
                    <a:lnTo>
                      <a:pt x="840" y="28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500000"/>
                  </a:gs>
                  <a:gs pos="100000">
                    <a:srgbClr val="990000"/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未知"/>
              <p:cNvSpPr>
                <a:spLocks/>
              </p:cNvSpPr>
              <p:nvPr/>
            </p:nvSpPr>
            <p:spPr bwMode="auto">
              <a:xfrm>
                <a:off x="777" y="350"/>
                <a:ext cx="318" cy="390"/>
              </a:xfrm>
              <a:custGeom>
                <a:avLst/>
                <a:gdLst/>
                <a:ahLst/>
                <a:cxnLst>
                  <a:cxn ang="0">
                    <a:pos x="214" y="32"/>
                  </a:cxn>
                  <a:cxn ang="0">
                    <a:pos x="0" y="314"/>
                  </a:cxn>
                  <a:cxn ang="0">
                    <a:pos x="18" y="314"/>
                  </a:cxn>
                  <a:cxn ang="0">
                    <a:pos x="256" y="0"/>
                  </a:cxn>
                  <a:cxn ang="0">
                    <a:pos x="214" y="32"/>
                  </a:cxn>
                </a:cxnLst>
                <a:rect l="0" t="0" r="r" b="b"/>
                <a:pathLst>
                  <a:path w="256" h="314">
                    <a:moveTo>
                      <a:pt x="214" y="32"/>
                    </a:moveTo>
                    <a:lnTo>
                      <a:pt x="0" y="314"/>
                    </a:lnTo>
                    <a:lnTo>
                      <a:pt x="18" y="314"/>
                    </a:lnTo>
                    <a:lnTo>
                      <a:pt x="256" y="0"/>
                    </a:lnTo>
                    <a:lnTo>
                      <a:pt x="214" y="32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未知"/>
              <p:cNvSpPr>
                <a:spLocks/>
              </p:cNvSpPr>
              <p:nvPr/>
            </p:nvSpPr>
            <p:spPr bwMode="auto">
              <a:xfrm>
                <a:off x="804" y="0"/>
                <a:ext cx="291" cy="390"/>
              </a:xfrm>
              <a:custGeom>
                <a:avLst/>
                <a:gdLst/>
                <a:ahLst/>
                <a:cxnLst>
                  <a:cxn ang="0">
                    <a:pos x="192" y="314"/>
                  </a:cxn>
                  <a:cxn ang="0">
                    <a:pos x="234" y="282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0" y="34"/>
                  </a:cxn>
                  <a:cxn ang="0">
                    <a:pos x="192" y="314"/>
                  </a:cxn>
                </a:cxnLst>
                <a:rect l="0" t="0" r="r" b="b"/>
                <a:pathLst>
                  <a:path w="234" h="314">
                    <a:moveTo>
                      <a:pt x="192" y="314"/>
                    </a:moveTo>
                    <a:lnTo>
                      <a:pt x="234" y="282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0" y="34"/>
                    </a:lnTo>
                    <a:lnTo>
                      <a:pt x="192" y="3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90000"/>
                  </a:gs>
                  <a:gs pos="100000">
                    <a:srgbClr val="FFC0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未知"/>
              <p:cNvSpPr>
                <a:spLocks/>
              </p:cNvSpPr>
              <p:nvPr/>
            </p:nvSpPr>
            <p:spPr bwMode="auto">
              <a:xfrm>
                <a:off x="0" y="0"/>
                <a:ext cx="849" cy="43"/>
              </a:xfrm>
              <a:custGeom>
                <a:avLst/>
                <a:gdLst/>
                <a:ahLst/>
                <a:cxnLst>
                  <a:cxn ang="0">
                    <a:pos x="648" y="34"/>
                  </a:cxn>
                  <a:cxn ang="0">
                    <a:pos x="684" y="0"/>
                  </a:cxn>
                  <a:cxn ang="0">
                    <a:pos x="42" y="0"/>
                  </a:cxn>
                  <a:cxn ang="0">
                    <a:pos x="0" y="32"/>
                  </a:cxn>
                  <a:cxn ang="0">
                    <a:pos x="648" y="34"/>
                  </a:cxn>
                </a:cxnLst>
                <a:rect l="0" t="0" r="r" b="b"/>
                <a:pathLst>
                  <a:path w="684" h="34">
                    <a:moveTo>
                      <a:pt x="648" y="34"/>
                    </a:moveTo>
                    <a:lnTo>
                      <a:pt x="684" y="0"/>
                    </a:lnTo>
                    <a:lnTo>
                      <a:pt x="42" y="0"/>
                    </a:lnTo>
                    <a:lnTo>
                      <a:pt x="0" y="32"/>
                    </a:lnTo>
                    <a:lnTo>
                      <a:pt x="648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6600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5560504" y="3938901"/>
              <a:ext cx="90819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图书加工 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32177" y="3710143"/>
            <a:ext cx="1784239" cy="997827"/>
            <a:chOff x="6532177" y="3583301"/>
            <a:chExt cx="1784239" cy="997827"/>
          </a:xfrm>
        </p:grpSpPr>
        <p:grpSp>
          <p:nvGrpSpPr>
            <p:cNvPr id="41" name="Group 32"/>
            <p:cNvGrpSpPr>
              <a:grpSpLocks/>
            </p:cNvGrpSpPr>
            <p:nvPr/>
          </p:nvGrpSpPr>
          <p:grpSpPr bwMode="auto">
            <a:xfrm>
              <a:off x="6532177" y="3583301"/>
              <a:ext cx="1784239" cy="997827"/>
              <a:chOff x="0" y="0"/>
              <a:chExt cx="1325" cy="741"/>
            </a:xfrm>
          </p:grpSpPr>
          <p:sp>
            <p:nvSpPr>
              <p:cNvPr id="43" name="未知"/>
              <p:cNvSpPr>
                <a:spLocks/>
              </p:cNvSpPr>
              <p:nvPr/>
            </p:nvSpPr>
            <p:spPr bwMode="auto">
              <a:xfrm flipH="1">
                <a:off x="797" y="512"/>
                <a:ext cx="528" cy="229"/>
              </a:xfrm>
              <a:custGeom>
                <a:avLst/>
                <a:gdLst/>
                <a:ahLst/>
                <a:cxnLst>
                  <a:cxn ang="0">
                    <a:pos x="2331" y="688"/>
                  </a:cxn>
                  <a:cxn ang="0">
                    <a:pos x="104" y="138"/>
                  </a:cxn>
                  <a:cxn ang="0">
                    <a:pos x="2086" y="0"/>
                  </a:cxn>
                  <a:cxn ang="0">
                    <a:pos x="2331" y="688"/>
                  </a:cxn>
                </a:cxnLst>
                <a:rect l="0" t="0" r="r" b="b"/>
                <a:pathLst>
                  <a:path w="2331" h="688">
                    <a:moveTo>
                      <a:pt x="2331" y="688"/>
                    </a:moveTo>
                    <a:cubicBezTo>
                      <a:pt x="2331" y="688"/>
                      <a:pt x="208" y="159"/>
                      <a:pt x="104" y="138"/>
                    </a:cubicBezTo>
                    <a:cubicBezTo>
                      <a:pt x="0" y="118"/>
                      <a:pt x="2086" y="0"/>
                      <a:pt x="2086" y="0"/>
                    </a:cubicBezTo>
                    <a:lnTo>
                      <a:pt x="2331" y="688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rgbClr val="666666">
                      <a:alpha val="34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未知"/>
              <p:cNvSpPr>
                <a:spLocks/>
              </p:cNvSpPr>
              <p:nvPr/>
            </p:nvSpPr>
            <p:spPr bwMode="auto">
              <a:xfrm>
                <a:off x="0" y="40"/>
                <a:ext cx="1043" cy="700"/>
              </a:xfrm>
              <a:custGeom>
                <a:avLst/>
                <a:gdLst/>
                <a:ahLst/>
                <a:cxnLst>
                  <a:cxn ang="0">
                    <a:pos x="840" y="282"/>
                  </a:cxn>
                  <a:cxn ang="0">
                    <a:pos x="840" y="282"/>
                  </a:cxn>
                  <a:cxn ang="0">
                    <a:pos x="648" y="2"/>
                  </a:cxn>
                  <a:cxn ang="0">
                    <a:pos x="0" y="0"/>
                  </a:cxn>
                  <a:cxn ang="0">
                    <a:pos x="200" y="282"/>
                  </a:cxn>
                  <a:cxn ang="0">
                    <a:pos x="4" y="564"/>
                  </a:cxn>
                  <a:cxn ang="0">
                    <a:pos x="626" y="564"/>
                  </a:cxn>
                  <a:cxn ang="0">
                    <a:pos x="840" y="282"/>
                  </a:cxn>
                </a:cxnLst>
                <a:rect l="0" t="0" r="r" b="b"/>
                <a:pathLst>
                  <a:path w="840" h="564">
                    <a:moveTo>
                      <a:pt x="840" y="282"/>
                    </a:moveTo>
                    <a:lnTo>
                      <a:pt x="840" y="282"/>
                    </a:lnTo>
                    <a:lnTo>
                      <a:pt x="648" y="2"/>
                    </a:lnTo>
                    <a:lnTo>
                      <a:pt x="0" y="0"/>
                    </a:lnTo>
                    <a:lnTo>
                      <a:pt x="200" y="282"/>
                    </a:lnTo>
                    <a:lnTo>
                      <a:pt x="4" y="564"/>
                    </a:lnTo>
                    <a:lnTo>
                      <a:pt x="626" y="564"/>
                    </a:lnTo>
                    <a:lnTo>
                      <a:pt x="840" y="28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500000"/>
                  </a:gs>
                  <a:gs pos="100000">
                    <a:srgbClr val="990000"/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未知"/>
              <p:cNvSpPr>
                <a:spLocks/>
              </p:cNvSpPr>
              <p:nvPr/>
            </p:nvSpPr>
            <p:spPr bwMode="auto">
              <a:xfrm>
                <a:off x="777" y="350"/>
                <a:ext cx="318" cy="390"/>
              </a:xfrm>
              <a:custGeom>
                <a:avLst/>
                <a:gdLst/>
                <a:ahLst/>
                <a:cxnLst>
                  <a:cxn ang="0">
                    <a:pos x="214" y="32"/>
                  </a:cxn>
                  <a:cxn ang="0">
                    <a:pos x="0" y="314"/>
                  </a:cxn>
                  <a:cxn ang="0">
                    <a:pos x="18" y="314"/>
                  </a:cxn>
                  <a:cxn ang="0">
                    <a:pos x="256" y="0"/>
                  </a:cxn>
                  <a:cxn ang="0">
                    <a:pos x="214" y="32"/>
                  </a:cxn>
                </a:cxnLst>
                <a:rect l="0" t="0" r="r" b="b"/>
                <a:pathLst>
                  <a:path w="256" h="314">
                    <a:moveTo>
                      <a:pt x="214" y="32"/>
                    </a:moveTo>
                    <a:lnTo>
                      <a:pt x="0" y="314"/>
                    </a:lnTo>
                    <a:lnTo>
                      <a:pt x="18" y="314"/>
                    </a:lnTo>
                    <a:lnTo>
                      <a:pt x="256" y="0"/>
                    </a:lnTo>
                    <a:lnTo>
                      <a:pt x="214" y="32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未知"/>
              <p:cNvSpPr>
                <a:spLocks/>
              </p:cNvSpPr>
              <p:nvPr/>
            </p:nvSpPr>
            <p:spPr bwMode="auto">
              <a:xfrm>
                <a:off x="804" y="0"/>
                <a:ext cx="291" cy="390"/>
              </a:xfrm>
              <a:custGeom>
                <a:avLst/>
                <a:gdLst/>
                <a:ahLst/>
                <a:cxnLst>
                  <a:cxn ang="0">
                    <a:pos x="192" y="314"/>
                  </a:cxn>
                  <a:cxn ang="0">
                    <a:pos x="234" y="282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0" y="34"/>
                  </a:cxn>
                  <a:cxn ang="0">
                    <a:pos x="192" y="314"/>
                  </a:cxn>
                </a:cxnLst>
                <a:rect l="0" t="0" r="r" b="b"/>
                <a:pathLst>
                  <a:path w="234" h="314">
                    <a:moveTo>
                      <a:pt x="192" y="314"/>
                    </a:moveTo>
                    <a:lnTo>
                      <a:pt x="234" y="282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0" y="34"/>
                    </a:lnTo>
                    <a:lnTo>
                      <a:pt x="192" y="3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6600"/>
                  </a:gs>
                  <a:gs pos="100000">
                    <a:srgbClr val="FFC0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未知"/>
              <p:cNvSpPr>
                <a:spLocks/>
              </p:cNvSpPr>
              <p:nvPr/>
            </p:nvSpPr>
            <p:spPr bwMode="auto">
              <a:xfrm>
                <a:off x="0" y="0"/>
                <a:ext cx="849" cy="43"/>
              </a:xfrm>
              <a:custGeom>
                <a:avLst/>
                <a:gdLst/>
                <a:ahLst/>
                <a:cxnLst>
                  <a:cxn ang="0">
                    <a:pos x="648" y="34"/>
                  </a:cxn>
                  <a:cxn ang="0">
                    <a:pos x="684" y="0"/>
                  </a:cxn>
                  <a:cxn ang="0">
                    <a:pos x="42" y="0"/>
                  </a:cxn>
                  <a:cxn ang="0">
                    <a:pos x="0" y="32"/>
                  </a:cxn>
                  <a:cxn ang="0">
                    <a:pos x="648" y="34"/>
                  </a:cxn>
                </a:cxnLst>
                <a:rect l="0" t="0" r="r" b="b"/>
                <a:pathLst>
                  <a:path w="684" h="34">
                    <a:moveTo>
                      <a:pt x="648" y="34"/>
                    </a:moveTo>
                    <a:lnTo>
                      <a:pt x="684" y="0"/>
                    </a:lnTo>
                    <a:lnTo>
                      <a:pt x="42" y="0"/>
                    </a:lnTo>
                    <a:lnTo>
                      <a:pt x="0" y="32"/>
                    </a:lnTo>
                    <a:lnTo>
                      <a:pt x="648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6600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6887778" y="3938901"/>
              <a:ext cx="85832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包装配送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76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14:glitter pattern="hexago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清风素材 https://12sc.taobao.com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2091</Words>
  <Application>Microsoft Office PowerPoint</Application>
  <PresentationFormat>全屏显示(16:10)</PresentationFormat>
  <Paragraphs>458</Paragraphs>
  <Slides>43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32</cp:revision>
  <cp:lastPrinted>1601-01-01T00:00:00Z</cp:lastPrinted>
  <dcterms:created xsi:type="dcterms:W3CDTF">2014-03-30T12:20:24Z</dcterms:created>
  <dcterms:modified xsi:type="dcterms:W3CDTF">2016-09-25T14:33:38Z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