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60" r:id="rId2"/>
    <p:sldId id="268" r:id="rId3"/>
    <p:sldId id="261" r:id="rId4"/>
    <p:sldId id="274" r:id="rId5"/>
    <p:sldId id="270" r:id="rId6"/>
    <p:sldId id="271" r:id="rId7"/>
    <p:sldId id="262" r:id="rId8"/>
    <p:sldId id="273" r:id="rId9"/>
    <p:sldId id="275" r:id="rId10"/>
    <p:sldId id="276" r:id="rId11"/>
    <p:sldId id="263" r:id="rId12"/>
    <p:sldId id="277" r:id="rId13"/>
    <p:sldId id="283" r:id="rId14"/>
    <p:sldId id="264" r:id="rId15"/>
    <p:sldId id="280" r:id="rId16"/>
    <p:sldId id="281" r:id="rId17"/>
    <p:sldId id="282" r:id="rId18"/>
    <p:sldId id="265" r:id="rId19"/>
    <p:sldId id="284" r:id="rId20"/>
    <p:sldId id="285" r:id="rId21"/>
    <p:sldId id="286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4156" userDrawn="1">
          <p15:clr>
            <a:srgbClr val="A4A3A4"/>
          </p15:clr>
        </p15:guide>
        <p15:guide id="4" orient="horz" pos="187" userDrawn="1">
          <p15:clr>
            <a:srgbClr val="A4A3A4"/>
          </p15:clr>
        </p15:guide>
        <p15:guide id="5" pos="7491" userDrawn="1">
          <p15:clr>
            <a:srgbClr val="A4A3A4"/>
          </p15:clr>
        </p15:guide>
        <p15:guide id="6" pos="1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云轩" initials="刘云轩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C50"/>
    <a:srgbClr val="DB7051"/>
    <a:srgbClr val="F4925C"/>
    <a:srgbClr val="1C737A"/>
    <a:srgbClr val="E0E1E1"/>
    <a:srgbClr val="FDAA8A"/>
    <a:srgbClr val="FEA875"/>
    <a:srgbClr val="E6E6E6"/>
    <a:srgbClr val="53555D"/>
    <a:srgbClr val="3D3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12" autoAdjust="0"/>
    <p:restoredTop sz="94693"/>
  </p:normalViewPr>
  <p:slideViewPr>
    <p:cSldViewPr snapToGrid="0" snapToObjects="1">
      <p:cViewPr>
        <p:scale>
          <a:sx n="107" d="100"/>
          <a:sy n="107" d="100"/>
        </p:scale>
        <p:origin x="660" y="858"/>
      </p:cViewPr>
      <p:guideLst>
        <p:guide orient="horz" pos="2160"/>
        <p:guide orient="horz" pos="4156"/>
        <p:guide orient="horz" pos="187"/>
        <p:guide pos="3840"/>
        <p:guide pos="7491"/>
        <p:guide pos="1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1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6.2163016043300594E-2"/>
          <c:w val="1"/>
          <c:h val="0.9569239076695430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Q1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F4925C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D39-4661-B5C9-53EA8E8CD0A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D39-4661-B5C9-53EA8E8CD0A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D39-4661-B5C9-53EA8E8CD0A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Q2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D39-4661-B5C9-53EA8E8CD0A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D39-4661-B5C9-53EA8E8CD0A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D39-4661-B5C9-53EA8E8CD0A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Q3</c:v>
                </c:pt>
              </c:strCache>
            </c:strRef>
          </c:tx>
          <c:spPr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c:spPr>
          <c:dPt>
            <c:idx val="0"/>
            <c:bubble3D val="0"/>
            <c:spPr>
              <a:solidFill>
                <a:srgbClr val="124C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D39-4661-B5C9-53EA8E8CD0AD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D39-4661-B5C9-53EA8E8CD0A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非A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7D39-4661-B5C9-53EA8E8CD0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4925C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0AA-4E9D-B1EE-DF07AD6C6BE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24C5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0AA-4E9D-B1EE-DF07AD6C6B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overlap val="-8"/>
        <c:axId val="147766656"/>
        <c:axId val="156349568"/>
      </c:barChart>
      <c:catAx>
        <c:axId val="147766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6349568"/>
        <c:crosses val="autoZero"/>
        <c:auto val="1"/>
        <c:lblAlgn val="ctr"/>
        <c:lblOffset val="100"/>
        <c:noMultiLvlLbl val="0"/>
      </c:catAx>
      <c:valAx>
        <c:axId val="15634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7766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281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045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52600" y="1993900"/>
            <a:ext cx="3302000" cy="3302000"/>
          </a:xfrm>
          <a:prstGeom prst="rect">
            <a:avLst/>
          </a:prstGeom>
        </p:spPr>
      </p:pic>
      <p:sp>
        <p:nvSpPr>
          <p:cNvPr id="6" name="椭圆 5"/>
          <p:cNvSpPr/>
          <p:nvPr userDrawn="1"/>
        </p:nvSpPr>
        <p:spPr>
          <a:xfrm rot="10800000">
            <a:off x="6654800" y="1777596"/>
            <a:ext cx="3657600" cy="3657600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555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62" r:id="rId3"/>
    <p:sldLayoutId id="2147483664" r:id="rId4"/>
    <p:sldLayoutId id="2147483680" r:id="rId5"/>
    <p:sldLayoutId id="2147483681" r:id="rId6"/>
    <p:sldLayoutId id="214748368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199949" y="-1467051"/>
            <a:ext cx="9792102" cy="9792100"/>
            <a:chOff x="1459831" y="-1207169"/>
            <a:chExt cx="9272338" cy="9272336"/>
          </a:xfrm>
        </p:grpSpPr>
        <p:sp>
          <p:nvSpPr>
            <p:cNvPr id="4" name="任意多边形 3"/>
            <p:cNvSpPr/>
            <p:nvPr/>
          </p:nvSpPr>
          <p:spPr>
            <a:xfrm>
              <a:off x="3967800" y="1300800"/>
              <a:ext cx="4256398" cy="4256398"/>
            </a:xfrm>
            <a:custGeom>
              <a:avLst/>
              <a:gdLst/>
              <a:ahLst/>
              <a:cxnLst/>
              <a:rect l="l" t="t" r="r" b="b"/>
              <a:pathLst>
                <a:path w="4256398" h="4256398">
                  <a:moveTo>
                    <a:pt x="3331439" y="1693093"/>
                  </a:moveTo>
                  <a:cubicBezTo>
                    <a:pt x="3370339" y="1693093"/>
                    <a:pt x="3402716" y="1706495"/>
                    <a:pt x="3428570" y="1733298"/>
                  </a:cubicBezTo>
                  <a:cubicBezTo>
                    <a:pt x="3454424" y="1760101"/>
                    <a:pt x="3467352" y="1793664"/>
                    <a:pt x="3467352" y="1833987"/>
                  </a:cubicBezTo>
                  <a:cubicBezTo>
                    <a:pt x="3467352" y="1875259"/>
                    <a:pt x="3454069" y="1909415"/>
                    <a:pt x="3427503" y="1936455"/>
                  </a:cubicBezTo>
                  <a:cubicBezTo>
                    <a:pt x="3400937" y="1963496"/>
                    <a:pt x="3369153" y="1977016"/>
                    <a:pt x="3332150" y="1977016"/>
                  </a:cubicBezTo>
                  <a:cubicBezTo>
                    <a:pt x="3297046" y="1977016"/>
                    <a:pt x="3266329" y="1963258"/>
                    <a:pt x="3240000" y="1935744"/>
                  </a:cubicBezTo>
                  <a:cubicBezTo>
                    <a:pt x="3213672" y="1908229"/>
                    <a:pt x="3200507" y="1874310"/>
                    <a:pt x="3200507" y="1833987"/>
                  </a:cubicBezTo>
                  <a:cubicBezTo>
                    <a:pt x="3200507" y="1793664"/>
                    <a:pt x="3213079" y="1760101"/>
                    <a:pt x="3238221" y="1733298"/>
                  </a:cubicBezTo>
                  <a:cubicBezTo>
                    <a:pt x="3263364" y="1706495"/>
                    <a:pt x="3294437" y="1693093"/>
                    <a:pt x="3331439" y="1693093"/>
                  </a:cubicBezTo>
                  <a:close/>
                  <a:moveTo>
                    <a:pt x="1704880" y="1253334"/>
                  </a:moveTo>
                  <a:cubicBezTo>
                    <a:pt x="1754113" y="1253334"/>
                    <a:pt x="1794232" y="1279426"/>
                    <a:pt x="1825238" y="1331609"/>
                  </a:cubicBezTo>
                  <a:cubicBezTo>
                    <a:pt x="1856244" y="1383791"/>
                    <a:pt x="1871747" y="1478669"/>
                    <a:pt x="1871747" y="1616242"/>
                  </a:cubicBezTo>
                  <a:cubicBezTo>
                    <a:pt x="1871747" y="1751918"/>
                    <a:pt x="1854469" y="1848693"/>
                    <a:pt x="1819912" y="1906569"/>
                  </a:cubicBezTo>
                  <a:cubicBezTo>
                    <a:pt x="1791508" y="1954482"/>
                    <a:pt x="1753164" y="1978439"/>
                    <a:pt x="1704880" y="1978439"/>
                  </a:cubicBezTo>
                  <a:cubicBezTo>
                    <a:pt x="1654699" y="1978439"/>
                    <a:pt x="1613868" y="1953178"/>
                    <a:pt x="1582388" y="1902655"/>
                  </a:cubicBezTo>
                  <a:cubicBezTo>
                    <a:pt x="1550907" y="1852133"/>
                    <a:pt x="1535167" y="1760694"/>
                    <a:pt x="1535167" y="1628339"/>
                  </a:cubicBezTo>
                  <a:cubicBezTo>
                    <a:pt x="1535167" y="1526820"/>
                    <a:pt x="1542031" y="1449732"/>
                    <a:pt x="1555759" y="1397074"/>
                  </a:cubicBezTo>
                  <a:cubicBezTo>
                    <a:pt x="1569486" y="1344417"/>
                    <a:pt x="1589368" y="1307296"/>
                    <a:pt x="1615404" y="1285711"/>
                  </a:cubicBezTo>
                  <a:cubicBezTo>
                    <a:pt x="1641440" y="1264127"/>
                    <a:pt x="1671265" y="1253334"/>
                    <a:pt x="1704880" y="1253334"/>
                  </a:cubicBezTo>
                  <a:close/>
                  <a:moveTo>
                    <a:pt x="2354317" y="1090381"/>
                  </a:moveTo>
                  <a:lnTo>
                    <a:pt x="2239041" y="1277528"/>
                  </a:lnTo>
                  <a:lnTo>
                    <a:pt x="2454651" y="1277528"/>
                  </a:lnTo>
                  <a:lnTo>
                    <a:pt x="2454651" y="2137122"/>
                  </a:lnTo>
                  <a:lnTo>
                    <a:pt x="2652471" y="2137122"/>
                  </a:lnTo>
                  <a:lnTo>
                    <a:pt x="2652471" y="1090381"/>
                  </a:lnTo>
                  <a:close/>
                  <a:moveTo>
                    <a:pt x="3356344" y="1064053"/>
                  </a:moveTo>
                  <a:lnTo>
                    <a:pt x="3087365" y="1590625"/>
                  </a:lnTo>
                  <a:cubicBezTo>
                    <a:pt x="3052261" y="1658463"/>
                    <a:pt x="3029846" y="1708748"/>
                    <a:pt x="3020121" y="1741481"/>
                  </a:cubicBezTo>
                  <a:cubicBezTo>
                    <a:pt x="3010396" y="1774214"/>
                    <a:pt x="3005533" y="1806710"/>
                    <a:pt x="3005533" y="1838968"/>
                  </a:cubicBezTo>
                  <a:cubicBezTo>
                    <a:pt x="3005533" y="1923884"/>
                    <a:pt x="3036962" y="1999193"/>
                    <a:pt x="3099818" y="2064896"/>
                  </a:cubicBezTo>
                  <a:cubicBezTo>
                    <a:pt x="3162675" y="2130599"/>
                    <a:pt x="3241305" y="2163451"/>
                    <a:pt x="3335708" y="2163451"/>
                  </a:cubicBezTo>
                  <a:cubicBezTo>
                    <a:pt x="3425842" y="2163451"/>
                    <a:pt x="3502812" y="2131785"/>
                    <a:pt x="3566618" y="2068454"/>
                  </a:cubicBezTo>
                  <a:cubicBezTo>
                    <a:pt x="3630423" y="2005123"/>
                    <a:pt x="3662326" y="1927916"/>
                    <a:pt x="3662326" y="1836834"/>
                  </a:cubicBezTo>
                  <a:cubicBezTo>
                    <a:pt x="3662326" y="1742430"/>
                    <a:pt x="3631253" y="1663444"/>
                    <a:pt x="3569108" y="1599876"/>
                  </a:cubicBezTo>
                  <a:cubicBezTo>
                    <a:pt x="3506963" y="1536308"/>
                    <a:pt x="3431535" y="1504524"/>
                    <a:pt x="3342824" y="1504524"/>
                  </a:cubicBezTo>
                  <a:lnTo>
                    <a:pt x="3526068" y="1148920"/>
                  </a:lnTo>
                  <a:close/>
                  <a:moveTo>
                    <a:pt x="1700255" y="1064053"/>
                  </a:moveTo>
                  <a:cubicBezTo>
                    <a:pt x="1582606" y="1064053"/>
                    <a:pt x="1490812" y="1111492"/>
                    <a:pt x="1424872" y="1206370"/>
                  </a:cubicBezTo>
                  <a:cubicBezTo>
                    <a:pt x="1365573" y="1292709"/>
                    <a:pt x="1335924" y="1431942"/>
                    <a:pt x="1335924" y="1624070"/>
                  </a:cubicBezTo>
                  <a:cubicBezTo>
                    <a:pt x="1335924" y="1761643"/>
                    <a:pt x="1351104" y="1867669"/>
                    <a:pt x="1381465" y="1942148"/>
                  </a:cubicBezTo>
                  <a:cubicBezTo>
                    <a:pt x="1411826" y="2016627"/>
                    <a:pt x="1453809" y="2072131"/>
                    <a:pt x="1507415" y="2108659"/>
                  </a:cubicBezTo>
                  <a:cubicBezTo>
                    <a:pt x="1561021" y="2145187"/>
                    <a:pt x="1627199" y="2163451"/>
                    <a:pt x="1705947" y="2163451"/>
                  </a:cubicBezTo>
                  <a:cubicBezTo>
                    <a:pt x="1784696" y="2163451"/>
                    <a:pt x="1849925" y="2145305"/>
                    <a:pt x="1901633" y="2109015"/>
                  </a:cubicBezTo>
                  <a:cubicBezTo>
                    <a:pt x="1953342" y="2072724"/>
                    <a:pt x="1994495" y="2015916"/>
                    <a:pt x="2025093" y="1938590"/>
                  </a:cubicBezTo>
                  <a:cubicBezTo>
                    <a:pt x="2055691" y="1861265"/>
                    <a:pt x="2070990" y="1753104"/>
                    <a:pt x="2070990" y="1614108"/>
                  </a:cubicBezTo>
                  <a:cubicBezTo>
                    <a:pt x="2070990" y="1476535"/>
                    <a:pt x="2055928" y="1369204"/>
                    <a:pt x="2025805" y="1292116"/>
                  </a:cubicBezTo>
                  <a:cubicBezTo>
                    <a:pt x="1995681" y="1215027"/>
                    <a:pt x="1952986" y="1157745"/>
                    <a:pt x="1897720" y="1120268"/>
                  </a:cubicBezTo>
                  <a:cubicBezTo>
                    <a:pt x="1842453" y="1082791"/>
                    <a:pt x="1776632" y="1064053"/>
                    <a:pt x="1700255" y="1064053"/>
                  </a:cubicBezTo>
                  <a:close/>
                  <a:moveTo>
                    <a:pt x="895337" y="1064053"/>
                  </a:moveTo>
                  <a:cubicBezTo>
                    <a:pt x="792394" y="1064053"/>
                    <a:pt x="708071" y="1096430"/>
                    <a:pt x="642368" y="1161184"/>
                  </a:cubicBezTo>
                  <a:cubicBezTo>
                    <a:pt x="576665" y="1225938"/>
                    <a:pt x="541205" y="1314768"/>
                    <a:pt x="535986" y="1427672"/>
                  </a:cubicBezTo>
                  <a:lnTo>
                    <a:pt x="730249" y="1427672"/>
                  </a:lnTo>
                  <a:cubicBezTo>
                    <a:pt x="732146" y="1373118"/>
                    <a:pt x="747327" y="1329948"/>
                    <a:pt x="775790" y="1298164"/>
                  </a:cubicBezTo>
                  <a:cubicBezTo>
                    <a:pt x="804254" y="1266380"/>
                    <a:pt x="839833" y="1250488"/>
                    <a:pt x="882528" y="1250488"/>
                  </a:cubicBezTo>
                  <a:cubicBezTo>
                    <a:pt x="924749" y="1250488"/>
                    <a:pt x="959261" y="1263652"/>
                    <a:pt x="986064" y="1289981"/>
                  </a:cubicBezTo>
                  <a:cubicBezTo>
                    <a:pt x="1012867" y="1316309"/>
                    <a:pt x="1026268" y="1349635"/>
                    <a:pt x="1026268" y="1389958"/>
                  </a:cubicBezTo>
                  <a:cubicBezTo>
                    <a:pt x="1026268" y="1428858"/>
                    <a:pt x="1013341" y="1472384"/>
                    <a:pt x="987487" y="1520534"/>
                  </a:cubicBezTo>
                  <a:cubicBezTo>
                    <a:pt x="961632" y="1568685"/>
                    <a:pt x="909568" y="1632372"/>
                    <a:pt x="831294" y="1711595"/>
                  </a:cubicBezTo>
                  <a:lnTo>
                    <a:pt x="507523" y="2041770"/>
                  </a:lnTo>
                  <a:lnTo>
                    <a:pt x="507523" y="2137122"/>
                  </a:lnTo>
                  <a:lnTo>
                    <a:pt x="1232628" y="2137122"/>
                  </a:lnTo>
                  <a:lnTo>
                    <a:pt x="1232628" y="1952822"/>
                  </a:lnTo>
                  <a:lnTo>
                    <a:pt x="859579" y="1952822"/>
                  </a:lnTo>
                  <a:lnTo>
                    <a:pt x="977046" y="1829006"/>
                  </a:lnTo>
                  <a:cubicBezTo>
                    <a:pt x="1071020" y="1731282"/>
                    <a:pt x="1135687" y="1646603"/>
                    <a:pt x="1171048" y="1574970"/>
                  </a:cubicBezTo>
                  <a:cubicBezTo>
                    <a:pt x="1206408" y="1503338"/>
                    <a:pt x="1224089" y="1436449"/>
                    <a:pt x="1224089" y="1374304"/>
                  </a:cubicBezTo>
                  <a:cubicBezTo>
                    <a:pt x="1224089" y="1322121"/>
                    <a:pt x="1209501" y="1270768"/>
                    <a:pt x="1180326" y="1220246"/>
                  </a:cubicBezTo>
                  <a:cubicBezTo>
                    <a:pt x="1151151" y="1169723"/>
                    <a:pt x="1112251" y="1131060"/>
                    <a:pt x="1063626" y="1104257"/>
                  </a:cubicBezTo>
                  <a:cubicBezTo>
                    <a:pt x="1015001" y="1077454"/>
                    <a:pt x="958905" y="1064053"/>
                    <a:pt x="895337" y="1064053"/>
                  </a:cubicBezTo>
                  <a:close/>
                  <a:moveTo>
                    <a:pt x="2128199" y="0"/>
                  </a:moveTo>
                  <a:cubicBezTo>
                    <a:pt x="3303571" y="0"/>
                    <a:pt x="4256398" y="952827"/>
                    <a:pt x="4256398" y="2128199"/>
                  </a:cubicBezTo>
                  <a:cubicBezTo>
                    <a:pt x="4256398" y="3303571"/>
                    <a:pt x="3303571" y="4256398"/>
                    <a:pt x="2128199" y="4256398"/>
                  </a:cubicBezTo>
                  <a:cubicBezTo>
                    <a:pt x="952827" y="4256398"/>
                    <a:pt x="0" y="3303571"/>
                    <a:pt x="0" y="2128199"/>
                  </a:cubicBezTo>
                  <a:cubicBezTo>
                    <a:pt x="0" y="952827"/>
                    <a:pt x="952827" y="0"/>
                    <a:pt x="2128199" y="0"/>
                  </a:cubicBezTo>
                  <a:close/>
                </a:path>
              </a:pathLst>
            </a:cu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381000" dist="304800" dir="2700000" sx="98000" sy="98000" algn="tl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3127810" y="460810"/>
              <a:ext cx="5936380" cy="5936380"/>
            </a:xfrm>
            <a:prstGeom prst="ellipse">
              <a:avLst/>
            </a:prstGeom>
            <a:noFill/>
            <a:ln w="2857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19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2865182" y="3208083"/>
              <a:ext cx="441834" cy="441834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flipH="1">
              <a:off x="7380032" y="601433"/>
              <a:ext cx="441834" cy="441834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7380032" y="5814733"/>
              <a:ext cx="441834" cy="441834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93023" y="3750235"/>
              <a:ext cx="300595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微立体风格</a:t>
              </a:r>
              <a:endPara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zh-CN" altLang="en-US" sz="4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总结模版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340994" y="3639521"/>
              <a:ext cx="3480872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459831" y="-1207169"/>
              <a:ext cx="9272338" cy="9272336"/>
            </a:xfrm>
            <a:prstGeom prst="ellipse">
              <a:avLst/>
            </a:prstGeom>
            <a:noFill/>
            <a:ln w="28575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19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1578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686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心得体会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同心圆 1"/>
          <p:cNvSpPr/>
          <p:nvPr/>
        </p:nvSpPr>
        <p:spPr>
          <a:xfrm>
            <a:off x="4135966" y="1559026"/>
            <a:ext cx="3920067" cy="3920067"/>
          </a:xfrm>
          <a:prstGeom prst="donut">
            <a:avLst>
              <a:gd name="adj" fmla="val 9617"/>
            </a:avLst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4472537" y="1895596"/>
            <a:ext cx="3246924" cy="324692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512636" y="3559295"/>
            <a:ext cx="1919798" cy="1919798"/>
            <a:chOff x="4056364" y="1384713"/>
            <a:chExt cx="4088570" cy="4088570"/>
          </a:xfrm>
        </p:grpSpPr>
        <p:sp>
          <p:nvSpPr>
            <p:cNvPr id="17" name="椭圆 16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9" name="同心圆 18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59566" y="1559025"/>
            <a:ext cx="1919798" cy="1919798"/>
            <a:chOff x="4056364" y="1384713"/>
            <a:chExt cx="4088570" cy="4088570"/>
          </a:xfrm>
        </p:grpSpPr>
        <p:sp>
          <p:nvSpPr>
            <p:cNvPr id="21" name="椭圆 2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DB705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2" name="同心圆 21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KSO_Shape"/>
          <p:cNvSpPr>
            <a:spLocks/>
          </p:cNvSpPr>
          <p:nvPr/>
        </p:nvSpPr>
        <p:spPr bwMode="auto">
          <a:xfrm>
            <a:off x="5304416" y="2894970"/>
            <a:ext cx="1559313" cy="1155047"/>
          </a:xfrm>
          <a:custGeom>
            <a:avLst/>
            <a:gdLst>
              <a:gd name="T0" fmla="*/ 186223 w 4950"/>
              <a:gd name="T1" fmla="*/ 870396 h 3662"/>
              <a:gd name="T2" fmla="*/ 534663 w 4950"/>
              <a:gd name="T3" fmla="*/ 870396 h 3662"/>
              <a:gd name="T4" fmla="*/ 74926 w 4950"/>
              <a:gd name="T5" fmla="*/ 586935 h 3662"/>
              <a:gd name="T6" fmla="*/ 1246820 w 4950"/>
              <a:gd name="T7" fmla="*/ 965004 h 3662"/>
              <a:gd name="T8" fmla="*/ 1479235 w 4950"/>
              <a:gd name="T9" fmla="*/ 1007578 h 3662"/>
              <a:gd name="T10" fmla="*/ 1651637 w 4950"/>
              <a:gd name="T11" fmla="*/ 896595 h 3662"/>
              <a:gd name="T12" fmla="*/ 1800397 w 4950"/>
              <a:gd name="T13" fmla="*/ 1147671 h 3662"/>
              <a:gd name="T14" fmla="*/ 1397763 w 4950"/>
              <a:gd name="T15" fmla="*/ 1332521 h 3662"/>
              <a:gd name="T16" fmla="*/ 446644 w 4950"/>
              <a:gd name="T17" fmla="*/ 1137119 h 3662"/>
              <a:gd name="T18" fmla="*/ 63650 w 4950"/>
              <a:gd name="T19" fmla="*/ 955907 h 3662"/>
              <a:gd name="T20" fmla="*/ 420093 w 4950"/>
              <a:gd name="T21" fmla="*/ 955907 h 3662"/>
              <a:gd name="T22" fmla="*/ 542665 w 4950"/>
              <a:gd name="T23" fmla="*/ 997026 h 3662"/>
              <a:gd name="T24" fmla="*/ 863827 w 4950"/>
              <a:gd name="T25" fmla="*/ 1099639 h 3662"/>
              <a:gd name="T26" fmla="*/ 872920 w 4950"/>
              <a:gd name="T27" fmla="*/ 950813 h 3662"/>
              <a:gd name="T28" fmla="*/ 974397 w 4950"/>
              <a:gd name="T29" fmla="*/ 910423 h 3662"/>
              <a:gd name="T30" fmla="*/ 976943 w 4950"/>
              <a:gd name="T31" fmla="*/ 985745 h 3662"/>
              <a:gd name="T32" fmla="*/ 1150435 w 4950"/>
              <a:gd name="T33" fmla="*/ 914789 h 3662"/>
              <a:gd name="T34" fmla="*/ 1706194 w 4950"/>
              <a:gd name="T35" fmla="*/ 590210 h 3662"/>
              <a:gd name="T36" fmla="*/ 1343205 w 4950"/>
              <a:gd name="T37" fmla="*/ 590210 h 3662"/>
              <a:gd name="T38" fmla="*/ 1337386 w 4950"/>
              <a:gd name="T39" fmla="*/ 639697 h 3662"/>
              <a:gd name="T40" fmla="*/ 1369029 w 4950"/>
              <a:gd name="T41" fmla="*/ 783793 h 3662"/>
              <a:gd name="T42" fmla="*/ 1376303 w 4950"/>
              <a:gd name="T43" fmla="*/ 799440 h 3662"/>
              <a:gd name="T44" fmla="*/ 1678552 w 4950"/>
              <a:gd name="T45" fmla="*/ 793982 h 3662"/>
              <a:gd name="T46" fmla="*/ 1688736 w 4950"/>
              <a:gd name="T47" fmla="*/ 657891 h 3662"/>
              <a:gd name="T48" fmla="*/ 1706558 w 4950"/>
              <a:gd name="T49" fmla="*/ 594577 h 3662"/>
              <a:gd name="T50" fmla="*/ 1215904 w 4950"/>
              <a:gd name="T51" fmla="*/ 467583 h 3662"/>
              <a:gd name="T52" fmla="*/ 627411 w 4950"/>
              <a:gd name="T53" fmla="*/ 270725 h 3662"/>
              <a:gd name="T54" fmla="*/ 693244 w 4950"/>
              <a:gd name="T55" fmla="*/ 640425 h 3662"/>
              <a:gd name="T56" fmla="*/ 804541 w 4950"/>
              <a:gd name="T57" fmla="*/ 842014 h 3662"/>
              <a:gd name="T58" fmla="*/ 934388 w 4950"/>
              <a:gd name="T59" fmla="*/ 851838 h 3662"/>
              <a:gd name="T60" fmla="*/ 1064235 w 4950"/>
              <a:gd name="T61" fmla="*/ 842014 h 3662"/>
              <a:gd name="T62" fmla="*/ 1179533 w 4950"/>
              <a:gd name="T63" fmla="*/ 647339 h 366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50" h="3662">
                <a:moveTo>
                  <a:pt x="134" y="2392"/>
                </a:moveTo>
                <a:cubicBezTo>
                  <a:pt x="512" y="2392"/>
                  <a:pt x="512" y="2392"/>
                  <a:pt x="512" y="2392"/>
                </a:cubicBezTo>
                <a:cubicBezTo>
                  <a:pt x="677" y="2556"/>
                  <a:pt x="901" y="2556"/>
                  <a:pt x="1065" y="2392"/>
                </a:cubicBezTo>
                <a:cubicBezTo>
                  <a:pt x="1470" y="2392"/>
                  <a:pt x="1470" y="2392"/>
                  <a:pt x="1470" y="2392"/>
                </a:cubicBezTo>
                <a:cubicBezTo>
                  <a:pt x="1436" y="2126"/>
                  <a:pt x="1402" y="1861"/>
                  <a:pt x="1368" y="1595"/>
                </a:cubicBezTo>
                <a:cubicBezTo>
                  <a:pt x="1161" y="1029"/>
                  <a:pt x="375" y="1059"/>
                  <a:pt x="206" y="1613"/>
                </a:cubicBezTo>
                <a:cubicBezTo>
                  <a:pt x="134" y="2392"/>
                  <a:pt x="134" y="2392"/>
                  <a:pt x="134" y="2392"/>
                </a:cubicBezTo>
                <a:close/>
                <a:moveTo>
                  <a:pt x="3428" y="2652"/>
                </a:moveTo>
                <a:cubicBezTo>
                  <a:pt x="3827" y="2460"/>
                  <a:pt x="3827" y="2460"/>
                  <a:pt x="3827" y="2460"/>
                </a:cubicBezTo>
                <a:cubicBezTo>
                  <a:pt x="4067" y="2769"/>
                  <a:pt x="4067" y="2769"/>
                  <a:pt x="4067" y="2769"/>
                </a:cubicBezTo>
                <a:cubicBezTo>
                  <a:pt x="4312" y="2773"/>
                  <a:pt x="4312" y="2773"/>
                  <a:pt x="4312" y="2773"/>
                </a:cubicBezTo>
                <a:cubicBezTo>
                  <a:pt x="4541" y="2464"/>
                  <a:pt x="4541" y="2464"/>
                  <a:pt x="4541" y="2464"/>
                </a:cubicBezTo>
                <a:cubicBezTo>
                  <a:pt x="4950" y="2676"/>
                  <a:pt x="4950" y="2676"/>
                  <a:pt x="4950" y="2676"/>
                </a:cubicBezTo>
                <a:cubicBezTo>
                  <a:pt x="4950" y="3154"/>
                  <a:pt x="4950" y="3154"/>
                  <a:pt x="4950" y="3154"/>
                </a:cubicBezTo>
                <a:cubicBezTo>
                  <a:pt x="3843" y="3154"/>
                  <a:pt x="3843" y="3154"/>
                  <a:pt x="3843" y="3154"/>
                </a:cubicBezTo>
                <a:cubicBezTo>
                  <a:pt x="3843" y="3662"/>
                  <a:pt x="3843" y="3662"/>
                  <a:pt x="3843" y="3662"/>
                </a:cubicBezTo>
                <a:cubicBezTo>
                  <a:pt x="1228" y="3662"/>
                  <a:pt x="1228" y="3662"/>
                  <a:pt x="1228" y="3662"/>
                </a:cubicBezTo>
                <a:cubicBezTo>
                  <a:pt x="1228" y="3125"/>
                  <a:pt x="1228" y="3125"/>
                  <a:pt x="1228" y="3125"/>
                </a:cubicBezTo>
                <a:cubicBezTo>
                  <a:pt x="0" y="3125"/>
                  <a:pt x="0" y="3125"/>
                  <a:pt x="0" y="3125"/>
                </a:cubicBezTo>
                <a:cubicBezTo>
                  <a:pt x="2" y="2943"/>
                  <a:pt x="57" y="2776"/>
                  <a:pt x="175" y="2627"/>
                </a:cubicBezTo>
                <a:cubicBezTo>
                  <a:pt x="263" y="2627"/>
                  <a:pt x="350" y="2627"/>
                  <a:pt x="437" y="2627"/>
                </a:cubicBezTo>
                <a:cubicBezTo>
                  <a:pt x="677" y="2890"/>
                  <a:pt x="916" y="2884"/>
                  <a:pt x="1155" y="2627"/>
                </a:cubicBezTo>
                <a:cubicBezTo>
                  <a:pt x="1240" y="2627"/>
                  <a:pt x="1325" y="2627"/>
                  <a:pt x="1409" y="2627"/>
                </a:cubicBezTo>
                <a:cubicBezTo>
                  <a:pt x="1441" y="2663"/>
                  <a:pt x="1469" y="2701"/>
                  <a:pt x="1492" y="2740"/>
                </a:cubicBezTo>
                <a:cubicBezTo>
                  <a:pt x="1975" y="2508"/>
                  <a:pt x="1975" y="2508"/>
                  <a:pt x="1975" y="2508"/>
                </a:cubicBezTo>
                <a:cubicBezTo>
                  <a:pt x="2375" y="3022"/>
                  <a:pt x="2375" y="3022"/>
                  <a:pt x="2375" y="3022"/>
                </a:cubicBezTo>
                <a:cubicBezTo>
                  <a:pt x="2477" y="2709"/>
                  <a:pt x="2477" y="2709"/>
                  <a:pt x="2477" y="2709"/>
                </a:cubicBezTo>
                <a:cubicBezTo>
                  <a:pt x="2400" y="2613"/>
                  <a:pt x="2400" y="2613"/>
                  <a:pt x="2400" y="2613"/>
                </a:cubicBezTo>
                <a:cubicBezTo>
                  <a:pt x="2485" y="2502"/>
                  <a:pt x="2485" y="2502"/>
                  <a:pt x="2485" y="2502"/>
                </a:cubicBezTo>
                <a:cubicBezTo>
                  <a:pt x="2679" y="2502"/>
                  <a:pt x="2679" y="2502"/>
                  <a:pt x="2679" y="2502"/>
                </a:cubicBezTo>
                <a:cubicBezTo>
                  <a:pt x="2763" y="2613"/>
                  <a:pt x="2763" y="2613"/>
                  <a:pt x="2763" y="2613"/>
                </a:cubicBezTo>
                <a:cubicBezTo>
                  <a:pt x="2686" y="2709"/>
                  <a:pt x="2686" y="2709"/>
                  <a:pt x="2686" y="2709"/>
                </a:cubicBezTo>
                <a:cubicBezTo>
                  <a:pt x="2782" y="3000"/>
                  <a:pt x="2782" y="3000"/>
                  <a:pt x="2782" y="3000"/>
                </a:cubicBezTo>
                <a:cubicBezTo>
                  <a:pt x="3163" y="2514"/>
                  <a:pt x="3163" y="2514"/>
                  <a:pt x="3163" y="2514"/>
                </a:cubicBezTo>
                <a:cubicBezTo>
                  <a:pt x="3428" y="2652"/>
                  <a:pt x="3428" y="2652"/>
                  <a:pt x="3428" y="2652"/>
                </a:cubicBezTo>
                <a:close/>
                <a:moveTo>
                  <a:pt x="4691" y="1622"/>
                </a:moveTo>
                <a:cubicBezTo>
                  <a:pt x="4686" y="1278"/>
                  <a:pt x="4503" y="1107"/>
                  <a:pt x="4175" y="1103"/>
                </a:cubicBezTo>
                <a:cubicBezTo>
                  <a:pt x="3896" y="1099"/>
                  <a:pt x="3687" y="1274"/>
                  <a:pt x="3693" y="1622"/>
                </a:cubicBezTo>
                <a:cubicBezTo>
                  <a:pt x="3674" y="1622"/>
                  <a:pt x="3674" y="1622"/>
                  <a:pt x="3674" y="1622"/>
                </a:cubicBezTo>
                <a:cubicBezTo>
                  <a:pt x="3672" y="1669"/>
                  <a:pt x="3671" y="1736"/>
                  <a:pt x="3677" y="1758"/>
                </a:cubicBezTo>
                <a:cubicBezTo>
                  <a:pt x="3681" y="1773"/>
                  <a:pt x="3701" y="1792"/>
                  <a:pt x="3722" y="1808"/>
                </a:cubicBezTo>
                <a:cubicBezTo>
                  <a:pt x="3764" y="2154"/>
                  <a:pt x="3764" y="2154"/>
                  <a:pt x="3764" y="2154"/>
                </a:cubicBezTo>
                <a:cubicBezTo>
                  <a:pt x="3764" y="2180"/>
                  <a:pt x="3764" y="2180"/>
                  <a:pt x="3764" y="2180"/>
                </a:cubicBezTo>
                <a:cubicBezTo>
                  <a:pt x="3784" y="2197"/>
                  <a:pt x="3784" y="2197"/>
                  <a:pt x="3784" y="2197"/>
                </a:cubicBezTo>
                <a:cubicBezTo>
                  <a:pt x="4074" y="2430"/>
                  <a:pt x="4297" y="2414"/>
                  <a:pt x="4593" y="2198"/>
                </a:cubicBezTo>
                <a:cubicBezTo>
                  <a:pt x="4615" y="2182"/>
                  <a:pt x="4615" y="2182"/>
                  <a:pt x="4615" y="2182"/>
                </a:cubicBezTo>
                <a:cubicBezTo>
                  <a:pt x="4615" y="2154"/>
                  <a:pt x="4615" y="2154"/>
                  <a:pt x="4615" y="2154"/>
                </a:cubicBezTo>
                <a:cubicBezTo>
                  <a:pt x="4643" y="1808"/>
                  <a:pt x="4643" y="1808"/>
                  <a:pt x="4643" y="1808"/>
                </a:cubicBezTo>
                <a:cubicBezTo>
                  <a:pt x="4664" y="1792"/>
                  <a:pt x="4685" y="1773"/>
                  <a:pt x="4689" y="1758"/>
                </a:cubicBezTo>
                <a:cubicBezTo>
                  <a:pt x="4694" y="1738"/>
                  <a:pt x="4693" y="1680"/>
                  <a:pt x="4692" y="1634"/>
                </a:cubicBezTo>
                <a:cubicBezTo>
                  <a:pt x="4691" y="1622"/>
                  <a:pt x="4691" y="1622"/>
                  <a:pt x="4691" y="1622"/>
                </a:cubicBezTo>
                <a:close/>
                <a:moveTo>
                  <a:pt x="3343" y="1285"/>
                </a:moveTo>
                <a:cubicBezTo>
                  <a:pt x="3468" y="744"/>
                  <a:pt x="3468" y="744"/>
                  <a:pt x="3468" y="744"/>
                </a:cubicBezTo>
                <a:cubicBezTo>
                  <a:pt x="3122" y="701"/>
                  <a:pt x="2501" y="0"/>
                  <a:pt x="1725" y="744"/>
                </a:cubicBezTo>
                <a:cubicBezTo>
                  <a:pt x="1825" y="1266"/>
                  <a:pt x="1825" y="1266"/>
                  <a:pt x="1825" y="1266"/>
                </a:cubicBezTo>
                <a:cubicBezTo>
                  <a:pt x="1838" y="1443"/>
                  <a:pt x="1864" y="1609"/>
                  <a:pt x="1906" y="1760"/>
                </a:cubicBezTo>
                <a:cubicBezTo>
                  <a:pt x="1965" y="1970"/>
                  <a:pt x="2055" y="2150"/>
                  <a:pt x="2190" y="2291"/>
                </a:cubicBezTo>
                <a:cubicBezTo>
                  <a:pt x="2212" y="2314"/>
                  <a:pt x="2212" y="2314"/>
                  <a:pt x="2212" y="2314"/>
                </a:cubicBezTo>
                <a:cubicBezTo>
                  <a:pt x="2244" y="2318"/>
                  <a:pt x="2244" y="2318"/>
                  <a:pt x="2244" y="2318"/>
                </a:cubicBezTo>
                <a:cubicBezTo>
                  <a:pt x="2354" y="2334"/>
                  <a:pt x="2462" y="2341"/>
                  <a:pt x="2569" y="2341"/>
                </a:cubicBezTo>
                <a:cubicBezTo>
                  <a:pt x="2677" y="2341"/>
                  <a:pt x="2784" y="2334"/>
                  <a:pt x="2895" y="2318"/>
                </a:cubicBezTo>
                <a:cubicBezTo>
                  <a:pt x="2926" y="2314"/>
                  <a:pt x="2926" y="2314"/>
                  <a:pt x="2926" y="2314"/>
                </a:cubicBezTo>
                <a:cubicBezTo>
                  <a:pt x="2948" y="2291"/>
                  <a:pt x="2948" y="2291"/>
                  <a:pt x="2948" y="2291"/>
                </a:cubicBezTo>
                <a:cubicBezTo>
                  <a:pt x="3078" y="2155"/>
                  <a:pt x="3176" y="1981"/>
                  <a:pt x="3243" y="1779"/>
                </a:cubicBezTo>
                <a:cubicBezTo>
                  <a:pt x="3292" y="1629"/>
                  <a:pt x="3326" y="1462"/>
                  <a:pt x="3343" y="128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357022" y="2011092"/>
            <a:ext cx="7248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+mn-ea"/>
              </a:rPr>
              <a:t>√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085470" y="4011362"/>
            <a:ext cx="7697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+mn-ea"/>
              </a:rPr>
              <a:t>×</a:t>
            </a:r>
            <a:endParaRPr lang="zh-CN" altLang="en-US" sz="6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8783527" y="1905218"/>
            <a:ext cx="310843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83527" y="1559026"/>
            <a:ext cx="37403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点击此处添加标题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293202" y="3905487"/>
            <a:ext cx="310843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338734" y="3575477"/>
            <a:ext cx="37403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点击此处添加标题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01544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3</a:t>
            </a:r>
            <a:endParaRPr lang="en-US" altLang="zh-CN" sz="43200" b="1" dirty="0" smtClean="0">
              <a:gradFill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+mn-ea"/>
            </a:endParaRP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</a:rPr>
              <a:t>经验教训</a:t>
            </a: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862515125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36389"/>
          <a:stretch>
            <a:fillRect/>
          </a:stretch>
        </p:blipFill>
        <p:spPr>
          <a:xfrm>
            <a:off x="4436533" y="0"/>
            <a:ext cx="7755466" cy="6857999"/>
          </a:xfrm>
          <a:custGeom>
            <a:avLst/>
            <a:gdLst>
              <a:gd name="connsiteX0" fmla="*/ 7755466 w 7755466"/>
              <a:gd name="connsiteY0" fmla="*/ 0 h 6857999"/>
              <a:gd name="connsiteX1" fmla="*/ 7755466 w 7755466"/>
              <a:gd name="connsiteY1" fmla="*/ 6857999 h 6857999"/>
              <a:gd name="connsiteX2" fmla="*/ 0 w 7755466"/>
              <a:gd name="connsiteY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55466" h="6857999">
                <a:moveTo>
                  <a:pt x="7755466" y="0"/>
                </a:moveTo>
                <a:lnTo>
                  <a:pt x="7755466" y="6857999"/>
                </a:lnTo>
                <a:lnTo>
                  <a:pt x="0" y="6857999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984571" y="1112440"/>
            <a:ext cx="919685" cy="919685"/>
            <a:chOff x="4056364" y="1384713"/>
            <a:chExt cx="4088570" cy="4088570"/>
          </a:xfrm>
        </p:grpSpPr>
        <p:sp>
          <p:nvSpPr>
            <p:cNvPr id="20" name="椭圆 19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2" name="同心圆 21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84748" y="3237573"/>
            <a:ext cx="919685" cy="919685"/>
            <a:chOff x="4056364" y="1384713"/>
            <a:chExt cx="4088570" cy="4088570"/>
          </a:xfrm>
        </p:grpSpPr>
        <p:sp>
          <p:nvSpPr>
            <p:cNvPr id="24" name="椭圆 23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DB705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同心圆 25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84925" y="5467375"/>
            <a:ext cx="919685" cy="919685"/>
            <a:chOff x="4056364" y="1384713"/>
            <a:chExt cx="4088570" cy="4088570"/>
          </a:xfrm>
        </p:grpSpPr>
        <p:sp>
          <p:nvSpPr>
            <p:cNvPr id="28" name="椭圆 27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同心圆 29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09522" y="5569988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9345" y="3338418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209168" y="1223394"/>
            <a:ext cx="468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</a:rPr>
              <a:t>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V="1">
            <a:off x="5740400" y="3928533"/>
            <a:ext cx="1676400" cy="1538842"/>
          </a:xfrm>
          <a:prstGeom prst="straightConnector1">
            <a:avLst/>
          </a:prstGeom>
          <a:ln w="28575">
            <a:solidFill>
              <a:srgbClr val="124C50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V="1">
            <a:off x="8240152" y="1698731"/>
            <a:ext cx="1676400" cy="1538842"/>
          </a:xfrm>
          <a:prstGeom prst="straightConnector1">
            <a:avLst/>
          </a:prstGeom>
          <a:ln w="28575">
            <a:solidFill>
              <a:srgbClr val="F4925C"/>
            </a:solidFill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4120824" y="1468650"/>
            <a:ext cx="503744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356711" y="875207"/>
            <a:ext cx="2801558" cy="735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4925C"/>
                </a:solidFill>
                <a:cs typeface="Arial" panose="020B0604020202020204" pitchFamily="34" charset="0"/>
              </a:rPr>
              <a:t>Your </a:t>
            </a:r>
            <a:r>
              <a:rPr lang="en-US" altLang="zh-CN" sz="3200" b="1" dirty="0" smtClean="0">
                <a:solidFill>
                  <a:srgbClr val="F4925C"/>
                </a:solidFill>
              </a:rPr>
              <a:t>Text</a:t>
            </a:r>
          </a:p>
        </p:txBody>
      </p:sp>
      <p:sp>
        <p:nvSpPr>
          <p:cNvPr id="38" name="矩形 37"/>
          <p:cNvSpPr/>
          <p:nvPr/>
        </p:nvSpPr>
        <p:spPr>
          <a:xfrm>
            <a:off x="1958568" y="3512525"/>
            <a:ext cx="5037446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194455" y="2919082"/>
            <a:ext cx="2801558" cy="735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sz="3200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40" name="矩形 39"/>
          <p:cNvSpPr/>
          <p:nvPr/>
        </p:nvSpPr>
        <p:spPr>
          <a:xfrm>
            <a:off x="592666" y="5793773"/>
            <a:ext cx="400566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号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倍字间距。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796771" y="5200330"/>
            <a:ext cx="2801558" cy="735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sz="3200" b="1" dirty="0" smtClean="0">
                <a:solidFill>
                  <a:srgbClr val="124C50"/>
                </a:solidFill>
              </a:rPr>
              <a:t>Text</a:t>
            </a: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8904130" y="4053778"/>
            <a:ext cx="2753572" cy="2039684"/>
          </a:xfrm>
          <a:custGeom>
            <a:avLst/>
            <a:gdLst>
              <a:gd name="T0" fmla="*/ 186223 w 4950"/>
              <a:gd name="T1" fmla="*/ 870396 h 3662"/>
              <a:gd name="T2" fmla="*/ 534663 w 4950"/>
              <a:gd name="T3" fmla="*/ 870396 h 3662"/>
              <a:gd name="T4" fmla="*/ 74926 w 4950"/>
              <a:gd name="T5" fmla="*/ 586935 h 3662"/>
              <a:gd name="T6" fmla="*/ 1246820 w 4950"/>
              <a:gd name="T7" fmla="*/ 965004 h 3662"/>
              <a:gd name="T8" fmla="*/ 1479235 w 4950"/>
              <a:gd name="T9" fmla="*/ 1007578 h 3662"/>
              <a:gd name="T10" fmla="*/ 1651637 w 4950"/>
              <a:gd name="T11" fmla="*/ 896595 h 3662"/>
              <a:gd name="T12" fmla="*/ 1800397 w 4950"/>
              <a:gd name="T13" fmla="*/ 1147671 h 3662"/>
              <a:gd name="T14" fmla="*/ 1397763 w 4950"/>
              <a:gd name="T15" fmla="*/ 1332521 h 3662"/>
              <a:gd name="T16" fmla="*/ 446644 w 4950"/>
              <a:gd name="T17" fmla="*/ 1137119 h 3662"/>
              <a:gd name="T18" fmla="*/ 63650 w 4950"/>
              <a:gd name="T19" fmla="*/ 955907 h 3662"/>
              <a:gd name="T20" fmla="*/ 420093 w 4950"/>
              <a:gd name="T21" fmla="*/ 955907 h 3662"/>
              <a:gd name="T22" fmla="*/ 542665 w 4950"/>
              <a:gd name="T23" fmla="*/ 997026 h 3662"/>
              <a:gd name="T24" fmla="*/ 863827 w 4950"/>
              <a:gd name="T25" fmla="*/ 1099639 h 3662"/>
              <a:gd name="T26" fmla="*/ 872920 w 4950"/>
              <a:gd name="T27" fmla="*/ 950813 h 3662"/>
              <a:gd name="T28" fmla="*/ 974397 w 4950"/>
              <a:gd name="T29" fmla="*/ 910423 h 3662"/>
              <a:gd name="T30" fmla="*/ 976943 w 4950"/>
              <a:gd name="T31" fmla="*/ 985745 h 3662"/>
              <a:gd name="T32" fmla="*/ 1150435 w 4950"/>
              <a:gd name="T33" fmla="*/ 914789 h 3662"/>
              <a:gd name="T34" fmla="*/ 1706194 w 4950"/>
              <a:gd name="T35" fmla="*/ 590210 h 3662"/>
              <a:gd name="T36" fmla="*/ 1343205 w 4950"/>
              <a:gd name="T37" fmla="*/ 590210 h 3662"/>
              <a:gd name="T38" fmla="*/ 1337386 w 4950"/>
              <a:gd name="T39" fmla="*/ 639697 h 3662"/>
              <a:gd name="T40" fmla="*/ 1369029 w 4950"/>
              <a:gd name="T41" fmla="*/ 783793 h 3662"/>
              <a:gd name="T42" fmla="*/ 1376303 w 4950"/>
              <a:gd name="T43" fmla="*/ 799440 h 3662"/>
              <a:gd name="T44" fmla="*/ 1678552 w 4950"/>
              <a:gd name="T45" fmla="*/ 793982 h 3662"/>
              <a:gd name="T46" fmla="*/ 1688736 w 4950"/>
              <a:gd name="T47" fmla="*/ 657891 h 3662"/>
              <a:gd name="T48" fmla="*/ 1706558 w 4950"/>
              <a:gd name="T49" fmla="*/ 594577 h 3662"/>
              <a:gd name="T50" fmla="*/ 1215904 w 4950"/>
              <a:gd name="T51" fmla="*/ 467583 h 3662"/>
              <a:gd name="T52" fmla="*/ 627411 w 4950"/>
              <a:gd name="T53" fmla="*/ 270725 h 3662"/>
              <a:gd name="T54" fmla="*/ 693244 w 4950"/>
              <a:gd name="T55" fmla="*/ 640425 h 3662"/>
              <a:gd name="T56" fmla="*/ 804541 w 4950"/>
              <a:gd name="T57" fmla="*/ 842014 h 3662"/>
              <a:gd name="T58" fmla="*/ 934388 w 4950"/>
              <a:gd name="T59" fmla="*/ 851838 h 3662"/>
              <a:gd name="T60" fmla="*/ 1064235 w 4950"/>
              <a:gd name="T61" fmla="*/ 842014 h 3662"/>
              <a:gd name="T62" fmla="*/ 1179533 w 4950"/>
              <a:gd name="T63" fmla="*/ 647339 h 366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50" h="3662">
                <a:moveTo>
                  <a:pt x="134" y="2392"/>
                </a:moveTo>
                <a:cubicBezTo>
                  <a:pt x="512" y="2392"/>
                  <a:pt x="512" y="2392"/>
                  <a:pt x="512" y="2392"/>
                </a:cubicBezTo>
                <a:cubicBezTo>
                  <a:pt x="677" y="2556"/>
                  <a:pt x="901" y="2556"/>
                  <a:pt x="1065" y="2392"/>
                </a:cubicBezTo>
                <a:cubicBezTo>
                  <a:pt x="1470" y="2392"/>
                  <a:pt x="1470" y="2392"/>
                  <a:pt x="1470" y="2392"/>
                </a:cubicBezTo>
                <a:cubicBezTo>
                  <a:pt x="1436" y="2126"/>
                  <a:pt x="1402" y="1861"/>
                  <a:pt x="1368" y="1595"/>
                </a:cubicBezTo>
                <a:cubicBezTo>
                  <a:pt x="1161" y="1029"/>
                  <a:pt x="375" y="1059"/>
                  <a:pt x="206" y="1613"/>
                </a:cubicBezTo>
                <a:cubicBezTo>
                  <a:pt x="134" y="2392"/>
                  <a:pt x="134" y="2392"/>
                  <a:pt x="134" y="2392"/>
                </a:cubicBezTo>
                <a:close/>
                <a:moveTo>
                  <a:pt x="3428" y="2652"/>
                </a:moveTo>
                <a:cubicBezTo>
                  <a:pt x="3827" y="2460"/>
                  <a:pt x="3827" y="2460"/>
                  <a:pt x="3827" y="2460"/>
                </a:cubicBezTo>
                <a:cubicBezTo>
                  <a:pt x="4067" y="2769"/>
                  <a:pt x="4067" y="2769"/>
                  <a:pt x="4067" y="2769"/>
                </a:cubicBezTo>
                <a:cubicBezTo>
                  <a:pt x="4312" y="2773"/>
                  <a:pt x="4312" y="2773"/>
                  <a:pt x="4312" y="2773"/>
                </a:cubicBezTo>
                <a:cubicBezTo>
                  <a:pt x="4541" y="2464"/>
                  <a:pt x="4541" y="2464"/>
                  <a:pt x="4541" y="2464"/>
                </a:cubicBezTo>
                <a:cubicBezTo>
                  <a:pt x="4950" y="2676"/>
                  <a:pt x="4950" y="2676"/>
                  <a:pt x="4950" y="2676"/>
                </a:cubicBezTo>
                <a:cubicBezTo>
                  <a:pt x="4950" y="3154"/>
                  <a:pt x="4950" y="3154"/>
                  <a:pt x="4950" y="3154"/>
                </a:cubicBezTo>
                <a:cubicBezTo>
                  <a:pt x="3843" y="3154"/>
                  <a:pt x="3843" y="3154"/>
                  <a:pt x="3843" y="3154"/>
                </a:cubicBezTo>
                <a:cubicBezTo>
                  <a:pt x="3843" y="3662"/>
                  <a:pt x="3843" y="3662"/>
                  <a:pt x="3843" y="3662"/>
                </a:cubicBezTo>
                <a:cubicBezTo>
                  <a:pt x="1228" y="3662"/>
                  <a:pt x="1228" y="3662"/>
                  <a:pt x="1228" y="3662"/>
                </a:cubicBezTo>
                <a:cubicBezTo>
                  <a:pt x="1228" y="3125"/>
                  <a:pt x="1228" y="3125"/>
                  <a:pt x="1228" y="3125"/>
                </a:cubicBezTo>
                <a:cubicBezTo>
                  <a:pt x="0" y="3125"/>
                  <a:pt x="0" y="3125"/>
                  <a:pt x="0" y="3125"/>
                </a:cubicBezTo>
                <a:cubicBezTo>
                  <a:pt x="2" y="2943"/>
                  <a:pt x="57" y="2776"/>
                  <a:pt x="175" y="2627"/>
                </a:cubicBezTo>
                <a:cubicBezTo>
                  <a:pt x="263" y="2627"/>
                  <a:pt x="350" y="2627"/>
                  <a:pt x="437" y="2627"/>
                </a:cubicBezTo>
                <a:cubicBezTo>
                  <a:pt x="677" y="2890"/>
                  <a:pt x="916" y="2884"/>
                  <a:pt x="1155" y="2627"/>
                </a:cubicBezTo>
                <a:cubicBezTo>
                  <a:pt x="1240" y="2627"/>
                  <a:pt x="1325" y="2627"/>
                  <a:pt x="1409" y="2627"/>
                </a:cubicBezTo>
                <a:cubicBezTo>
                  <a:pt x="1441" y="2663"/>
                  <a:pt x="1469" y="2701"/>
                  <a:pt x="1492" y="2740"/>
                </a:cubicBezTo>
                <a:cubicBezTo>
                  <a:pt x="1975" y="2508"/>
                  <a:pt x="1975" y="2508"/>
                  <a:pt x="1975" y="2508"/>
                </a:cubicBezTo>
                <a:cubicBezTo>
                  <a:pt x="2375" y="3022"/>
                  <a:pt x="2375" y="3022"/>
                  <a:pt x="2375" y="3022"/>
                </a:cubicBezTo>
                <a:cubicBezTo>
                  <a:pt x="2477" y="2709"/>
                  <a:pt x="2477" y="2709"/>
                  <a:pt x="2477" y="2709"/>
                </a:cubicBezTo>
                <a:cubicBezTo>
                  <a:pt x="2400" y="2613"/>
                  <a:pt x="2400" y="2613"/>
                  <a:pt x="2400" y="2613"/>
                </a:cubicBezTo>
                <a:cubicBezTo>
                  <a:pt x="2485" y="2502"/>
                  <a:pt x="2485" y="2502"/>
                  <a:pt x="2485" y="2502"/>
                </a:cubicBezTo>
                <a:cubicBezTo>
                  <a:pt x="2679" y="2502"/>
                  <a:pt x="2679" y="2502"/>
                  <a:pt x="2679" y="2502"/>
                </a:cubicBezTo>
                <a:cubicBezTo>
                  <a:pt x="2763" y="2613"/>
                  <a:pt x="2763" y="2613"/>
                  <a:pt x="2763" y="2613"/>
                </a:cubicBezTo>
                <a:cubicBezTo>
                  <a:pt x="2686" y="2709"/>
                  <a:pt x="2686" y="2709"/>
                  <a:pt x="2686" y="2709"/>
                </a:cubicBezTo>
                <a:cubicBezTo>
                  <a:pt x="2782" y="3000"/>
                  <a:pt x="2782" y="3000"/>
                  <a:pt x="2782" y="3000"/>
                </a:cubicBezTo>
                <a:cubicBezTo>
                  <a:pt x="3163" y="2514"/>
                  <a:pt x="3163" y="2514"/>
                  <a:pt x="3163" y="2514"/>
                </a:cubicBezTo>
                <a:cubicBezTo>
                  <a:pt x="3428" y="2652"/>
                  <a:pt x="3428" y="2652"/>
                  <a:pt x="3428" y="2652"/>
                </a:cubicBezTo>
                <a:close/>
                <a:moveTo>
                  <a:pt x="4691" y="1622"/>
                </a:moveTo>
                <a:cubicBezTo>
                  <a:pt x="4686" y="1278"/>
                  <a:pt x="4503" y="1107"/>
                  <a:pt x="4175" y="1103"/>
                </a:cubicBezTo>
                <a:cubicBezTo>
                  <a:pt x="3896" y="1099"/>
                  <a:pt x="3687" y="1274"/>
                  <a:pt x="3693" y="1622"/>
                </a:cubicBezTo>
                <a:cubicBezTo>
                  <a:pt x="3674" y="1622"/>
                  <a:pt x="3674" y="1622"/>
                  <a:pt x="3674" y="1622"/>
                </a:cubicBezTo>
                <a:cubicBezTo>
                  <a:pt x="3672" y="1669"/>
                  <a:pt x="3671" y="1736"/>
                  <a:pt x="3677" y="1758"/>
                </a:cubicBezTo>
                <a:cubicBezTo>
                  <a:pt x="3681" y="1773"/>
                  <a:pt x="3701" y="1792"/>
                  <a:pt x="3722" y="1808"/>
                </a:cubicBezTo>
                <a:cubicBezTo>
                  <a:pt x="3764" y="2154"/>
                  <a:pt x="3764" y="2154"/>
                  <a:pt x="3764" y="2154"/>
                </a:cubicBezTo>
                <a:cubicBezTo>
                  <a:pt x="3764" y="2180"/>
                  <a:pt x="3764" y="2180"/>
                  <a:pt x="3764" y="2180"/>
                </a:cubicBezTo>
                <a:cubicBezTo>
                  <a:pt x="3784" y="2197"/>
                  <a:pt x="3784" y="2197"/>
                  <a:pt x="3784" y="2197"/>
                </a:cubicBezTo>
                <a:cubicBezTo>
                  <a:pt x="4074" y="2430"/>
                  <a:pt x="4297" y="2414"/>
                  <a:pt x="4593" y="2198"/>
                </a:cubicBezTo>
                <a:cubicBezTo>
                  <a:pt x="4615" y="2182"/>
                  <a:pt x="4615" y="2182"/>
                  <a:pt x="4615" y="2182"/>
                </a:cubicBezTo>
                <a:cubicBezTo>
                  <a:pt x="4615" y="2154"/>
                  <a:pt x="4615" y="2154"/>
                  <a:pt x="4615" y="2154"/>
                </a:cubicBezTo>
                <a:cubicBezTo>
                  <a:pt x="4643" y="1808"/>
                  <a:pt x="4643" y="1808"/>
                  <a:pt x="4643" y="1808"/>
                </a:cubicBezTo>
                <a:cubicBezTo>
                  <a:pt x="4664" y="1792"/>
                  <a:pt x="4685" y="1773"/>
                  <a:pt x="4689" y="1758"/>
                </a:cubicBezTo>
                <a:cubicBezTo>
                  <a:pt x="4694" y="1738"/>
                  <a:pt x="4693" y="1680"/>
                  <a:pt x="4692" y="1634"/>
                </a:cubicBezTo>
                <a:cubicBezTo>
                  <a:pt x="4691" y="1622"/>
                  <a:pt x="4691" y="1622"/>
                  <a:pt x="4691" y="1622"/>
                </a:cubicBezTo>
                <a:close/>
                <a:moveTo>
                  <a:pt x="3343" y="1285"/>
                </a:moveTo>
                <a:cubicBezTo>
                  <a:pt x="3468" y="744"/>
                  <a:pt x="3468" y="744"/>
                  <a:pt x="3468" y="744"/>
                </a:cubicBezTo>
                <a:cubicBezTo>
                  <a:pt x="3122" y="701"/>
                  <a:pt x="2501" y="0"/>
                  <a:pt x="1725" y="744"/>
                </a:cubicBezTo>
                <a:cubicBezTo>
                  <a:pt x="1825" y="1266"/>
                  <a:pt x="1825" y="1266"/>
                  <a:pt x="1825" y="1266"/>
                </a:cubicBezTo>
                <a:cubicBezTo>
                  <a:pt x="1838" y="1443"/>
                  <a:pt x="1864" y="1609"/>
                  <a:pt x="1906" y="1760"/>
                </a:cubicBezTo>
                <a:cubicBezTo>
                  <a:pt x="1965" y="1970"/>
                  <a:pt x="2055" y="2150"/>
                  <a:pt x="2190" y="2291"/>
                </a:cubicBezTo>
                <a:cubicBezTo>
                  <a:pt x="2212" y="2314"/>
                  <a:pt x="2212" y="2314"/>
                  <a:pt x="2212" y="2314"/>
                </a:cubicBezTo>
                <a:cubicBezTo>
                  <a:pt x="2244" y="2318"/>
                  <a:pt x="2244" y="2318"/>
                  <a:pt x="2244" y="2318"/>
                </a:cubicBezTo>
                <a:cubicBezTo>
                  <a:pt x="2354" y="2334"/>
                  <a:pt x="2462" y="2341"/>
                  <a:pt x="2569" y="2341"/>
                </a:cubicBezTo>
                <a:cubicBezTo>
                  <a:pt x="2677" y="2341"/>
                  <a:pt x="2784" y="2334"/>
                  <a:pt x="2895" y="2318"/>
                </a:cubicBezTo>
                <a:cubicBezTo>
                  <a:pt x="2926" y="2314"/>
                  <a:pt x="2926" y="2314"/>
                  <a:pt x="2926" y="2314"/>
                </a:cubicBezTo>
                <a:cubicBezTo>
                  <a:pt x="2948" y="2291"/>
                  <a:pt x="2948" y="2291"/>
                  <a:pt x="2948" y="2291"/>
                </a:cubicBezTo>
                <a:cubicBezTo>
                  <a:pt x="3078" y="2155"/>
                  <a:pt x="3176" y="1981"/>
                  <a:pt x="3243" y="1779"/>
                </a:cubicBezTo>
                <a:cubicBezTo>
                  <a:pt x="3292" y="1629"/>
                  <a:pt x="3326" y="1462"/>
                  <a:pt x="3343" y="12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602432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5467610"/>
            <a:ext cx="12192000" cy="16937"/>
            <a:chOff x="0" y="3428999"/>
            <a:chExt cx="12192000" cy="16937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0" y="3445936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3428999"/>
              <a:ext cx="12192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0" y="2042961"/>
            <a:ext cx="12192000" cy="16937"/>
            <a:chOff x="0" y="3428999"/>
            <a:chExt cx="12192000" cy="1693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0" y="3445936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0" y="3428999"/>
              <a:ext cx="12192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经验教训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5" t="2345" r="30154" b="2345"/>
          <a:stretch>
            <a:fillRect/>
          </a:stretch>
        </p:blipFill>
        <p:spPr>
          <a:xfrm>
            <a:off x="263525" y="1797195"/>
            <a:ext cx="2714685" cy="3960000"/>
          </a:xfrm>
          <a:prstGeom prst="roundRect">
            <a:avLst>
              <a:gd name="adj" fmla="val 3406"/>
            </a:avLst>
          </a:prstGeom>
          <a:noFill/>
          <a:ln w="190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2" t="1307" r="30627" b="3383"/>
          <a:stretch>
            <a:fillRect/>
          </a:stretch>
        </p:blipFill>
        <p:spPr>
          <a:xfrm>
            <a:off x="3234872" y="1804054"/>
            <a:ext cx="2714684" cy="3960000"/>
          </a:xfrm>
          <a:prstGeom prst="roundRect">
            <a:avLst>
              <a:gd name="adj" fmla="val 3406"/>
            </a:avLst>
          </a:prstGeom>
          <a:noFill/>
          <a:ln w="190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4" t="2345" r="21509" b="2345"/>
          <a:stretch>
            <a:fillRect/>
          </a:stretch>
        </p:blipFill>
        <p:spPr>
          <a:xfrm>
            <a:off x="9177279" y="1804054"/>
            <a:ext cx="2714684" cy="3960000"/>
          </a:xfrm>
          <a:prstGeom prst="roundRect">
            <a:avLst>
              <a:gd name="adj" fmla="val 3406"/>
            </a:avLst>
          </a:prstGeom>
          <a:noFill/>
          <a:ln w="19050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6" name="圆角矩形 5"/>
          <p:cNvSpPr/>
          <p:nvPr/>
        </p:nvSpPr>
        <p:spPr>
          <a:xfrm>
            <a:off x="6206218" y="1804054"/>
            <a:ext cx="2714400" cy="3960000"/>
          </a:xfrm>
          <a:prstGeom prst="roundRect">
            <a:avLst>
              <a:gd name="adj" fmla="val 287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733721" y="2243446"/>
            <a:ext cx="1735199" cy="92332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85%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33721" y="3207920"/>
            <a:ext cx="1735199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HelveticaNeueLT Pro 67 MdCn" panose="020B0606030502030204" pitchFamily="34" charset="0"/>
              </a:rPr>
              <a:t>From 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elveticaNeueLT Pro 67 MdCn" panose="020B0606030502030204" pitchFamily="34" charset="0"/>
              </a:rPr>
              <a:t>2016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9" name="矩形 55"/>
          <p:cNvSpPr/>
          <p:nvPr/>
        </p:nvSpPr>
        <p:spPr>
          <a:xfrm>
            <a:off x="6501666" y="3722217"/>
            <a:ext cx="2199307" cy="119263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10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倍字间距。</a:t>
            </a:r>
            <a:endParaRPr lang="zh-CN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Hiragino Sans GB W3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938429" y="3156071"/>
            <a:ext cx="128728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1390489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4</a:t>
            </a:r>
            <a:endParaRPr lang="en-US" altLang="zh-CN" sz="43200" b="1" dirty="0" smtClean="0">
              <a:gradFill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+mn-ea"/>
            </a:endParaRP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</a:rPr>
              <a:t>新年计划</a:t>
            </a: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2229260472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431712"/>
              </p:ext>
            </p:extLst>
          </p:nvPr>
        </p:nvGraphicFramePr>
        <p:xfrm>
          <a:off x="263526" y="1566332"/>
          <a:ext cx="11642924" cy="33739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952664">
                  <a:extLst>
                    <a:ext uri="{9D8B030D-6E8A-4147-A177-3AD203B41FA5}">
                      <a16:colId xmlns="" xmlns:a16="http://schemas.microsoft.com/office/drawing/2014/main" val="2451099908"/>
                    </a:ext>
                  </a:extLst>
                </a:gridCol>
                <a:gridCol w="2563420">
                  <a:extLst>
                    <a:ext uri="{9D8B030D-6E8A-4147-A177-3AD203B41FA5}">
                      <a16:colId xmlns="" xmlns:a16="http://schemas.microsoft.com/office/drawing/2014/main" val="1220246460"/>
                    </a:ext>
                  </a:extLst>
                </a:gridCol>
                <a:gridCol w="2563420">
                  <a:extLst>
                    <a:ext uri="{9D8B030D-6E8A-4147-A177-3AD203B41FA5}">
                      <a16:colId xmlns="" xmlns:a16="http://schemas.microsoft.com/office/drawing/2014/main" val="612719074"/>
                    </a:ext>
                  </a:extLst>
                </a:gridCol>
                <a:gridCol w="2563420">
                  <a:extLst>
                    <a:ext uri="{9D8B030D-6E8A-4147-A177-3AD203B41FA5}">
                      <a16:colId xmlns="" xmlns:a16="http://schemas.microsoft.com/office/drawing/2014/main" val="313474775"/>
                    </a:ext>
                  </a:extLst>
                </a:gridCol>
              </a:tblGrid>
              <a:tr h="98644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dirty="0" smtClean="0"/>
                        <a:t>标题</a:t>
                      </a:r>
                      <a:endParaRPr lang="zh-CN" altLang="en-US" sz="2000" dirty="0"/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股价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2400" b="1" dirty="0" smtClean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融资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4C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1334400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24234850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1,100,000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6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270</a:t>
                      </a:r>
                      <a:r>
                        <a:rPr lang="zh-CN" altLang="en-US" sz="140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  <a:cs typeface="+mn-cs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59323913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1,460,000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12.5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元</a:t>
                      </a:r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/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股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en-US" altLang="zh-CN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450</a:t>
                      </a:r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  <a:cs typeface="+mn-cs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94116687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</a:rPr>
                        <a:t>股本</a:t>
                      </a:r>
                      <a:endParaRPr lang="zh-CN" altLang="en-US" sz="1400" b="1" dirty="0">
                        <a:solidFill>
                          <a:srgbClr val="124C50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kern="1200" dirty="0" smtClean="0">
                          <a:solidFill>
                            <a:srgbClr val="124C50"/>
                          </a:solidFill>
                          <a:latin typeface="+mj-ea"/>
                          <a:ea typeface="+mn-ea"/>
                          <a:cs typeface="+mn-cs"/>
                        </a:rPr>
                        <a:t>股价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solidFill>
                            <a:srgbClr val="124C50"/>
                          </a:solidFill>
                          <a:latin typeface="+mj-ea"/>
                          <a:ea typeface="+mj-ea"/>
                        </a:rPr>
                        <a:t>融资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77472542"/>
                  </a:ext>
                </a:extLst>
              </a:tr>
              <a:tr h="477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dirty="0" smtClean="0"/>
                        <a:t>标题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650,000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2.6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元</a:t>
                      </a:r>
                      <a:r>
                        <a:rPr lang="en-US" altLang="zh-CN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股</a:t>
                      </a:r>
                      <a:endParaRPr lang="zh-CN" altLang="en-US" sz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169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ea"/>
                          <a:ea typeface="+mj-ea"/>
                        </a:rPr>
                        <a:t>万元</a:t>
                      </a:r>
                    </a:p>
                  </a:txBody>
                  <a:tcPr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728089603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25083" y="4944523"/>
            <a:ext cx="2678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492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71%</a:t>
            </a:r>
            <a:endParaRPr lang="zh-CN" altLang="en-US" sz="9600" b="1" dirty="0">
              <a:solidFill>
                <a:srgbClr val="F492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2764057" y="5445369"/>
            <a:ext cx="900319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4057" y="5099177"/>
            <a:ext cx="37403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</a:rPr>
              <a:t>点击此处添加标题</a:t>
            </a:r>
            <a:endParaRPr lang="en-US" altLang="zh-CN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895067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3428999"/>
            <a:ext cx="12192000" cy="16937"/>
            <a:chOff x="0" y="3428999"/>
            <a:chExt cx="12192000" cy="1693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3445936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0" y="3428999"/>
              <a:ext cx="12192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61460" y="1833235"/>
            <a:ext cx="3172196" cy="3172196"/>
            <a:chOff x="664329" y="2299272"/>
            <a:chExt cx="2212236" cy="2212236"/>
          </a:xfrm>
        </p:grpSpPr>
        <p:grpSp>
          <p:nvGrpSpPr>
            <p:cNvPr id="5" name="组合 4"/>
            <p:cNvGrpSpPr/>
            <p:nvPr/>
          </p:nvGrpSpPr>
          <p:grpSpPr>
            <a:xfrm>
              <a:off x="664329" y="2299272"/>
              <a:ext cx="2212236" cy="2212236"/>
              <a:chOff x="413242" y="2498776"/>
              <a:chExt cx="1860446" cy="1860447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13242" y="2498776"/>
                <a:ext cx="1860446" cy="1860447"/>
              </a:xfrm>
              <a:prstGeom prst="ellipse">
                <a:avLst/>
              </a:prstGeom>
              <a:gradFill flip="none" rotWithShape="1"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6" name="椭圆 45"/>
              <p:cNvSpPr/>
              <p:nvPr/>
            </p:nvSpPr>
            <p:spPr>
              <a:xfrm rot="10800000">
                <a:off x="621171" y="2706704"/>
                <a:ext cx="1444588" cy="1444589"/>
              </a:xfrm>
              <a:prstGeom prst="ellipse">
                <a:avLst/>
              </a:prstGeom>
              <a:gradFill flip="none" rotWithShape="1"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381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142245" y="3060632"/>
              <a:ext cx="1223407" cy="6895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Start</a:t>
              </a:r>
              <a:endParaRPr lang="zh-CN" altLang="en-US" sz="6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 rot="10800000">
            <a:off x="3760861" y="3233793"/>
            <a:ext cx="450021" cy="45002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4565417" y="2627973"/>
            <a:ext cx="1661660" cy="1661660"/>
            <a:chOff x="4056364" y="1384713"/>
            <a:chExt cx="4088570" cy="4088570"/>
          </a:xfrm>
        </p:grpSpPr>
        <p:sp>
          <p:nvSpPr>
            <p:cNvPr id="56" name="椭圆 5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8" name="同心圆 5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437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3" name="椭圆 62"/>
          <p:cNvSpPr/>
          <p:nvPr/>
        </p:nvSpPr>
        <p:spPr>
          <a:xfrm rot="10800000">
            <a:off x="6545706" y="3233793"/>
            <a:ext cx="450021" cy="45002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4" name="组合 63"/>
          <p:cNvGrpSpPr/>
          <p:nvPr/>
        </p:nvGrpSpPr>
        <p:grpSpPr>
          <a:xfrm>
            <a:off x="7350262" y="2627973"/>
            <a:ext cx="1661660" cy="1661660"/>
            <a:chOff x="4056364" y="1384713"/>
            <a:chExt cx="4088570" cy="4088570"/>
          </a:xfrm>
        </p:grpSpPr>
        <p:sp>
          <p:nvSpPr>
            <p:cNvPr id="65" name="椭圆 64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DB705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6" name="同心圆 65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437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 rot="10800000">
            <a:off x="9331820" y="3233793"/>
            <a:ext cx="450021" cy="45002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8" name="组合 67"/>
          <p:cNvGrpSpPr/>
          <p:nvPr/>
        </p:nvGrpSpPr>
        <p:grpSpPr>
          <a:xfrm>
            <a:off x="10136376" y="2627973"/>
            <a:ext cx="1661660" cy="1661660"/>
            <a:chOff x="4056364" y="1384713"/>
            <a:chExt cx="4088570" cy="4088570"/>
          </a:xfrm>
        </p:grpSpPr>
        <p:sp>
          <p:nvSpPr>
            <p:cNvPr id="69" name="椭圆 68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0" name="同心圆 69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437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904479" y="3197192"/>
            <a:ext cx="979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2016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689324" y="3197192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2017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475438" y="3197192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2018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653708" y="4624879"/>
            <a:ext cx="14696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76" name="等腰三角形 75"/>
          <p:cNvSpPr/>
          <p:nvPr/>
        </p:nvSpPr>
        <p:spPr>
          <a:xfrm flipV="1">
            <a:off x="5258868" y="4500604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4590717" y="5035283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0265377" y="4624879"/>
            <a:ext cx="14696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79" name="等腰三角形 78"/>
          <p:cNvSpPr/>
          <p:nvPr/>
        </p:nvSpPr>
        <p:spPr>
          <a:xfrm flipV="1">
            <a:off x="10870537" y="4500604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10202386" y="5035283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7469072" y="893872"/>
            <a:ext cx="14696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465761"/>
                </a:solidFill>
                <a:cs typeface="Arial" panose="020B0604020202020204" pitchFamily="34" charset="0"/>
              </a:rPr>
              <a:t>Your </a:t>
            </a:r>
            <a:r>
              <a:rPr lang="en-US" altLang="zh-CN" dirty="0" smtClean="0">
                <a:solidFill>
                  <a:srgbClr val="465761"/>
                </a:solidFill>
              </a:rPr>
              <a:t>Text</a:t>
            </a:r>
          </a:p>
        </p:txBody>
      </p:sp>
      <p:sp>
        <p:nvSpPr>
          <p:cNvPr id="82" name="等腰三角形 81"/>
          <p:cNvSpPr/>
          <p:nvPr/>
        </p:nvSpPr>
        <p:spPr>
          <a:xfrm rot="10800000" flipV="1">
            <a:off x="8074232" y="2265109"/>
            <a:ext cx="259349" cy="221702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7406081" y="1304276"/>
            <a:ext cx="159565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19412310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新年计划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56245" y="1414321"/>
            <a:ext cx="8909752" cy="4556366"/>
            <a:chOff x="1611683" y="1446502"/>
            <a:chExt cx="5920633" cy="3027758"/>
          </a:xfrm>
          <a:solidFill>
            <a:schemeClr val="bg1">
              <a:lumMod val="65000"/>
            </a:schemeClr>
          </a:solidFill>
        </p:grpSpPr>
        <p:sp>
          <p:nvSpPr>
            <p:cNvPr id="9" name="Freeform 559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560"/>
            <p:cNvSpPr>
              <a:spLocks/>
            </p:cNvSpPr>
            <p:nvPr/>
          </p:nvSpPr>
          <p:spPr bwMode="auto">
            <a:xfrm>
              <a:off x="4364192" y="2347921"/>
              <a:ext cx="128304" cy="247835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561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562"/>
            <p:cNvSpPr>
              <a:spLocks/>
            </p:cNvSpPr>
            <p:nvPr/>
          </p:nvSpPr>
          <p:spPr bwMode="auto">
            <a:xfrm>
              <a:off x="4299491" y="2445520"/>
              <a:ext cx="75667" cy="117338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563"/>
            <p:cNvSpPr>
              <a:spLocks/>
            </p:cNvSpPr>
            <p:nvPr/>
          </p:nvSpPr>
          <p:spPr bwMode="auto">
            <a:xfrm>
              <a:off x="5342373" y="1479400"/>
              <a:ext cx="300473" cy="375043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64"/>
            <p:cNvSpPr>
              <a:spLocks/>
            </p:cNvSpPr>
            <p:nvPr/>
          </p:nvSpPr>
          <p:spPr bwMode="auto">
            <a:xfrm>
              <a:off x="5194330" y="3786681"/>
              <a:ext cx="107468" cy="236869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565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566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67"/>
            <p:cNvSpPr>
              <a:spLocks/>
            </p:cNvSpPr>
            <p:nvPr/>
          </p:nvSpPr>
          <p:spPr bwMode="auto">
            <a:xfrm>
              <a:off x="5825981" y="3421508"/>
              <a:ext cx="31802" cy="43865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568"/>
            <p:cNvSpPr>
              <a:spLocks/>
            </p:cNvSpPr>
            <p:nvPr/>
          </p:nvSpPr>
          <p:spPr bwMode="auto">
            <a:xfrm>
              <a:off x="6319458" y="3228504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69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70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571"/>
            <p:cNvSpPr>
              <a:spLocks/>
            </p:cNvSpPr>
            <p:nvPr/>
          </p:nvSpPr>
          <p:spPr bwMode="auto">
            <a:xfrm>
              <a:off x="6512463" y="3132002"/>
              <a:ext cx="21932" cy="64700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572"/>
            <p:cNvSpPr>
              <a:spLocks/>
            </p:cNvSpPr>
            <p:nvPr/>
          </p:nvSpPr>
          <p:spPr bwMode="auto">
            <a:xfrm>
              <a:off x="6673666" y="2970799"/>
              <a:ext cx="31802" cy="42768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573"/>
            <p:cNvSpPr>
              <a:spLocks/>
            </p:cNvSpPr>
            <p:nvPr/>
          </p:nvSpPr>
          <p:spPr bwMode="auto">
            <a:xfrm>
              <a:off x="6716433" y="2724060"/>
              <a:ext cx="235773" cy="257704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574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575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576"/>
            <p:cNvSpPr>
              <a:spLocks/>
            </p:cNvSpPr>
            <p:nvPr/>
          </p:nvSpPr>
          <p:spPr bwMode="auto">
            <a:xfrm>
              <a:off x="6877636" y="2488287"/>
              <a:ext cx="42768" cy="203971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77"/>
            <p:cNvSpPr>
              <a:spLocks/>
            </p:cNvSpPr>
            <p:nvPr/>
          </p:nvSpPr>
          <p:spPr bwMode="auto">
            <a:xfrm>
              <a:off x="7306413" y="4333893"/>
              <a:ext cx="118435" cy="140367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78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579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580"/>
            <p:cNvSpPr>
              <a:spLocks/>
            </p:cNvSpPr>
            <p:nvPr/>
          </p:nvSpPr>
          <p:spPr bwMode="auto">
            <a:xfrm>
              <a:off x="7413881" y="4205589"/>
              <a:ext cx="86633" cy="139271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581"/>
            <p:cNvSpPr>
              <a:spLocks/>
            </p:cNvSpPr>
            <p:nvPr/>
          </p:nvSpPr>
          <p:spPr bwMode="auto">
            <a:xfrm>
              <a:off x="6394028" y="3775715"/>
              <a:ext cx="676613" cy="515410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rgbClr val="124C50"/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582"/>
            <p:cNvSpPr>
              <a:spLocks/>
            </p:cNvSpPr>
            <p:nvPr/>
          </p:nvSpPr>
          <p:spPr bwMode="auto">
            <a:xfrm>
              <a:off x="6931370" y="4324023"/>
              <a:ext cx="53735" cy="7457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83"/>
            <p:cNvSpPr>
              <a:spLocks/>
            </p:cNvSpPr>
            <p:nvPr/>
          </p:nvSpPr>
          <p:spPr bwMode="auto">
            <a:xfrm>
              <a:off x="6104521" y="3486208"/>
              <a:ext cx="172169" cy="183135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84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85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86"/>
            <p:cNvSpPr>
              <a:spLocks/>
            </p:cNvSpPr>
            <p:nvPr/>
          </p:nvSpPr>
          <p:spPr bwMode="auto">
            <a:xfrm>
              <a:off x="6330424" y="3454407"/>
              <a:ext cx="160106" cy="182038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87"/>
            <p:cNvSpPr>
              <a:spLocks/>
            </p:cNvSpPr>
            <p:nvPr/>
          </p:nvSpPr>
          <p:spPr bwMode="auto">
            <a:xfrm>
              <a:off x="6694501" y="3582710"/>
              <a:ext cx="311439" cy="172169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88"/>
            <p:cNvSpPr>
              <a:spLocks/>
            </p:cNvSpPr>
            <p:nvPr/>
          </p:nvSpPr>
          <p:spPr bwMode="auto">
            <a:xfrm>
              <a:off x="6501497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89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90"/>
            <p:cNvSpPr>
              <a:spLocks/>
            </p:cNvSpPr>
            <p:nvPr/>
          </p:nvSpPr>
          <p:spPr bwMode="auto">
            <a:xfrm>
              <a:off x="6505883" y="3261402"/>
              <a:ext cx="96502" cy="128304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91"/>
            <p:cNvSpPr>
              <a:spLocks/>
            </p:cNvSpPr>
            <p:nvPr/>
          </p:nvSpPr>
          <p:spPr bwMode="auto">
            <a:xfrm>
              <a:off x="6544265" y="3411638"/>
              <a:ext cx="75666" cy="63604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92"/>
            <p:cNvSpPr>
              <a:spLocks/>
            </p:cNvSpPr>
            <p:nvPr/>
          </p:nvSpPr>
          <p:spPr bwMode="auto">
            <a:xfrm>
              <a:off x="6490530" y="3550909"/>
              <a:ext cx="97599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93"/>
            <p:cNvSpPr>
              <a:spLocks/>
            </p:cNvSpPr>
            <p:nvPr/>
          </p:nvSpPr>
          <p:spPr bwMode="auto">
            <a:xfrm>
              <a:off x="6265724" y="3690179"/>
              <a:ext cx="182038" cy="42768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94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95"/>
            <p:cNvSpPr>
              <a:spLocks/>
            </p:cNvSpPr>
            <p:nvPr/>
          </p:nvSpPr>
          <p:spPr bwMode="auto">
            <a:xfrm>
              <a:off x="3012063" y="3174769"/>
              <a:ext cx="193004" cy="53735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96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97"/>
            <p:cNvSpPr>
              <a:spLocks/>
            </p:cNvSpPr>
            <p:nvPr/>
          </p:nvSpPr>
          <p:spPr bwMode="auto">
            <a:xfrm>
              <a:off x="3462773" y="2551891"/>
              <a:ext cx="107468" cy="129401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98"/>
            <p:cNvSpPr>
              <a:spLocks/>
            </p:cNvSpPr>
            <p:nvPr/>
          </p:nvSpPr>
          <p:spPr bwMode="auto">
            <a:xfrm>
              <a:off x="3205068" y="3239470"/>
              <a:ext cx="117338" cy="31802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99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600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01"/>
            <p:cNvSpPr>
              <a:spLocks/>
            </p:cNvSpPr>
            <p:nvPr/>
          </p:nvSpPr>
          <p:spPr bwMode="auto">
            <a:xfrm>
              <a:off x="4665761" y="2874296"/>
              <a:ext cx="53735" cy="32898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2"/>
            <p:cNvSpPr>
              <a:spLocks/>
            </p:cNvSpPr>
            <p:nvPr/>
          </p:nvSpPr>
          <p:spPr bwMode="auto">
            <a:xfrm>
              <a:off x="4612027" y="2809596"/>
              <a:ext cx="21932" cy="43865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03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04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5"/>
            <p:cNvSpPr>
              <a:spLocks/>
            </p:cNvSpPr>
            <p:nvPr/>
          </p:nvSpPr>
          <p:spPr bwMode="auto">
            <a:xfrm>
              <a:off x="4602157" y="2766828"/>
              <a:ext cx="31802" cy="32898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06"/>
            <p:cNvSpPr>
              <a:spLocks/>
            </p:cNvSpPr>
            <p:nvPr/>
          </p:nvSpPr>
          <p:spPr bwMode="auto">
            <a:xfrm>
              <a:off x="5160335" y="2896229"/>
              <a:ext cx="31802" cy="1096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607"/>
            <p:cNvSpPr>
              <a:spLocks noChangeArrowheads="1"/>
            </p:cNvSpPr>
            <p:nvPr/>
          </p:nvSpPr>
          <p:spPr bwMode="auto">
            <a:xfrm>
              <a:off x="5062736" y="3057432"/>
              <a:ext cx="0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64" name="Freeform 608"/>
            <p:cNvSpPr>
              <a:spLocks/>
            </p:cNvSpPr>
            <p:nvPr/>
          </p:nvSpPr>
          <p:spPr bwMode="auto">
            <a:xfrm>
              <a:off x="4912500" y="2799726"/>
              <a:ext cx="311439" cy="11733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9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0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11"/>
            <p:cNvSpPr>
              <a:spLocks/>
            </p:cNvSpPr>
            <p:nvPr/>
          </p:nvSpPr>
          <p:spPr bwMode="auto">
            <a:xfrm>
              <a:off x="5062736" y="2896229"/>
              <a:ext cx="118435" cy="107468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12"/>
            <p:cNvSpPr>
              <a:spLocks/>
            </p:cNvSpPr>
            <p:nvPr/>
          </p:nvSpPr>
          <p:spPr bwMode="auto">
            <a:xfrm>
              <a:off x="5041900" y="2981765"/>
              <a:ext cx="85536" cy="7566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13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14"/>
            <p:cNvSpPr>
              <a:spLocks/>
            </p:cNvSpPr>
            <p:nvPr/>
          </p:nvSpPr>
          <p:spPr bwMode="auto">
            <a:xfrm>
              <a:off x="5353340" y="3153934"/>
              <a:ext cx="128304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15"/>
            <p:cNvSpPr>
              <a:spLocks/>
            </p:cNvSpPr>
            <p:nvPr/>
          </p:nvSpPr>
          <p:spPr bwMode="auto">
            <a:xfrm>
              <a:off x="5192137" y="3250436"/>
              <a:ext cx="182038" cy="107468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16"/>
            <p:cNvSpPr>
              <a:spLocks/>
            </p:cNvSpPr>
            <p:nvPr/>
          </p:nvSpPr>
          <p:spPr bwMode="auto">
            <a:xfrm>
              <a:off x="5062736" y="3003697"/>
              <a:ext cx="344338" cy="289507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17"/>
            <p:cNvSpPr>
              <a:spLocks/>
            </p:cNvSpPr>
            <p:nvPr/>
          </p:nvSpPr>
          <p:spPr bwMode="auto">
            <a:xfrm>
              <a:off x="5353340" y="3185735"/>
              <a:ext cx="53734" cy="64701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18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619"/>
            <p:cNvSpPr>
              <a:spLocks/>
            </p:cNvSpPr>
            <p:nvPr/>
          </p:nvSpPr>
          <p:spPr bwMode="auto">
            <a:xfrm>
              <a:off x="5342373" y="3132002"/>
              <a:ext cx="85536" cy="53734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620"/>
            <p:cNvSpPr>
              <a:spLocks/>
            </p:cNvSpPr>
            <p:nvPr/>
          </p:nvSpPr>
          <p:spPr bwMode="auto">
            <a:xfrm>
              <a:off x="5127437" y="2896229"/>
              <a:ext cx="172168" cy="17107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621"/>
            <p:cNvSpPr>
              <a:spLocks/>
            </p:cNvSpPr>
            <p:nvPr/>
          </p:nvSpPr>
          <p:spPr bwMode="auto">
            <a:xfrm>
              <a:off x="5223939" y="2842495"/>
              <a:ext cx="322405" cy="300473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622"/>
            <p:cNvSpPr>
              <a:spLocks/>
            </p:cNvSpPr>
            <p:nvPr/>
          </p:nvSpPr>
          <p:spPr bwMode="auto">
            <a:xfrm>
              <a:off x="5503576" y="2907195"/>
              <a:ext cx="278541" cy="25660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623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624"/>
            <p:cNvSpPr>
              <a:spLocks/>
            </p:cNvSpPr>
            <p:nvPr/>
          </p:nvSpPr>
          <p:spPr bwMode="auto">
            <a:xfrm>
              <a:off x="5492609" y="2874296"/>
              <a:ext cx="246739" cy="183135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625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626"/>
            <p:cNvSpPr>
              <a:spLocks/>
            </p:cNvSpPr>
            <p:nvPr/>
          </p:nvSpPr>
          <p:spPr bwMode="auto">
            <a:xfrm>
              <a:off x="5622010" y="2928031"/>
              <a:ext cx="493477" cy="515410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627"/>
            <p:cNvSpPr>
              <a:spLocks/>
            </p:cNvSpPr>
            <p:nvPr/>
          </p:nvSpPr>
          <p:spPr bwMode="auto">
            <a:xfrm>
              <a:off x="6039821" y="3078267"/>
              <a:ext cx="203971" cy="472642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628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29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630"/>
            <p:cNvSpPr>
              <a:spLocks/>
            </p:cNvSpPr>
            <p:nvPr/>
          </p:nvSpPr>
          <p:spPr bwMode="auto">
            <a:xfrm>
              <a:off x="6136324" y="3217538"/>
              <a:ext cx="129401" cy="150236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631"/>
            <p:cNvSpPr>
              <a:spLocks/>
            </p:cNvSpPr>
            <p:nvPr/>
          </p:nvSpPr>
          <p:spPr bwMode="auto">
            <a:xfrm>
              <a:off x="5954285" y="3121035"/>
              <a:ext cx="85536" cy="7566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632"/>
            <p:cNvSpPr>
              <a:spLocks/>
            </p:cNvSpPr>
            <p:nvPr/>
          </p:nvSpPr>
          <p:spPr bwMode="auto">
            <a:xfrm>
              <a:off x="4815998" y="2412621"/>
              <a:ext cx="107468" cy="7566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633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34"/>
            <p:cNvSpPr>
              <a:spLocks/>
            </p:cNvSpPr>
            <p:nvPr/>
          </p:nvSpPr>
          <p:spPr bwMode="auto">
            <a:xfrm>
              <a:off x="4858765" y="2423587"/>
              <a:ext cx="161203" cy="139270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635"/>
            <p:cNvSpPr>
              <a:spLocks/>
            </p:cNvSpPr>
            <p:nvPr/>
          </p:nvSpPr>
          <p:spPr bwMode="auto">
            <a:xfrm>
              <a:off x="4826964" y="2358887"/>
              <a:ext cx="129401" cy="7566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36"/>
            <p:cNvSpPr>
              <a:spLocks/>
            </p:cNvSpPr>
            <p:nvPr/>
          </p:nvSpPr>
          <p:spPr bwMode="auto">
            <a:xfrm>
              <a:off x="4202989" y="3357905"/>
              <a:ext cx="129401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37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8"/>
            <p:cNvSpPr>
              <a:spLocks/>
            </p:cNvSpPr>
            <p:nvPr/>
          </p:nvSpPr>
          <p:spPr bwMode="auto">
            <a:xfrm>
              <a:off x="4869731" y="2316119"/>
              <a:ext cx="75667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39"/>
            <p:cNvSpPr>
              <a:spLocks/>
            </p:cNvSpPr>
            <p:nvPr/>
          </p:nvSpPr>
          <p:spPr bwMode="auto">
            <a:xfrm>
              <a:off x="4171187" y="3293204"/>
              <a:ext cx="107468" cy="7457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40"/>
            <p:cNvSpPr>
              <a:spLocks/>
            </p:cNvSpPr>
            <p:nvPr/>
          </p:nvSpPr>
          <p:spPr bwMode="auto">
            <a:xfrm>
              <a:off x="4182153" y="3100199"/>
              <a:ext cx="203971" cy="224807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41"/>
            <p:cNvSpPr>
              <a:spLocks/>
            </p:cNvSpPr>
            <p:nvPr/>
          </p:nvSpPr>
          <p:spPr bwMode="auto">
            <a:xfrm>
              <a:off x="4880698" y="3013567"/>
              <a:ext cx="193004" cy="183135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42"/>
            <p:cNvSpPr>
              <a:spLocks/>
            </p:cNvSpPr>
            <p:nvPr/>
          </p:nvSpPr>
          <p:spPr bwMode="auto">
            <a:xfrm>
              <a:off x="4622993" y="2981765"/>
              <a:ext cx="279637" cy="26867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43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44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45"/>
            <p:cNvSpPr>
              <a:spLocks/>
            </p:cNvSpPr>
            <p:nvPr/>
          </p:nvSpPr>
          <p:spPr bwMode="auto">
            <a:xfrm>
              <a:off x="4591191" y="2896229"/>
              <a:ext cx="74570" cy="139271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646"/>
            <p:cNvSpPr>
              <a:spLocks/>
            </p:cNvSpPr>
            <p:nvPr/>
          </p:nvSpPr>
          <p:spPr bwMode="auto">
            <a:xfrm>
              <a:off x="4245757" y="2928031"/>
              <a:ext cx="203971" cy="161202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647"/>
            <p:cNvSpPr>
              <a:spLocks/>
            </p:cNvSpPr>
            <p:nvPr/>
          </p:nvSpPr>
          <p:spPr bwMode="auto">
            <a:xfrm>
              <a:off x="4182153" y="3089233"/>
              <a:ext cx="139270" cy="118435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648"/>
            <p:cNvSpPr>
              <a:spLocks/>
            </p:cNvSpPr>
            <p:nvPr/>
          </p:nvSpPr>
          <p:spPr bwMode="auto">
            <a:xfrm>
              <a:off x="4192022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649"/>
            <p:cNvSpPr>
              <a:spLocks/>
            </p:cNvSpPr>
            <p:nvPr/>
          </p:nvSpPr>
          <p:spPr bwMode="auto">
            <a:xfrm>
              <a:off x="4837930" y="3174769"/>
              <a:ext cx="278541" cy="34433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50"/>
            <p:cNvSpPr>
              <a:spLocks/>
            </p:cNvSpPr>
            <p:nvPr/>
          </p:nvSpPr>
          <p:spPr bwMode="auto">
            <a:xfrm>
              <a:off x="4321423" y="3400672"/>
              <a:ext cx="107468" cy="9650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651"/>
            <p:cNvSpPr>
              <a:spLocks/>
            </p:cNvSpPr>
            <p:nvPr/>
          </p:nvSpPr>
          <p:spPr bwMode="auto">
            <a:xfrm>
              <a:off x="4267689" y="3432474"/>
              <a:ext cx="74570" cy="64700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52"/>
            <p:cNvSpPr>
              <a:spLocks/>
            </p:cNvSpPr>
            <p:nvPr/>
          </p:nvSpPr>
          <p:spPr bwMode="auto">
            <a:xfrm>
              <a:off x="4234791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653"/>
            <p:cNvSpPr>
              <a:spLocks/>
            </p:cNvSpPr>
            <p:nvPr/>
          </p:nvSpPr>
          <p:spPr bwMode="auto">
            <a:xfrm>
              <a:off x="4196409" y="3357905"/>
              <a:ext cx="42768" cy="31802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54"/>
            <p:cNvSpPr>
              <a:spLocks/>
            </p:cNvSpPr>
            <p:nvPr/>
          </p:nvSpPr>
          <p:spPr bwMode="auto">
            <a:xfrm>
              <a:off x="4239177" y="3411638"/>
              <a:ext cx="53734" cy="53735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655"/>
            <p:cNvSpPr>
              <a:spLocks/>
            </p:cNvSpPr>
            <p:nvPr/>
          </p:nvSpPr>
          <p:spPr bwMode="auto">
            <a:xfrm>
              <a:off x="4321423" y="3089233"/>
              <a:ext cx="1097" cy="1096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656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657"/>
            <p:cNvSpPr>
              <a:spLocks noChangeArrowheads="1"/>
            </p:cNvSpPr>
            <p:nvPr/>
          </p:nvSpPr>
          <p:spPr bwMode="auto">
            <a:xfrm>
              <a:off x="4321423" y="3089233"/>
              <a:ext cx="0" cy="10966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4" name="Freeform 658"/>
            <p:cNvSpPr>
              <a:spLocks/>
            </p:cNvSpPr>
            <p:nvPr/>
          </p:nvSpPr>
          <p:spPr bwMode="auto">
            <a:xfrm>
              <a:off x="4321423" y="2896229"/>
              <a:ext cx="344338" cy="354207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59"/>
            <p:cNvSpPr>
              <a:spLocks/>
            </p:cNvSpPr>
            <p:nvPr/>
          </p:nvSpPr>
          <p:spPr bwMode="auto">
            <a:xfrm>
              <a:off x="4342259" y="2874296"/>
              <a:ext cx="10966" cy="109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60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Rectangle 661"/>
            <p:cNvSpPr>
              <a:spLocks noChangeArrowheads="1"/>
            </p:cNvSpPr>
            <p:nvPr/>
          </p:nvSpPr>
          <p:spPr bwMode="auto">
            <a:xfrm>
              <a:off x="4342259" y="2874296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8" name="Freeform 662"/>
            <p:cNvSpPr>
              <a:spLocks/>
            </p:cNvSpPr>
            <p:nvPr/>
          </p:nvSpPr>
          <p:spPr bwMode="auto">
            <a:xfrm>
              <a:off x="4353225" y="279972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63"/>
            <p:cNvSpPr>
              <a:spLocks/>
            </p:cNvSpPr>
            <p:nvPr/>
          </p:nvSpPr>
          <p:spPr bwMode="auto">
            <a:xfrm>
              <a:off x="4310457" y="2755862"/>
              <a:ext cx="203971" cy="161203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64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65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66"/>
            <p:cNvSpPr>
              <a:spLocks/>
            </p:cNvSpPr>
            <p:nvPr/>
          </p:nvSpPr>
          <p:spPr bwMode="auto">
            <a:xfrm>
              <a:off x="4310457" y="2788760"/>
              <a:ext cx="53735" cy="107468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67"/>
            <p:cNvSpPr>
              <a:spLocks/>
            </p:cNvSpPr>
            <p:nvPr/>
          </p:nvSpPr>
          <p:spPr bwMode="auto">
            <a:xfrm>
              <a:off x="4353225" y="2799726"/>
              <a:ext cx="10966" cy="42768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8"/>
            <p:cNvSpPr>
              <a:spLocks/>
            </p:cNvSpPr>
            <p:nvPr/>
          </p:nvSpPr>
          <p:spPr bwMode="auto">
            <a:xfrm>
              <a:off x="4342259" y="2874296"/>
              <a:ext cx="2193" cy="21932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69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70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71"/>
            <p:cNvSpPr>
              <a:spLocks/>
            </p:cNvSpPr>
            <p:nvPr/>
          </p:nvSpPr>
          <p:spPr bwMode="auto">
            <a:xfrm>
              <a:off x="4342259" y="2842495"/>
              <a:ext cx="10966" cy="20835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672"/>
            <p:cNvSpPr>
              <a:spLocks/>
            </p:cNvSpPr>
            <p:nvPr/>
          </p:nvSpPr>
          <p:spPr bwMode="auto">
            <a:xfrm>
              <a:off x="4342259" y="2863330"/>
              <a:ext cx="2193" cy="1096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73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74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675"/>
            <p:cNvSpPr>
              <a:spLocks/>
            </p:cNvSpPr>
            <p:nvPr/>
          </p:nvSpPr>
          <p:spPr bwMode="auto">
            <a:xfrm>
              <a:off x="5320441" y="2896229"/>
              <a:ext cx="10966" cy="1096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676"/>
            <p:cNvSpPr>
              <a:spLocks/>
            </p:cNvSpPr>
            <p:nvPr/>
          </p:nvSpPr>
          <p:spPr bwMode="auto">
            <a:xfrm>
              <a:off x="5288639" y="2863330"/>
              <a:ext cx="10966" cy="21932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677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678"/>
            <p:cNvSpPr>
              <a:spLocks/>
            </p:cNvSpPr>
            <p:nvPr/>
          </p:nvSpPr>
          <p:spPr bwMode="auto">
            <a:xfrm>
              <a:off x="6211990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679"/>
            <p:cNvSpPr>
              <a:spLocks/>
            </p:cNvSpPr>
            <p:nvPr/>
          </p:nvSpPr>
          <p:spPr bwMode="auto">
            <a:xfrm>
              <a:off x="6169222" y="3196702"/>
              <a:ext cx="128304" cy="203971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80"/>
            <p:cNvSpPr>
              <a:spLocks/>
            </p:cNvSpPr>
            <p:nvPr/>
          </p:nvSpPr>
          <p:spPr bwMode="auto">
            <a:xfrm>
              <a:off x="6216376" y="3174769"/>
              <a:ext cx="118435" cy="246739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81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82"/>
            <p:cNvSpPr>
              <a:spLocks/>
            </p:cNvSpPr>
            <p:nvPr/>
          </p:nvSpPr>
          <p:spPr bwMode="auto">
            <a:xfrm>
              <a:off x="5728382" y="2509124"/>
              <a:ext cx="1030819" cy="719380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683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684"/>
            <p:cNvSpPr>
              <a:spLocks/>
            </p:cNvSpPr>
            <p:nvPr/>
          </p:nvSpPr>
          <p:spPr bwMode="auto">
            <a:xfrm>
              <a:off x="5825981" y="3046465"/>
              <a:ext cx="139271" cy="64700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685"/>
            <p:cNvSpPr>
              <a:spLocks/>
            </p:cNvSpPr>
            <p:nvPr/>
          </p:nvSpPr>
          <p:spPr bwMode="auto">
            <a:xfrm>
              <a:off x="5965252" y="2542022"/>
              <a:ext cx="536245" cy="26757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86"/>
            <p:cNvSpPr>
              <a:spLocks/>
            </p:cNvSpPr>
            <p:nvPr/>
          </p:nvSpPr>
          <p:spPr bwMode="auto">
            <a:xfrm>
              <a:off x="4815998" y="1897212"/>
              <a:ext cx="183135" cy="398071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87"/>
            <p:cNvSpPr>
              <a:spLocks/>
            </p:cNvSpPr>
            <p:nvPr/>
          </p:nvSpPr>
          <p:spPr bwMode="auto">
            <a:xfrm>
              <a:off x="5010098" y="2531056"/>
              <a:ext cx="9870" cy="1096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88"/>
            <p:cNvSpPr>
              <a:spLocks/>
            </p:cNvSpPr>
            <p:nvPr/>
          </p:nvSpPr>
          <p:spPr bwMode="auto">
            <a:xfrm>
              <a:off x="4934432" y="1446502"/>
              <a:ext cx="2597884" cy="1395993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rgbClr val="124C50"/>
            </a:solidFill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45" name="Freeform 689"/>
            <p:cNvSpPr>
              <a:spLocks/>
            </p:cNvSpPr>
            <p:nvPr/>
          </p:nvSpPr>
          <p:spPr bwMode="auto">
            <a:xfrm>
              <a:off x="5331407" y="2896229"/>
              <a:ext cx="53734" cy="1096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90"/>
            <p:cNvSpPr>
              <a:spLocks/>
            </p:cNvSpPr>
            <p:nvPr/>
          </p:nvSpPr>
          <p:spPr bwMode="auto">
            <a:xfrm>
              <a:off x="5256837" y="2445520"/>
              <a:ext cx="697448" cy="493477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91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92"/>
            <p:cNvSpPr>
              <a:spLocks/>
            </p:cNvSpPr>
            <p:nvPr/>
          </p:nvSpPr>
          <p:spPr bwMode="auto">
            <a:xfrm>
              <a:off x="4741428" y="2627558"/>
              <a:ext cx="10966" cy="109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693"/>
            <p:cNvSpPr>
              <a:spLocks/>
            </p:cNvSpPr>
            <p:nvPr/>
          </p:nvSpPr>
          <p:spPr bwMode="auto">
            <a:xfrm>
              <a:off x="5299605" y="2885263"/>
              <a:ext cx="20836" cy="1096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Rectangle 694"/>
            <p:cNvSpPr>
              <a:spLocks noChangeArrowheads="1"/>
            </p:cNvSpPr>
            <p:nvPr/>
          </p:nvSpPr>
          <p:spPr bwMode="auto">
            <a:xfrm>
              <a:off x="4741428" y="2627558"/>
              <a:ext cx="10966" cy="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1" name="Freeform 695"/>
            <p:cNvSpPr>
              <a:spLocks/>
            </p:cNvSpPr>
            <p:nvPr/>
          </p:nvSpPr>
          <p:spPr bwMode="auto">
            <a:xfrm>
              <a:off x="4622993" y="2627558"/>
              <a:ext cx="129401" cy="53734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96"/>
            <p:cNvSpPr>
              <a:spLocks/>
            </p:cNvSpPr>
            <p:nvPr/>
          </p:nvSpPr>
          <p:spPr bwMode="auto">
            <a:xfrm>
              <a:off x="4386124" y="2562857"/>
              <a:ext cx="216033" cy="225903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97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98"/>
            <p:cNvSpPr>
              <a:spLocks/>
            </p:cNvSpPr>
            <p:nvPr/>
          </p:nvSpPr>
          <p:spPr bwMode="auto">
            <a:xfrm>
              <a:off x="4557196" y="2455389"/>
              <a:ext cx="162299" cy="203971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99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700"/>
            <p:cNvSpPr>
              <a:spLocks/>
            </p:cNvSpPr>
            <p:nvPr/>
          </p:nvSpPr>
          <p:spPr bwMode="auto">
            <a:xfrm>
              <a:off x="4580225" y="2681292"/>
              <a:ext cx="203971" cy="19300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701"/>
            <p:cNvSpPr>
              <a:spLocks/>
            </p:cNvSpPr>
            <p:nvPr/>
          </p:nvSpPr>
          <p:spPr bwMode="auto">
            <a:xfrm>
              <a:off x="4525394" y="2499254"/>
              <a:ext cx="65797" cy="7457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702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03"/>
            <p:cNvSpPr>
              <a:spLocks/>
            </p:cNvSpPr>
            <p:nvPr/>
          </p:nvSpPr>
          <p:spPr bwMode="auto">
            <a:xfrm>
              <a:off x="4546230" y="1833608"/>
              <a:ext cx="441936" cy="525279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704"/>
            <p:cNvSpPr>
              <a:spLocks/>
            </p:cNvSpPr>
            <p:nvPr/>
          </p:nvSpPr>
          <p:spPr bwMode="auto">
            <a:xfrm>
              <a:off x="4654795" y="1941076"/>
              <a:ext cx="214937" cy="504443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705"/>
            <p:cNvSpPr>
              <a:spLocks/>
            </p:cNvSpPr>
            <p:nvPr/>
          </p:nvSpPr>
          <p:spPr bwMode="auto">
            <a:xfrm>
              <a:off x="4837930" y="2531056"/>
              <a:ext cx="311439" cy="203971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706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07"/>
            <p:cNvSpPr>
              <a:spLocks/>
            </p:cNvSpPr>
            <p:nvPr/>
          </p:nvSpPr>
          <p:spPr bwMode="auto">
            <a:xfrm>
              <a:off x="4806128" y="2799726"/>
              <a:ext cx="106372" cy="107468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08"/>
            <p:cNvSpPr>
              <a:spLocks/>
            </p:cNvSpPr>
            <p:nvPr/>
          </p:nvSpPr>
          <p:spPr bwMode="auto">
            <a:xfrm>
              <a:off x="5019968" y="2531056"/>
              <a:ext cx="32898" cy="20835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09"/>
            <p:cNvSpPr>
              <a:spLocks/>
            </p:cNvSpPr>
            <p:nvPr/>
          </p:nvSpPr>
          <p:spPr bwMode="auto">
            <a:xfrm>
              <a:off x="4806128" y="2638524"/>
              <a:ext cx="171072" cy="117338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10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11"/>
            <p:cNvSpPr>
              <a:spLocks/>
            </p:cNvSpPr>
            <p:nvPr/>
          </p:nvSpPr>
          <p:spPr bwMode="auto">
            <a:xfrm>
              <a:off x="4665761" y="2573824"/>
              <a:ext cx="118435" cy="64701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12"/>
            <p:cNvSpPr>
              <a:spLocks/>
            </p:cNvSpPr>
            <p:nvPr/>
          </p:nvSpPr>
          <p:spPr bwMode="auto">
            <a:xfrm>
              <a:off x="4741428" y="2638524"/>
              <a:ext cx="107468" cy="64700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13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714"/>
            <p:cNvSpPr>
              <a:spLocks/>
            </p:cNvSpPr>
            <p:nvPr/>
          </p:nvSpPr>
          <p:spPr bwMode="auto">
            <a:xfrm>
              <a:off x="4806128" y="2692258"/>
              <a:ext cx="42768" cy="53735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715"/>
            <p:cNvSpPr>
              <a:spLocks/>
            </p:cNvSpPr>
            <p:nvPr/>
          </p:nvSpPr>
          <p:spPr bwMode="auto">
            <a:xfrm>
              <a:off x="4752394" y="2605626"/>
              <a:ext cx="96502" cy="43865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716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717"/>
            <p:cNvSpPr>
              <a:spLocks/>
            </p:cNvSpPr>
            <p:nvPr/>
          </p:nvSpPr>
          <p:spPr bwMode="auto">
            <a:xfrm>
              <a:off x="4773229" y="2692258"/>
              <a:ext cx="85536" cy="15023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718"/>
            <p:cNvSpPr>
              <a:spLocks/>
            </p:cNvSpPr>
            <p:nvPr/>
          </p:nvSpPr>
          <p:spPr bwMode="auto">
            <a:xfrm>
              <a:off x="4698659" y="2670326"/>
              <a:ext cx="96502" cy="118435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719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720"/>
            <p:cNvSpPr>
              <a:spLocks/>
            </p:cNvSpPr>
            <p:nvPr/>
          </p:nvSpPr>
          <p:spPr bwMode="auto">
            <a:xfrm>
              <a:off x="4848896" y="2745993"/>
              <a:ext cx="117338" cy="9650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721"/>
            <p:cNvSpPr>
              <a:spLocks/>
            </p:cNvSpPr>
            <p:nvPr/>
          </p:nvSpPr>
          <p:spPr bwMode="auto">
            <a:xfrm>
              <a:off x="4806128" y="2445520"/>
              <a:ext cx="52638" cy="31802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722"/>
            <p:cNvSpPr>
              <a:spLocks/>
            </p:cNvSpPr>
            <p:nvPr/>
          </p:nvSpPr>
          <p:spPr bwMode="auto">
            <a:xfrm>
              <a:off x="4708529" y="2466355"/>
              <a:ext cx="161202" cy="15023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723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724"/>
            <p:cNvSpPr>
              <a:spLocks/>
            </p:cNvSpPr>
            <p:nvPr/>
          </p:nvSpPr>
          <p:spPr bwMode="auto">
            <a:xfrm>
              <a:off x="4602157" y="2380819"/>
              <a:ext cx="52638" cy="8553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725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726"/>
            <p:cNvSpPr>
              <a:spLocks/>
            </p:cNvSpPr>
            <p:nvPr/>
          </p:nvSpPr>
          <p:spPr bwMode="auto">
            <a:xfrm>
              <a:off x="4569258" y="2659360"/>
              <a:ext cx="75667" cy="43865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727"/>
            <p:cNvSpPr>
              <a:spLocks/>
            </p:cNvSpPr>
            <p:nvPr/>
          </p:nvSpPr>
          <p:spPr bwMode="auto">
            <a:xfrm>
              <a:off x="4514428" y="2551891"/>
              <a:ext cx="54831" cy="53735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728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729"/>
            <p:cNvSpPr>
              <a:spLocks/>
            </p:cNvSpPr>
            <p:nvPr/>
          </p:nvSpPr>
          <p:spPr bwMode="auto">
            <a:xfrm>
              <a:off x="4256723" y="3142968"/>
              <a:ext cx="279637" cy="257704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730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731"/>
            <p:cNvSpPr>
              <a:spLocks/>
            </p:cNvSpPr>
            <p:nvPr/>
          </p:nvSpPr>
          <p:spPr bwMode="auto">
            <a:xfrm>
              <a:off x="4471660" y="3163803"/>
              <a:ext cx="269768" cy="203971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732"/>
            <p:cNvSpPr>
              <a:spLocks/>
            </p:cNvSpPr>
            <p:nvPr/>
          </p:nvSpPr>
          <p:spPr bwMode="auto">
            <a:xfrm>
              <a:off x="5170204" y="3378740"/>
              <a:ext cx="161203" cy="225903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33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734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735"/>
            <p:cNvSpPr>
              <a:spLocks/>
            </p:cNvSpPr>
            <p:nvPr/>
          </p:nvSpPr>
          <p:spPr bwMode="auto">
            <a:xfrm>
              <a:off x="4708529" y="3367774"/>
              <a:ext cx="21932" cy="86633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736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737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738"/>
            <p:cNvSpPr>
              <a:spLocks/>
            </p:cNvSpPr>
            <p:nvPr/>
          </p:nvSpPr>
          <p:spPr bwMode="auto">
            <a:xfrm>
              <a:off x="4698659" y="3174769"/>
              <a:ext cx="171072" cy="279637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739"/>
            <p:cNvSpPr>
              <a:spLocks/>
            </p:cNvSpPr>
            <p:nvPr/>
          </p:nvSpPr>
          <p:spPr bwMode="auto">
            <a:xfrm>
              <a:off x="4752394" y="3958850"/>
              <a:ext cx="267574" cy="246738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740"/>
            <p:cNvSpPr>
              <a:spLocks/>
            </p:cNvSpPr>
            <p:nvPr/>
          </p:nvSpPr>
          <p:spPr bwMode="auto">
            <a:xfrm>
              <a:off x="4806128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741"/>
            <p:cNvSpPr>
              <a:spLocks/>
            </p:cNvSpPr>
            <p:nvPr/>
          </p:nvSpPr>
          <p:spPr bwMode="auto">
            <a:xfrm>
              <a:off x="4977200" y="3754880"/>
              <a:ext cx="183135" cy="289507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742"/>
            <p:cNvSpPr>
              <a:spLocks/>
            </p:cNvSpPr>
            <p:nvPr/>
          </p:nvSpPr>
          <p:spPr bwMode="auto">
            <a:xfrm>
              <a:off x="4977200" y="3593677"/>
              <a:ext cx="172169" cy="182038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743"/>
            <p:cNvSpPr>
              <a:spLocks/>
            </p:cNvSpPr>
            <p:nvPr/>
          </p:nvSpPr>
          <p:spPr bwMode="auto">
            <a:xfrm>
              <a:off x="4676727" y="3679213"/>
              <a:ext cx="203971" cy="203971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744"/>
            <p:cNvSpPr>
              <a:spLocks/>
            </p:cNvSpPr>
            <p:nvPr/>
          </p:nvSpPr>
          <p:spPr bwMode="auto">
            <a:xfrm>
              <a:off x="4676727" y="3486208"/>
              <a:ext cx="311439" cy="311439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745"/>
            <p:cNvSpPr>
              <a:spLocks/>
            </p:cNvSpPr>
            <p:nvPr/>
          </p:nvSpPr>
          <p:spPr bwMode="auto">
            <a:xfrm>
              <a:off x="5030934" y="3271271"/>
              <a:ext cx="246738" cy="236869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746"/>
            <p:cNvSpPr>
              <a:spLocks/>
            </p:cNvSpPr>
            <p:nvPr/>
          </p:nvSpPr>
          <p:spPr bwMode="auto">
            <a:xfrm>
              <a:off x="5041900" y="3497174"/>
              <a:ext cx="139270" cy="161203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747"/>
            <p:cNvSpPr>
              <a:spLocks/>
            </p:cNvSpPr>
            <p:nvPr/>
          </p:nvSpPr>
          <p:spPr bwMode="auto">
            <a:xfrm>
              <a:off x="4891664" y="3840416"/>
              <a:ext cx="128304" cy="129401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748"/>
            <p:cNvSpPr>
              <a:spLocks/>
            </p:cNvSpPr>
            <p:nvPr/>
          </p:nvSpPr>
          <p:spPr bwMode="auto">
            <a:xfrm>
              <a:off x="4848896" y="3508141"/>
              <a:ext cx="224806" cy="375043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49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750"/>
            <p:cNvSpPr>
              <a:spLocks/>
            </p:cNvSpPr>
            <p:nvPr/>
          </p:nvSpPr>
          <p:spPr bwMode="auto">
            <a:xfrm>
              <a:off x="4797355" y="3883183"/>
              <a:ext cx="160106" cy="16120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751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752"/>
            <p:cNvSpPr>
              <a:spLocks/>
            </p:cNvSpPr>
            <p:nvPr/>
          </p:nvSpPr>
          <p:spPr bwMode="auto">
            <a:xfrm>
              <a:off x="4386124" y="3315136"/>
              <a:ext cx="128304" cy="9650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753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754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755"/>
            <p:cNvSpPr>
              <a:spLocks/>
            </p:cNvSpPr>
            <p:nvPr/>
          </p:nvSpPr>
          <p:spPr bwMode="auto">
            <a:xfrm>
              <a:off x="4471660" y="3389706"/>
              <a:ext cx="10966" cy="109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756"/>
            <p:cNvSpPr>
              <a:spLocks/>
            </p:cNvSpPr>
            <p:nvPr/>
          </p:nvSpPr>
          <p:spPr bwMode="auto">
            <a:xfrm>
              <a:off x="4417925" y="3389706"/>
              <a:ext cx="64701" cy="9650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757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58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759"/>
            <p:cNvSpPr>
              <a:spLocks/>
            </p:cNvSpPr>
            <p:nvPr/>
          </p:nvSpPr>
          <p:spPr bwMode="auto">
            <a:xfrm>
              <a:off x="4514428" y="3325006"/>
              <a:ext cx="205068" cy="183135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760"/>
            <p:cNvSpPr>
              <a:spLocks/>
            </p:cNvSpPr>
            <p:nvPr/>
          </p:nvSpPr>
          <p:spPr bwMode="auto">
            <a:xfrm>
              <a:off x="4719495" y="3389706"/>
              <a:ext cx="214937" cy="129401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761"/>
            <p:cNvSpPr>
              <a:spLocks/>
            </p:cNvSpPr>
            <p:nvPr/>
          </p:nvSpPr>
          <p:spPr bwMode="auto">
            <a:xfrm>
              <a:off x="4654795" y="3508141"/>
              <a:ext cx="129401" cy="161203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762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763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764"/>
            <p:cNvSpPr>
              <a:spLocks/>
            </p:cNvSpPr>
            <p:nvPr/>
          </p:nvSpPr>
          <p:spPr bwMode="auto">
            <a:xfrm>
              <a:off x="4622993" y="3539943"/>
              <a:ext cx="85536" cy="9650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765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766"/>
            <p:cNvSpPr>
              <a:spLocks/>
            </p:cNvSpPr>
            <p:nvPr/>
          </p:nvSpPr>
          <p:spPr bwMode="auto">
            <a:xfrm>
              <a:off x="4602157" y="3367774"/>
              <a:ext cx="128304" cy="172169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767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768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769"/>
            <p:cNvSpPr>
              <a:spLocks/>
            </p:cNvSpPr>
            <p:nvPr/>
          </p:nvSpPr>
          <p:spPr bwMode="auto">
            <a:xfrm>
              <a:off x="4482626" y="3357905"/>
              <a:ext cx="42768" cy="107468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770"/>
            <p:cNvSpPr>
              <a:spLocks/>
            </p:cNvSpPr>
            <p:nvPr/>
          </p:nvSpPr>
          <p:spPr bwMode="auto">
            <a:xfrm>
              <a:off x="4471660" y="3389706"/>
              <a:ext cx="31802" cy="8553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771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772"/>
            <p:cNvSpPr>
              <a:spLocks/>
            </p:cNvSpPr>
            <p:nvPr/>
          </p:nvSpPr>
          <p:spPr bwMode="auto">
            <a:xfrm>
              <a:off x="4482626" y="3250436"/>
              <a:ext cx="53734" cy="64700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774"/>
            <p:cNvSpPr>
              <a:spLocks/>
            </p:cNvSpPr>
            <p:nvPr/>
          </p:nvSpPr>
          <p:spPr bwMode="auto">
            <a:xfrm>
              <a:off x="4665761" y="3862348"/>
              <a:ext cx="225903" cy="224806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775"/>
            <p:cNvSpPr>
              <a:spLocks/>
            </p:cNvSpPr>
            <p:nvPr/>
          </p:nvSpPr>
          <p:spPr bwMode="auto">
            <a:xfrm>
              <a:off x="1611683" y="1831415"/>
              <a:ext cx="461675" cy="632747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777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779"/>
            <p:cNvSpPr>
              <a:spLocks/>
            </p:cNvSpPr>
            <p:nvPr/>
          </p:nvSpPr>
          <p:spPr bwMode="auto">
            <a:xfrm>
              <a:off x="2346417" y="2627558"/>
              <a:ext cx="975989" cy="504443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rgbClr val="DB7051"/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33" name="Freeform 780"/>
            <p:cNvSpPr>
              <a:spLocks/>
            </p:cNvSpPr>
            <p:nvPr/>
          </p:nvSpPr>
          <p:spPr bwMode="auto">
            <a:xfrm>
              <a:off x="2968199" y="3315136"/>
              <a:ext cx="75667" cy="7457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781"/>
            <p:cNvSpPr>
              <a:spLocks/>
            </p:cNvSpPr>
            <p:nvPr/>
          </p:nvSpPr>
          <p:spPr bwMode="auto">
            <a:xfrm>
              <a:off x="3001097" y="3389706"/>
              <a:ext cx="63604" cy="42768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782"/>
            <p:cNvSpPr>
              <a:spLocks/>
            </p:cNvSpPr>
            <p:nvPr/>
          </p:nvSpPr>
          <p:spPr bwMode="auto">
            <a:xfrm>
              <a:off x="3054832" y="3411638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783"/>
            <p:cNvSpPr>
              <a:spLocks/>
            </p:cNvSpPr>
            <p:nvPr/>
          </p:nvSpPr>
          <p:spPr bwMode="auto">
            <a:xfrm>
              <a:off x="3118435" y="3367774"/>
              <a:ext cx="203971" cy="214937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784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785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786"/>
            <p:cNvSpPr>
              <a:spLocks/>
            </p:cNvSpPr>
            <p:nvPr/>
          </p:nvSpPr>
          <p:spPr bwMode="auto">
            <a:xfrm>
              <a:off x="3183135" y="3550909"/>
              <a:ext cx="139271" cy="96502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787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788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89"/>
            <p:cNvSpPr>
              <a:spLocks/>
            </p:cNvSpPr>
            <p:nvPr/>
          </p:nvSpPr>
          <p:spPr bwMode="auto">
            <a:xfrm>
              <a:off x="3420004" y="3432474"/>
              <a:ext cx="85536" cy="118435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90"/>
            <p:cNvSpPr>
              <a:spLocks/>
            </p:cNvSpPr>
            <p:nvPr/>
          </p:nvSpPr>
          <p:spPr bwMode="auto">
            <a:xfrm>
              <a:off x="3537343" y="3475242"/>
              <a:ext cx="53734" cy="64701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92"/>
            <p:cNvSpPr>
              <a:spLocks/>
            </p:cNvSpPr>
            <p:nvPr/>
          </p:nvSpPr>
          <p:spPr bwMode="auto">
            <a:xfrm>
              <a:off x="3398072" y="3916082"/>
              <a:ext cx="150237" cy="139271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93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94"/>
            <p:cNvSpPr>
              <a:spLocks/>
            </p:cNvSpPr>
            <p:nvPr/>
          </p:nvSpPr>
          <p:spPr bwMode="auto">
            <a:xfrm>
              <a:off x="3279638" y="3743913"/>
              <a:ext cx="193004" cy="225903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95"/>
            <p:cNvSpPr>
              <a:spLocks/>
            </p:cNvSpPr>
            <p:nvPr/>
          </p:nvSpPr>
          <p:spPr bwMode="auto">
            <a:xfrm>
              <a:off x="3216034" y="3486208"/>
              <a:ext cx="654680" cy="697448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rgbClr val="DB7051"/>
            </a:solidFill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48" name="Freeform 796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97"/>
            <p:cNvSpPr>
              <a:spLocks/>
            </p:cNvSpPr>
            <p:nvPr/>
          </p:nvSpPr>
          <p:spPr bwMode="auto">
            <a:xfrm>
              <a:off x="3472642" y="4109086"/>
              <a:ext cx="86633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98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99"/>
            <p:cNvSpPr>
              <a:spLocks/>
            </p:cNvSpPr>
            <p:nvPr/>
          </p:nvSpPr>
          <p:spPr bwMode="auto">
            <a:xfrm>
              <a:off x="3472642" y="3916082"/>
              <a:ext cx="75667" cy="107468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800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801"/>
            <p:cNvSpPr>
              <a:spLocks/>
            </p:cNvSpPr>
            <p:nvPr/>
          </p:nvSpPr>
          <p:spPr bwMode="auto">
            <a:xfrm>
              <a:off x="3225904" y="3367774"/>
              <a:ext cx="225903" cy="19410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802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803"/>
            <p:cNvSpPr>
              <a:spLocks/>
            </p:cNvSpPr>
            <p:nvPr/>
          </p:nvSpPr>
          <p:spPr bwMode="auto">
            <a:xfrm>
              <a:off x="3483608" y="3465373"/>
              <a:ext cx="64701" cy="7457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804"/>
            <p:cNvSpPr>
              <a:spLocks/>
            </p:cNvSpPr>
            <p:nvPr/>
          </p:nvSpPr>
          <p:spPr bwMode="auto">
            <a:xfrm>
              <a:off x="3075667" y="3582710"/>
              <a:ext cx="214937" cy="300473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805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806"/>
            <p:cNvSpPr>
              <a:spLocks/>
            </p:cNvSpPr>
            <p:nvPr/>
          </p:nvSpPr>
          <p:spPr bwMode="auto">
            <a:xfrm>
              <a:off x="2947363" y="3304170"/>
              <a:ext cx="96502" cy="42768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807"/>
            <p:cNvSpPr>
              <a:spLocks/>
            </p:cNvSpPr>
            <p:nvPr/>
          </p:nvSpPr>
          <p:spPr bwMode="auto">
            <a:xfrm>
              <a:off x="2893629" y="3271271"/>
              <a:ext cx="74570" cy="64701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808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809"/>
            <p:cNvSpPr>
              <a:spLocks/>
            </p:cNvSpPr>
            <p:nvPr/>
          </p:nvSpPr>
          <p:spPr bwMode="auto">
            <a:xfrm>
              <a:off x="3097599" y="3550909"/>
              <a:ext cx="85536" cy="107468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810"/>
            <p:cNvSpPr>
              <a:spLocks/>
            </p:cNvSpPr>
            <p:nvPr/>
          </p:nvSpPr>
          <p:spPr bwMode="auto">
            <a:xfrm>
              <a:off x="2474721" y="2992731"/>
              <a:ext cx="515410" cy="332275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78"/>
            <p:cNvSpPr>
              <a:spLocks/>
            </p:cNvSpPr>
            <p:nvPr/>
          </p:nvSpPr>
          <p:spPr bwMode="auto">
            <a:xfrm>
              <a:off x="2071166" y="1789743"/>
              <a:ext cx="1449727" cy="999017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264" name="直接连接符 263"/>
          <p:cNvCxnSpPr/>
          <p:nvPr/>
        </p:nvCxnSpPr>
        <p:spPr>
          <a:xfrm flipH="1">
            <a:off x="4734999" y="5053210"/>
            <a:ext cx="633" cy="811860"/>
          </a:xfrm>
          <a:prstGeom prst="line">
            <a:avLst/>
          </a:prstGeom>
          <a:ln w="19050">
            <a:solidFill>
              <a:srgbClr val="DB7051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5" name="组合 264"/>
          <p:cNvGrpSpPr/>
          <p:nvPr/>
        </p:nvGrpSpPr>
        <p:grpSpPr>
          <a:xfrm>
            <a:off x="4457725" y="4603015"/>
            <a:ext cx="555814" cy="555812"/>
            <a:chOff x="4056364" y="1384713"/>
            <a:chExt cx="4088570" cy="4088570"/>
          </a:xfrm>
        </p:grpSpPr>
        <p:sp>
          <p:nvSpPr>
            <p:cNvPr id="266" name="椭圆 26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7" name="椭圆 266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同心圆 26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9" name="直接连接符 268"/>
          <p:cNvCxnSpPr/>
          <p:nvPr/>
        </p:nvCxnSpPr>
        <p:spPr>
          <a:xfrm flipH="1" flipV="1">
            <a:off x="3191704" y="1769125"/>
            <a:ext cx="1" cy="1800912"/>
          </a:xfrm>
          <a:prstGeom prst="line">
            <a:avLst/>
          </a:prstGeom>
          <a:ln w="19050">
            <a:solidFill>
              <a:srgbClr val="DB7051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0" name="组合 269"/>
          <p:cNvGrpSpPr/>
          <p:nvPr/>
        </p:nvGrpSpPr>
        <p:grpSpPr>
          <a:xfrm>
            <a:off x="2914429" y="3304919"/>
            <a:ext cx="555814" cy="555812"/>
            <a:chOff x="4056364" y="1384713"/>
            <a:chExt cx="4088570" cy="4088570"/>
          </a:xfrm>
        </p:grpSpPr>
        <p:sp>
          <p:nvSpPr>
            <p:cNvPr id="271" name="椭圆 27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2" name="椭圆 271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同心圆 272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4" name="直接连接符 273"/>
          <p:cNvCxnSpPr/>
          <p:nvPr/>
        </p:nvCxnSpPr>
        <p:spPr>
          <a:xfrm flipH="1" flipV="1">
            <a:off x="8585685" y="5272842"/>
            <a:ext cx="709261" cy="9747"/>
          </a:xfrm>
          <a:prstGeom prst="line">
            <a:avLst/>
          </a:prstGeom>
          <a:ln w="19050">
            <a:solidFill>
              <a:srgbClr val="124C50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5" name="组合 274"/>
          <p:cNvGrpSpPr/>
          <p:nvPr/>
        </p:nvGrpSpPr>
        <p:grpSpPr>
          <a:xfrm>
            <a:off x="9047758" y="5000332"/>
            <a:ext cx="555814" cy="555812"/>
            <a:chOff x="4056364" y="1384713"/>
            <a:chExt cx="4088570" cy="4088570"/>
          </a:xfrm>
        </p:grpSpPr>
        <p:sp>
          <p:nvSpPr>
            <p:cNvPr id="276" name="椭圆 275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7" name="椭圆 276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同心圆 277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9" name="直接连接符 278"/>
          <p:cNvCxnSpPr/>
          <p:nvPr/>
        </p:nvCxnSpPr>
        <p:spPr>
          <a:xfrm flipV="1">
            <a:off x="8806351" y="1155230"/>
            <a:ext cx="0" cy="1573967"/>
          </a:xfrm>
          <a:prstGeom prst="line">
            <a:avLst/>
          </a:prstGeom>
          <a:ln w="19050">
            <a:solidFill>
              <a:srgbClr val="124C50"/>
            </a:solidFill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8535677" y="2464711"/>
            <a:ext cx="555814" cy="555812"/>
            <a:chOff x="4056364" y="1384713"/>
            <a:chExt cx="4088570" cy="4088570"/>
          </a:xfrm>
        </p:grpSpPr>
        <p:sp>
          <p:nvSpPr>
            <p:cNvPr id="281" name="椭圆 280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2" name="椭圆 281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同心圆 282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4" name="文本框 283"/>
          <p:cNvSpPr txBox="1"/>
          <p:nvPr/>
        </p:nvSpPr>
        <p:spPr>
          <a:xfrm>
            <a:off x="1833407" y="5571715"/>
            <a:ext cx="28015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285" name="矩形 284"/>
          <p:cNvSpPr/>
          <p:nvPr/>
        </p:nvSpPr>
        <p:spPr>
          <a:xfrm>
            <a:off x="1656245" y="5982119"/>
            <a:ext cx="304171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6" name="文本框 285"/>
          <p:cNvSpPr txBox="1"/>
          <p:nvPr/>
        </p:nvSpPr>
        <p:spPr>
          <a:xfrm>
            <a:off x="3268689" y="1119517"/>
            <a:ext cx="28015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DB7051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DB7051"/>
                </a:solidFill>
              </a:rPr>
              <a:t>Text</a:t>
            </a:r>
          </a:p>
        </p:txBody>
      </p:sp>
      <p:sp>
        <p:nvSpPr>
          <p:cNvPr id="287" name="矩形 286"/>
          <p:cNvSpPr/>
          <p:nvPr/>
        </p:nvSpPr>
        <p:spPr>
          <a:xfrm>
            <a:off x="3268689" y="1529921"/>
            <a:ext cx="3041711" cy="472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8" name="矩形 287"/>
          <p:cNvSpPr/>
          <p:nvPr/>
        </p:nvSpPr>
        <p:spPr>
          <a:xfrm>
            <a:off x="8878483" y="1300508"/>
            <a:ext cx="266397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89" name="文本框 288"/>
          <p:cNvSpPr txBox="1"/>
          <p:nvPr/>
        </p:nvSpPr>
        <p:spPr>
          <a:xfrm>
            <a:off x="5750541" y="5022011"/>
            <a:ext cx="28015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124C50"/>
                </a:solidFill>
              </a:rPr>
              <a:t>Text</a:t>
            </a:r>
          </a:p>
        </p:txBody>
      </p:sp>
      <p:sp>
        <p:nvSpPr>
          <p:cNvPr id="290" name="矩形 289"/>
          <p:cNvSpPr/>
          <p:nvPr/>
        </p:nvSpPr>
        <p:spPr>
          <a:xfrm>
            <a:off x="6801755" y="5432415"/>
            <a:ext cx="175034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标题数字等都可以通过点击和重新输入进行更改，建议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正文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10-16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号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字，</a:t>
            </a:r>
            <a:r>
              <a:rPr lang="en-US" altLang="zh-CN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1.3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+mj-ea"/>
              </a:rPr>
              <a:t>倍字间距。</a:t>
            </a:r>
          </a:p>
        </p:txBody>
      </p:sp>
      <p:sp>
        <p:nvSpPr>
          <p:cNvPr id="291" name="文本框 290"/>
          <p:cNvSpPr txBox="1"/>
          <p:nvPr/>
        </p:nvSpPr>
        <p:spPr>
          <a:xfrm>
            <a:off x="8865282" y="925298"/>
            <a:ext cx="280155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124C50"/>
                </a:solidFill>
                <a:cs typeface="Arial" panose="020B0604020202020204" pitchFamily="34" charset="0"/>
              </a:rPr>
              <a:t>Your </a:t>
            </a:r>
            <a:r>
              <a:rPr lang="en-US" altLang="zh-CN" b="1" dirty="0" smtClean="0">
                <a:solidFill>
                  <a:srgbClr val="124C5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497939210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961427" y="294427"/>
            <a:ext cx="6269146" cy="6269146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 flipH="1">
            <a:off x="2684077" y="3195699"/>
            <a:ext cx="466601" cy="46660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7452009" y="442933"/>
            <a:ext cx="466601" cy="46660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H="1">
            <a:off x="7452009" y="5948466"/>
            <a:ext cx="466601" cy="466601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 rot="10800000">
            <a:off x="3848503" y="1181502"/>
            <a:ext cx="4494994" cy="4494994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96092" y="2752859"/>
            <a:ext cx="3999813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DB7051"/>
                </a:solidFill>
              </a:rPr>
              <a:t>THANKS</a:t>
            </a:r>
            <a:endParaRPr lang="zh-CN" altLang="en-US" sz="8000" b="1" dirty="0">
              <a:solidFill>
                <a:srgbClr val="DB70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90165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144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157285" y="295742"/>
            <a:ext cx="1877437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dirty="0" smtClean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目录</a:t>
            </a:r>
            <a:endParaRPr lang="en-US" altLang="zh-CN" sz="6600" b="1" dirty="0" smtClean="0">
              <a:gradFill>
                <a:gsLst>
                  <a:gs pos="12000">
                    <a:prstClr val="white">
                      <a:lumMod val="75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微软雅黑"/>
            </a:endParaRPr>
          </a:p>
          <a:p>
            <a:pPr lvl="0" algn="ctr"/>
            <a:r>
              <a:rPr lang="en-US" altLang="zh-CN" sz="3200" b="1" dirty="0" smtClean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Content</a:t>
            </a:r>
            <a:endParaRPr lang="en-US" altLang="zh-CN" sz="3200" b="1" dirty="0">
              <a:gradFill>
                <a:gsLst>
                  <a:gs pos="12000">
                    <a:prstClr val="white">
                      <a:lumMod val="75000"/>
                    </a:prstClr>
                  </a:gs>
                  <a:gs pos="100000">
                    <a:prstClr val="white">
                      <a:shade val="100000"/>
                      <a:satMod val="115000"/>
                    </a:prst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微软雅黑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2871901" y="2355075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0800000">
            <a:off x="2871901" y="3423479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0800000">
            <a:off x="2871901" y="4491883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0800000">
            <a:off x="2871901" y="5560286"/>
            <a:ext cx="536134" cy="579952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96675" y="2198776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+mj-lt"/>
              </a:rPr>
              <a:t>工作回顾</a:t>
            </a:r>
            <a:endParaRPr kumimoji="1" lang="en-US" altLang="zh-CN" sz="3200" b="1" dirty="0" smtClean="0">
              <a:solidFill>
                <a:schemeClr val="bg1">
                  <a:lumMod val="95000"/>
                </a:schemeClr>
              </a:solidFill>
              <a:latin typeface="+mj-lt"/>
            </a:endParaRPr>
          </a:p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96675" y="3267179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心得体会</a:t>
            </a: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96675" y="4335583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经验教训</a:t>
            </a: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96675" y="5403986"/>
            <a:ext cx="634019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>
                    <a:lumMod val="95000"/>
                  </a:schemeClr>
                </a:solidFill>
                <a:latin typeface="+mj-lt"/>
              </a:rPr>
              <a:t>新年计划</a:t>
            </a: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点击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</a:rPr>
              <a:t>此处添加文本内容，如关键词、部分简单介绍等</a:t>
            </a: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300818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 smtClean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1</a:t>
            </a: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95000"/>
                  </a:schemeClr>
                </a:solidFill>
              </a:rPr>
              <a:t>工作回顾</a:t>
            </a:r>
            <a:endParaRPr lang="zh-CN" altLang="en-US" sz="48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1565498083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17" name="矩形 55"/>
          <p:cNvSpPr/>
          <p:nvPr/>
        </p:nvSpPr>
        <p:spPr>
          <a:xfrm>
            <a:off x="5716090" y="4513347"/>
            <a:ext cx="4992934" cy="70056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标题数字等都可以通过点击和重新输入进行更改，建议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正文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10-16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号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字，</a:t>
            </a:r>
            <a:r>
              <a:rPr lang="en-US" altLang="zh-CN" sz="1400" dirty="0">
                <a:solidFill>
                  <a:srgbClr val="404040"/>
                </a:solidFill>
                <a:latin typeface="+mj-ea"/>
                <a:ea typeface="+mj-ea"/>
              </a:rPr>
              <a:t>1.3</a:t>
            </a: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18" name="矩形 39"/>
          <p:cNvSpPr/>
          <p:nvPr/>
        </p:nvSpPr>
        <p:spPr>
          <a:xfrm>
            <a:off x="5811057" y="3192992"/>
            <a:ext cx="2483340" cy="584759"/>
          </a:xfrm>
          <a:prstGeom prst="rect">
            <a:avLst/>
          </a:prstGeom>
          <a:solidFill>
            <a:srgbClr val="F4925C"/>
          </a:solidFill>
          <a:effectLst>
            <a:innerShdw blurRad="114300">
              <a:prstClr val="black"/>
            </a:innerShdw>
          </a:effectLst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CLICK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HERE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96366" y="3869513"/>
            <a:ext cx="4189769" cy="584759"/>
          </a:xfrm>
          <a:prstGeom prst="rect">
            <a:avLst/>
          </a:prstGeom>
          <a:solidFill>
            <a:srgbClr val="124C50"/>
          </a:solidFill>
          <a:effectLst>
            <a:innerShdw blurRad="114300">
              <a:prstClr val="black"/>
            </a:innerShdw>
          </a:effectLst>
        </p:spPr>
        <p:txBody>
          <a:bodyPr wrap="none" lIns="91424" tIns="45712" rIns="91424" bIns="45712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TO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ADD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YOUR</a:t>
            </a:r>
            <a:r>
              <a:rPr lang="zh-CN" altLang="en-US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  <a:sym typeface="News Gothic MT" charset="0"/>
              </a:rPr>
              <a:t>TITLE</a:t>
            </a:r>
            <a:endParaRPr lang="zh-CN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66876" y="2216375"/>
            <a:ext cx="5255429" cy="1015647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6000" dirty="0">
                <a:solidFill>
                  <a:srgbClr val="F4925C"/>
                </a:solidFill>
                <a:latin typeface="+mj-ea"/>
                <a:ea typeface="+mj-ea"/>
              </a:rPr>
              <a:t>9,300</a:t>
            </a:r>
            <a:endParaRPr lang="zh-CN" altLang="en-US" sz="6000" dirty="0">
              <a:solidFill>
                <a:srgbClr val="F4925C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0512" y="2551863"/>
            <a:ext cx="2389094" cy="584759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r>
              <a:rPr lang="en-US" altLang="zh-CN" sz="3200" dirty="0">
                <a:solidFill>
                  <a:srgbClr val="1E3240"/>
                </a:solidFill>
                <a:latin typeface="+mj-ea"/>
                <a:ea typeface="+mj-ea"/>
              </a:rPr>
              <a:t>Million</a:t>
            </a:r>
            <a:endParaRPr lang="zh-CN" altLang="en-US" sz="3200" dirty="0">
              <a:solidFill>
                <a:srgbClr val="1E3240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95206" y="1964245"/>
            <a:ext cx="3886394" cy="3487514"/>
            <a:chOff x="1295206" y="1964245"/>
            <a:chExt cx="3886394" cy="3487514"/>
          </a:xfrm>
        </p:grpSpPr>
        <p:grpSp>
          <p:nvGrpSpPr>
            <p:cNvPr id="8" name="组合 7"/>
            <p:cNvGrpSpPr/>
            <p:nvPr/>
          </p:nvGrpSpPr>
          <p:grpSpPr>
            <a:xfrm>
              <a:off x="1295206" y="1964246"/>
              <a:ext cx="3886394" cy="3487513"/>
              <a:chOff x="1521113" y="1764827"/>
              <a:chExt cx="3582269" cy="3214602"/>
            </a:xfrm>
          </p:grpSpPr>
          <p:sp>
            <p:nvSpPr>
              <p:cNvPr id="9" name="五边形 8"/>
              <p:cNvSpPr/>
              <p:nvPr/>
            </p:nvSpPr>
            <p:spPr>
              <a:xfrm rot="16200000">
                <a:off x="2407112" y="878828"/>
                <a:ext cx="1810271" cy="3582269"/>
              </a:xfrm>
              <a:prstGeom prst="homePlate">
                <a:avLst/>
              </a:prstGeom>
              <a:solidFill>
                <a:srgbClr val="F4925C"/>
              </a:solidFill>
              <a:ln>
                <a:noFill/>
              </a:ln>
              <a:effectLst>
                <a:innerShdw blurRad="254000" dist="254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五边形 11"/>
              <p:cNvSpPr/>
              <p:nvPr/>
            </p:nvSpPr>
            <p:spPr>
              <a:xfrm rot="5400000" flipV="1">
                <a:off x="2658073" y="2534120"/>
                <a:ext cx="1308349" cy="3582269"/>
              </a:xfrm>
              <a:prstGeom prst="homePlate">
                <a:avLst/>
              </a:prstGeom>
              <a:solidFill>
                <a:srgbClr val="124C50"/>
              </a:solidFill>
              <a:ln>
                <a:noFill/>
              </a:ln>
              <a:effectLst>
                <a:innerShdw blurRad="254000" dist="254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右箭头 12"/>
              <p:cNvSpPr/>
              <p:nvPr/>
            </p:nvSpPr>
            <p:spPr>
              <a:xfrm rot="16200000">
                <a:off x="2148439" y="2606112"/>
                <a:ext cx="646880" cy="574546"/>
              </a:xfrm>
              <a:prstGeom prst="rightArrow">
                <a:avLst>
                  <a:gd name="adj1" fmla="val 50000"/>
                  <a:gd name="adj2" fmla="val 7750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右箭头 13"/>
              <p:cNvSpPr/>
              <p:nvPr/>
            </p:nvSpPr>
            <p:spPr>
              <a:xfrm rot="5400000">
                <a:off x="3908393" y="4025722"/>
                <a:ext cx="427634" cy="379816"/>
              </a:xfrm>
              <a:prstGeom prst="rightArrow">
                <a:avLst>
                  <a:gd name="adj1" fmla="val 50000"/>
                  <a:gd name="adj2" fmla="val 77509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831689" y="2461379"/>
                <a:ext cx="1431802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</a:rPr>
                  <a:t>70%</a:t>
                </a:r>
                <a:endParaRPr lang="zh-CN" altLang="en-US" sz="6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887960" y="3857902"/>
                <a:ext cx="108876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</a:rPr>
                  <a:t>30%</a:t>
                </a:r>
                <a:endParaRPr lang="zh-CN" altLang="en-US" sz="4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五边形 21"/>
            <p:cNvSpPr/>
            <p:nvPr/>
          </p:nvSpPr>
          <p:spPr>
            <a:xfrm rot="16200000">
              <a:off x="2256424" y="1003027"/>
              <a:ext cx="1963958" cy="3886394"/>
            </a:xfrm>
            <a:prstGeom prst="homePlate">
              <a:avLst/>
            </a:prstGeom>
            <a:noFill/>
            <a:ln w="38100">
              <a:gradFill flip="none" rotWithShape="1">
                <a:gsLst>
                  <a:gs pos="2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90500" dist="76200" dir="2700000" algn="tl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4" name="五边形 23"/>
            <p:cNvSpPr/>
            <p:nvPr/>
          </p:nvSpPr>
          <p:spPr>
            <a:xfrm rot="5400000" flipV="1">
              <a:off x="2528691" y="2786480"/>
              <a:ext cx="1419424" cy="3886394"/>
            </a:xfrm>
            <a:prstGeom prst="homePlate">
              <a:avLst/>
            </a:prstGeom>
            <a:noFill/>
            <a:ln w="38100">
              <a:gradFill flip="none" rotWithShape="1">
                <a:gsLst>
                  <a:gs pos="2100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90500" dist="76200" dir="2700000" algn="tl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7311945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910117754"/>
              </p:ext>
            </p:extLst>
          </p:nvPr>
        </p:nvGraphicFramePr>
        <p:xfrm>
          <a:off x="3477446" y="897399"/>
          <a:ext cx="5237106" cy="57002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sp>
        <p:nvSpPr>
          <p:cNvPr id="8" name="椭圆 7"/>
          <p:cNvSpPr/>
          <p:nvPr/>
        </p:nvSpPr>
        <p:spPr>
          <a:xfrm rot="10800000">
            <a:off x="4472537" y="2224443"/>
            <a:ext cx="3246924" cy="324692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8687386" y="3463511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9636616" y="2224443"/>
            <a:ext cx="1794081" cy="1478882"/>
            <a:chOff x="2092580" y="1897363"/>
            <a:chExt cx="2097395" cy="1728907"/>
          </a:xfrm>
        </p:grpSpPr>
        <p:sp>
          <p:nvSpPr>
            <p:cNvPr id="15" name="圆角矩形 14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2016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92580" y="1897363"/>
              <a:ext cx="2097395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DB7051"/>
                  </a:solidFill>
                  <a:latin typeface="Calibri"/>
                  <a:ea typeface="宋体"/>
                </a:rPr>
                <a:t>60%</a:t>
              </a:r>
              <a:endParaRPr lang="zh-CN" altLang="en-US" sz="7200" b="1" dirty="0">
                <a:solidFill>
                  <a:srgbClr val="DB705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636615" y="3732118"/>
            <a:ext cx="1794081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点击此处添加文本信息。标题数字等都可以通过点击和重新输入进行更改，顶部“开始”面板中可以对字体、字号、颜色、行距等进行修改。建议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正文</a:t>
            </a:r>
            <a:r>
              <a: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字，</a:t>
            </a:r>
            <a:r>
              <a:rPr lang="en-US" altLang="zh-CN" sz="1000" dirty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135999" y="3461661"/>
            <a:ext cx="103612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413385" y="2222593"/>
            <a:ext cx="1794080" cy="1478882"/>
            <a:chOff x="2092580" y="1897363"/>
            <a:chExt cx="2097394" cy="1728907"/>
          </a:xfrm>
        </p:grpSpPr>
        <p:sp>
          <p:nvSpPr>
            <p:cNvPr id="20" name="圆角矩形 19"/>
            <p:cNvSpPr/>
            <p:nvPr/>
          </p:nvSpPr>
          <p:spPr>
            <a:xfrm>
              <a:off x="2197183" y="3057583"/>
              <a:ext cx="1870137" cy="568687"/>
            </a:xfrm>
            <a:prstGeom prst="roundRect">
              <a:avLst>
                <a:gd name="adj" fmla="val 7843"/>
              </a:avLst>
            </a:prstGeom>
            <a:solidFill>
              <a:srgbClr val="46576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altLang="zh-CN" sz="2400" b="1" dirty="0" smtClean="0">
                  <a:solidFill>
                    <a:prstClr val="white"/>
                  </a:solidFill>
                  <a:latin typeface="Calibri"/>
                  <a:ea typeface="宋体"/>
                </a:rPr>
                <a:t>2014</a:t>
              </a:r>
              <a:endParaRPr lang="zh-CN" altLang="en-US" sz="2400" b="1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92580" y="1897363"/>
              <a:ext cx="2097394" cy="1403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783"/>
              <a:r>
                <a:rPr lang="en-US" altLang="zh-CN" sz="7200" b="1" dirty="0" smtClean="0">
                  <a:solidFill>
                    <a:srgbClr val="DB7051"/>
                  </a:solidFill>
                  <a:latin typeface="Calibri"/>
                  <a:ea typeface="宋体"/>
                </a:rPr>
                <a:t>80%</a:t>
              </a:r>
              <a:endParaRPr lang="zh-CN" altLang="en-US" sz="7200" b="1" dirty="0">
                <a:solidFill>
                  <a:srgbClr val="DB705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23996" y="3730268"/>
            <a:ext cx="1712003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  <a:latin typeface="+mj-ea"/>
                <a:ea typeface="+mj-ea"/>
              </a:rPr>
              <a:t>点击此处添加文本信息。标题数字等都可以通过点击和重新输入进行更改，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顶部“开始”面板中可以对字体、字号、颜色、行距等进行修改。建议正文</a:t>
            </a:r>
            <a:r>
              <a:rPr lang="en-US" altLang="zh-CN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 smtClean="0">
                <a:solidFill>
                  <a:srgbClr val="000000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 smtClean="0">
                <a:solidFill>
                  <a:srgbClr val="000000"/>
                </a:solidFill>
                <a:latin typeface="+mj-ea"/>
                <a:ea typeface="+mj-ea"/>
              </a:rPr>
              <a:t>倍字间距。</a:t>
            </a:r>
            <a:endParaRPr lang="zh-CN" altLang="en-US" sz="10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59860656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5638" y="260350"/>
            <a:ext cx="919685" cy="919685"/>
            <a:chOff x="4056364" y="1384713"/>
            <a:chExt cx="4088570" cy="4088570"/>
          </a:xfrm>
        </p:grpSpPr>
        <p:sp>
          <p:nvSpPr>
            <p:cNvPr id="3" name="椭圆 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F4925C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同心圆 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5491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63526" y="4657396"/>
            <a:ext cx="11628438" cy="1463040"/>
            <a:chOff x="650449" y="2627615"/>
            <a:chExt cx="10186187" cy="972152"/>
          </a:xfrm>
        </p:grpSpPr>
        <p:sp useBgFill="1">
          <p:nvSpPr>
            <p:cNvPr id="9" name="矩形 8"/>
            <p:cNvSpPr/>
            <p:nvPr/>
          </p:nvSpPr>
          <p:spPr>
            <a:xfrm>
              <a:off x="1293463" y="2627615"/>
              <a:ext cx="8431731" cy="972152"/>
            </a:xfrm>
            <a:prstGeom prst="rect">
              <a:avLst/>
            </a:prstGeom>
            <a:ln>
              <a:noFill/>
            </a:ln>
            <a:effectLst>
              <a:outerShdw blurRad="558800" sx="102000" sy="102000" algn="ct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6" name="矩形 5"/>
            <p:cNvSpPr/>
            <p:nvPr/>
          </p:nvSpPr>
          <p:spPr>
            <a:xfrm>
              <a:off x="650449" y="2627615"/>
              <a:ext cx="10186187" cy="972152"/>
            </a:xfrm>
            <a:prstGeom prst="rect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335122" y="5226939"/>
            <a:ext cx="9536078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335123" y="4726153"/>
            <a:ext cx="7493106" cy="596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点击此处添加标题</a:t>
            </a:r>
            <a:endParaRPr lang="en-US" altLang="zh-CN" sz="2800" b="1" dirty="0">
              <a:solidFill>
                <a:srgbClr val="000000"/>
              </a:solidFill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712532711"/>
              </p:ext>
            </p:extLst>
          </p:nvPr>
        </p:nvGraphicFramePr>
        <p:xfrm>
          <a:off x="822762" y="828625"/>
          <a:ext cx="10560797" cy="3828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171106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1199949" y="-1467051"/>
            <a:ext cx="9792102" cy="9792100"/>
          </a:xfrm>
          <a:prstGeom prst="ellipse">
            <a:avLst/>
          </a:prstGeom>
          <a:noFill/>
          <a:ln w="2857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19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8836" y="520859"/>
            <a:ext cx="3600666" cy="6740307"/>
          </a:xfrm>
          <a:prstGeom prst="rect">
            <a:avLst/>
          </a:prstGeom>
          <a:noFill/>
          <a:effectLst>
            <a:outerShdw blurRad="63500" dist="13716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43200" b="1" dirty="0">
                <a:gradFill>
                  <a:gsLst>
                    <a:gs pos="12000">
                      <a:schemeClr val="bg1">
                        <a:lumMod val="7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+mn-ea"/>
              </a:rPr>
              <a:t>2</a:t>
            </a:r>
            <a:endParaRPr lang="en-US" altLang="zh-CN" sz="43200" b="1" dirty="0" smtClean="0">
              <a:gradFill>
                <a:gsLst>
                  <a:gs pos="12000">
                    <a:schemeClr val="bg1">
                      <a:lumMod val="7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</a:gradFill>
              <a:effectLst>
                <a:outerShdw blurRad="152400" dist="38100" sx="102000" sy="102000" algn="ctr" rotWithShape="0">
                  <a:prstClr val="black">
                    <a:alpha val="49000"/>
                  </a:prstClr>
                </a:outerShdw>
              </a:effectLst>
              <a:latin typeface="+mn-ea"/>
            </a:endParaRPr>
          </a:p>
        </p:txBody>
      </p:sp>
      <p:sp useBgFill="1">
        <p:nvSpPr>
          <p:cNvPr id="6" name="矩形 5"/>
          <p:cNvSpPr/>
          <p:nvPr/>
        </p:nvSpPr>
        <p:spPr>
          <a:xfrm>
            <a:off x="0" y="3429000"/>
            <a:ext cx="12192000" cy="1638775"/>
          </a:xfrm>
          <a:prstGeom prst="rect">
            <a:avLst/>
          </a:prstGeom>
          <a:ln>
            <a:noFill/>
          </a:ln>
          <a:effectLst>
            <a:outerShdw blurRad="406400" dist="114300" sx="107000" sy="10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4528" y="299177"/>
            <a:ext cx="21029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7200" b="1" dirty="0">
                <a:gradFill>
                  <a:gsLst>
                    <a:gs pos="12000">
                      <a:prstClr val="white">
                        <a:lumMod val="75000"/>
                      </a:prstClr>
                    </a:gs>
                    <a:gs pos="100000">
                      <a:prstClr val="white">
                        <a:shade val="100000"/>
                        <a:satMod val="115000"/>
                      </a:prstClr>
                    </a:gs>
                  </a:gsLst>
                  <a:lin ang="2700000" scaled="1"/>
                </a:gradFill>
                <a:effectLst>
                  <a:outerShdw blurRad="152400" dist="38100" sx="102000" sy="102000" algn="ctr" rotWithShape="0">
                    <a:prstClr val="black">
                      <a:alpha val="49000"/>
                    </a:prstClr>
                  </a:outerShdw>
                </a:effectLst>
                <a:latin typeface="微软雅黑"/>
              </a:rPr>
              <a:t>Part</a:t>
            </a:r>
          </a:p>
        </p:txBody>
      </p:sp>
      <p:sp>
        <p:nvSpPr>
          <p:cNvPr id="9" name="矩形 8"/>
          <p:cNvSpPr/>
          <p:nvPr/>
        </p:nvSpPr>
        <p:spPr>
          <a:xfrm>
            <a:off x="4772561" y="3576650"/>
            <a:ext cx="26468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</a:rPr>
              <a:t>心得体会</a:t>
            </a:r>
          </a:p>
        </p:txBody>
      </p:sp>
      <p:sp>
        <p:nvSpPr>
          <p:cNvPr id="10" name="矩形 9"/>
          <p:cNvSpPr/>
          <p:nvPr/>
        </p:nvSpPr>
        <p:spPr>
          <a:xfrm>
            <a:off x="3233678" y="4346970"/>
            <a:ext cx="5724644" cy="416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921968374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686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心得体会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63526" y="1901072"/>
            <a:ext cx="11628438" cy="4237261"/>
          </a:xfrm>
          <a:prstGeom prst="roundRect">
            <a:avLst>
              <a:gd name="adj" fmla="val 907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525" y="1883804"/>
            <a:ext cx="11642926" cy="288202"/>
          </a:xfrm>
          <a:prstGeom prst="rect">
            <a:avLst/>
          </a:prstGeom>
          <a:solidFill>
            <a:srgbClr val="DB70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2353733" y="1407334"/>
            <a:ext cx="0" cy="942472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9897533" y="1407334"/>
            <a:ext cx="0" cy="942472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6" name="矩形 5"/>
          <p:cNvSpPr/>
          <p:nvPr/>
        </p:nvSpPr>
        <p:spPr>
          <a:xfrm>
            <a:off x="0" y="1283006"/>
            <a:ext cx="12268200" cy="248656"/>
          </a:xfrm>
          <a:prstGeom prst="rect">
            <a:avLst/>
          </a:prstGeom>
          <a:ln>
            <a:noFill/>
          </a:ln>
          <a:effectLst>
            <a:outerShdw blurRad="50800" dist="38100" dir="5400000" sx="96000" sy="9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0800000">
            <a:off x="1597652" y="3004772"/>
            <a:ext cx="1517435" cy="151743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18"/>
          <p:cNvSpPr>
            <a:spLocks noChangeAspect="1" noEditPoints="1"/>
          </p:cNvSpPr>
          <p:nvPr/>
        </p:nvSpPr>
        <p:spPr bwMode="auto">
          <a:xfrm>
            <a:off x="2055607" y="3370519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rgbClr val="124C50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0" name="椭圆 29"/>
          <p:cNvSpPr/>
          <p:nvPr/>
        </p:nvSpPr>
        <p:spPr>
          <a:xfrm rot="10800000">
            <a:off x="5337282" y="3004772"/>
            <a:ext cx="1517435" cy="151743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10800000">
            <a:off x="9076912" y="3004772"/>
            <a:ext cx="1517435" cy="1517436"/>
          </a:xfrm>
          <a:prstGeom prst="ellipse">
            <a:avLst/>
          </a:prstGeom>
          <a:gradFill flip="none" rotWithShape="1">
            <a:gsLst>
              <a:gs pos="12000">
                <a:schemeClr val="bg1">
                  <a:lumMod val="7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19"/>
          <p:cNvSpPr>
            <a:spLocks noChangeAspect="1" noEditPoints="1"/>
          </p:cNvSpPr>
          <p:nvPr/>
        </p:nvSpPr>
        <p:spPr bwMode="auto">
          <a:xfrm>
            <a:off x="9525919" y="3370519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rgbClr val="124C50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1" name="Freeform 218"/>
          <p:cNvSpPr>
            <a:spLocks noChangeAspect="1" noEditPoints="1"/>
          </p:cNvSpPr>
          <p:nvPr/>
        </p:nvSpPr>
        <p:spPr bwMode="auto">
          <a:xfrm>
            <a:off x="5753560" y="3403489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124C50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2" name="矩形 31"/>
          <p:cNvSpPr/>
          <p:nvPr/>
        </p:nvSpPr>
        <p:spPr>
          <a:xfrm>
            <a:off x="450374" y="4681101"/>
            <a:ext cx="3806717" cy="624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点击此处添加文本内容，如关键词、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部分简单介绍等。</a:t>
            </a:r>
          </a:p>
        </p:txBody>
      </p:sp>
      <p:sp>
        <p:nvSpPr>
          <p:cNvPr id="33" name="矩形 32"/>
          <p:cNvSpPr/>
          <p:nvPr/>
        </p:nvSpPr>
        <p:spPr>
          <a:xfrm>
            <a:off x="4192641" y="4681101"/>
            <a:ext cx="3806717" cy="624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点击此处添加文本内容，如关键词、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部分简单介绍等。</a:t>
            </a:r>
          </a:p>
        </p:txBody>
      </p:sp>
      <p:sp>
        <p:nvSpPr>
          <p:cNvPr id="37" name="矩形 36"/>
          <p:cNvSpPr/>
          <p:nvPr/>
        </p:nvSpPr>
        <p:spPr>
          <a:xfrm>
            <a:off x="7934908" y="4681101"/>
            <a:ext cx="3806717" cy="624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点击此处添加文本内容，如关键词、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部分简单介绍等。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763091604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6239930" y="2095705"/>
            <a:ext cx="4605869" cy="804334"/>
          </a:xfrm>
          <a:prstGeom prst="homePlate">
            <a:avLst/>
          </a:prstGeom>
          <a:solidFill>
            <a:srgbClr val="F4925C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16" name="五边形 15"/>
          <p:cNvSpPr/>
          <p:nvPr/>
        </p:nvSpPr>
        <p:spPr>
          <a:xfrm>
            <a:off x="6239931" y="2966870"/>
            <a:ext cx="2865876" cy="804334"/>
          </a:xfrm>
          <a:prstGeom prst="homePlate">
            <a:avLst/>
          </a:prstGeom>
          <a:solidFill>
            <a:srgbClr val="DB705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17" name="五边形 16"/>
          <p:cNvSpPr/>
          <p:nvPr/>
        </p:nvSpPr>
        <p:spPr>
          <a:xfrm>
            <a:off x="6239931" y="3838035"/>
            <a:ext cx="3908010" cy="804334"/>
          </a:xfrm>
          <a:prstGeom prst="homePlate">
            <a:avLst/>
          </a:prstGeom>
          <a:solidFill>
            <a:srgbClr val="124C5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sp>
        <p:nvSpPr>
          <p:cNvPr id="18" name="五边形 17"/>
          <p:cNvSpPr/>
          <p:nvPr/>
        </p:nvSpPr>
        <p:spPr>
          <a:xfrm>
            <a:off x="6239930" y="4709201"/>
            <a:ext cx="5592176" cy="804334"/>
          </a:xfrm>
          <a:prstGeom prst="homePlate">
            <a:avLst/>
          </a:prstGeom>
          <a:solidFill>
            <a:srgbClr val="1C737A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12" name="组合 11"/>
          <p:cNvGrpSpPr/>
          <p:nvPr/>
        </p:nvGrpSpPr>
        <p:grpSpPr>
          <a:xfrm>
            <a:off x="313235" y="260350"/>
            <a:ext cx="921600" cy="921600"/>
            <a:chOff x="4056364" y="1384713"/>
            <a:chExt cx="4088570" cy="4088570"/>
          </a:xfrm>
        </p:grpSpPr>
        <p:sp>
          <p:nvSpPr>
            <p:cNvPr id="13" name="椭圆 12"/>
            <p:cNvSpPr/>
            <p:nvPr/>
          </p:nvSpPr>
          <p:spPr>
            <a:xfrm>
              <a:off x="4500033" y="1833033"/>
              <a:ext cx="3191933" cy="3191933"/>
            </a:xfrm>
            <a:prstGeom prst="ellipse">
              <a:avLst/>
            </a:prstGeom>
            <a:solidFill>
              <a:srgbClr val="124C5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 rot="10800000">
              <a:off x="5613954" y="2946953"/>
              <a:ext cx="964092" cy="964092"/>
            </a:xfrm>
            <a:prstGeom prst="ellipse">
              <a:avLst/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同心圆 14"/>
            <p:cNvSpPr/>
            <p:nvPr/>
          </p:nvSpPr>
          <p:spPr>
            <a:xfrm rot="10800000">
              <a:off x="4056364" y="1384713"/>
              <a:ext cx="4088570" cy="4088570"/>
            </a:xfrm>
            <a:prstGeom prst="donut">
              <a:avLst>
                <a:gd name="adj" fmla="val 13901"/>
              </a:avLst>
            </a:prstGeom>
            <a:gradFill flip="none" rotWithShape="1">
              <a:gsLst>
                <a:gs pos="12000">
                  <a:schemeClr val="bg1">
                    <a:lumMod val="7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15875">
              <a:noFill/>
            </a:ln>
            <a:effectLst>
              <a:outerShdw blurRad="165100" dist="88900" dir="5400000" algn="t" rotWithShape="0">
                <a:prstClr val="black">
                  <a:alpha val="5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335123" y="451832"/>
            <a:ext cx="3686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 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心得体会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25" y="1903172"/>
            <a:ext cx="6852221" cy="461616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17"/>
          <a:stretch/>
        </p:blipFill>
        <p:spPr>
          <a:xfrm>
            <a:off x="1107330" y="2095705"/>
            <a:ext cx="5132601" cy="3322962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6467356" y="2134873"/>
            <a:ext cx="3467616" cy="700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、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部分</a:t>
            </a: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简单介绍等。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467356" y="3165545"/>
            <a:ext cx="2261777" cy="380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内容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67357" y="3866250"/>
            <a:ext cx="3286244" cy="70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、部分</a:t>
            </a: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简单介绍等。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467356" y="4890486"/>
            <a:ext cx="4962644" cy="380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</a:t>
            </a: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、部分</a:t>
            </a:r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</a:rPr>
              <a:t>简单介绍等。</a:t>
            </a:r>
          </a:p>
        </p:txBody>
      </p:sp>
    </p:spTree>
    <p:extLst>
      <p:ext uri="{BB962C8B-B14F-4D97-AF65-F5344CB8AC3E}">
        <p14:creationId xmlns:p14="http://schemas.microsoft.com/office/powerpoint/2010/main" val="328240675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清风素材 https://12sc.taobao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2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shade val="30000"/>
                <a:satMod val="115000"/>
              </a:schemeClr>
            </a:gs>
            <a:gs pos="50000">
              <a:schemeClr val="bg1">
                <a:shade val="67500"/>
                <a:satMod val="115000"/>
              </a:schemeClr>
            </a:gs>
            <a:gs pos="100000">
              <a:schemeClr val="bg1">
                <a:shade val="100000"/>
                <a:satMod val="115000"/>
              </a:schemeClr>
            </a:gs>
          </a:gsLst>
          <a:lin ang="27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1008</Words>
  <Application>Microsoft Office PowerPoint</Application>
  <PresentationFormat>自定义</PresentationFormat>
  <Paragraphs>129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69</cp:revision>
  <dcterms:created xsi:type="dcterms:W3CDTF">2015-08-18T02:51:41Z</dcterms:created>
  <dcterms:modified xsi:type="dcterms:W3CDTF">2016-09-25T14:34:28Z</dcterms:modified>
  <cp:category>https://800sucai.taobao.com</cp:category>
</cp:coreProperties>
</file>