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9144000"/>
  <p:embeddedFontLst>
    <p:embeddedFont>
      <p:font typeface="黑体" panose="02010609060101010101" pitchFamily="49" charset="-122"/>
      <p:regular r:id="rId33"/>
    </p:embeddedFont>
    <p:embeddedFont>
      <p:font typeface="Dotum" panose="020B0604020202020204" charset="-127"/>
      <p:regular r:id="rId34"/>
    </p:embeddedFont>
    <p:embeddedFont>
      <p:font typeface="Broadway BT" panose="04040905080B02020502" pitchFamily="82" charset="0"/>
      <p:regular r:id="rId35"/>
    </p:embeddedFont>
    <p:embeddedFont>
      <p:font typeface="Calibri Light" panose="020F0302020204030204" pitchFamily="34" charset="0"/>
      <p:regular r:id="rId36"/>
      <p:italic r:id="rId37"/>
    </p:embeddedFont>
    <p:embeddedFont>
      <p:font typeface="微软雅黑" panose="020B0503020204020204" pitchFamily="34" charset="-122"/>
      <p:regular r:id="rId38"/>
      <p:bold r:id="rId39"/>
    </p:embeddedFont>
    <p:embeddedFont>
      <p:font typeface="华文细黑" panose="02010600040101010101" pitchFamily="2" charset="-122"/>
      <p:regular r:id="rId40"/>
    </p:embeddedFont>
    <p:embeddedFont>
      <p:font typeface="Calibri" panose="020F0502020204030204" pitchFamily="34" charset="0"/>
      <p:regular r:id="rId41"/>
      <p:bold r:id="rId42"/>
      <p:italic r:id="rId43"/>
      <p:boldItalic r:id="rId44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5" d="100"/>
          <a:sy n="15" d="100"/>
        </p:scale>
        <p:origin x="-282" y="-72"/>
      </p:cViewPr>
      <p:guideLst>
        <p:guide orient="horz" pos="2182"/>
        <p:guide pos="3817"/>
        <p:guide pos="7242"/>
        <p:guide pos="4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3AE90-8473-4B33-A41A-A48F893F44C4}" type="datetime1">
              <a:rPr lang="zh-CN" altLang="en-US"/>
              <a:pPr>
                <a:defRPr/>
              </a:pPr>
              <a:t>2016/8/22 Monday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2D312-D508-4773-A871-0C560D8D6C6C}" type="slidenum">
              <a:rPr lang="zh-CN" altLang="en-US"/>
              <a:pPr>
                <a:defRPr/>
              </a:pPr>
              <a:t>‹#›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896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BC294-162E-4F23-B31D-3BB4D6EDCFB5}" type="datetime1">
              <a:rPr lang="zh-CN" altLang="en-US"/>
              <a:pPr>
                <a:defRPr/>
              </a:pPr>
              <a:t>2016/8/22 Monday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95E8E-2A09-4C6A-8299-B9BD4F75C7B8}" type="slidenum">
              <a:rPr lang="zh-CN" altLang="en-US"/>
              <a:pPr>
                <a:defRPr/>
              </a:pPr>
              <a:t>‹#›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561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C5925-4A62-4FB0-9CBD-C01DE6A024BF}" type="datetime1">
              <a:rPr lang="zh-CN" altLang="en-US"/>
              <a:pPr>
                <a:defRPr/>
              </a:pPr>
              <a:t>2016/8/22 Monday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CCC21-6E0C-48DF-BBEF-D1AA89484B4B}" type="slidenum">
              <a:rPr lang="zh-CN" altLang="en-US"/>
              <a:pPr>
                <a:defRPr/>
              </a:pPr>
              <a:t>‹#›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037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F05B7-22C9-4B4D-9348-409B6089E6B2}" type="datetime1">
              <a:rPr lang="zh-CN" altLang="en-US"/>
              <a:pPr>
                <a:defRPr/>
              </a:pPr>
              <a:t>2016/8/22 Monday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48506-5FD5-4188-B520-E884E2B6CAAD}" type="slidenum">
              <a:rPr lang="zh-CN" altLang="en-US"/>
              <a:pPr>
                <a:defRPr/>
              </a:pPr>
              <a:t>‹#›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082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4E36D-066C-491E-865B-613706F34C59}" type="datetime1">
              <a:rPr lang="zh-CN" altLang="en-US"/>
              <a:pPr>
                <a:defRPr/>
              </a:pPr>
              <a:t>2016/8/22 Monday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28A25-05A9-49B2-B338-2CA8CB10C091}" type="slidenum">
              <a:rPr lang="zh-CN" altLang="en-US"/>
              <a:pPr>
                <a:defRPr/>
              </a:pPr>
              <a:t>‹#›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373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2CACB-7140-4C8C-AFA0-779E16F35BC2}" type="datetime1">
              <a:rPr lang="zh-CN" altLang="en-US"/>
              <a:pPr>
                <a:defRPr/>
              </a:pPr>
              <a:t>2016/8/22 Monday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2B00A-1F0E-4995-974B-18B405FC1E14}" type="slidenum">
              <a:rPr lang="zh-CN" altLang="en-US"/>
              <a:pPr>
                <a:defRPr/>
              </a:pPr>
              <a:t>‹#›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887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F83EC-0B7C-4AA2-8F94-6AF57E1FA6F4}" type="datetime1">
              <a:rPr lang="zh-CN" altLang="en-US"/>
              <a:pPr>
                <a:defRPr/>
              </a:pPr>
              <a:t>2016/8/22 Monday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CC46F-43DD-43CF-9F60-E86E48748903}" type="slidenum">
              <a:rPr lang="zh-CN" altLang="en-US"/>
              <a:pPr>
                <a:defRPr/>
              </a:pPr>
              <a:t>‹#›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340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ADFC5-3194-4F21-8846-44FCB95B9F0C}" type="datetime1">
              <a:rPr lang="zh-CN" altLang="en-US"/>
              <a:pPr>
                <a:defRPr/>
              </a:pPr>
              <a:t>2016/8/22 Monday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9232E-EEE1-4F83-A3A4-6D3965290171}" type="slidenum">
              <a:rPr lang="zh-CN" altLang="en-US"/>
              <a:pPr>
                <a:defRPr/>
              </a:pPr>
              <a:t>‹#›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202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283F2-E124-4E40-8D37-55818B3F3D53}" type="datetime1">
              <a:rPr lang="zh-CN" altLang="en-US"/>
              <a:pPr>
                <a:defRPr/>
              </a:pPr>
              <a:t>2016/8/22 Monday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5DF85-0E90-4535-AB50-6805FD302349}" type="slidenum">
              <a:rPr lang="zh-CN" altLang="en-US"/>
              <a:pPr>
                <a:defRPr/>
              </a:pPr>
              <a:t>‹#›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883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9C890-9C78-4A3B-8F02-EDB61B12CE7F}" type="datetime1">
              <a:rPr lang="zh-CN" altLang="en-US"/>
              <a:pPr>
                <a:defRPr/>
              </a:pPr>
              <a:t>2016/8/22 Monday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95659-7E95-4ED9-B9EC-CB796E3BC97A}" type="slidenum">
              <a:rPr lang="zh-CN" altLang="en-US"/>
              <a:pPr>
                <a:defRPr/>
              </a:pPr>
              <a:t>‹#›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53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FB708-5023-4A6F-9FA2-E7879C640A8E}" type="datetime1">
              <a:rPr lang="zh-CN" altLang="en-US"/>
              <a:pPr>
                <a:defRPr/>
              </a:pPr>
              <a:t>2016/8/22 Monday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9D2CC-587D-47B6-8C8D-1C6DBA27D17F}" type="slidenum">
              <a:rPr lang="zh-CN" altLang="en-US"/>
              <a:pPr>
                <a:defRPr/>
              </a:pPr>
              <a:t>‹#›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444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FF457-2059-46D8-92AD-234D59308288}" type="datetime1">
              <a:rPr lang="zh-CN" altLang="en-US"/>
              <a:pPr>
                <a:defRPr/>
              </a:pPr>
              <a:t>2016/8/22 Monday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732FE-4C97-4875-8D27-2F820A7896EF}" type="slidenum">
              <a:rPr lang="zh-CN" altLang="en-US"/>
              <a:pPr>
                <a:defRPr/>
              </a:pPr>
              <a:t>‹#›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576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方正书宋简体" pitchFamily="65" charset="-122"/>
                <a:ea typeface="华文细黑" pitchFamily="2" charset="-122"/>
              </a:defRPr>
            </a:lvl1pPr>
          </a:lstStyle>
          <a:p>
            <a:pPr>
              <a:defRPr/>
            </a:pPr>
            <a:fld id="{A5107AB8-79BE-4D06-8FD1-B3EC989F7E20}" type="datetime1">
              <a:rPr lang="zh-CN" altLang="en-US"/>
              <a:pPr>
                <a:defRPr/>
              </a:pPr>
              <a:t>2016/8/22 Monday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方正书宋简体" pitchFamily="65" charset="-122"/>
                <a:ea typeface="华文细黑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方正书宋简体" pitchFamily="65" charset="-122"/>
                <a:ea typeface="华文细黑" pitchFamily="2" charset="-122"/>
              </a:defRPr>
            </a:lvl1pPr>
          </a:lstStyle>
          <a:p>
            <a:pPr>
              <a:defRPr/>
            </a:pPr>
            <a:fld id="{BF53EDDD-447F-40D0-98F9-92EF72E91A95}" type="slidenum">
              <a:rPr lang="zh-CN" altLang="en-US"/>
              <a:pPr>
                <a:defRPr/>
              </a:pPr>
              <a:t>‹#›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华文细黑" pitchFamily="2" charset="-122"/>
          <a:cs typeface="+mj-cs"/>
          <a:sym typeface="Calibri Light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华文细黑" pitchFamily="2" charset="-122"/>
          <a:sym typeface="Calibri Light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华文细黑" pitchFamily="2" charset="-122"/>
          <a:sym typeface="Calibri Light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华文细黑" pitchFamily="2" charset="-122"/>
          <a:sym typeface="Calibri Light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华文细黑" pitchFamily="2" charset="-122"/>
          <a:sym typeface="Calibri Light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Dotum" pitchFamily="34" charset="-127"/>
          <a:ea typeface="华文细黑" pitchFamily="2" charset="-122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Dotum" pitchFamily="34" charset="-127"/>
          <a:ea typeface="华文细黑" pitchFamily="2" charset="-122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Dotum" pitchFamily="34" charset="-127"/>
          <a:ea typeface="华文细黑" pitchFamily="2" charset="-122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Dotum" pitchFamily="34" charset="-127"/>
          <a:ea typeface="华文细黑" pitchFamily="2" charset="-122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Dotum" pitchFamily="34" charset="-127"/>
          <a:ea typeface="华文细黑" pitchFamily="2" charset="-122"/>
          <a:sym typeface="Calibr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框 8"/>
          <p:cNvSpPr>
            <a:spLocks noChangeArrowheads="1"/>
          </p:cNvSpPr>
          <p:nvPr/>
        </p:nvSpPr>
        <p:spPr bwMode="auto">
          <a:xfrm>
            <a:off x="2297113" y="4378325"/>
            <a:ext cx="757237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5400" b="1">
                <a:solidFill>
                  <a:srgbClr val="5FBFDE"/>
                </a:solidFill>
                <a:latin typeface="微软雅黑" pitchFamily="34" charset="-122"/>
                <a:ea typeface="黑体" pitchFamily="49" charset="-122"/>
                <a:sym typeface="Broadway BT" pitchFamily="82" charset="0"/>
              </a:rPr>
              <a:t>P</a:t>
            </a:r>
            <a:r>
              <a:rPr lang="en-US" altLang="zh-CN" sz="5400" b="1">
                <a:solidFill>
                  <a:srgbClr val="000000"/>
                </a:solidFill>
                <a:latin typeface="微软雅黑" pitchFamily="34" charset="-122"/>
                <a:ea typeface="黑体" pitchFamily="49" charset="-122"/>
                <a:sym typeface="Broadway BT" pitchFamily="82" charset="0"/>
              </a:rPr>
              <a:t>OWER</a:t>
            </a:r>
            <a:r>
              <a:rPr lang="en-US" altLang="zh-CN" sz="5400" b="1">
                <a:solidFill>
                  <a:srgbClr val="FD8060"/>
                </a:solidFill>
                <a:latin typeface="微软雅黑" pitchFamily="34" charset="-122"/>
                <a:ea typeface="黑体" pitchFamily="49" charset="-122"/>
                <a:sym typeface="Broadway BT" pitchFamily="82" charset="0"/>
              </a:rPr>
              <a:t>P</a:t>
            </a:r>
            <a:r>
              <a:rPr lang="en-US" altLang="zh-CN" sz="5400" b="1">
                <a:solidFill>
                  <a:srgbClr val="000000"/>
                </a:solidFill>
                <a:latin typeface="微软雅黑" pitchFamily="34" charset="-122"/>
                <a:ea typeface="黑体" pitchFamily="49" charset="-122"/>
                <a:sym typeface="Broadway BT" pitchFamily="82" charset="0"/>
              </a:rPr>
              <a:t>OINT</a:t>
            </a:r>
            <a:r>
              <a:rPr lang="zh-CN" altLang="en-US" sz="5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模板</a:t>
            </a:r>
          </a:p>
        </p:txBody>
      </p:sp>
      <p:pic>
        <p:nvPicPr>
          <p:cNvPr id="3075" name="medi2684.mp3">
            <a:hlinkClick r:id="" action="ppaction://media"/>
          </p:cNvPr>
          <p:cNvPicPr>
            <a:picLocks noChangeAspect="1" noChangeArrowheads="1"/>
          </p:cNvPicPr>
          <p:nvPr>
            <a:wavAudioFile r:embed="rId1" name="media1.mp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8550" y="102552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等腰三角形 1"/>
          <p:cNvSpPr>
            <a:spLocks noChangeArrowheads="1"/>
          </p:cNvSpPr>
          <p:nvPr/>
        </p:nvSpPr>
        <p:spPr bwMode="auto">
          <a:xfrm>
            <a:off x="3028950" y="1649413"/>
            <a:ext cx="2363788" cy="2481262"/>
          </a:xfrm>
          <a:prstGeom prst="triangle">
            <a:avLst>
              <a:gd name="adj" fmla="val 50000"/>
            </a:avLst>
          </a:prstGeom>
          <a:solidFill>
            <a:srgbClr val="A6D0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3077" name="等腰三角形 19"/>
          <p:cNvSpPr>
            <a:spLocks noChangeArrowheads="1"/>
          </p:cNvSpPr>
          <p:nvPr/>
        </p:nvSpPr>
        <p:spPr bwMode="auto">
          <a:xfrm>
            <a:off x="5815013" y="2160588"/>
            <a:ext cx="1919287" cy="1970087"/>
          </a:xfrm>
          <a:prstGeom prst="triangle">
            <a:avLst>
              <a:gd name="adj" fmla="val 50000"/>
            </a:avLst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3078" name="等腰三角形 18"/>
          <p:cNvSpPr>
            <a:spLocks noChangeArrowheads="1"/>
          </p:cNvSpPr>
          <p:nvPr/>
        </p:nvSpPr>
        <p:spPr bwMode="auto">
          <a:xfrm>
            <a:off x="4246563" y="1162050"/>
            <a:ext cx="1943100" cy="3133725"/>
          </a:xfrm>
          <a:prstGeom prst="triangle">
            <a:avLst>
              <a:gd name="adj" fmla="val 50000"/>
            </a:avLst>
          </a:prstGeom>
          <a:solidFill>
            <a:srgbClr val="FED24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3079" name="等腰三角形 20"/>
          <p:cNvSpPr>
            <a:spLocks noChangeArrowheads="1"/>
          </p:cNvSpPr>
          <p:nvPr/>
        </p:nvSpPr>
        <p:spPr bwMode="auto">
          <a:xfrm>
            <a:off x="6934200" y="2243138"/>
            <a:ext cx="1843088" cy="1970087"/>
          </a:xfrm>
          <a:prstGeom prst="triangle">
            <a:avLst>
              <a:gd name="adj" fmla="val 50000"/>
            </a:avLst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evt" cmd="playFrom(0.0)">
                                      <p:cBhvr>
                                        <p:cTn id="6" dur="1" fill="hold"/>
                                        <p:tgtEl>
                                          <p:spTgt spid="30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6" fill="hold" display="1" nodeType="clickEffect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5"/>
                </p:tgtEl>
              </p:cMediaNode>
            </p:audio>
          </p:childTnLst>
        </p:cTn>
      </p:par>
    </p:tnLst>
    <p:bldLst>
      <p:bldP spid="3074" grpId="0" bldLvl="0" autoUpdateAnimBg="0"/>
      <p:bldP spid="3076" grpId="0" bldLvl="0" animBg="1" autoUpdateAnimBg="0"/>
      <p:bldP spid="3077" grpId="0" bldLvl="0" animBg="1" autoUpdateAnimBg="0"/>
      <p:bldP spid="3078" grpId="0" bldLvl="0" animBg="1" autoUpdateAnimBg="0"/>
      <p:bldP spid="3079" grpId="0" bldLvl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67" name="矩形 17"/>
          <p:cNvSpPr>
            <a:spLocks noChangeArrowheads="1"/>
          </p:cNvSpPr>
          <p:nvPr/>
        </p:nvSpPr>
        <p:spPr bwMode="auto">
          <a:xfrm>
            <a:off x="0" y="1019175"/>
            <a:ext cx="5500688" cy="6013450"/>
          </a:xfrm>
          <a:prstGeom prst="rect">
            <a:avLst/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68" name="梯形 18"/>
          <p:cNvSpPr>
            <a:spLocks noChangeArrowheads="1"/>
          </p:cNvSpPr>
          <p:nvPr/>
        </p:nvSpPr>
        <p:spPr bwMode="auto">
          <a:xfrm rot="5400000" flipV="1">
            <a:off x="3064669" y="3455194"/>
            <a:ext cx="6013450" cy="1141412"/>
          </a:xfrm>
          <a:custGeom>
            <a:avLst/>
            <a:gdLst>
              <a:gd name="T0" fmla="*/ 1610126572 w 21600"/>
              <a:gd name="T1" fmla="*/ 30157902 h 21600"/>
              <a:gd name="T2" fmla="*/ 837073632 w 21600"/>
              <a:gd name="T3" fmla="*/ 60315803 h 21600"/>
              <a:gd name="T4" fmla="*/ 64020692 w 21600"/>
              <a:gd name="T5" fmla="*/ 30157902 h 21600"/>
              <a:gd name="T6" fmla="*/ 837073632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626 w 21600"/>
              <a:gd name="T13" fmla="*/ 2626 h 21600"/>
              <a:gd name="T14" fmla="*/ 18974 w 21600"/>
              <a:gd name="T15" fmla="*/ 1897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652" y="21600"/>
                </a:lnTo>
                <a:lnTo>
                  <a:pt x="19948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D633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69" name="矩形 19"/>
          <p:cNvSpPr>
            <a:spLocks noChangeArrowheads="1"/>
          </p:cNvSpPr>
          <p:nvPr/>
        </p:nvSpPr>
        <p:spPr bwMode="auto">
          <a:xfrm>
            <a:off x="6638925" y="1460500"/>
            <a:ext cx="5553075" cy="5102225"/>
          </a:xfrm>
          <a:prstGeom prst="rect">
            <a:avLst/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pic>
        <p:nvPicPr>
          <p:cNvPr id="11270" name="图表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88" y="2287588"/>
            <a:ext cx="4635500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矩形 23"/>
          <p:cNvSpPr>
            <a:spLocks noChangeArrowheads="1"/>
          </p:cNvSpPr>
          <p:nvPr/>
        </p:nvSpPr>
        <p:spPr bwMode="auto">
          <a:xfrm>
            <a:off x="7156450" y="2147888"/>
            <a:ext cx="654050" cy="654050"/>
          </a:xfrm>
          <a:prstGeom prst="rect">
            <a:avLst/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800" b="1"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72" name="文本框 24"/>
          <p:cNvSpPr>
            <a:spLocks noChangeArrowheads="1"/>
          </p:cNvSpPr>
          <p:nvPr/>
        </p:nvSpPr>
        <p:spPr bwMode="auto">
          <a:xfrm>
            <a:off x="7780338" y="2087563"/>
            <a:ext cx="2889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b="1">
              <a:solidFill>
                <a:schemeClr val="bg1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73" name="矩形 25"/>
          <p:cNvSpPr>
            <a:spLocks noChangeArrowheads="1"/>
          </p:cNvSpPr>
          <p:nvPr/>
        </p:nvSpPr>
        <p:spPr bwMode="auto">
          <a:xfrm>
            <a:off x="7810500" y="2387600"/>
            <a:ext cx="3581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chemeClr val="bg1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74" name="矩形 26"/>
          <p:cNvSpPr>
            <a:spLocks noChangeArrowheads="1"/>
          </p:cNvSpPr>
          <p:nvPr/>
        </p:nvSpPr>
        <p:spPr bwMode="auto">
          <a:xfrm>
            <a:off x="7156450" y="3870325"/>
            <a:ext cx="654050" cy="652463"/>
          </a:xfrm>
          <a:prstGeom prst="rect">
            <a:avLst/>
          </a:prstGeom>
          <a:solidFill>
            <a:srgbClr val="FED24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800" b="1"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75" name="文本框 27"/>
          <p:cNvSpPr>
            <a:spLocks noChangeArrowheads="1"/>
          </p:cNvSpPr>
          <p:nvPr/>
        </p:nvSpPr>
        <p:spPr bwMode="auto">
          <a:xfrm>
            <a:off x="7780338" y="3808413"/>
            <a:ext cx="2889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b="1">
              <a:solidFill>
                <a:schemeClr val="bg1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76" name="矩形 28"/>
          <p:cNvSpPr>
            <a:spLocks noChangeArrowheads="1"/>
          </p:cNvSpPr>
          <p:nvPr/>
        </p:nvSpPr>
        <p:spPr bwMode="auto">
          <a:xfrm>
            <a:off x="7810500" y="4110038"/>
            <a:ext cx="3581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chemeClr val="bg1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13315" name="组合 12"/>
          <p:cNvGrpSpPr>
            <a:grpSpLocks/>
          </p:cNvGrpSpPr>
          <p:nvPr/>
        </p:nvGrpSpPr>
        <p:grpSpPr bwMode="auto">
          <a:xfrm>
            <a:off x="114300" y="2887663"/>
            <a:ext cx="2114550" cy="4732337"/>
            <a:chOff x="-1" y="0"/>
            <a:chExt cx="2114736" cy="4732702"/>
          </a:xfrm>
        </p:grpSpPr>
        <p:sp>
          <p:nvSpPr>
            <p:cNvPr id="12318" name="Rectangle 8"/>
            <p:cNvSpPr>
              <a:spLocks noChangeArrowheads="1"/>
            </p:cNvSpPr>
            <p:nvPr/>
          </p:nvSpPr>
          <p:spPr bwMode="auto">
            <a:xfrm rot="-5400000">
              <a:off x="69829" y="1417347"/>
              <a:ext cx="3456655" cy="633156"/>
            </a:xfrm>
            <a:prstGeom prst="rect">
              <a:avLst/>
            </a:prstGeom>
            <a:solidFill>
              <a:srgbClr val="FED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F7F5F5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2319" name="Rectangle 9"/>
            <p:cNvSpPr>
              <a:spLocks noChangeArrowheads="1"/>
            </p:cNvSpPr>
            <p:nvPr/>
          </p:nvSpPr>
          <p:spPr bwMode="auto">
            <a:xfrm rot="-5400000">
              <a:off x="422141" y="3040109"/>
              <a:ext cx="1270451" cy="2114736"/>
            </a:xfrm>
            <a:custGeom>
              <a:avLst/>
              <a:gdLst>
                <a:gd name="T0" fmla="*/ 4 w 954069"/>
                <a:gd name="T1" fmla="*/ 0 h 1814477"/>
                <a:gd name="T2" fmla="*/ 1691749 w 954069"/>
                <a:gd name="T3" fmla="*/ 1716971 h 1814477"/>
                <a:gd name="T4" fmla="*/ 1691749 w 954069"/>
                <a:gd name="T5" fmla="*/ 2464682 h 1814477"/>
                <a:gd name="T6" fmla="*/ 0 w 954069"/>
                <a:gd name="T7" fmla="*/ 1569669 h 1814477"/>
                <a:gd name="T8" fmla="*/ 4 w 954069"/>
                <a:gd name="T9" fmla="*/ 0 h 18144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4069"/>
                <a:gd name="T16" fmla="*/ 0 h 1814477"/>
                <a:gd name="T17" fmla="*/ 954069 w 954069"/>
                <a:gd name="T18" fmla="*/ 1814477 h 18144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4069" h="1814477">
                  <a:moveTo>
                    <a:pt x="2" y="0"/>
                  </a:moveTo>
                  <a:lnTo>
                    <a:pt x="954069" y="1264019"/>
                  </a:lnTo>
                  <a:lnTo>
                    <a:pt x="954069" y="1814477"/>
                  </a:lnTo>
                  <a:lnTo>
                    <a:pt x="0" y="1155577"/>
                  </a:lnTo>
                  <a:cubicBezTo>
                    <a:pt x="1" y="851066"/>
                    <a:pt x="1" y="304511"/>
                    <a:pt x="2" y="0"/>
                  </a:cubicBezTo>
                  <a:close/>
                </a:path>
              </a:pathLst>
            </a:custGeom>
            <a:solidFill>
              <a:srgbClr val="FED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0" name="矩形 15"/>
            <p:cNvSpPr>
              <a:spLocks noChangeArrowheads="1"/>
            </p:cNvSpPr>
            <p:nvPr/>
          </p:nvSpPr>
          <p:spPr bwMode="auto">
            <a:xfrm>
              <a:off x="1463802" y="0"/>
              <a:ext cx="637131" cy="1140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400" b="1">
                  <a:solidFill>
                    <a:srgbClr val="F7F5F5"/>
                  </a:solidFill>
                  <a:latin typeface="Dotum" pitchFamily="34" charset="-127"/>
                  <a:sym typeface="Calibri" pitchFamily="34" charset="0"/>
                </a:rPr>
                <a:t>TITLE</a:t>
              </a:r>
            </a:p>
          </p:txBody>
        </p:sp>
      </p:grpSp>
      <p:grpSp>
        <p:nvGrpSpPr>
          <p:cNvPr id="13319" name="组合 16"/>
          <p:cNvGrpSpPr>
            <a:grpSpLocks/>
          </p:cNvGrpSpPr>
          <p:nvPr/>
        </p:nvGrpSpPr>
        <p:grpSpPr bwMode="auto">
          <a:xfrm>
            <a:off x="1577975" y="3563938"/>
            <a:ext cx="1498600" cy="4021137"/>
            <a:chOff x="-1" y="-1"/>
            <a:chExt cx="1496857" cy="4020081"/>
          </a:xfrm>
        </p:grpSpPr>
        <p:sp>
          <p:nvSpPr>
            <p:cNvPr id="12315" name="Rectangle 9"/>
            <p:cNvSpPr>
              <a:spLocks noChangeArrowheads="1"/>
            </p:cNvSpPr>
            <p:nvPr/>
          </p:nvSpPr>
          <p:spPr bwMode="auto">
            <a:xfrm rot="-5400000">
              <a:off x="-366699" y="1071949"/>
              <a:ext cx="2785446" cy="641545"/>
            </a:xfrm>
            <a:prstGeom prst="rect">
              <a:avLst/>
            </a:prstGeom>
            <a:solidFill>
              <a:srgbClr val="A6D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F7F5F5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2316" name="Rectangle 9"/>
            <p:cNvSpPr>
              <a:spLocks noChangeArrowheads="1"/>
            </p:cNvSpPr>
            <p:nvPr/>
          </p:nvSpPr>
          <p:spPr bwMode="auto">
            <a:xfrm rot="-5400000">
              <a:off x="56079" y="2729363"/>
              <a:ext cx="1234637" cy="1346798"/>
            </a:xfrm>
            <a:custGeom>
              <a:avLst/>
              <a:gdLst>
                <a:gd name="T0" fmla="*/ 0 w 927174"/>
                <a:gd name="T1" fmla="*/ 0 h 1155574"/>
                <a:gd name="T2" fmla="*/ 1644059 w 927174"/>
                <a:gd name="T3" fmla="*/ 821955 h 1155574"/>
                <a:gd name="T4" fmla="*/ 1644059 w 927174"/>
                <a:gd name="T5" fmla="*/ 1569666 h 1155574"/>
                <a:gd name="T6" fmla="*/ 1 w 927174"/>
                <a:gd name="T7" fmla="*/ 1222618 h 1155574"/>
                <a:gd name="T8" fmla="*/ 0 w 927174"/>
                <a:gd name="T9" fmla="*/ 0 h 11555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7174"/>
                <a:gd name="T16" fmla="*/ 0 h 1155574"/>
                <a:gd name="T17" fmla="*/ 927174 w 927174"/>
                <a:gd name="T18" fmla="*/ 1155574 h 11555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7174" h="1155574">
                  <a:moveTo>
                    <a:pt x="0" y="0"/>
                  </a:moveTo>
                  <a:lnTo>
                    <a:pt x="927174" y="605116"/>
                  </a:lnTo>
                  <a:lnTo>
                    <a:pt x="927174" y="1155574"/>
                  </a:lnTo>
                  <a:lnTo>
                    <a:pt x="1" y="900081"/>
                  </a:lnTo>
                  <a:cubicBezTo>
                    <a:pt x="1" y="568678"/>
                    <a:pt x="0" y="331403"/>
                    <a:pt x="0" y="0"/>
                  </a:cubicBezTo>
                  <a:close/>
                </a:path>
              </a:pathLst>
            </a:custGeom>
            <a:solidFill>
              <a:srgbClr val="A6D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7" name="矩形 22"/>
            <p:cNvSpPr>
              <a:spLocks noChangeArrowheads="1"/>
            </p:cNvSpPr>
            <p:nvPr/>
          </p:nvSpPr>
          <p:spPr bwMode="auto">
            <a:xfrm>
              <a:off x="555190" y="16577"/>
              <a:ext cx="941666" cy="1105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400" b="1">
                  <a:solidFill>
                    <a:srgbClr val="F7F5F5"/>
                  </a:solidFill>
                  <a:latin typeface="Dotum" pitchFamily="34" charset="-127"/>
                  <a:sym typeface="Calibri" pitchFamily="34" charset="0"/>
                </a:rPr>
                <a:t>TITLE</a:t>
              </a:r>
              <a:endParaRPr lang="zh-CN" altLang="en-US" sz="1400">
                <a:latin typeface="方正书宋简体"/>
                <a:ea typeface="华文细黑" pitchFamily="2" charset="-122"/>
              </a:endParaRPr>
            </a:p>
          </p:txBody>
        </p:sp>
      </p:grpSp>
      <p:grpSp>
        <p:nvGrpSpPr>
          <p:cNvPr id="13323" name="组合 29"/>
          <p:cNvGrpSpPr>
            <a:grpSpLocks/>
          </p:cNvGrpSpPr>
          <p:nvPr/>
        </p:nvGrpSpPr>
        <p:grpSpPr bwMode="auto">
          <a:xfrm>
            <a:off x="4244975" y="2317750"/>
            <a:ext cx="2257425" cy="5302250"/>
            <a:chOff x="-83146" y="0"/>
            <a:chExt cx="2258650" cy="5302423"/>
          </a:xfrm>
        </p:grpSpPr>
        <p:sp>
          <p:nvSpPr>
            <p:cNvPr id="12312" name="Rectangle 12"/>
            <p:cNvSpPr>
              <a:spLocks noChangeArrowheads="1"/>
            </p:cNvSpPr>
            <p:nvPr/>
          </p:nvSpPr>
          <p:spPr bwMode="auto">
            <a:xfrm rot="-5400000">
              <a:off x="-1632350" y="1693120"/>
              <a:ext cx="4031976" cy="645736"/>
            </a:xfrm>
            <a:prstGeom prst="rect">
              <a:avLst/>
            </a:prstGeom>
            <a:solidFill>
              <a:srgbClr val="1F79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F7F5F5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2313" name="Rectangle 9"/>
            <p:cNvSpPr>
              <a:spLocks noChangeArrowheads="1"/>
            </p:cNvSpPr>
            <p:nvPr/>
          </p:nvSpPr>
          <p:spPr bwMode="auto">
            <a:xfrm rot="5400000" flipH="1">
              <a:off x="482910" y="3609830"/>
              <a:ext cx="1270451" cy="2114736"/>
            </a:xfrm>
            <a:custGeom>
              <a:avLst/>
              <a:gdLst>
                <a:gd name="T0" fmla="*/ 4 w 954069"/>
                <a:gd name="T1" fmla="*/ 0 h 1814477"/>
                <a:gd name="T2" fmla="*/ 1691749 w 954069"/>
                <a:gd name="T3" fmla="*/ 1716971 h 1814477"/>
                <a:gd name="T4" fmla="*/ 1691749 w 954069"/>
                <a:gd name="T5" fmla="*/ 2464682 h 1814477"/>
                <a:gd name="T6" fmla="*/ 0 w 954069"/>
                <a:gd name="T7" fmla="*/ 1569669 h 1814477"/>
                <a:gd name="T8" fmla="*/ 4 w 954069"/>
                <a:gd name="T9" fmla="*/ 0 h 18144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4069"/>
                <a:gd name="T16" fmla="*/ 0 h 1814477"/>
                <a:gd name="T17" fmla="*/ 954069 w 954069"/>
                <a:gd name="T18" fmla="*/ 1814477 h 18144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4069" h="1814477">
                  <a:moveTo>
                    <a:pt x="2" y="0"/>
                  </a:moveTo>
                  <a:lnTo>
                    <a:pt x="954069" y="1264019"/>
                  </a:lnTo>
                  <a:lnTo>
                    <a:pt x="954069" y="1814477"/>
                  </a:lnTo>
                  <a:lnTo>
                    <a:pt x="0" y="1155577"/>
                  </a:lnTo>
                  <a:cubicBezTo>
                    <a:pt x="1" y="851066"/>
                    <a:pt x="1" y="304511"/>
                    <a:pt x="2" y="0"/>
                  </a:cubicBezTo>
                  <a:close/>
                </a:path>
              </a:pathLst>
            </a:custGeom>
            <a:solidFill>
              <a:srgbClr val="1F79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4" name="矩形 32"/>
            <p:cNvSpPr>
              <a:spLocks noChangeArrowheads="1"/>
            </p:cNvSpPr>
            <p:nvPr/>
          </p:nvSpPr>
          <p:spPr bwMode="auto">
            <a:xfrm>
              <a:off x="-83146" y="1017"/>
              <a:ext cx="939815" cy="1072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400" b="1">
                  <a:solidFill>
                    <a:srgbClr val="F7F5F5"/>
                  </a:solidFill>
                  <a:latin typeface="Dotum" pitchFamily="34" charset="-127"/>
                  <a:sym typeface="Calibri" pitchFamily="34" charset="0"/>
                </a:rPr>
                <a:t>TITLE</a:t>
              </a:r>
              <a:endParaRPr lang="zh-CN" altLang="en-US" sz="1400">
                <a:latin typeface="方正书宋简体"/>
                <a:ea typeface="华文细黑" pitchFamily="2" charset="-122"/>
              </a:endParaRPr>
            </a:p>
          </p:txBody>
        </p:sp>
      </p:grpSp>
      <p:grpSp>
        <p:nvGrpSpPr>
          <p:cNvPr id="13327" name="组合 33"/>
          <p:cNvGrpSpPr>
            <a:grpSpLocks/>
          </p:cNvGrpSpPr>
          <p:nvPr/>
        </p:nvGrpSpPr>
        <p:grpSpPr bwMode="auto">
          <a:xfrm>
            <a:off x="3533775" y="2892425"/>
            <a:ext cx="1493838" cy="4692650"/>
            <a:chOff x="-83111" y="0"/>
            <a:chExt cx="1494105" cy="4691290"/>
          </a:xfrm>
        </p:grpSpPr>
        <p:sp>
          <p:nvSpPr>
            <p:cNvPr id="12309" name="Rectangle 11"/>
            <p:cNvSpPr>
              <a:spLocks noChangeArrowheads="1"/>
            </p:cNvSpPr>
            <p:nvPr/>
          </p:nvSpPr>
          <p:spPr bwMode="auto">
            <a:xfrm rot="-5400000">
              <a:off x="-1345455" y="1409652"/>
              <a:ext cx="3456658" cy="637354"/>
            </a:xfrm>
            <a:prstGeom prst="rect">
              <a:avLst/>
            </a:prstGeom>
            <a:solidFill>
              <a:srgbClr val="FD8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F7F5F5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2310" name="Rectangle 9"/>
            <p:cNvSpPr>
              <a:spLocks noChangeArrowheads="1"/>
            </p:cNvSpPr>
            <p:nvPr/>
          </p:nvSpPr>
          <p:spPr bwMode="auto">
            <a:xfrm rot="5400000" flipH="1">
              <a:off x="120276" y="3400573"/>
              <a:ext cx="1234637" cy="1346798"/>
            </a:xfrm>
            <a:custGeom>
              <a:avLst/>
              <a:gdLst>
                <a:gd name="T0" fmla="*/ 0 w 927174"/>
                <a:gd name="T1" fmla="*/ 0 h 1155574"/>
                <a:gd name="T2" fmla="*/ 1644059 w 927174"/>
                <a:gd name="T3" fmla="*/ 821955 h 1155574"/>
                <a:gd name="T4" fmla="*/ 1644059 w 927174"/>
                <a:gd name="T5" fmla="*/ 1569666 h 1155574"/>
                <a:gd name="T6" fmla="*/ 1 w 927174"/>
                <a:gd name="T7" fmla="*/ 1222618 h 1155574"/>
                <a:gd name="T8" fmla="*/ 0 w 927174"/>
                <a:gd name="T9" fmla="*/ 0 h 11555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7174"/>
                <a:gd name="T16" fmla="*/ 0 h 1155574"/>
                <a:gd name="T17" fmla="*/ 927174 w 927174"/>
                <a:gd name="T18" fmla="*/ 1155574 h 11555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7174" h="1155574">
                  <a:moveTo>
                    <a:pt x="0" y="0"/>
                  </a:moveTo>
                  <a:lnTo>
                    <a:pt x="927174" y="605116"/>
                  </a:lnTo>
                  <a:lnTo>
                    <a:pt x="927174" y="1155574"/>
                  </a:lnTo>
                  <a:lnTo>
                    <a:pt x="1" y="900081"/>
                  </a:lnTo>
                  <a:cubicBezTo>
                    <a:pt x="1" y="568678"/>
                    <a:pt x="0" y="331403"/>
                    <a:pt x="0" y="0"/>
                  </a:cubicBezTo>
                  <a:close/>
                </a:path>
              </a:pathLst>
            </a:custGeom>
            <a:solidFill>
              <a:srgbClr val="FD8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1" name="矩形 36"/>
            <p:cNvSpPr>
              <a:spLocks noChangeArrowheads="1"/>
            </p:cNvSpPr>
            <p:nvPr/>
          </p:nvSpPr>
          <p:spPr bwMode="auto">
            <a:xfrm>
              <a:off x="-83111" y="9091"/>
              <a:ext cx="941666" cy="1023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400" b="1">
                  <a:solidFill>
                    <a:srgbClr val="F7F5F5"/>
                  </a:solidFill>
                  <a:latin typeface="Dotum" pitchFamily="34" charset="-127"/>
                  <a:sym typeface="Calibri" pitchFamily="34" charset="0"/>
                </a:rPr>
                <a:t>TITLE</a:t>
              </a:r>
              <a:endParaRPr lang="zh-CN" altLang="en-US" sz="1400">
                <a:latin typeface="方正书宋简体"/>
                <a:ea typeface="华文细黑" pitchFamily="2" charset="-122"/>
              </a:endParaRPr>
            </a:p>
          </p:txBody>
        </p:sp>
      </p:grpSp>
      <p:grpSp>
        <p:nvGrpSpPr>
          <p:cNvPr id="13331" name="组合 37"/>
          <p:cNvGrpSpPr>
            <a:grpSpLocks/>
          </p:cNvGrpSpPr>
          <p:nvPr/>
        </p:nvGrpSpPr>
        <p:grpSpPr bwMode="auto">
          <a:xfrm>
            <a:off x="2711450" y="1933575"/>
            <a:ext cx="1206500" cy="5686425"/>
            <a:chOff x="-1" y="0"/>
            <a:chExt cx="1205754" cy="5685970"/>
          </a:xfrm>
        </p:grpSpPr>
        <p:sp>
          <p:nvSpPr>
            <p:cNvPr id="12306" name="Rectangle 10"/>
            <p:cNvSpPr>
              <a:spLocks noChangeArrowheads="1"/>
            </p:cNvSpPr>
            <p:nvPr/>
          </p:nvSpPr>
          <p:spPr bwMode="auto">
            <a:xfrm rot="-5400000">
              <a:off x="-1609081" y="1891184"/>
              <a:ext cx="4415523" cy="633156"/>
            </a:xfrm>
            <a:prstGeom prst="rect">
              <a:avLst/>
            </a:prstGeom>
            <a:solidFill>
              <a:srgbClr val="5FBF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F7F5F5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2307" name="Rectangle 9"/>
            <p:cNvSpPr>
              <a:spLocks noChangeArrowheads="1"/>
            </p:cNvSpPr>
            <p:nvPr/>
          </p:nvSpPr>
          <p:spPr bwMode="auto">
            <a:xfrm rot="-5400000">
              <a:off x="-32349" y="4447869"/>
              <a:ext cx="1270449" cy="1205754"/>
            </a:xfrm>
            <a:custGeom>
              <a:avLst/>
              <a:gdLst>
                <a:gd name="T0" fmla="*/ 0 w 954068"/>
                <a:gd name="T1" fmla="*/ 0 h 1034556"/>
                <a:gd name="T2" fmla="*/ 1691746 w 954068"/>
                <a:gd name="T3" fmla="*/ 328782 h 1034556"/>
                <a:gd name="T4" fmla="*/ 1691746 w 954068"/>
                <a:gd name="T5" fmla="*/ 1076492 h 1034556"/>
                <a:gd name="T6" fmla="*/ 23844 w 954068"/>
                <a:gd name="T7" fmla="*/ 1405282 h 1034556"/>
                <a:gd name="T8" fmla="*/ 0 w 954068"/>
                <a:gd name="T9" fmla="*/ 0 h 1034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4068"/>
                <a:gd name="T16" fmla="*/ 0 h 1034556"/>
                <a:gd name="T17" fmla="*/ 954068 w 954068"/>
                <a:gd name="T18" fmla="*/ 1034556 h 10345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4068" h="1034556">
                  <a:moveTo>
                    <a:pt x="0" y="0"/>
                  </a:moveTo>
                  <a:lnTo>
                    <a:pt x="954068" y="242046"/>
                  </a:lnTo>
                  <a:lnTo>
                    <a:pt x="954068" y="792504"/>
                  </a:lnTo>
                  <a:lnTo>
                    <a:pt x="13447" y="1034556"/>
                  </a:lnTo>
                  <a:cubicBezTo>
                    <a:pt x="13447" y="747977"/>
                    <a:pt x="0" y="286579"/>
                    <a:pt x="0" y="0"/>
                  </a:cubicBezTo>
                  <a:close/>
                </a:path>
              </a:pathLst>
            </a:custGeom>
            <a:solidFill>
              <a:srgbClr val="5FBF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8" name="矩形 40"/>
            <p:cNvSpPr>
              <a:spLocks noChangeArrowheads="1"/>
            </p:cNvSpPr>
            <p:nvPr/>
          </p:nvSpPr>
          <p:spPr bwMode="auto">
            <a:xfrm>
              <a:off x="147181" y="19450"/>
              <a:ext cx="941665" cy="1040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400" b="1">
                  <a:solidFill>
                    <a:srgbClr val="F7F5F5"/>
                  </a:solidFill>
                  <a:latin typeface="Dotum" pitchFamily="34" charset="-127"/>
                  <a:sym typeface="Calibri" pitchFamily="34" charset="0"/>
                </a:rPr>
                <a:t>TITLE</a:t>
              </a:r>
              <a:endParaRPr lang="zh-CN" altLang="en-US" sz="1400">
                <a:latin typeface="方正书宋简体"/>
                <a:ea typeface="华文细黑" pitchFamily="2" charset="-122"/>
              </a:endParaRPr>
            </a:p>
          </p:txBody>
        </p:sp>
      </p:grpSp>
      <p:sp>
        <p:nvSpPr>
          <p:cNvPr id="13335" name="TextBox 126119"/>
          <p:cNvSpPr>
            <a:spLocks noChangeArrowheads="1"/>
          </p:cNvSpPr>
          <p:nvPr/>
        </p:nvSpPr>
        <p:spPr bwMode="auto">
          <a:xfrm>
            <a:off x="1612900" y="2287588"/>
            <a:ext cx="6619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60</a:t>
            </a:r>
            <a:endParaRPr lang="zh-CN" altLang="en-US" sz="2000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3336" name="TextBox 126119"/>
          <p:cNvSpPr>
            <a:spLocks noChangeArrowheads="1"/>
          </p:cNvSpPr>
          <p:nvPr/>
        </p:nvSpPr>
        <p:spPr bwMode="auto">
          <a:xfrm>
            <a:off x="2330450" y="3022600"/>
            <a:ext cx="604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44</a:t>
            </a:r>
            <a:endParaRPr lang="zh-CN" altLang="en-US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3337" name="TextBox 126119"/>
          <p:cNvSpPr>
            <a:spLocks noChangeArrowheads="1"/>
          </p:cNvSpPr>
          <p:nvPr/>
        </p:nvSpPr>
        <p:spPr bwMode="auto">
          <a:xfrm>
            <a:off x="2933700" y="1160463"/>
            <a:ext cx="8413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86</a:t>
            </a:r>
            <a:endParaRPr lang="zh-CN" altLang="en-US" sz="3200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3338" name="TextBox 126119"/>
          <p:cNvSpPr>
            <a:spLocks noChangeArrowheads="1"/>
          </p:cNvSpPr>
          <p:nvPr/>
        </p:nvSpPr>
        <p:spPr bwMode="auto">
          <a:xfrm>
            <a:off x="3681413" y="2303463"/>
            <a:ext cx="6619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57</a:t>
            </a:r>
            <a:endParaRPr lang="zh-CN" altLang="en-US" sz="2000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3339" name="TextBox 126119"/>
          <p:cNvSpPr>
            <a:spLocks noChangeArrowheads="1"/>
          </p:cNvSpPr>
          <p:nvPr/>
        </p:nvSpPr>
        <p:spPr bwMode="auto">
          <a:xfrm>
            <a:off x="4359275" y="1625600"/>
            <a:ext cx="784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78</a:t>
            </a:r>
            <a:endParaRPr lang="zh-CN" altLang="en-US" sz="2800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13340" name="组合 46"/>
          <p:cNvGrpSpPr>
            <a:grpSpLocks/>
          </p:cNvGrpSpPr>
          <p:nvPr/>
        </p:nvGrpSpPr>
        <p:grpSpPr bwMode="auto">
          <a:xfrm>
            <a:off x="5572125" y="2398713"/>
            <a:ext cx="5203825" cy="585787"/>
            <a:chOff x="0" y="0"/>
            <a:chExt cx="4313820" cy="424824"/>
          </a:xfrm>
        </p:grpSpPr>
        <p:sp>
          <p:nvSpPr>
            <p:cNvPr id="12303" name="直接连接符 47"/>
            <p:cNvSpPr>
              <a:spLocks noChangeShapeType="1"/>
            </p:cNvSpPr>
            <p:nvPr/>
          </p:nvSpPr>
          <p:spPr bwMode="auto">
            <a:xfrm>
              <a:off x="0" y="268850"/>
              <a:ext cx="883358" cy="1"/>
            </a:xfrm>
            <a:prstGeom prst="line">
              <a:avLst/>
            </a:prstGeom>
            <a:noFill/>
            <a:ln w="6350">
              <a:solidFill>
                <a:srgbClr val="1F7995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4" name="TextBox 8"/>
            <p:cNvSpPr>
              <a:spLocks noChangeArrowheads="1"/>
            </p:cNvSpPr>
            <p:nvPr/>
          </p:nvSpPr>
          <p:spPr bwMode="auto">
            <a:xfrm>
              <a:off x="791272" y="0"/>
              <a:ext cx="2771493" cy="424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3200" b="1">
                  <a:latin typeface="微软雅黑" pitchFamily="34" charset="-122"/>
                  <a:ea typeface="微软雅黑" pitchFamily="34" charset="-122"/>
                </a:rPr>
                <a:t>Add Your Title</a:t>
              </a:r>
              <a:endParaRPr lang="zh-CN" altLang="en-US" sz="32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305" name="直接连接符 49"/>
            <p:cNvSpPr>
              <a:spLocks noChangeShapeType="1"/>
            </p:cNvSpPr>
            <p:nvPr/>
          </p:nvSpPr>
          <p:spPr bwMode="auto">
            <a:xfrm>
              <a:off x="3478544" y="268850"/>
              <a:ext cx="835276" cy="1"/>
            </a:xfrm>
            <a:prstGeom prst="line">
              <a:avLst/>
            </a:prstGeom>
            <a:noFill/>
            <a:ln w="6350">
              <a:solidFill>
                <a:srgbClr val="1F7995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44" name="文本框 51"/>
          <p:cNvSpPr>
            <a:spLocks noChangeArrowheads="1"/>
          </p:cNvSpPr>
          <p:nvPr/>
        </p:nvSpPr>
        <p:spPr bwMode="auto">
          <a:xfrm>
            <a:off x="5711825" y="3238500"/>
            <a:ext cx="571817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Click add your text Click add your text</a:t>
            </a:r>
            <a:endParaRPr lang="zh-CN" altLang="en-US" sz="2400">
              <a:solidFill>
                <a:srgbClr val="000000"/>
              </a:solidFill>
              <a:latin typeface="Dotum" pitchFamily="34" charset="-127"/>
              <a:sym typeface="Calibri" pitchFamily="34" charset="0"/>
            </a:endParaRPr>
          </a:p>
          <a:p>
            <a:r>
              <a:rPr lang="en-US" altLang="zh-CN" sz="2400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Click add your text Click add your text </a:t>
            </a:r>
          </a:p>
          <a:p>
            <a:r>
              <a:rPr lang="en-US" altLang="zh-CN" sz="2400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Click add your text Click add your text </a:t>
            </a:r>
          </a:p>
          <a:p>
            <a:r>
              <a:rPr lang="en-US" altLang="zh-CN" sz="2400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Click add your text Click add your text </a:t>
            </a:r>
            <a:endParaRPr lang="zh-CN" altLang="en-US" sz="2400">
              <a:solidFill>
                <a:srgbClr val="000000"/>
              </a:solidFill>
              <a:latin typeface="Dotum" pitchFamily="34" charset="-127"/>
              <a:sym typeface="Calibri" pitchFamily="34" charset="0"/>
            </a:endParaRPr>
          </a:p>
          <a:p>
            <a:r>
              <a:rPr lang="en-US" altLang="zh-CN" sz="2400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Click add your text Click add your text </a:t>
            </a:r>
            <a:endParaRPr lang="zh-CN" altLang="en-US" sz="2400">
              <a:solidFill>
                <a:srgbClr val="000000"/>
              </a:solidFill>
              <a:latin typeface="Dotum" pitchFamily="34" charset="-127"/>
              <a:sym typeface="Calibri" pitchFamily="34" charset="0"/>
            </a:endParaRPr>
          </a:p>
          <a:p>
            <a:r>
              <a:rPr lang="en-US" altLang="zh-CN" sz="2400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Click add your text Click add your text </a:t>
            </a:r>
            <a:endParaRPr lang="zh-CN" altLang="en-US" sz="2400">
              <a:solidFill>
                <a:srgbClr val="000000"/>
              </a:solidFill>
              <a:latin typeface="Dotum" pitchFamily="34" charset="-127"/>
              <a:sym typeface="Calibri" pitchFamily="34" charset="0"/>
            </a:endParaRPr>
          </a:p>
          <a:p>
            <a:r>
              <a:rPr lang="en-US" altLang="zh-CN" sz="2400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Click add your text Click add your text </a:t>
            </a:r>
            <a:endParaRPr lang="zh-CN" altLang="en-US">
              <a:latin typeface="方正书宋简体"/>
              <a:ea typeface="华文细黑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35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85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35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35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5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5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5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35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35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5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5" grpId="0" bldLvl="0" autoUpdateAnimBg="0"/>
      <p:bldP spid="13336" grpId="0" bldLvl="0" autoUpdateAnimBg="0"/>
      <p:bldP spid="13337" grpId="0" bldLvl="0" autoUpdateAnimBg="0"/>
      <p:bldP spid="13338" grpId="0" bldLvl="0" autoUpdateAnimBg="0"/>
      <p:bldP spid="13339" grpId="0" bldLvl="0" autoUpdateAnimBg="0"/>
      <p:bldP spid="13344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14339" name="组合 2"/>
          <p:cNvGrpSpPr>
            <a:grpSpLocks/>
          </p:cNvGrpSpPr>
          <p:nvPr/>
        </p:nvGrpSpPr>
        <p:grpSpPr bwMode="auto">
          <a:xfrm>
            <a:off x="981075" y="1419225"/>
            <a:ext cx="3000375" cy="2667000"/>
            <a:chOff x="0" y="0"/>
            <a:chExt cx="3000830" cy="2667000"/>
          </a:xfrm>
        </p:grpSpPr>
        <p:sp>
          <p:nvSpPr>
            <p:cNvPr id="13330" name="椭圆 1"/>
            <p:cNvSpPr>
              <a:spLocks noChangeArrowheads="1"/>
            </p:cNvSpPr>
            <p:nvPr/>
          </p:nvSpPr>
          <p:spPr bwMode="auto">
            <a:xfrm>
              <a:off x="333830" y="0"/>
              <a:ext cx="2667000" cy="2667000"/>
            </a:xfrm>
            <a:prstGeom prst="ellipse">
              <a:avLst/>
            </a:prstGeom>
            <a:solidFill>
              <a:srgbClr val="5FBF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3331" name="椭圆 52"/>
            <p:cNvSpPr>
              <a:spLocks noChangeArrowheads="1"/>
            </p:cNvSpPr>
            <p:nvPr/>
          </p:nvSpPr>
          <p:spPr bwMode="auto">
            <a:xfrm>
              <a:off x="0" y="0"/>
              <a:ext cx="1004470" cy="975179"/>
            </a:xfrm>
            <a:prstGeom prst="ellipse">
              <a:avLst/>
            </a:prstGeom>
            <a:solidFill>
              <a:srgbClr val="FD8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600">
                  <a:solidFill>
                    <a:srgbClr val="FFFFFF"/>
                  </a:solidFill>
                  <a:latin typeface="Dotum" pitchFamily="34" charset="-127"/>
                  <a:sym typeface="Calibri" pitchFamily="34" charset="0"/>
                </a:rPr>
                <a:t>2011</a:t>
              </a:r>
              <a:endParaRPr lang="zh-CN" altLang="en-US" sz="160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3332" name="Freeform 81"/>
            <p:cNvSpPr>
              <a:spLocks noEditPoints="1" noChangeArrowheads="1"/>
            </p:cNvSpPr>
            <p:nvPr/>
          </p:nvSpPr>
          <p:spPr bwMode="auto">
            <a:xfrm>
              <a:off x="1004470" y="674800"/>
              <a:ext cx="1325720" cy="1317399"/>
            </a:xfrm>
            <a:custGeom>
              <a:avLst/>
              <a:gdLst>
                <a:gd name="T0" fmla="*/ 2147483647 w 200"/>
                <a:gd name="T1" fmla="*/ 2147483647 h 198"/>
                <a:gd name="T2" fmla="*/ 2147483647 w 200"/>
                <a:gd name="T3" fmla="*/ 2147483647 h 198"/>
                <a:gd name="T4" fmla="*/ 2147483647 w 200"/>
                <a:gd name="T5" fmla="*/ 2147483647 h 198"/>
                <a:gd name="T6" fmla="*/ 2147483647 w 200"/>
                <a:gd name="T7" fmla="*/ 2147483647 h 198"/>
                <a:gd name="T8" fmla="*/ 2147483647 w 200"/>
                <a:gd name="T9" fmla="*/ 2147483647 h 198"/>
                <a:gd name="T10" fmla="*/ 2147483647 w 200"/>
                <a:gd name="T11" fmla="*/ 2147483647 h 198"/>
                <a:gd name="T12" fmla="*/ 2147483647 w 200"/>
                <a:gd name="T13" fmla="*/ 2147483647 h 198"/>
                <a:gd name="T14" fmla="*/ 2147483647 w 200"/>
                <a:gd name="T15" fmla="*/ 2147483647 h 198"/>
                <a:gd name="T16" fmla="*/ 2147483647 w 200"/>
                <a:gd name="T17" fmla="*/ 2147483647 h 198"/>
                <a:gd name="T18" fmla="*/ 2147483647 w 200"/>
                <a:gd name="T19" fmla="*/ 2147483647 h 198"/>
                <a:gd name="T20" fmla="*/ 2147483647 w 200"/>
                <a:gd name="T21" fmla="*/ 2147483647 h 198"/>
                <a:gd name="T22" fmla="*/ 2147483647 w 200"/>
                <a:gd name="T23" fmla="*/ 2147483647 h 198"/>
                <a:gd name="T24" fmla="*/ 2147483647 w 200"/>
                <a:gd name="T25" fmla="*/ 2147483647 h 198"/>
                <a:gd name="T26" fmla="*/ 2147483647 w 200"/>
                <a:gd name="T27" fmla="*/ 2147483647 h 198"/>
                <a:gd name="T28" fmla="*/ 2147483647 w 200"/>
                <a:gd name="T29" fmla="*/ 2147483647 h 198"/>
                <a:gd name="T30" fmla="*/ 2147483647 w 200"/>
                <a:gd name="T31" fmla="*/ 2147483647 h 198"/>
                <a:gd name="T32" fmla="*/ 2147483647 w 200"/>
                <a:gd name="T33" fmla="*/ 2147483647 h 198"/>
                <a:gd name="T34" fmla="*/ 2147483647 w 200"/>
                <a:gd name="T35" fmla="*/ 2147483647 h 198"/>
                <a:gd name="T36" fmla="*/ 2147483647 w 200"/>
                <a:gd name="T37" fmla="*/ 2147483647 h 198"/>
                <a:gd name="T38" fmla="*/ 2147483647 w 200"/>
                <a:gd name="T39" fmla="*/ 2147483647 h 198"/>
                <a:gd name="T40" fmla="*/ 1054517460 w 200"/>
                <a:gd name="T41" fmla="*/ 2147483647 h 198"/>
                <a:gd name="T42" fmla="*/ 1186333799 w 200"/>
                <a:gd name="T43" fmla="*/ 2147483647 h 198"/>
                <a:gd name="T44" fmla="*/ 0 w 200"/>
                <a:gd name="T45" fmla="*/ 2147483647 h 198"/>
                <a:gd name="T46" fmla="*/ 2147483647 w 200"/>
                <a:gd name="T47" fmla="*/ 0 h 198"/>
                <a:gd name="T48" fmla="*/ 2147483647 w 200"/>
                <a:gd name="T49" fmla="*/ 2036392792 h 198"/>
                <a:gd name="T50" fmla="*/ 2147483647 w 200"/>
                <a:gd name="T51" fmla="*/ 1992126855 h 198"/>
                <a:gd name="T52" fmla="*/ 2147483647 w 200"/>
                <a:gd name="T53" fmla="*/ 2147483647 h 19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0"/>
                <a:gd name="T82" fmla="*/ 0 h 198"/>
                <a:gd name="T83" fmla="*/ 200 w 200"/>
                <a:gd name="T84" fmla="*/ 198 h 19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0" h="198">
                  <a:moveTo>
                    <a:pt x="179" y="160"/>
                  </a:moveTo>
                  <a:cubicBezTo>
                    <a:pt x="181" y="198"/>
                    <a:pt x="181" y="198"/>
                    <a:pt x="181" y="198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145" y="174"/>
                    <a:pt x="143" y="175"/>
                    <a:pt x="140" y="175"/>
                  </a:cubicBezTo>
                  <a:cubicBezTo>
                    <a:pt x="107" y="175"/>
                    <a:pt x="81" y="148"/>
                    <a:pt x="81" y="115"/>
                  </a:cubicBezTo>
                  <a:cubicBezTo>
                    <a:pt x="81" y="82"/>
                    <a:pt x="107" y="55"/>
                    <a:pt x="140" y="55"/>
                  </a:cubicBezTo>
                  <a:cubicBezTo>
                    <a:pt x="173" y="55"/>
                    <a:pt x="200" y="82"/>
                    <a:pt x="200" y="115"/>
                  </a:cubicBezTo>
                  <a:cubicBezTo>
                    <a:pt x="200" y="133"/>
                    <a:pt x="192" y="149"/>
                    <a:pt x="179" y="160"/>
                  </a:cubicBezTo>
                  <a:close/>
                  <a:moveTo>
                    <a:pt x="140" y="70"/>
                  </a:moveTo>
                  <a:cubicBezTo>
                    <a:pt x="116" y="70"/>
                    <a:pt x="96" y="90"/>
                    <a:pt x="96" y="114"/>
                  </a:cubicBezTo>
                  <a:cubicBezTo>
                    <a:pt x="96" y="138"/>
                    <a:pt x="116" y="158"/>
                    <a:pt x="140" y="158"/>
                  </a:cubicBezTo>
                  <a:cubicBezTo>
                    <a:pt x="142" y="158"/>
                    <a:pt x="144" y="158"/>
                    <a:pt x="146" y="158"/>
                  </a:cubicBezTo>
                  <a:cubicBezTo>
                    <a:pt x="168" y="173"/>
                    <a:pt x="168" y="173"/>
                    <a:pt x="168" y="173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8" y="139"/>
                    <a:pt x="184" y="127"/>
                    <a:pt x="184" y="114"/>
                  </a:cubicBezTo>
                  <a:cubicBezTo>
                    <a:pt x="184" y="90"/>
                    <a:pt x="164" y="70"/>
                    <a:pt x="140" y="70"/>
                  </a:cubicBezTo>
                  <a:close/>
                  <a:moveTo>
                    <a:pt x="69" y="119"/>
                  </a:moveTo>
                  <a:cubicBezTo>
                    <a:pt x="69" y="133"/>
                    <a:pt x="72" y="146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5" y="157"/>
                    <a:pt x="72" y="156"/>
                    <a:pt x="69" y="156"/>
                  </a:cubicBezTo>
                  <a:cubicBezTo>
                    <a:pt x="24" y="187"/>
                    <a:pt x="24" y="187"/>
                    <a:pt x="24" y="187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11" y="123"/>
                    <a:pt x="0" y="102"/>
                    <a:pt x="0" y="78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110" y="0"/>
                    <a:pt x="138" y="19"/>
                    <a:pt x="150" y="46"/>
                  </a:cubicBezTo>
                  <a:cubicBezTo>
                    <a:pt x="147" y="45"/>
                    <a:pt x="145" y="45"/>
                    <a:pt x="142" y="45"/>
                  </a:cubicBezTo>
                  <a:cubicBezTo>
                    <a:pt x="101" y="45"/>
                    <a:pt x="69" y="78"/>
                    <a:pt x="69" y="1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3" name="文本框 54"/>
          <p:cNvSpPr>
            <a:spLocks noChangeArrowheads="1"/>
          </p:cNvSpPr>
          <p:nvPr/>
        </p:nvSpPr>
        <p:spPr bwMode="auto">
          <a:xfrm>
            <a:off x="1136650" y="4243388"/>
            <a:ext cx="2889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5FBFDE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b="1">
              <a:solidFill>
                <a:srgbClr val="5FBFD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4344" name="矩形 55"/>
          <p:cNvSpPr>
            <a:spLocks noChangeArrowheads="1"/>
          </p:cNvSpPr>
          <p:nvPr/>
        </p:nvSpPr>
        <p:spPr bwMode="auto">
          <a:xfrm>
            <a:off x="1062038" y="4564063"/>
            <a:ext cx="298291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14345" name="组合 3"/>
          <p:cNvGrpSpPr>
            <a:grpSpLocks/>
          </p:cNvGrpSpPr>
          <p:nvPr/>
        </p:nvGrpSpPr>
        <p:grpSpPr bwMode="auto">
          <a:xfrm>
            <a:off x="4471988" y="2587625"/>
            <a:ext cx="3001962" cy="2667000"/>
            <a:chOff x="0" y="0"/>
            <a:chExt cx="3000830" cy="2667000"/>
          </a:xfrm>
        </p:grpSpPr>
        <p:sp>
          <p:nvSpPr>
            <p:cNvPr id="13327" name="椭圆 56"/>
            <p:cNvSpPr>
              <a:spLocks noChangeArrowheads="1"/>
            </p:cNvSpPr>
            <p:nvPr/>
          </p:nvSpPr>
          <p:spPr bwMode="auto">
            <a:xfrm>
              <a:off x="333830" y="0"/>
              <a:ext cx="2667000" cy="2667000"/>
            </a:xfrm>
            <a:prstGeom prst="ellipse">
              <a:avLst/>
            </a:prstGeom>
            <a:solidFill>
              <a:srgbClr val="A6D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3328" name="椭圆 57"/>
            <p:cNvSpPr>
              <a:spLocks noChangeArrowheads="1"/>
            </p:cNvSpPr>
            <p:nvPr/>
          </p:nvSpPr>
          <p:spPr bwMode="auto">
            <a:xfrm>
              <a:off x="0" y="0"/>
              <a:ext cx="975179" cy="975179"/>
            </a:xfrm>
            <a:prstGeom prst="ellipse">
              <a:avLst/>
            </a:prstGeom>
            <a:solidFill>
              <a:srgbClr val="5FBF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600">
                  <a:solidFill>
                    <a:srgbClr val="FFFFFF"/>
                  </a:solidFill>
                  <a:latin typeface="Dotum" pitchFamily="34" charset="-127"/>
                  <a:sym typeface="Calibri" pitchFamily="34" charset="0"/>
                </a:rPr>
                <a:t>2012</a:t>
              </a:r>
              <a:endParaRPr lang="zh-CN" altLang="en-US" sz="160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3329" name="Freeform 17"/>
            <p:cNvSpPr>
              <a:spLocks noEditPoints="1" noChangeArrowheads="1"/>
            </p:cNvSpPr>
            <p:nvPr/>
          </p:nvSpPr>
          <p:spPr bwMode="auto">
            <a:xfrm>
              <a:off x="983045" y="618166"/>
              <a:ext cx="1281485" cy="1037176"/>
            </a:xfrm>
            <a:custGeom>
              <a:avLst/>
              <a:gdLst>
                <a:gd name="T0" fmla="*/ 2147483647 w 97"/>
                <a:gd name="T1" fmla="*/ 2147483647 h 75"/>
                <a:gd name="T2" fmla="*/ 2147483647 w 97"/>
                <a:gd name="T3" fmla="*/ 2147483647 h 75"/>
                <a:gd name="T4" fmla="*/ 2147483647 w 97"/>
                <a:gd name="T5" fmla="*/ 2147483647 h 75"/>
                <a:gd name="T6" fmla="*/ 2147483647 w 97"/>
                <a:gd name="T7" fmla="*/ 2147483647 h 75"/>
                <a:gd name="T8" fmla="*/ 2147483647 w 97"/>
                <a:gd name="T9" fmla="*/ 2147483647 h 75"/>
                <a:gd name="T10" fmla="*/ 2147483647 w 97"/>
                <a:gd name="T11" fmla="*/ 2147483647 h 75"/>
                <a:gd name="T12" fmla="*/ 2147483647 w 97"/>
                <a:gd name="T13" fmla="*/ 2147483647 h 75"/>
                <a:gd name="T14" fmla="*/ 2147483647 w 97"/>
                <a:gd name="T15" fmla="*/ 2147483647 h 75"/>
                <a:gd name="T16" fmla="*/ 0 w 97"/>
                <a:gd name="T17" fmla="*/ 2147483647 h 75"/>
                <a:gd name="T18" fmla="*/ 2147483647 w 97"/>
                <a:gd name="T19" fmla="*/ 2147483647 h 75"/>
                <a:gd name="T20" fmla="*/ 2147483647 w 97"/>
                <a:gd name="T21" fmla="*/ 2147483647 h 75"/>
                <a:gd name="T22" fmla="*/ 2147483647 w 97"/>
                <a:gd name="T23" fmla="*/ 2147483647 h 75"/>
                <a:gd name="T24" fmla="*/ 2147483647 w 97"/>
                <a:gd name="T25" fmla="*/ 2147483647 h 75"/>
                <a:gd name="T26" fmla="*/ 2147483647 w 97"/>
                <a:gd name="T27" fmla="*/ 1721172828 h 75"/>
                <a:gd name="T28" fmla="*/ 2147483647 w 97"/>
                <a:gd name="T29" fmla="*/ 764965702 h 75"/>
                <a:gd name="T30" fmla="*/ 2147483647 w 97"/>
                <a:gd name="T31" fmla="*/ 382482851 h 75"/>
                <a:gd name="T32" fmla="*/ 2147483647 w 97"/>
                <a:gd name="T33" fmla="*/ 0 h 75"/>
                <a:gd name="T34" fmla="*/ 2147483647 w 97"/>
                <a:gd name="T35" fmla="*/ 1912414254 h 75"/>
                <a:gd name="T36" fmla="*/ 2147483647 w 97"/>
                <a:gd name="T37" fmla="*/ 2147483647 h 75"/>
                <a:gd name="T38" fmla="*/ 2147483647 w 97"/>
                <a:gd name="T39" fmla="*/ 2147483647 h 75"/>
                <a:gd name="T40" fmla="*/ 2147483647 w 97"/>
                <a:gd name="T41" fmla="*/ 2147483647 h 75"/>
                <a:gd name="T42" fmla="*/ 2147483647 w 97"/>
                <a:gd name="T43" fmla="*/ 2147483647 h 75"/>
                <a:gd name="T44" fmla="*/ 2147483647 w 97"/>
                <a:gd name="T45" fmla="*/ 2147483647 h 75"/>
                <a:gd name="T46" fmla="*/ 2147483647 w 97"/>
                <a:gd name="T47" fmla="*/ 2147483647 h 75"/>
                <a:gd name="T48" fmla="*/ 872678074 w 97"/>
                <a:gd name="T49" fmla="*/ 2147483647 h 75"/>
                <a:gd name="T50" fmla="*/ 0 w 97"/>
                <a:gd name="T51" fmla="*/ 2147483647 h 75"/>
                <a:gd name="T52" fmla="*/ 1745356148 w 97"/>
                <a:gd name="T53" fmla="*/ 2147483647 h 75"/>
                <a:gd name="T54" fmla="*/ 2147483647 w 97"/>
                <a:gd name="T55" fmla="*/ 2147483647 h 75"/>
                <a:gd name="T56" fmla="*/ 2147483647 w 97"/>
                <a:gd name="T57" fmla="*/ 2147483647 h 75"/>
                <a:gd name="T58" fmla="*/ 2147483647 w 97"/>
                <a:gd name="T59" fmla="*/ 2147483647 h 75"/>
                <a:gd name="T60" fmla="*/ 1221744019 w 97"/>
                <a:gd name="T61" fmla="*/ 2147483647 h 75"/>
                <a:gd name="T62" fmla="*/ 1221744019 w 97"/>
                <a:gd name="T63" fmla="*/ 2147483647 h 75"/>
                <a:gd name="T64" fmla="*/ 1745356148 w 97"/>
                <a:gd name="T65" fmla="*/ 2147483647 h 75"/>
                <a:gd name="T66" fmla="*/ 2147483647 w 97"/>
                <a:gd name="T67" fmla="*/ 2147483647 h 75"/>
                <a:gd name="T68" fmla="*/ 2147483647 w 97"/>
                <a:gd name="T69" fmla="*/ 2147483647 h 75"/>
                <a:gd name="T70" fmla="*/ 2147483647 w 97"/>
                <a:gd name="T71" fmla="*/ 2147483647 h 75"/>
                <a:gd name="T72" fmla="*/ 2147483647 w 97"/>
                <a:gd name="T73" fmla="*/ 2147483647 h 75"/>
                <a:gd name="T74" fmla="*/ 2147483647 w 97"/>
                <a:gd name="T75" fmla="*/ 2147483647 h 75"/>
                <a:gd name="T76" fmla="*/ 2147483647 w 97"/>
                <a:gd name="T77" fmla="*/ 2147483647 h 75"/>
                <a:gd name="T78" fmla="*/ 2147483647 w 97"/>
                <a:gd name="T79" fmla="*/ 2147483647 h 75"/>
                <a:gd name="T80" fmla="*/ 2147483647 w 97"/>
                <a:gd name="T81" fmla="*/ 2147483647 h 75"/>
                <a:gd name="T82" fmla="*/ 2147483647 w 97"/>
                <a:gd name="T83" fmla="*/ 2147483647 h 75"/>
                <a:gd name="T84" fmla="*/ 2147483647 w 97"/>
                <a:gd name="T85" fmla="*/ 2147483647 h 75"/>
                <a:gd name="T86" fmla="*/ 2147483647 w 97"/>
                <a:gd name="T87" fmla="*/ 2147483647 h 75"/>
                <a:gd name="T88" fmla="*/ 2147483647 w 97"/>
                <a:gd name="T89" fmla="*/ 2147483647 h 75"/>
                <a:gd name="T90" fmla="*/ 2147483647 w 97"/>
                <a:gd name="T91" fmla="*/ 2147483647 h 75"/>
                <a:gd name="T92" fmla="*/ 2147483647 w 97"/>
                <a:gd name="T93" fmla="*/ 2147483647 h 75"/>
                <a:gd name="T94" fmla="*/ 2147483647 w 97"/>
                <a:gd name="T95" fmla="*/ 2147483647 h 75"/>
                <a:gd name="T96" fmla="*/ 2147483647 w 97"/>
                <a:gd name="T97" fmla="*/ 2147483647 h 75"/>
                <a:gd name="T98" fmla="*/ 2147483647 w 97"/>
                <a:gd name="T99" fmla="*/ 2147483647 h 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7"/>
                <a:gd name="T151" fmla="*/ 0 h 75"/>
                <a:gd name="T152" fmla="*/ 97 w 97"/>
                <a:gd name="T153" fmla="*/ 75 h 7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7" h="75">
                  <a:moveTo>
                    <a:pt x="33" y="75"/>
                  </a:moveTo>
                  <a:cubicBezTo>
                    <a:pt x="37" y="75"/>
                    <a:pt x="40" y="75"/>
                    <a:pt x="44" y="75"/>
                  </a:cubicBezTo>
                  <a:cubicBezTo>
                    <a:pt x="45" y="75"/>
                    <a:pt x="47" y="74"/>
                    <a:pt x="47" y="73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4"/>
                    <a:pt x="31" y="75"/>
                    <a:pt x="33" y="75"/>
                  </a:cubicBezTo>
                  <a:close/>
                  <a:moveTo>
                    <a:pt x="0" y="49"/>
                  </a:moveTo>
                  <a:cubicBezTo>
                    <a:pt x="37" y="28"/>
                    <a:pt x="37" y="28"/>
                    <a:pt x="37" y="28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0" y="49"/>
                    <a:pt x="0" y="49"/>
                    <a:pt x="0" y="49"/>
                  </a:cubicBezTo>
                  <a:close/>
                  <a:moveTo>
                    <a:pt x="10" y="75"/>
                  </a:moveTo>
                  <a:cubicBezTo>
                    <a:pt x="21" y="75"/>
                    <a:pt x="21" y="75"/>
                    <a:pt x="21" y="75"/>
                  </a:cubicBezTo>
                  <a:cubicBezTo>
                    <a:pt x="22" y="75"/>
                    <a:pt x="23" y="74"/>
                    <a:pt x="23" y="73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8" y="75"/>
                    <a:pt x="10" y="75"/>
                  </a:cubicBezTo>
                  <a:close/>
                  <a:moveTo>
                    <a:pt x="56" y="75"/>
                  </a:moveTo>
                  <a:cubicBezTo>
                    <a:pt x="60" y="75"/>
                    <a:pt x="63" y="75"/>
                    <a:pt x="67" y="75"/>
                  </a:cubicBezTo>
                  <a:cubicBezTo>
                    <a:pt x="69" y="75"/>
                    <a:pt x="70" y="74"/>
                    <a:pt x="70" y="73"/>
                  </a:cubicBezTo>
                  <a:cubicBezTo>
                    <a:pt x="70" y="62"/>
                    <a:pt x="70" y="50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4"/>
                    <a:pt x="55" y="75"/>
                    <a:pt x="56" y="75"/>
                  </a:cubicBezTo>
                  <a:close/>
                  <a:moveTo>
                    <a:pt x="79" y="75"/>
                  </a:move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3" y="74"/>
                    <a:pt x="93" y="73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7" y="74"/>
                    <a:pt x="78" y="75"/>
                    <a:pt x="7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9" name="文本框 60"/>
          <p:cNvSpPr>
            <a:spLocks noChangeArrowheads="1"/>
          </p:cNvSpPr>
          <p:nvPr/>
        </p:nvSpPr>
        <p:spPr bwMode="auto">
          <a:xfrm>
            <a:off x="4891088" y="5233988"/>
            <a:ext cx="2889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A6D02E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b="1">
              <a:solidFill>
                <a:srgbClr val="A6D02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4350" name="矩形 61"/>
          <p:cNvSpPr>
            <a:spLocks noChangeArrowheads="1"/>
          </p:cNvSpPr>
          <p:nvPr/>
        </p:nvSpPr>
        <p:spPr bwMode="auto">
          <a:xfrm>
            <a:off x="4806950" y="5554663"/>
            <a:ext cx="29813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4351" name="文本框 65"/>
          <p:cNvSpPr>
            <a:spLocks noChangeArrowheads="1"/>
          </p:cNvSpPr>
          <p:nvPr/>
        </p:nvSpPr>
        <p:spPr bwMode="auto">
          <a:xfrm>
            <a:off x="8494713" y="4171950"/>
            <a:ext cx="2889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4352" name="矩形 66"/>
          <p:cNvSpPr>
            <a:spLocks noChangeArrowheads="1"/>
          </p:cNvSpPr>
          <p:nvPr/>
        </p:nvSpPr>
        <p:spPr bwMode="auto">
          <a:xfrm>
            <a:off x="8410575" y="4492625"/>
            <a:ext cx="29813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14353" name="组合 4"/>
          <p:cNvGrpSpPr>
            <a:grpSpLocks/>
          </p:cNvGrpSpPr>
          <p:nvPr/>
        </p:nvGrpSpPr>
        <p:grpSpPr bwMode="auto">
          <a:xfrm>
            <a:off x="8077200" y="1419225"/>
            <a:ext cx="3000375" cy="2667000"/>
            <a:chOff x="0" y="0"/>
            <a:chExt cx="3000830" cy="2667000"/>
          </a:xfrm>
        </p:grpSpPr>
        <p:sp>
          <p:nvSpPr>
            <p:cNvPr id="13324" name="椭圆 62"/>
            <p:cNvSpPr>
              <a:spLocks noChangeArrowheads="1"/>
            </p:cNvSpPr>
            <p:nvPr/>
          </p:nvSpPr>
          <p:spPr bwMode="auto">
            <a:xfrm>
              <a:off x="333830" y="0"/>
              <a:ext cx="2667000" cy="2667000"/>
            </a:xfrm>
            <a:prstGeom prst="ellipse">
              <a:avLst/>
            </a:prstGeom>
            <a:solidFill>
              <a:srgbClr val="FD8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3325" name="椭圆 63"/>
            <p:cNvSpPr>
              <a:spLocks noChangeArrowheads="1"/>
            </p:cNvSpPr>
            <p:nvPr/>
          </p:nvSpPr>
          <p:spPr bwMode="auto">
            <a:xfrm>
              <a:off x="0" y="0"/>
              <a:ext cx="975179" cy="975179"/>
            </a:xfrm>
            <a:prstGeom prst="ellipse">
              <a:avLst/>
            </a:prstGeom>
            <a:solidFill>
              <a:srgbClr val="FED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600">
                  <a:solidFill>
                    <a:srgbClr val="FFFFFF"/>
                  </a:solidFill>
                  <a:latin typeface="Dotum" pitchFamily="34" charset="-127"/>
                  <a:sym typeface="Calibri" pitchFamily="34" charset="0"/>
                </a:rPr>
                <a:t>2013</a:t>
              </a:r>
              <a:endParaRPr lang="zh-CN" altLang="en-US" sz="160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3326" name="Freeform 14"/>
            <p:cNvSpPr>
              <a:spLocks noEditPoints="1" noChangeArrowheads="1"/>
            </p:cNvSpPr>
            <p:nvPr/>
          </p:nvSpPr>
          <p:spPr bwMode="auto">
            <a:xfrm>
              <a:off x="933905" y="782092"/>
              <a:ext cx="1581275" cy="1102813"/>
            </a:xfrm>
            <a:custGeom>
              <a:avLst/>
              <a:gdLst>
                <a:gd name="T0" fmla="*/ 2147483647 w 112"/>
                <a:gd name="T1" fmla="*/ 2147483647 h 77"/>
                <a:gd name="T2" fmla="*/ 2147483647 w 112"/>
                <a:gd name="T3" fmla="*/ 2147483647 h 77"/>
                <a:gd name="T4" fmla="*/ 1993324204 w 112"/>
                <a:gd name="T5" fmla="*/ 2147483647 h 77"/>
                <a:gd name="T6" fmla="*/ 797329682 w 112"/>
                <a:gd name="T7" fmla="*/ 2147483647 h 77"/>
                <a:gd name="T8" fmla="*/ 797329682 w 112"/>
                <a:gd name="T9" fmla="*/ 2147483647 h 77"/>
                <a:gd name="T10" fmla="*/ 0 w 112"/>
                <a:gd name="T11" fmla="*/ 2147483647 h 77"/>
                <a:gd name="T12" fmla="*/ 2147483647 w 112"/>
                <a:gd name="T13" fmla="*/ 2147483647 h 77"/>
                <a:gd name="T14" fmla="*/ 2147483647 w 112"/>
                <a:gd name="T15" fmla="*/ 2147483647 h 77"/>
                <a:gd name="T16" fmla="*/ 2147483647 w 112"/>
                <a:gd name="T17" fmla="*/ 2147483647 h 77"/>
                <a:gd name="T18" fmla="*/ 598004321 w 112"/>
                <a:gd name="T19" fmla="*/ 2147483647 h 77"/>
                <a:gd name="T20" fmla="*/ 2147483647 w 112"/>
                <a:gd name="T21" fmla="*/ 2147483647 h 77"/>
                <a:gd name="T22" fmla="*/ 2147483647 w 112"/>
                <a:gd name="T23" fmla="*/ 2147483647 h 77"/>
                <a:gd name="T24" fmla="*/ 2147483647 w 112"/>
                <a:gd name="T25" fmla="*/ 2147483647 h 77"/>
                <a:gd name="T26" fmla="*/ 2147483647 w 112"/>
                <a:gd name="T27" fmla="*/ 2147483647 h 77"/>
                <a:gd name="T28" fmla="*/ 2147483647 w 112"/>
                <a:gd name="T29" fmla="*/ 2147483647 h 77"/>
                <a:gd name="T30" fmla="*/ 2147483647 w 112"/>
                <a:gd name="T31" fmla="*/ 2147483647 h 77"/>
                <a:gd name="T32" fmla="*/ 2147483647 w 112"/>
                <a:gd name="T33" fmla="*/ 2147483647 h 77"/>
                <a:gd name="T34" fmla="*/ 2147483647 w 112"/>
                <a:gd name="T35" fmla="*/ 2147483647 h 77"/>
                <a:gd name="T36" fmla="*/ 2147483647 w 112"/>
                <a:gd name="T37" fmla="*/ 2147483647 h 77"/>
                <a:gd name="T38" fmla="*/ 2147483647 w 112"/>
                <a:gd name="T39" fmla="*/ 2147483647 h 77"/>
                <a:gd name="T40" fmla="*/ 2147483647 w 112"/>
                <a:gd name="T41" fmla="*/ 2147483647 h 77"/>
                <a:gd name="T42" fmla="*/ 2147483647 w 112"/>
                <a:gd name="T43" fmla="*/ 2147483647 h 77"/>
                <a:gd name="T44" fmla="*/ 2147483647 w 112"/>
                <a:gd name="T45" fmla="*/ 2147483647 h 77"/>
                <a:gd name="T46" fmla="*/ 2147483647 w 112"/>
                <a:gd name="T47" fmla="*/ 2147483647 h 77"/>
                <a:gd name="T48" fmla="*/ 2147483647 w 112"/>
                <a:gd name="T49" fmla="*/ 2147483647 h 77"/>
                <a:gd name="T50" fmla="*/ 2147483647 w 112"/>
                <a:gd name="T51" fmla="*/ 2147483647 h 77"/>
                <a:gd name="T52" fmla="*/ 2147483647 w 112"/>
                <a:gd name="T53" fmla="*/ 2147483647 h 77"/>
                <a:gd name="T54" fmla="*/ 2147483647 w 112"/>
                <a:gd name="T55" fmla="*/ 2147483647 h 77"/>
                <a:gd name="T56" fmla="*/ 2147483647 w 112"/>
                <a:gd name="T57" fmla="*/ 2147483647 h 77"/>
                <a:gd name="T58" fmla="*/ 2147483647 w 112"/>
                <a:gd name="T59" fmla="*/ 2147483647 h 77"/>
                <a:gd name="T60" fmla="*/ 2147483647 w 112"/>
                <a:gd name="T61" fmla="*/ 2147483647 h 77"/>
                <a:gd name="T62" fmla="*/ 2147483647 w 112"/>
                <a:gd name="T63" fmla="*/ 2147483647 h 77"/>
                <a:gd name="T64" fmla="*/ 2147483647 w 112"/>
                <a:gd name="T65" fmla="*/ 2147483647 h 77"/>
                <a:gd name="T66" fmla="*/ 2147483647 w 112"/>
                <a:gd name="T67" fmla="*/ 2147483647 h 77"/>
                <a:gd name="T68" fmla="*/ 2147483647 w 112"/>
                <a:gd name="T69" fmla="*/ 2147483647 h 77"/>
                <a:gd name="T70" fmla="*/ 2147483647 w 112"/>
                <a:gd name="T71" fmla="*/ 2147483647 h 77"/>
                <a:gd name="T72" fmla="*/ 2147483647 w 112"/>
                <a:gd name="T73" fmla="*/ 2147483647 h 77"/>
                <a:gd name="T74" fmla="*/ 2147483647 w 112"/>
                <a:gd name="T75" fmla="*/ 2147483647 h 77"/>
                <a:gd name="T76" fmla="*/ 2147483647 w 112"/>
                <a:gd name="T77" fmla="*/ 2147483647 h 77"/>
                <a:gd name="T78" fmla="*/ 2147483647 w 112"/>
                <a:gd name="T79" fmla="*/ 2147483647 h 77"/>
                <a:gd name="T80" fmla="*/ 2147483647 w 112"/>
                <a:gd name="T81" fmla="*/ 2147483647 h 77"/>
                <a:gd name="T82" fmla="*/ 2147483647 w 112"/>
                <a:gd name="T83" fmla="*/ 1846137606 h 77"/>
                <a:gd name="T84" fmla="*/ 2147483647 w 112"/>
                <a:gd name="T85" fmla="*/ 2147483647 h 77"/>
                <a:gd name="T86" fmla="*/ 2147483647 w 112"/>
                <a:gd name="T87" fmla="*/ 184613760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2"/>
                <a:gd name="T133" fmla="*/ 0 h 77"/>
                <a:gd name="T134" fmla="*/ 112 w 112"/>
                <a:gd name="T135" fmla="*/ 77 h 7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bldLvl="0" autoUpdateAnimBg="0"/>
      <p:bldP spid="14344" grpId="0" bldLvl="0" autoUpdateAnimBg="0"/>
      <p:bldP spid="14349" grpId="0" bldLvl="0" autoUpdateAnimBg="0"/>
      <p:bldP spid="14350" grpId="0" bldLvl="0" autoUpdateAnimBg="0"/>
      <p:bldP spid="14351" grpId="0" bldLvl="0" autoUpdateAnimBg="0"/>
      <p:bldP spid="14352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3"/>
          <p:cNvSpPr>
            <a:spLocks noChangeArrowheads="1"/>
          </p:cNvSpPr>
          <p:nvPr/>
        </p:nvSpPr>
        <p:spPr bwMode="auto">
          <a:xfrm>
            <a:off x="0" y="263525"/>
            <a:ext cx="2743200" cy="6013450"/>
          </a:xfrm>
          <a:prstGeom prst="rect">
            <a:avLst/>
          </a:prstGeom>
          <a:solidFill>
            <a:srgbClr val="FED24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4339" name="梯形 4"/>
          <p:cNvSpPr>
            <a:spLocks noChangeArrowheads="1"/>
          </p:cNvSpPr>
          <p:nvPr/>
        </p:nvSpPr>
        <p:spPr bwMode="auto">
          <a:xfrm rot="5400000" flipV="1">
            <a:off x="558007" y="2448718"/>
            <a:ext cx="6013450" cy="1643063"/>
          </a:xfrm>
          <a:custGeom>
            <a:avLst/>
            <a:gdLst>
              <a:gd name="T0" fmla="*/ 1616947105 w 21600"/>
              <a:gd name="T1" fmla="*/ 62492076 h 21600"/>
              <a:gd name="T2" fmla="*/ 837073632 w 21600"/>
              <a:gd name="T3" fmla="*/ 124984075 h 21600"/>
              <a:gd name="T4" fmla="*/ 57200159 w 21600"/>
              <a:gd name="T5" fmla="*/ 62492076 h 21600"/>
              <a:gd name="T6" fmla="*/ 837073632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538 w 21600"/>
              <a:gd name="T13" fmla="*/ 2538 h 21600"/>
              <a:gd name="T14" fmla="*/ 19062 w 21600"/>
              <a:gd name="T15" fmla="*/ 1906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475" y="21600"/>
                </a:lnTo>
                <a:lnTo>
                  <a:pt x="2012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C3950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0" name="矩形 5"/>
          <p:cNvSpPr>
            <a:spLocks noChangeArrowheads="1"/>
          </p:cNvSpPr>
          <p:nvPr/>
        </p:nvSpPr>
        <p:spPr bwMode="auto">
          <a:xfrm>
            <a:off x="4386263" y="682625"/>
            <a:ext cx="7805737" cy="5175250"/>
          </a:xfrm>
          <a:prstGeom prst="rect">
            <a:avLst/>
          </a:prstGeom>
          <a:solidFill>
            <a:srgbClr val="FED24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4341" name="文本框 6"/>
          <p:cNvSpPr>
            <a:spLocks noChangeArrowheads="1"/>
          </p:cNvSpPr>
          <p:nvPr/>
        </p:nvSpPr>
        <p:spPr bwMode="auto">
          <a:xfrm>
            <a:off x="4954588" y="2392363"/>
            <a:ext cx="54879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FFFF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3200" b="1">
              <a:solidFill>
                <a:srgbClr val="FFFFFF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4342" name="矩形 7"/>
          <p:cNvSpPr>
            <a:spLocks noChangeArrowheads="1"/>
          </p:cNvSpPr>
          <p:nvPr/>
        </p:nvSpPr>
        <p:spPr bwMode="auto">
          <a:xfrm>
            <a:off x="4954588" y="2976563"/>
            <a:ext cx="6669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00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2000">
              <a:solidFill>
                <a:srgbClr val="FFFFFF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4343" name="文本框 9"/>
          <p:cNvSpPr>
            <a:spLocks noChangeArrowheads="1"/>
          </p:cNvSpPr>
          <p:nvPr/>
        </p:nvSpPr>
        <p:spPr bwMode="auto">
          <a:xfrm>
            <a:off x="468313" y="1092200"/>
            <a:ext cx="1806575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3900" b="1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3</a:t>
            </a:r>
            <a:endParaRPr lang="zh-CN" altLang="en-US" sz="23900" b="1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A6D02E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A6D02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16387" name="组合 1"/>
          <p:cNvGrpSpPr>
            <a:grpSpLocks/>
          </p:cNvGrpSpPr>
          <p:nvPr/>
        </p:nvGrpSpPr>
        <p:grpSpPr bwMode="auto">
          <a:xfrm>
            <a:off x="1452563" y="1874838"/>
            <a:ext cx="2241550" cy="1939925"/>
            <a:chOff x="0" y="381531"/>
            <a:chExt cx="2241785" cy="1939293"/>
          </a:xfrm>
        </p:grpSpPr>
        <p:sp>
          <p:nvSpPr>
            <p:cNvPr id="15372" name="文本框 3"/>
            <p:cNvSpPr>
              <a:spLocks noChangeArrowheads="1"/>
            </p:cNvSpPr>
            <p:nvPr/>
          </p:nvSpPr>
          <p:spPr bwMode="auto">
            <a:xfrm>
              <a:off x="273499" y="381531"/>
              <a:ext cx="1658318" cy="1939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6000" b="1">
                  <a:solidFill>
                    <a:schemeClr val="bg1"/>
                  </a:solidFill>
                  <a:latin typeface="Dotum" pitchFamily="34" charset="-127"/>
                  <a:sym typeface="Calibri" pitchFamily="34" charset="0"/>
                </a:rPr>
                <a:t>20%</a:t>
              </a:r>
              <a:endParaRPr lang="zh-CN" altLang="en-US" sz="6000" b="1">
                <a:solidFill>
                  <a:schemeClr val="bg1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5373" name="文本框 4"/>
            <p:cNvSpPr>
              <a:spLocks noChangeArrowheads="1"/>
            </p:cNvSpPr>
            <p:nvPr/>
          </p:nvSpPr>
          <p:spPr bwMode="auto">
            <a:xfrm>
              <a:off x="0" y="1778725"/>
              <a:ext cx="2241785" cy="52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solidFill>
                    <a:schemeClr val="bg1"/>
                  </a:solidFill>
                  <a:latin typeface="Dotum" pitchFamily="34" charset="-127"/>
                  <a:sym typeface="Calibri" pitchFamily="34" charset="0"/>
                </a:rPr>
                <a:t>YOUR TEXT</a:t>
              </a:r>
              <a:endParaRPr lang="zh-CN" altLang="en-US" sz="2800" b="1">
                <a:solidFill>
                  <a:schemeClr val="bg1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</p:grpSp>
      <p:grpSp>
        <p:nvGrpSpPr>
          <p:cNvPr id="16391" name="组合 5"/>
          <p:cNvGrpSpPr>
            <a:grpSpLocks/>
          </p:cNvGrpSpPr>
          <p:nvPr/>
        </p:nvGrpSpPr>
        <p:grpSpPr bwMode="auto">
          <a:xfrm>
            <a:off x="4975225" y="1874838"/>
            <a:ext cx="2241550" cy="1939925"/>
            <a:chOff x="0" y="381531"/>
            <a:chExt cx="2241785" cy="1939293"/>
          </a:xfrm>
        </p:grpSpPr>
        <p:sp>
          <p:nvSpPr>
            <p:cNvPr id="15370" name="文本框 21"/>
            <p:cNvSpPr>
              <a:spLocks noChangeArrowheads="1"/>
            </p:cNvSpPr>
            <p:nvPr/>
          </p:nvSpPr>
          <p:spPr bwMode="auto">
            <a:xfrm>
              <a:off x="291734" y="381531"/>
              <a:ext cx="1658318" cy="1939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6000" b="1">
                  <a:solidFill>
                    <a:schemeClr val="bg1"/>
                  </a:solidFill>
                  <a:latin typeface="Dotum" pitchFamily="34" charset="-127"/>
                  <a:sym typeface="Calibri" pitchFamily="34" charset="0"/>
                </a:rPr>
                <a:t>30%</a:t>
              </a:r>
              <a:endParaRPr lang="zh-CN" altLang="en-US" sz="6000" b="1">
                <a:solidFill>
                  <a:schemeClr val="bg1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5371" name="文本框 24"/>
            <p:cNvSpPr>
              <a:spLocks noChangeArrowheads="1"/>
            </p:cNvSpPr>
            <p:nvPr/>
          </p:nvSpPr>
          <p:spPr bwMode="auto">
            <a:xfrm>
              <a:off x="0" y="1778725"/>
              <a:ext cx="2241785" cy="52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solidFill>
                    <a:schemeClr val="bg1"/>
                  </a:solidFill>
                  <a:latin typeface="Dotum" pitchFamily="34" charset="-127"/>
                  <a:sym typeface="Calibri" pitchFamily="34" charset="0"/>
                </a:rPr>
                <a:t>YOUR TEXT</a:t>
              </a:r>
              <a:endParaRPr lang="zh-CN" altLang="en-US" sz="2800" b="1">
                <a:solidFill>
                  <a:schemeClr val="bg1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</p:grpSp>
      <p:grpSp>
        <p:nvGrpSpPr>
          <p:cNvPr id="16395" name="组合 6"/>
          <p:cNvGrpSpPr>
            <a:grpSpLocks/>
          </p:cNvGrpSpPr>
          <p:nvPr/>
        </p:nvGrpSpPr>
        <p:grpSpPr bwMode="auto">
          <a:xfrm>
            <a:off x="8512175" y="1874838"/>
            <a:ext cx="2241550" cy="1939925"/>
            <a:chOff x="0" y="381532"/>
            <a:chExt cx="2241785" cy="1939293"/>
          </a:xfrm>
        </p:grpSpPr>
        <p:sp>
          <p:nvSpPr>
            <p:cNvPr id="15368" name="文本框 22"/>
            <p:cNvSpPr>
              <a:spLocks noChangeArrowheads="1"/>
            </p:cNvSpPr>
            <p:nvPr/>
          </p:nvSpPr>
          <p:spPr bwMode="auto">
            <a:xfrm>
              <a:off x="291734" y="381532"/>
              <a:ext cx="1658318" cy="1939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6000" b="1">
                  <a:solidFill>
                    <a:schemeClr val="bg1"/>
                  </a:solidFill>
                  <a:latin typeface="Dotum" pitchFamily="34" charset="-127"/>
                  <a:sym typeface="Calibri" pitchFamily="34" charset="0"/>
                </a:rPr>
                <a:t>40%</a:t>
              </a:r>
              <a:endParaRPr lang="zh-CN" altLang="en-US" sz="6000" b="1">
                <a:solidFill>
                  <a:schemeClr val="bg1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5369" name="文本框 25"/>
            <p:cNvSpPr>
              <a:spLocks noChangeArrowheads="1"/>
            </p:cNvSpPr>
            <p:nvPr/>
          </p:nvSpPr>
          <p:spPr bwMode="auto">
            <a:xfrm>
              <a:off x="0" y="1778725"/>
              <a:ext cx="2241785" cy="52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solidFill>
                    <a:schemeClr val="bg1"/>
                  </a:solidFill>
                  <a:latin typeface="Dotum" pitchFamily="34" charset="-127"/>
                  <a:sym typeface="Calibri" pitchFamily="34" charset="0"/>
                </a:rPr>
                <a:t>YOUR TEXT</a:t>
              </a:r>
              <a:endParaRPr lang="zh-CN" altLang="en-US" sz="2800" b="1">
                <a:solidFill>
                  <a:schemeClr val="bg1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</p:grpSp>
      <p:sp>
        <p:nvSpPr>
          <p:cNvPr id="16399" name="矩形 26"/>
          <p:cNvSpPr>
            <a:spLocks noChangeArrowheads="1"/>
          </p:cNvSpPr>
          <p:nvPr/>
        </p:nvSpPr>
        <p:spPr bwMode="auto">
          <a:xfrm>
            <a:off x="1079500" y="4314825"/>
            <a:ext cx="10033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00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2000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6400" name="矩形 27"/>
          <p:cNvSpPr>
            <a:spLocks noChangeArrowheads="1"/>
          </p:cNvSpPr>
          <p:nvPr/>
        </p:nvSpPr>
        <p:spPr bwMode="auto">
          <a:xfrm>
            <a:off x="1079500" y="5189538"/>
            <a:ext cx="10033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00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2000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9" grpId="0" bldLvl="0" autoUpdateAnimBg="0"/>
      <p:bldP spid="16400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A6D02E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A6D02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17411" name="组合 10"/>
          <p:cNvGrpSpPr>
            <a:grpSpLocks/>
          </p:cNvGrpSpPr>
          <p:nvPr/>
        </p:nvGrpSpPr>
        <p:grpSpPr bwMode="auto">
          <a:xfrm>
            <a:off x="619125" y="0"/>
            <a:ext cx="1054100" cy="4587875"/>
            <a:chOff x="0" y="0"/>
            <a:chExt cx="1053885" cy="4587499"/>
          </a:xfrm>
        </p:grpSpPr>
        <p:grpSp>
          <p:nvGrpSpPr>
            <p:cNvPr id="16416" name="组合 7"/>
            <p:cNvGrpSpPr>
              <a:grpSpLocks/>
            </p:cNvGrpSpPr>
            <p:nvPr/>
          </p:nvGrpSpPr>
          <p:grpSpPr bwMode="auto">
            <a:xfrm>
              <a:off x="0" y="0"/>
              <a:ext cx="1053885" cy="4587499"/>
              <a:chOff x="0" y="0"/>
              <a:chExt cx="1053885" cy="4587499"/>
            </a:xfrm>
          </p:grpSpPr>
          <p:sp>
            <p:nvSpPr>
              <p:cNvPr id="16422" name="直接连接符 5"/>
              <p:cNvSpPr>
                <a:spLocks noChangeShapeType="1"/>
              </p:cNvSpPr>
              <p:nvPr/>
            </p:nvSpPr>
            <p:spPr bwMode="auto">
              <a:xfrm>
                <a:off x="526943" y="0"/>
                <a:ext cx="1" cy="3859078"/>
              </a:xfrm>
              <a:prstGeom prst="line">
                <a:avLst/>
              </a:prstGeom>
              <a:noFill/>
              <a:ln w="6350">
                <a:solidFill>
                  <a:srgbClr val="5FBFDE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23" name="椭圆 6"/>
              <p:cNvSpPr>
                <a:spLocks noChangeArrowheads="1"/>
              </p:cNvSpPr>
              <p:nvPr/>
            </p:nvSpPr>
            <p:spPr bwMode="auto">
              <a:xfrm>
                <a:off x="0" y="3533614"/>
                <a:ext cx="1053885" cy="1053885"/>
              </a:xfrm>
              <a:prstGeom prst="ellipse">
                <a:avLst/>
              </a:prstGeom>
              <a:solidFill>
                <a:srgbClr val="5FB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华文细黑" pitchFamily="2" charset="-122"/>
                  <a:ea typeface="华文细黑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6417" name="组合 34"/>
            <p:cNvGrpSpPr>
              <a:grpSpLocks/>
            </p:cNvGrpSpPr>
            <p:nvPr/>
          </p:nvGrpSpPr>
          <p:grpSpPr bwMode="auto">
            <a:xfrm>
              <a:off x="201456" y="3805408"/>
              <a:ext cx="650971" cy="510296"/>
              <a:chOff x="0" y="0"/>
              <a:chExt cx="374650" cy="293688"/>
            </a:xfrm>
          </p:grpSpPr>
          <p:sp>
            <p:nvSpPr>
              <p:cNvPr id="16418" name="Rectangle 33"/>
              <p:cNvSpPr>
                <a:spLocks noChangeArrowheads="1"/>
              </p:cNvSpPr>
              <p:nvPr/>
            </p:nvSpPr>
            <p:spPr bwMode="auto">
              <a:xfrm>
                <a:off x="41275" y="95250"/>
                <a:ext cx="85725" cy="174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Dotum" pitchFamily="34" charset="-127"/>
                  <a:ea typeface="华文细黑" pitchFamily="2" charset="-122"/>
                  <a:sym typeface="宋体" pitchFamily="2" charset="-122"/>
                </a:endParaRPr>
              </a:p>
            </p:txBody>
          </p:sp>
          <p:sp>
            <p:nvSpPr>
              <p:cNvPr id="16419" name="Freeform 34"/>
              <p:cNvSpPr>
                <a:spLocks noChangeArrowheads="1"/>
              </p:cNvSpPr>
              <p:nvPr/>
            </p:nvSpPr>
            <p:spPr bwMode="auto">
              <a:xfrm>
                <a:off x="355600" y="57150"/>
                <a:ext cx="19050" cy="134938"/>
              </a:xfrm>
              <a:custGeom>
                <a:avLst/>
                <a:gdLst>
                  <a:gd name="T0" fmla="*/ 0 w 5"/>
                  <a:gd name="T1" fmla="*/ 0 h 36"/>
                  <a:gd name="T2" fmla="*/ 0 w 5"/>
                  <a:gd name="T3" fmla="*/ 505785107 h 36"/>
                  <a:gd name="T4" fmla="*/ 72580500 w 5"/>
                  <a:gd name="T5" fmla="*/ 421486340 h 36"/>
                  <a:gd name="T6" fmla="*/ 72580500 w 5"/>
                  <a:gd name="T7" fmla="*/ 84298767 h 36"/>
                  <a:gd name="T8" fmla="*/ 0 w 5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6"/>
                  <a:gd name="T17" fmla="*/ 5 w 5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6">
                    <a:moveTo>
                      <a:pt x="0" y="0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3" y="36"/>
                      <a:pt x="5" y="33"/>
                      <a:pt x="5" y="30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3"/>
                      <a:pt x="3" y="0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20" name="Freeform 3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41313" cy="293688"/>
              </a:xfrm>
              <a:custGeom>
                <a:avLst/>
                <a:gdLst>
                  <a:gd name="T0" fmla="*/ 1223888407 w 91"/>
                  <a:gd name="T1" fmla="*/ 0 h 78"/>
                  <a:gd name="T2" fmla="*/ 492368382 w 91"/>
                  <a:gd name="T3" fmla="*/ 226832562 h 78"/>
                  <a:gd name="T4" fmla="*/ 42202790 w 91"/>
                  <a:gd name="T5" fmla="*/ 269360844 h 78"/>
                  <a:gd name="T6" fmla="*/ 42202790 w 91"/>
                  <a:gd name="T7" fmla="*/ 269360844 h 78"/>
                  <a:gd name="T8" fmla="*/ 0 w 91"/>
                  <a:gd name="T9" fmla="*/ 567077641 h 78"/>
                  <a:gd name="T10" fmla="*/ 140677216 w 91"/>
                  <a:gd name="T11" fmla="*/ 708849875 h 78"/>
                  <a:gd name="T12" fmla="*/ 365760012 w 91"/>
                  <a:gd name="T13" fmla="*/ 1105803094 h 78"/>
                  <a:gd name="T14" fmla="*/ 576773962 w 91"/>
                  <a:gd name="T15" fmla="*/ 1105803094 h 78"/>
                  <a:gd name="T16" fmla="*/ 618976752 w 91"/>
                  <a:gd name="T17" fmla="*/ 1034918860 h 78"/>
                  <a:gd name="T18" fmla="*/ 492368382 w 91"/>
                  <a:gd name="T19" fmla="*/ 708849875 h 78"/>
                  <a:gd name="T20" fmla="*/ 1223888407 w 91"/>
                  <a:gd name="T21" fmla="*/ 935678672 h 78"/>
                  <a:gd name="T22" fmla="*/ 1280160044 w 91"/>
                  <a:gd name="T23" fmla="*/ 893150391 h 78"/>
                  <a:gd name="T24" fmla="*/ 1280160044 w 91"/>
                  <a:gd name="T25" fmla="*/ 42532047 h 78"/>
                  <a:gd name="T26" fmla="*/ 492368382 w 91"/>
                  <a:gd name="T27" fmla="*/ 1006562907 h 78"/>
                  <a:gd name="T28" fmla="*/ 351691166 w 91"/>
                  <a:gd name="T29" fmla="*/ 808086297 h 78"/>
                  <a:gd name="T30" fmla="*/ 492368382 w 91"/>
                  <a:gd name="T31" fmla="*/ 1006562907 h 78"/>
                  <a:gd name="T32" fmla="*/ 548640019 w 91"/>
                  <a:gd name="T33" fmla="*/ 368601031 h 78"/>
                  <a:gd name="T34" fmla="*/ 548640019 w 91"/>
                  <a:gd name="T35" fmla="*/ 368601031 h 78"/>
                  <a:gd name="T36" fmla="*/ 548640019 w 91"/>
                  <a:gd name="T37" fmla="*/ 567077641 h 78"/>
                  <a:gd name="T38" fmla="*/ 548640019 w 91"/>
                  <a:gd name="T39" fmla="*/ 567077641 h 78"/>
                  <a:gd name="T40" fmla="*/ 548640019 w 91"/>
                  <a:gd name="T41" fmla="*/ 567077641 h 78"/>
                  <a:gd name="T42" fmla="*/ 548640019 w 91"/>
                  <a:gd name="T43" fmla="*/ 567077641 h 78"/>
                  <a:gd name="T44" fmla="*/ 548640019 w 91"/>
                  <a:gd name="T45" fmla="*/ 567077641 h 78"/>
                  <a:gd name="T46" fmla="*/ 548640019 w 91"/>
                  <a:gd name="T47" fmla="*/ 567077641 h 78"/>
                  <a:gd name="T48" fmla="*/ 548640019 w 91"/>
                  <a:gd name="T49" fmla="*/ 567077641 h 78"/>
                  <a:gd name="T50" fmla="*/ 520506076 w 91"/>
                  <a:gd name="T51" fmla="*/ 609609688 h 78"/>
                  <a:gd name="T52" fmla="*/ 379828859 w 91"/>
                  <a:gd name="T53" fmla="*/ 623785782 h 78"/>
                  <a:gd name="T54" fmla="*/ 154746063 w 91"/>
                  <a:gd name="T55" fmla="*/ 623785782 h 78"/>
                  <a:gd name="T56" fmla="*/ 98474427 w 91"/>
                  <a:gd name="T57" fmla="*/ 567077641 h 78"/>
                  <a:gd name="T58" fmla="*/ 112543273 w 91"/>
                  <a:gd name="T59" fmla="*/ 326068985 h 78"/>
                  <a:gd name="T60" fmla="*/ 154746063 w 91"/>
                  <a:gd name="T61" fmla="*/ 311892891 h 78"/>
                  <a:gd name="T62" fmla="*/ 534571172 w 91"/>
                  <a:gd name="T63" fmla="*/ 326068985 h 78"/>
                  <a:gd name="T64" fmla="*/ 548640019 w 91"/>
                  <a:gd name="T65" fmla="*/ 368601031 h 78"/>
                  <a:gd name="T66" fmla="*/ 633045598 w 91"/>
                  <a:gd name="T67" fmla="*/ 609609688 h 78"/>
                  <a:gd name="T68" fmla="*/ 633045598 w 91"/>
                  <a:gd name="T69" fmla="*/ 581253735 h 78"/>
                  <a:gd name="T70" fmla="*/ 633045598 w 91"/>
                  <a:gd name="T71" fmla="*/ 581253735 h 78"/>
                  <a:gd name="T72" fmla="*/ 633045598 w 91"/>
                  <a:gd name="T73" fmla="*/ 581253735 h 78"/>
                  <a:gd name="T74" fmla="*/ 633045598 w 91"/>
                  <a:gd name="T75" fmla="*/ 567077641 h 78"/>
                  <a:gd name="T76" fmla="*/ 633045598 w 91"/>
                  <a:gd name="T77" fmla="*/ 567077641 h 78"/>
                  <a:gd name="T78" fmla="*/ 633045598 w 91"/>
                  <a:gd name="T79" fmla="*/ 567077641 h 78"/>
                  <a:gd name="T80" fmla="*/ 633045598 w 91"/>
                  <a:gd name="T81" fmla="*/ 567077641 h 78"/>
                  <a:gd name="T82" fmla="*/ 633045598 w 91"/>
                  <a:gd name="T83" fmla="*/ 567077641 h 78"/>
                  <a:gd name="T84" fmla="*/ 633045598 w 91"/>
                  <a:gd name="T85" fmla="*/ 368601031 h 78"/>
                  <a:gd name="T86" fmla="*/ 633045598 w 91"/>
                  <a:gd name="T87" fmla="*/ 368601031 h 78"/>
                  <a:gd name="T88" fmla="*/ 633045598 w 91"/>
                  <a:gd name="T89" fmla="*/ 368601031 h 78"/>
                  <a:gd name="T90" fmla="*/ 633045598 w 91"/>
                  <a:gd name="T91" fmla="*/ 368601031 h 78"/>
                  <a:gd name="T92" fmla="*/ 633045598 w 91"/>
                  <a:gd name="T93" fmla="*/ 368601031 h 78"/>
                  <a:gd name="T94" fmla="*/ 633045598 w 91"/>
                  <a:gd name="T95" fmla="*/ 368601031 h 78"/>
                  <a:gd name="T96" fmla="*/ 633045598 w 91"/>
                  <a:gd name="T97" fmla="*/ 368601031 h 78"/>
                  <a:gd name="T98" fmla="*/ 633045598 w 91"/>
                  <a:gd name="T99" fmla="*/ 354424938 h 78"/>
                  <a:gd name="T100" fmla="*/ 1195754464 w 91"/>
                  <a:gd name="T101" fmla="*/ 113416281 h 78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91"/>
                  <a:gd name="T154" fmla="*/ 0 h 78"/>
                  <a:gd name="T155" fmla="*/ 91 w 91"/>
                  <a:gd name="T156" fmla="*/ 78 h 78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91" h="78">
                    <a:moveTo>
                      <a:pt x="91" y="2"/>
                    </a:moveTo>
                    <a:cubicBezTo>
                      <a:pt x="90" y="0"/>
                      <a:pt x="89" y="0"/>
                      <a:pt x="87" y="0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0" y="16"/>
                      <a:pt x="38" y="16"/>
                      <a:pt x="35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8" y="16"/>
                      <a:pt x="5" y="17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2" y="20"/>
                      <a:pt x="0" y="23"/>
                      <a:pt x="0" y="26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3"/>
                      <a:pt x="2" y="46"/>
                      <a:pt x="3" y="47"/>
                    </a:cubicBezTo>
                    <a:cubicBezTo>
                      <a:pt x="5" y="49"/>
                      <a:pt x="8" y="50"/>
                      <a:pt x="10" y="50"/>
                    </a:cubicBezTo>
                    <a:cubicBezTo>
                      <a:pt x="22" y="76"/>
                      <a:pt x="22" y="76"/>
                      <a:pt x="22" y="76"/>
                    </a:cubicBezTo>
                    <a:cubicBezTo>
                      <a:pt x="23" y="77"/>
                      <a:pt x="24" y="78"/>
                      <a:pt x="26" y="78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1" y="78"/>
                      <a:pt x="42" y="78"/>
                      <a:pt x="42" y="78"/>
                    </a:cubicBezTo>
                    <a:cubicBezTo>
                      <a:pt x="44" y="77"/>
                      <a:pt x="44" y="75"/>
                      <a:pt x="44" y="73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7" y="50"/>
                      <a:pt x="39" y="50"/>
                      <a:pt x="41" y="49"/>
                    </a:cubicBezTo>
                    <a:cubicBezTo>
                      <a:pt x="87" y="66"/>
                      <a:pt x="87" y="66"/>
                      <a:pt x="87" y="66"/>
                    </a:cubicBezTo>
                    <a:cubicBezTo>
                      <a:pt x="87" y="67"/>
                      <a:pt x="88" y="67"/>
                      <a:pt x="88" y="67"/>
                    </a:cubicBezTo>
                    <a:cubicBezTo>
                      <a:pt x="90" y="67"/>
                      <a:pt x="91" y="65"/>
                      <a:pt x="91" y="63"/>
                    </a:cubicBezTo>
                    <a:cubicBezTo>
                      <a:pt x="91" y="3"/>
                      <a:pt x="91" y="3"/>
                      <a:pt x="91" y="3"/>
                    </a:cubicBezTo>
                    <a:cubicBezTo>
                      <a:pt x="91" y="3"/>
                      <a:pt x="91" y="3"/>
                      <a:pt x="91" y="3"/>
                    </a:cubicBezTo>
                    <a:cubicBezTo>
                      <a:pt x="91" y="3"/>
                      <a:pt x="91" y="3"/>
                      <a:pt x="91" y="2"/>
                    </a:cubicBezTo>
                    <a:close/>
                    <a:moveTo>
                      <a:pt x="35" y="71"/>
                    </a:moveTo>
                    <a:cubicBezTo>
                      <a:pt x="32" y="71"/>
                      <a:pt x="32" y="71"/>
                      <a:pt x="32" y="71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7" y="54"/>
                      <a:pt x="27" y="54"/>
                      <a:pt x="27" y="54"/>
                    </a:cubicBezTo>
                    <a:lnTo>
                      <a:pt x="35" y="71"/>
                    </a:lnTo>
                    <a:close/>
                    <a:moveTo>
                      <a:pt x="39" y="26"/>
                    </a:moveTo>
                    <a:cubicBezTo>
                      <a:pt x="39" y="26"/>
                      <a:pt x="39" y="26"/>
                      <a:pt x="39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9" y="41"/>
                      <a:pt x="38" y="42"/>
                      <a:pt x="38" y="43"/>
                    </a:cubicBezTo>
                    <a:cubicBezTo>
                      <a:pt x="38" y="43"/>
                      <a:pt x="37" y="43"/>
                      <a:pt x="37" y="43"/>
                    </a:cubicBezTo>
                    <a:cubicBezTo>
                      <a:pt x="37" y="43"/>
                      <a:pt x="36" y="44"/>
                      <a:pt x="35" y="4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0" y="44"/>
                      <a:pt x="9" y="43"/>
                      <a:pt x="8" y="43"/>
                    </a:cubicBezTo>
                    <a:cubicBezTo>
                      <a:pt x="8" y="42"/>
                      <a:pt x="7" y="41"/>
                      <a:pt x="7" y="40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5"/>
                      <a:pt x="8" y="24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9" y="23"/>
                      <a:pt x="10" y="22"/>
                      <a:pt x="11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6" y="22"/>
                      <a:pt x="37" y="23"/>
                      <a:pt x="38" y="23"/>
                    </a:cubicBezTo>
                    <a:cubicBezTo>
                      <a:pt x="38" y="24"/>
                      <a:pt x="39" y="25"/>
                      <a:pt x="39" y="26"/>
                    </a:cubicBezTo>
                    <a:cubicBezTo>
                      <a:pt x="39" y="26"/>
                      <a:pt x="39" y="26"/>
                      <a:pt x="39" y="26"/>
                    </a:cubicBezTo>
                    <a:close/>
                    <a:moveTo>
                      <a:pt x="85" y="58"/>
                    </a:move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2"/>
                      <a:pt x="45" y="41"/>
                      <a:pt x="45" y="41"/>
                    </a:cubicBezTo>
                    <a:cubicBezTo>
                      <a:pt x="45" y="41"/>
                      <a:pt x="45" y="41"/>
                      <a:pt x="45" y="41"/>
                    </a:cubicBezTo>
                    <a:cubicBezTo>
                      <a:pt x="45" y="41"/>
                      <a:pt x="45" y="41"/>
                      <a:pt x="45" y="41"/>
                    </a:cubicBezTo>
                    <a:cubicBezTo>
                      <a:pt x="45" y="41"/>
                      <a:pt x="45" y="41"/>
                      <a:pt x="45" y="41"/>
                    </a:cubicBezTo>
                    <a:cubicBezTo>
                      <a:pt x="45" y="41"/>
                      <a:pt x="45" y="41"/>
                      <a:pt x="45" y="41"/>
                    </a:cubicBezTo>
                    <a:cubicBezTo>
                      <a:pt x="45" y="41"/>
                      <a:pt x="45" y="41"/>
                      <a:pt x="45" y="41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4"/>
                      <a:pt x="45" y="24"/>
                    </a:cubicBezTo>
                    <a:cubicBezTo>
                      <a:pt x="85" y="8"/>
                      <a:pt x="85" y="8"/>
                      <a:pt x="85" y="8"/>
                    </a:cubicBezTo>
                    <a:lnTo>
                      <a:pt x="85" y="5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21" name="Freeform 36"/>
              <p:cNvSpPr>
                <a:spLocks noChangeArrowheads="1"/>
              </p:cNvSpPr>
              <p:nvPr/>
            </p:nvSpPr>
            <p:spPr bwMode="auto">
              <a:xfrm>
                <a:off x="179388" y="60325"/>
                <a:ext cx="128588" cy="57150"/>
              </a:xfrm>
              <a:custGeom>
                <a:avLst/>
                <a:gdLst>
                  <a:gd name="T0" fmla="*/ 204134244 w 81"/>
                  <a:gd name="T1" fmla="*/ 0 h 36"/>
                  <a:gd name="T2" fmla="*/ 0 w 81"/>
                  <a:gd name="T3" fmla="*/ 65524063 h 36"/>
                  <a:gd name="T4" fmla="*/ 0 w 81"/>
                  <a:gd name="T5" fmla="*/ 90725625 h 36"/>
                  <a:gd name="T6" fmla="*/ 204134244 w 81"/>
                  <a:gd name="T7" fmla="*/ 60483750 h 36"/>
                  <a:gd name="T8" fmla="*/ 204134244 w 81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36"/>
                  <a:gd name="T17" fmla="*/ 81 w 81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36">
                    <a:moveTo>
                      <a:pt x="81" y="0"/>
                    </a:moveTo>
                    <a:lnTo>
                      <a:pt x="0" y="26"/>
                    </a:lnTo>
                    <a:lnTo>
                      <a:pt x="0" y="36"/>
                    </a:lnTo>
                    <a:lnTo>
                      <a:pt x="81" y="24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7420" name="组合 11"/>
          <p:cNvGrpSpPr>
            <a:grpSpLocks/>
          </p:cNvGrpSpPr>
          <p:nvPr/>
        </p:nvGrpSpPr>
        <p:grpSpPr bwMode="auto">
          <a:xfrm>
            <a:off x="1597025" y="-107950"/>
            <a:ext cx="1054100" cy="5638800"/>
            <a:chOff x="0" y="0"/>
            <a:chExt cx="1053885" cy="5638307"/>
          </a:xfrm>
        </p:grpSpPr>
        <p:grpSp>
          <p:nvGrpSpPr>
            <p:cNvPr id="16412" name="组合 17"/>
            <p:cNvGrpSpPr>
              <a:grpSpLocks/>
            </p:cNvGrpSpPr>
            <p:nvPr/>
          </p:nvGrpSpPr>
          <p:grpSpPr bwMode="auto">
            <a:xfrm>
              <a:off x="0" y="0"/>
              <a:ext cx="1053885" cy="5638307"/>
              <a:chOff x="0" y="0"/>
              <a:chExt cx="1053885" cy="5638307"/>
            </a:xfrm>
          </p:grpSpPr>
          <p:sp>
            <p:nvSpPr>
              <p:cNvPr id="16414" name="直接连接符 20"/>
              <p:cNvSpPr>
                <a:spLocks noChangeShapeType="1"/>
              </p:cNvSpPr>
              <p:nvPr/>
            </p:nvSpPr>
            <p:spPr bwMode="auto">
              <a:xfrm>
                <a:off x="526943" y="0"/>
                <a:ext cx="1" cy="4909886"/>
              </a:xfrm>
              <a:prstGeom prst="line">
                <a:avLst/>
              </a:prstGeom>
              <a:noFill/>
              <a:ln w="6350">
                <a:solidFill>
                  <a:srgbClr val="FD8060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5" name="椭圆 23"/>
              <p:cNvSpPr>
                <a:spLocks noChangeArrowheads="1"/>
              </p:cNvSpPr>
              <p:nvPr/>
            </p:nvSpPr>
            <p:spPr bwMode="auto">
              <a:xfrm>
                <a:off x="0" y="4584422"/>
                <a:ext cx="1053885" cy="1053885"/>
              </a:xfrm>
              <a:prstGeom prst="ellipse">
                <a:avLst/>
              </a:prstGeom>
              <a:solidFill>
                <a:srgbClr val="FD8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华文细黑" pitchFamily="2" charset="-122"/>
                  <a:ea typeface="华文细黑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6413" name="Freeform 252"/>
            <p:cNvSpPr>
              <a:spLocks noEditPoints="1" noChangeArrowheads="1"/>
            </p:cNvSpPr>
            <p:nvPr/>
          </p:nvSpPr>
          <p:spPr bwMode="auto">
            <a:xfrm>
              <a:off x="282665" y="4753996"/>
              <a:ext cx="488553" cy="714736"/>
            </a:xfrm>
            <a:custGeom>
              <a:avLst/>
              <a:gdLst>
                <a:gd name="T0" fmla="*/ 716633633 w 73"/>
                <a:gd name="T1" fmla="*/ 2147483647 h 107"/>
                <a:gd name="T2" fmla="*/ 2147483647 w 73"/>
                <a:gd name="T3" fmla="*/ 2147483647 h 107"/>
                <a:gd name="T4" fmla="*/ 2147483647 w 73"/>
                <a:gd name="T5" fmla="*/ 2147483647 h 107"/>
                <a:gd name="T6" fmla="*/ 2015535440 w 73"/>
                <a:gd name="T7" fmla="*/ 2147483647 h 107"/>
                <a:gd name="T8" fmla="*/ 1657218624 w 73"/>
                <a:gd name="T9" fmla="*/ 2147483647 h 107"/>
                <a:gd name="T10" fmla="*/ 1298901807 w 73"/>
                <a:gd name="T11" fmla="*/ 2147483647 h 107"/>
                <a:gd name="T12" fmla="*/ 940584990 w 73"/>
                <a:gd name="T13" fmla="*/ 2147483647 h 107"/>
                <a:gd name="T14" fmla="*/ 716633633 w 73"/>
                <a:gd name="T15" fmla="*/ 2147483647 h 107"/>
                <a:gd name="T16" fmla="*/ 2147483647 w 73"/>
                <a:gd name="T17" fmla="*/ 1293959390 h 107"/>
                <a:gd name="T18" fmla="*/ 2147483647 w 73"/>
                <a:gd name="T19" fmla="*/ 1561678121 h 107"/>
                <a:gd name="T20" fmla="*/ 2147483647 w 73"/>
                <a:gd name="T21" fmla="*/ 1650919924 h 107"/>
                <a:gd name="T22" fmla="*/ 2147483647 w 73"/>
                <a:gd name="T23" fmla="*/ 1695534146 h 107"/>
                <a:gd name="T24" fmla="*/ 2147483647 w 73"/>
                <a:gd name="T25" fmla="*/ 1874017753 h 107"/>
                <a:gd name="T26" fmla="*/ 2147483647 w 73"/>
                <a:gd name="T27" fmla="*/ 1874017753 h 107"/>
                <a:gd name="T28" fmla="*/ 2147483647 w 73"/>
                <a:gd name="T29" fmla="*/ 1918631975 h 107"/>
                <a:gd name="T30" fmla="*/ 2147483647 w 73"/>
                <a:gd name="T31" fmla="*/ 2097108902 h 107"/>
                <a:gd name="T32" fmla="*/ 2147483647 w 73"/>
                <a:gd name="T33" fmla="*/ 2141729803 h 107"/>
                <a:gd name="T34" fmla="*/ 2147483647 w 73"/>
                <a:gd name="T35" fmla="*/ 2147483647 h 107"/>
                <a:gd name="T36" fmla="*/ 2147483647 w 73"/>
                <a:gd name="T37" fmla="*/ 2147483647 h 107"/>
                <a:gd name="T38" fmla="*/ 2105114644 w 73"/>
                <a:gd name="T39" fmla="*/ 2147483647 h 107"/>
                <a:gd name="T40" fmla="*/ 1298901807 w 73"/>
                <a:gd name="T41" fmla="*/ 2147483647 h 107"/>
                <a:gd name="T42" fmla="*/ 940584990 w 73"/>
                <a:gd name="T43" fmla="*/ 2147483647 h 107"/>
                <a:gd name="T44" fmla="*/ 940584990 w 73"/>
                <a:gd name="T45" fmla="*/ 1427822095 h 107"/>
                <a:gd name="T46" fmla="*/ 1254108858 w 73"/>
                <a:gd name="T47" fmla="*/ 1383201194 h 107"/>
                <a:gd name="T48" fmla="*/ 1881163288 w 73"/>
                <a:gd name="T49" fmla="*/ 713907708 h 107"/>
                <a:gd name="T50" fmla="*/ 1702004879 w 73"/>
                <a:gd name="T51" fmla="*/ 1338580292 h 107"/>
                <a:gd name="T52" fmla="*/ 2147483647 w 73"/>
                <a:gd name="T53" fmla="*/ 1293959390 h 107"/>
                <a:gd name="T54" fmla="*/ 671847378 w 73"/>
                <a:gd name="T55" fmla="*/ 2147483647 h 107"/>
                <a:gd name="T56" fmla="*/ 1119743398 w 73"/>
                <a:gd name="T57" fmla="*/ 2147483647 h 107"/>
                <a:gd name="T58" fmla="*/ 761426582 w 73"/>
                <a:gd name="T59" fmla="*/ 2141729803 h 107"/>
                <a:gd name="T60" fmla="*/ 492688969 w 73"/>
                <a:gd name="T61" fmla="*/ 1293959390 h 107"/>
                <a:gd name="T62" fmla="*/ 1030164194 w 73"/>
                <a:gd name="T63" fmla="*/ 580051683 h 107"/>
                <a:gd name="T64" fmla="*/ 1657218624 w 73"/>
                <a:gd name="T65" fmla="*/ 490816559 h 107"/>
                <a:gd name="T66" fmla="*/ 2147483647 w 73"/>
                <a:gd name="T67" fmla="*/ 624672584 h 107"/>
                <a:gd name="T68" fmla="*/ 2147483647 w 73"/>
                <a:gd name="T69" fmla="*/ 1293959390 h 107"/>
                <a:gd name="T70" fmla="*/ 2147483647 w 73"/>
                <a:gd name="T71" fmla="*/ 2141729803 h 107"/>
                <a:gd name="T72" fmla="*/ 2147483647 w 73"/>
                <a:gd name="T73" fmla="*/ 2147483647 h 107"/>
                <a:gd name="T74" fmla="*/ 2147483647 w 73"/>
                <a:gd name="T75" fmla="*/ 2147483647 h 107"/>
                <a:gd name="T76" fmla="*/ 2147483647 w 73"/>
                <a:gd name="T77" fmla="*/ 2147483647 h 107"/>
                <a:gd name="T78" fmla="*/ 2147483647 w 73"/>
                <a:gd name="T79" fmla="*/ 1204724267 h 107"/>
                <a:gd name="T80" fmla="*/ 2147483647 w 73"/>
                <a:gd name="T81" fmla="*/ 223097829 h 107"/>
                <a:gd name="T82" fmla="*/ 1657218624 w 73"/>
                <a:gd name="T83" fmla="*/ 44620902 h 107"/>
                <a:gd name="T84" fmla="*/ 851005786 w 73"/>
                <a:gd name="T85" fmla="*/ 178476927 h 107"/>
                <a:gd name="T86" fmla="*/ 89579204 w 73"/>
                <a:gd name="T87" fmla="*/ 1204724267 h 107"/>
                <a:gd name="T88" fmla="*/ 358316817 w 73"/>
                <a:gd name="T89" fmla="*/ 2147483647 h 107"/>
                <a:gd name="T90" fmla="*/ 671847378 w 73"/>
                <a:gd name="T91" fmla="*/ 2147483647 h 10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3"/>
                <a:gd name="T139" fmla="*/ 0 h 107"/>
                <a:gd name="T140" fmla="*/ 73 w 73"/>
                <a:gd name="T141" fmla="*/ 107 h 10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3" h="107">
                  <a:moveTo>
                    <a:pt x="16" y="77"/>
                  </a:moveTo>
                  <a:cubicBezTo>
                    <a:pt x="57" y="77"/>
                    <a:pt x="57" y="77"/>
                    <a:pt x="57" y="77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4" y="104"/>
                    <a:pt x="41" y="107"/>
                    <a:pt x="37" y="107"/>
                  </a:cubicBezTo>
                  <a:cubicBezTo>
                    <a:pt x="33" y="107"/>
                    <a:pt x="30" y="104"/>
                    <a:pt x="29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16" y="77"/>
                    <a:pt x="16" y="77"/>
                    <a:pt x="16" y="77"/>
                  </a:cubicBezTo>
                  <a:close/>
                  <a:moveTo>
                    <a:pt x="51" y="29"/>
                  </a:moveTo>
                  <a:cubicBezTo>
                    <a:pt x="52" y="35"/>
                    <a:pt x="52" y="35"/>
                    <a:pt x="52" y="35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0" y="21"/>
                    <a:pt x="43" y="26"/>
                    <a:pt x="38" y="30"/>
                  </a:cubicBezTo>
                  <a:cubicBezTo>
                    <a:pt x="51" y="29"/>
                    <a:pt x="51" y="29"/>
                    <a:pt x="51" y="29"/>
                  </a:cubicBezTo>
                  <a:close/>
                  <a:moveTo>
                    <a:pt x="15" y="71"/>
                  </a:moveTo>
                  <a:cubicBezTo>
                    <a:pt x="25" y="71"/>
                    <a:pt x="25" y="71"/>
                    <a:pt x="25" y="71"/>
                  </a:cubicBezTo>
                  <a:cubicBezTo>
                    <a:pt x="24" y="62"/>
                    <a:pt x="20" y="55"/>
                    <a:pt x="17" y="48"/>
                  </a:cubicBezTo>
                  <a:cubicBezTo>
                    <a:pt x="13" y="41"/>
                    <a:pt x="10" y="34"/>
                    <a:pt x="11" y="29"/>
                  </a:cubicBezTo>
                  <a:cubicBezTo>
                    <a:pt x="13" y="21"/>
                    <a:pt x="17" y="16"/>
                    <a:pt x="23" y="13"/>
                  </a:cubicBezTo>
                  <a:cubicBezTo>
                    <a:pt x="27" y="11"/>
                    <a:pt x="32" y="10"/>
                    <a:pt x="37" y="11"/>
                  </a:cubicBezTo>
                  <a:cubicBezTo>
                    <a:pt x="42" y="11"/>
                    <a:pt x="46" y="12"/>
                    <a:pt x="50" y="14"/>
                  </a:cubicBezTo>
                  <a:cubicBezTo>
                    <a:pt x="56" y="17"/>
                    <a:pt x="60" y="22"/>
                    <a:pt x="62" y="29"/>
                  </a:cubicBezTo>
                  <a:cubicBezTo>
                    <a:pt x="63" y="34"/>
                    <a:pt x="59" y="41"/>
                    <a:pt x="56" y="48"/>
                  </a:cubicBezTo>
                  <a:cubicBezTo>
                    <a:pt x="53" y="55"/>
                    <a:pt x="49" y="62"/>
                    <a:pt x="48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64"/>
                    <a:pt x="62" y="58"/>
                    <a:pt x="65" y="52"/>
                  </a:cubicBezTo>
                  <a:cubicBezTo>
                    <a:pt x="69" y="44"/>
                    <a:pt x="73" y="36"/>
                    <a:pt x="71" y="27"/>
                  </a:cubicBezTo>
                  <a:cubicBezTo>
                    <a:pt x="70" y="17"/>
                    <a:pt x="63" y="9"/>
                    <a:pt x="55" y="5"/>
                  </a:cubicBezTo>
                  <a:cubicBezTo>
                    <a:pt x="49" y="2"/>
                    <a:pt x="43" y="1"/>
                    <a:pt x="37" y="1"/>
                  </a:cubicBezTo>
                  <a:cubicBezTo>
                    <a:pt x="31" y="0"/>
                    <a:pt x="24" y="2"/>
                    <a:pt x="19" y="4"/>
                  </a:cubicBezTo>
                  <a:cubicBezTo>
                    <a:pt x="10" y="9"/>
                    <a:pt x="4" y="16"/>
                    <a:pt x="2" y="27"/>
                  </a:cubicBezTo>
                  <a:cubicBezTo>
                    <a:pt x="0" y="36"/>
                    <a:pt x="4" y="44"/>
                    <a:pt x="8" y="52"/>
                  </a:cubicBezTo>
                  <a:cubicBezTo>
                    <a:pt x="10" y="58"/>
                    <a:pt x="13" y="64"/>
                    <a:pt x="15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5" name="组合 12"/>
          <p:cNvGrpSpPr>
            <a:grpSpLocks/>
          </p:cNvGrpSpPr>
          <p:nvPr/>
        </p:nvGrpSpPr>
        <p:grpSpPr bwMode="auto">
          <a:xfrm>
            <a:off x="2501900" y="-1350963"/>
            <a:ext cx="1054100" cy="4587876"/>
            <a:chOff x="0" y="0"/>
            <a:chExt cx="1053885" cy="4587499"/>
          </a:xfrm>
        </p:grpSpPr>
        <p:grpSp>
          <p:nvGrpSpPr>
            <p:cNvPr id="16408" name="组合 28"/>
            <p:cNvGrpSpPr>
              <a:grpSpLocks/>
            </p:cNvGrpSpPr>
            <p:nvPr/>
          </p:nvGrpSpPr>
          <p:grpSpPr bwMode="auto">
            <a:xfrm>
              <a:off x="0" y="0"/>
              <a:ext cx="1053885" cy="4587499"/>
              <a:chOff x="0" y="0"/>
              <a:chExt cx="1053885" cy="4587499"/>
            </a:xfrm>
          </p:grpSpPr>
          <p:sp>
            <p:nvSpPr>
              <p:cNvPr id="16410" name="直接连接符 29"/>
              <p:cNvSpPr>
                <a:spLocks noChangeShapeType="1"/>
              </p:cNvSpPr>
              <p:nvPr/>
            </p:nvSpPr>
            <p:spPr bwMode="auto">
              <a:xfrm>
                <a:off x="526943" y="0"/>
                <a:ext cx="1" cy="3859078"/>
              </a:xfrm>
              <a:prstGeom prst="line">
                <a:avLst/>
              </a:prstGeom>
              <a:noFill/>
              <a:ln w="6350">
                <a:solidFill>
                  <a:srgbClr val="FED244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1" name="椭圆 30"/>
              <p:cNvSpPr>
                <a:spLocks noChangeArrowheads="1"/>
              </p:cNvSpPr>
              <p:nvPr/>
            </p:nvSpPr>
            <p:spPr bwMode="auto">
              <a:xfrm>
                <a:off x="0" y="3533614"/>
                <a:ext cx="1053885" cy="1053885"/>
              </a:xfrm>
              <a:prstGeom prst="ellipse">
                <a:avLst/>
              </a:prstGeom>
              <a:solidFill>
                <a:srgbClr val="FED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华文细黑" pitchFamily="2" charset="-122"/>
                  <a:ea typeface="华文细黑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6409" name="Freeform 260"/>
            <p:cNvSpPr>
              <a:spLocks noEditPoints="1" noChangeArrowheads="1"/>
            </p:cNvSpPr>
            <p:nvPr/>
          </p:nvSpPr>
          <p:spPr bwMode="auto">
            <a:xfrm>
              <a:off x="334490" y="3771878"/>
              <a:ext cx="384903" cy="577355"/>
            </a:xfrm>
            <a:custGeom>
              <a:avLst/>
              <a:gdLst>
                <a:gd name="T0" fmla="*/ 2025491896 w 64"/>
                <a:gd name="T1" fmla="*/ 0 h 96"/>
                <a:gd name="T2" fmla="*/ 2147483647 w 64"/>
                <a:gd name="T3" fmla="*/ 2147483647 h 96"/>
                <a:gd name="T4" fmla="*/ 325525698 w 64"/>
                <a:gd name="T5" fmla="*/ 2147483647 h 96"/>
                <a:gd name="T6" fmla="*/ 0 w 64"/>
                <a:gd name="T7" fmla="*/ 289357095 h 96"/>
                <a:gd name="T8" fmla="*/ 253187991 w 64"/>
                <a:gd name="T9" fmla="*/ 470201520 h 96"/>
                <a:gd name="T10" fmla="*/ 2061660750 w 64"/>
                <a:gd name="T11" fmla="*/ 1699967670 h 96"/>
                <a:gd name="T12" fmla="*/ 253187991 w 64"/>
                <a:gd name="T13" fmla="*/ 470201520 h 96"/>
                <a:gd name="T14" fmla="*/ 723389104 w 64"/>
                <a:gd name="T15" fmla="*/ 289357095 h 96"/>
                <a:gd name="T16" fmla="*/ 1555290783 w 64"/>
                <a:gd name="T17" fmla="*/ 144675540 h 96"/>
                <a:gd name="T18" fmla="*/ 976577094 w 64"/>
                <a:gd name="T19" fmla="*/ 1844649225 h 96"/>
                <a:gd name="T20" fmla="*/ 868070533 w 64"/>
                <a:gd name="T21" fmla="*/ 2134006320 h 96"/>
                <a:gd name="T22" fmla="*/ 1302102793 w 64"/>
                <a:gd name="T23" fmla="*/ 2147483647 h 96"/>
                <a:gd name="T24" fmla="*/ 1410609354 w 64"/>
                <a:gd name="T25" fmla="*/ 1953155880 h 96"/>
                <a:gd name="T26" fmla="*/ 976577094 w 64"/>
                <a:gd name="T27" fmla="*/ 1844649225 h 96"/>
                <a:gd name="T28" fmla="*/ 289356844 w 64"/>
                <a:gd name="T29" fmla="*/ 1989324765 h 96"/>
                <a:gd name="T30" fmla="*/ 795726811 w 64"/>
                <a:gd name="T31" fmla="*/ 2097837435 h 96"/>
                <a:gd name="T32" fmla="*/ 1989323043 w 64"/>
                <a:gd name="T33" fmla="*/ 1989324765 h 96"/>
                <a:gd name="T34" fmla="*/ 1482947061 w 64"/>
                <a:gd name="T35" fmla="*/ 2097837435 h 96"/>
                <a:gd name="T36" fmla="*/ 1989323043 w 64"/>
                <a:gd name="T37" fmla="*/ 1989324765 h 96"/>
                <a:gd name="T38" fmla="*/ 289356844 w 64"/>
                <a:gd name="T39" fmla="*/ 2147483647 h 96"/>
                <a:gd name="T40" fmla="*/ 795726811 w 64"/>
                <a:gd name="T41" fmla="*/ 2147483647 h 96"/>
                <a:gd name="T42" fmla="*/ 1374440500 w 64"/>
                <a:gd name="T43" fmla="*/ 2147483647 h 96"/>
                <a:gd name="T44" fmla="*/ 904239387 w 64"/>
                <a:gd name="T45" fmla="*/ 2147483647 h 96"/>
                <a:gd name="T46" fmla="*/ 1374440500 w 64"/>
                <a:gd name="T47" fmla="*/ 2147483647 h 96"/>
                <a:gd name="T48" fmla="*/ 1482947061 w 64"/>
                <a:gd name="T49" fmla="*/ 2147483647 h 96"/>
                <a:gd name="T50" fmla="*/ 1989323043 w 64"/>
                <a:gd name="T51" fmla="*/ 2147483647 h 96"/>
                <a:gd name="T52" fmla="*/ 795726811 w 64"/>
                <a:gd name="T53" fmla="*/ 2147483647 h 96"/>
                <a:gd name="T54" fmla="*/ 289356844 w 64"/>
                <a:gd name="T55" fmla="*/ 2147483647 h 96"/>
                <a:gd name="T56" fmla="*/ 795726811 w 64"/>
                <a:gd name="T57" fmla="*/ 2147483647 h 96"/>
                <a:gd name="T58" fmla="*/ 904239387 w 64"/>
                <a:gd name="T59" fmla="*/ 2147483647 h 96"/>
                <a:gd name="T60" fmla="*/ 1374440500 w 64"/>
                <a:gd name="T61" fmla="*/ 2147483647 h 96"/>
                <a:gd name="T62" fmla="*/ 1989323043 w 64"/>
                <a:gd name="T63" fmla="*/ 2147483647 h 96"/>
                <a:gd name="T64" fmla="*/ 1482947061 w 64"/>
                <a:gd name="T65" fmla="*/ 2147483647 h 96"/>
                <a:gd name="T66" fmla="*/ 1989323043 w 64"/>
                <a:gd name="T67" fmla="*/ 2147483647 h 96"/>
                <a:gd name="T68" fmla="*/ 289356844 w 64"/>
                <a:gd name="T69" fmla="*/ 2147483647 h 96"/>
                <a:gd name="T70" fmla="*/ 795726811 w 64"/>
                <a:gd name="T71" fmla="*/ 2147483647 h 96"/>
                <a:gd name="T72" fmla="*/ 1374440500 w 64"/>
                <a:gd name="T73" fmla="*/ 2147483647 h 96"/>
                <a:gd name="T74" fmla="*/ 904239387 w 64"/>
                <a:gd name="T75" fmla="*/ 2147483647 h 96"/>
                <a:gd name="T76" fmla="*/ 1374440500 w 64"/>
                <a:gd name="T77" fmla="*/ 2147483647 h 96"/>
                <a:gd name="T78" fmla="*/ 1482947061 w 64"/>
                <a:gd name="T79" fmla="*/ 2147483647 h 96"/>
                <a:gd name="T80" fmla="*/ 1989323043 w 64"/>
                <a:gd name="T81" fmla="*/ 2147483647 h 9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4"/>
                <a:gd name="T124" fmla="*/ 0 h 96"/>
                <a:gd name="T125" fmla="*/ 64 w 64"/>
                <a:gd name="T126" fmla="*/ 96 h 9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4" h="96">
                  <a:moveTo>
                    <a:pt x="9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60" y="0"/>
                    <a:pt x="64" y="3"/>
                    <a:pt x="64" y="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93"/>
                    <a:pt x="60" y="96"/>
                    <a:pt x="56" y="96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4" y="96"/>
                    <a:pt x="0" y="93"/>
                    <a:pt x="0" y="8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lose/>
                  <a:moveTo>
                    <a:pt x="7" y="13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7" y="13"/>
                    <a:pt x="7" y="13"/>
                    <a:pt x="7" y="13"/>
                  </a:cubicBezTo>
                  <a:close/>
                  <a:moveTo>
                    <a:pt x="20" y="4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20" y="4"/>
                    <a:pt x="20" y="4"/>
                    <a:pt x="20" y="4"/>
                  </a:cubicBezTo>
                  <a:close/>
                  <a:moveTo>
                    <a:pt x="27" y="51"/>
                  </a:moveTo>
                  <a:cubicBezTo>
                    <a:pt x="25" y="51"/>
                    <a:pt x="24" y="53"/>
                    <a:pt x="24" y="54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61"/>
                    <a:pt x="25" y="62"/>
                    <a:pt x="27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2"/>
                    <a:pt x="39" y="61"/>
                    <a:pt x="39" y="59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3"/>
                    <a:pt x="38" y="51"/>
                    <a:pt x="36" y="51"/>
                  </a:cubicBezTo>
                  <a:cubicBezTo>
                    <a:pt x="27" y="51"/>
                    <a:pt x="27" y="51"/>
                    <a:pt x="27" y="51"/>
                  </a:cubicBezTo>
                  <a:close/>
                  <a:moveTo>
                    <a:pt x="22" y="55"/>
                  </a:moveTo>
                  <a:cubicBezTo>
                    <a:pt x="8" y="55"/>
                    <a:pt x="8" y="55"/>
                    <a:pt x="8" y="55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5"/>
                    <a:pt x="22" y="55"/>
                    <a:pt x="22" y="55"/>
                  </a:cubicBezTo>
                  <a:close/>
                  <a:moveTo>
                    <a:pt x="55" y="55"/>
                  </a:moveTo>
                  <a:cubicBezTo>
                    <a:pt x="41" y="55"/>
                    <a:pt x="41" y="55"/>
                    <a:pt x="41" y="55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5"/>
                    <a:pt x="55" y="55"/>
                    <a:pt x="55" y="55"/>
                  </a:cubicBezTo>
                  <a:close/>
                  <a:moveTo>
                    <a:pt x="22" y="65"/>
                  </a:moveTo>
                  <a:cubicBezTo>
                    <a:pt x="8" y="65"/>
                    <a:pt x="8" y="65"/>
                    <a:pt x="8" y="65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65"/>
                    <a:pt x="22" y="65"/>
                    <a:pt x="22" y="65"/>
                  </a:cubicBezTo>
                  <a:close/>
                  <a:moveTo>
                    <a:pt x="38" y="65"/>
                  </a:moveTo>
                  <a:cubicBezTo>
                    <a:pt x="25" y="65"/>
                    <a:pt x="25" y="65"/>
                    <a:pt x="25" y="65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8" y="65"/>
                    <a:pt x="38" y="65"/>
                    <a:pt x="38" y="65"/>
                  </a:cubicBezTo>
                  <a:close/>
                  <a:moveTo>
                    <a:pt x="55" y="65"/>
                  </a:moveTo>
                  <a:cubicBezTo>
                    <a:pt x="41" y="65"/>
                    <a:pt x="41" y="65"/>
                    <a:pt x="41" y="65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5" y="65"/>
                    <a:pt x="55" y="65"/>
                    <a:pt x="55" y="65"/>
                  </a:cubicBezTo>
                  <a:close/>
                  <a:moveTo>
                    <a:pt x="22" y="73"/>
                  </a:moveTo>
                  <a:cubicBezTo>
                    <a:pt x="8" y="73"/>
                    <a:pt x="8" y="73"/>
                    <a:pt x="8" y="73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73"/>
                    <a:pt x="22" y="73"/>
                    <a:pt x="22" y="73"/>
                  </a:cubicBezTo>
                  <a:close/>
                  <a:moveTo>
                    <a:pt x="38" y="73"/>
                  </a:moveTo>
                  <a:cubicBezTo>
                    <a:pt x="25" y="73"/>
                    <a:pt x="25" y="73"/>
                    <a:pt x="25" y="73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73"/>
                    <a:pt x="38" y="73"/>
                    <a:pt x="38" y="73"/>
                  </a:cubicBezTo>
                  <a:close/>
                  <a:moveTo>
                    <a:pt x="55" y="73"/>
                  </a:moveTo>
                  <a:cubicBezTo>
                    <a:pt x="41" y="73"/>
                    <a:pt x="41" y="73"/>
                    <a:pt x="41" y="73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5" y="73"/>
                    <a:pt x="55" y="73"/>
                    <a:pt x="55" y="73"/>
                  </a:cubicBezTo>
                  <a:close/>
                  <a:moveTo>
                    <a:pt x="22" y="82"/>
                  </a:moveTo>
                  <a:cubicBezTo>
                    <a:pt x="8" y="82"/>
                    <a:pt x="8" y="82"/>
                    <a:pt x="8" y="82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22" y="82"/>
                    <a:pt x="22" y="82"/>
                    <a:pt x="22" y="82"/>
                  </a:cubicBezTo>
                  <a:close/>
                  <a:moveTo>
                    <a:pt x="38" y="82"/>
                  </a:moveTo>
                  <a:cubicBezTo>
                    <a:pt x="25" y="82"/>
                    <a:pt x="25" y="82"/>
                    <a:pt x="25" y="82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38" y="82"/>
                    <a:pt x="38" y="82"/>
                    <a:pt x="38" y="82"/>
                  </a:cubicBezTo>
                  <a:close/>
                  <a:moveTo>
                    <a:pt x="55" y="82"/>
                  </a:moveTo>
                  <a:cubicBezTo>
                    <a:pt x="41" y="82"/>
                    <a:pt x="41" y="82"/>
                    <a:pt x="41" y="82"/>
                  </a:cubicBezTo>
                  <a:cubicBezTo>
                    <a:pt x="41" y="89"/>
                    <a:pt x="41" y="89"/>
                    <a:pt x="41" y="89"/>
                  </a:cubicBezTo>
                  <a:cubicBezTo>
                    <a:pt x="55" y="89"/>
                    <a:pt x="55" y="89"/>
                    <a:pt x="55" y="89"/>
                  </a:cubicBezTo>
                  <a:lnTo>
                    <a:pt x="55" y="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30" name="文本框 9"/>
          <p:cNvSpPr>
            <a:spLocks noChangeArrowheads="1"/>
          </p:cNvSpPr>
          <p:nvPr/>
        </p:nvSpPr>
        <p:spPr bwMode="auto">
          <a:xfrm>
            <a:off x="749300" y="4686300"/>
            <a:ext cx="7953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TEXT</a:t>
            </a:r>
            <a:endParaRPr lang="zh-CN" altLang="en-US" sz="2000" b="1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7431" name="文本框 41"/>
          <p:cNvSpPr>
            <a:spLocks noChangeArrowheads="1"/>
          </p:cNvSpPr>
          <p:nvPr/>
        </p:nvSpPr>
        <p:spPr bwMode="auto">
          <a:xfrm>
            <a:off x="1725613" y="5619750"/>
            <a:ext cx="7953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TEXT</a:t>
            </a:r>
            <a:endParaRPr lang="zh-CN" altLang="en-US" sz="2000" b="1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7432" name="文本框 42"/>
          <p:cNvSpPr>
            <a:spLocks noChangeArrowheads="1"/>
          </p:cNvSpPr>
          <p:nvPr/>
        </p:nvSpPr>
        <p:spPr bwMode="auto">
          <a:xfrm>
            <a:off x="2632075" y="3273425"/>
            <a:ext cx="793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TEXT</a:t>
            </a:r>
            <a:endParaRPr lang="zh-CN" altLang="en-US" sz="2000" b="1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17433" name="组合 1"/>
          <p:cNvGrpSpPr>
            <a:grpSpLocks/>
          </p:cNvGrpSpPr>
          <p:nvPr/>
        </p:nvGrpSpPr>
        <p:grpSpPr bwMode="auto">
          <a:xfrm>
            <a:off x="4919663" y="1741488"/>
            <a:ext cx="765175" cy="766762"/>
            <a:chOff x="0" y="0"/>
            <a:chExt cx="765627" cy="765627"/>
          </a:xfrm>
        </p:grpSpPr>
        <p:sp>
          <p:nvSpPr>
            <p:cNvPr id="16406" name="矩形 13"/>
            <p:cNvSpPr>
              <a:spLocks noChangeArrowheads="1"/>
            </p:cNvSpPr>
            <p:nvPr/>
          </p:nvSpPr>
          <p:spPr bwMode="auto">
            <a:xfrm>
              <a:off x="0" y="0"/>
              <a:ext cx="765627" cy="765627"/>
            </a:xfrm>
            <a:prstGeom prst="rect">
              <a:avLst/>
            </a:prstGeom>
            <a:solidFill>
              <a:srgbClr val="5FBF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6407" name="Freeform 35"/>
            <p:cNvSpPr>
              <a:spLocks noEditPoints="1" noChangeArrowheads="1"/>
            </p:cNvSpPr>
            <p:nvPr/>
          </p:nvSpPr>
          <p:spPr bwMode="auto">
            <a:xfrm>
              <a:off x="133601" y="158352"/>
              <a:ext cx="496470" cy="427196"/>
            </a:xfrm>
            <a:custGeom>
              <a:avLst/>
              <a:gdLst>
                <a:gd name="T0" fmla="*/ 2147483647 w 91"/>
                <a:gd name="T1" fmla="*/ 0 h 78"/>
                <a:gd name="T2" fmla="*/ 1041768643 w 91"/>
                <a:gd name="T3" fmla="*/ 479938275 h 78"/>
                <a:gd name="T4" fmla="*/ 89293676 w 91"/>
                <a:gd name="T5" fmla="*/ 569928756 h 78"/>
                <a:gd name="T6" fmla="*/ 89293676 w 91"/>
                <a:gd name="T7" fmla="*/ 569928756 h 78"/>
                <a:gd name="T8" fmla="*/ 0 w 91"/>
                <a:gd name="T9" fmla="*/ 1199845688 h 78"/>
                <a:gd name="T10" fmla="*/ 297647404 w 91"/>
                <a:gd name="T11" fmla="*/ 1499808480 h 78"/>
                <a:gd name="T12" fmla="*/ 773887616 w 91"/>
                <a:gd name="T13" fmla="*/ 2147483647 h 78"/>
                <a:gd name="T14" fmla="*/ 1220355994 w 91"/>
                <a:gd name="T15" fmla="*/ 2147483647 h 78"/>
                <a:gd name="T16" fmla="*/ 1309649670 w 91"/>
                <a:gd name="T17" fmla="*/ 2147483647 h 78"/>
                <a:gd name="T18" fmla="*/ 1041768643 w 91"/>
                <a:gd name="T19" fmla="*/ 1499808480 h 78"/>
                <a:gd name="T20" fmla="*/ 2147483647 w 91"/>
                <a:gd name="T21" fmla="*/ 1979746755 h 78"/>
                <a:gd name="T22" fmla="*/ 2147483647 w 91"/>
                <a:gd name="T23" fmla="*/ 1889756275 h 78"/>
                <a:gd name="T24" fmla="*/ 2147483647 w 91"/>
                <a:gd name="T25" fmla="*/ 89990480 h 78"/>
                <a:gd name="T26" fmla="*/ 1041768643 w 91"/>
                <a:gd name="T27" fmla="*/ 2129725412 h 78"/>
                <a:gd name="T28" fmla="*/ 744121239 w 91"/>
                <a:gd name="T29" fmla="*/ 1709780791 h 78"/>
                <a:gd name="T30" fmla="*/ 1041768643 w 91"/>
                <a:gd name="T31" fmla="*/ 2129725412 h 78"/>
                <a:gd name="T32" fmla="*/ 1160828696 w 91"/>
                <a:gd name="T33" fmla="*/ 779901067 h 78"/>
                <a:gd name="T34" fmla="*/ 1160828696 w 91"/>
                <a:gd name="T35" fmla="*/ 779901067 h 78"/>
                <a:gd name="T36" fmla="*/ 1160828696 w 91"/>
                <a:gd name="T37" fmla="*/ 1199845688 h 78"/>
                <a:gd name="T38" fmla="*/ 1160828696 w 91"/>
                <a:gd name="T39" fmla="*/ 1199845688 h 78"/>
                <a:gd name="T40" fmla="*/ 1160828696 w 91"/>
                <a:gd name="T41" fmla="*/ 1199845688 h 78"/>
                <a:gd name="T42" fmla="*/ 1160828696 w 91"/>
                <a:gd name="T43" fmla="*/ 1199845688 h 78"/>
                <a:gd name="T44" fmla="*/ 1160828696 w 91"/>
                <a:gd name="T45" fmla="*/ 1199845688 h 78"/>
                <a:gd name="T46" fmla="*/ 1160828696 w 91"/>
                <a:gd name="T47" fmla="*/ 1199845688 h 78"/>
                <a:gd name="T48" fmla="*/ 1160828696 w 91"/>
                <a:gd name="T49" fmla="*/ 1199845688 h 78"/>
                <a:gd name="T50" fmla="*/ 1101295941 w 91"/>
                <a:gd name="T51" fmla="*/ 1289830692 h 78"/>
                <a:gd name="T52" fmla="*/ 803648537 w 91"/>
                <a:gd name="T53" fmla="*/ 1319827519 h 78"/>
                <a:gd name="T54" fmla="*/ 327413781 w 91"/>
                <a:gd name="T55" fmla="*/ 1319827519 h 78"/>
                <a:gd name="T56" fmla="*/ 208353729 w 91"/>
                <a:gd name="T57" fmla="*/ 1199845688 h 78"/>
                <a:gd name="T58" fmla="*/ 238120106 w 91"/>
                <a:gd name="T59" fmla="*/ 689910586 h 78"/>
                <a:gd name="T60" fmla="*/ 327413781 w 91"/>
                <a:gd name="T61" fmla="*/ 659913759 h 78"/>
                <a:gd name="T62" fmla="*/ 1131062319 w 91"/>
                <a:gd name="T63" fmla="*/ 689910586 h 78"/>
                <a:gd name="T64" fmla="*/ 1160828696 w 91"/>
                <a:gd name="T65" fmla="*/ 779901067 h 78"/>
                <a:gd name="T66" fmla="*/ 1339416047 w 91"/>
                <a:gd name="T67" fmla="*/ 1289830692 h 78"/>
                <a:gd name="T68" fmla="*/ 1339416047 w 91"/>
                <a:gd name="T69" fmla="*/ 1229842515 h 78"/>
                <a:gd name="T70" fmla="*/ 1339416047 w 91"/>
                <a:gd name="T71" fmla="*/ 1229842515 h 78"/>
                <a:gd name="T72" fmla="*/ 1339416047 w 91"/>
                <a:gd name="T73" fmla="*/ 1229842515 h 78"/>
                <a:gd name="T74" fmla="*/ 1339416047 w 91"/>
                <a:gd name="T75" fmla="*/ 1199845688 h 78"/>
                <a:gd name="T76" fmla="*/ 1339416047 w 91"/>
                <a:gd name="T77" fmla="*/ 1199845688 h 78"/>
                <a:gd name="T78" fmla="*/ 1339416047 w 91"/>
                <a:gd name="T79" fmla="*/ 1199845688 h 78"/>
                <a:gd name="T80" fmla="*/ 1339416047 w 91"/>
                <a:gd name="T81" fmla="*/ 1199845688 h 78"/>
                <a:gd name="T82" fmla="*/ 1339416047 w 91"/>
                <a:gd name="T83" fmla="*/ 1199845688 h 78"/>
                <a:gd name="T84" fmla="*/ 1339416047 w 91"/>
                <a:gd name="T85" fmla="*/ 779901067 h 78"/>
                <a:gd name="T86" fmla="*/ 1339416047 w 91"/>
                <a:gd name="T87" fmla="*/ 779901067 h 78"/>
                <a:gd name="T88" fmla="*/ 1339416047 w 91"/>
                <a:gd name="T89" fmla="*/ 779901067 h 78"/>
                <a:gd name="T90" fmla="*/ 1339416047 w 91"/>
                <a:gd name="T91" fmla="*/ 779901067 h 78"/>
                <a:gd name="T92" fmla="*/ 1339416047 w 91"/>
                <a:gd name="T93" fmla="*/ 779901067 h 78"/>
                <a:gd name="T94" fmla="*/ 1339416047 w 91"/>
                <a:gd name="T95" fmla="*/ 779901067 h 78"/>
                <a:gd name="T96" fmla="*/ 1339416047 w 91"/>
                <a:gd name="T97" fmla="*/ 779901067 h 78"/>
                <a:gd name="T98" fmla="*/ 1339416047 w 91"/>
                <a:gd name="T99" fmla="*/ 749904240 h 78"/>
                <a:gd name="T100" fmla="*/ 2147483647 w 91"/>
                <a:gd name="T101" fmla="*/ 239969138 h 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1"/>
                <a:gd name="T154" fmla="*/ 0 h 78"/>
                <a:gd name="T155" fmla="*/ 91 w 91"/>
                <a:gd name="T156" fmla="*/ 78 h 7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1" h="78">
                  <a:moveTo>
                    <a:pt x="91" y="2"/>
                  </a:moveTo>
                  <a:cubicBezTo>
                    <a:pt x="90" y="0"/>
                    <a:pt x="89" y="0"/>
                    <a:pt x="87" y="0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0" y="16"/>
                    <a:pt x="38" y="16"/>
                    <a:pt x="35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8" y="16"/>
                    <a:pt x="5" y="17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3"/>
                    <a:pt x="2" y="46"/>
                    <a:pt x="3" y="47"/>
                  </a:cubicBezTo>
                  <a:cubicBezTo>
                    <a:pt x="5" y="49"/>
                    <a:pt x="8" y="50"/>
                    <a:pt x="10" y="50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23" y="77"/>
                    <a:pt x="24" y="78"/>
                    <a:pt x="2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8"/>
                    <a:pt x="42" y="78"/>
                    <a:pt x="42" y="78"/>
                  </a:cubicBezTo>
                  <a:cubicBezTo>
                    <a:pt x="44" y="77"/>
                    <a:pt x="44" y="75"/>
                    <a:pt x="44" y="73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7" y="50"/>
                    <a:pt x="39" y="50"/>
                    <a:pt x="41" y="49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7" y="67"/>
                    <a:pt x="88" y="67"/>
                    <a:pt x="88" y="67"/>
                  </a:cubicBezTo>
                  <a:cubicBezTo>
                    <a:pt x="90" y="67"/>
                    <a:pt x="91" y="65"/>
                    <a:pt x="91" y="6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3"/>
                    <a:pt x="91" y="3"/>
                    <a:pt x="91" y="2"/>
                  </a:cubicBezTo>
                  <a:close/>
                  <a:moveTo>
                    <a:pt x="35" y="71"/>
                  </a:moveTo>
                  <a:cubicBezTo>
                    <a:pt x="32" y="71"/>
                    <a:pt x="32" y="71"/>
                    <a:pt x="32" y="71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27" y="54"/>
                    <a:pt x="27" y="54"/>
                    <a:pt x="27" y="54"/>
                  </a:cubicBezTo>
                  <a:lnTo>
                    <a:pt x="35" y="71"/>
                  </a:lnTo>
                  <a:close/>
                  <a:moveTo>
                    <a:pt x="39" y="26"/>
                  </a:move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7" y="43"/>
                    <a:pt x="37" y="43"/>
                  </a:cubicBezTo>
                  <a:cubicBezTo>
                    <a:pt x="37" y="43"/>
                    <a:pt x="36" y="44"/>
                    <a:pt x="35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0" y="44"/>
                    <a:pt x="9" y="43"/>
                    <a:pt x="8" y="43"/>
                  </a:cubicBezTo>
                  <a:cubicBezTo>
                    <a:pt x="8" y="42"/>
                    <a:pt x="7" y="41"/>
                    <a:pt x="7" y="40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5"/>
                    <a:pt x="8" y="24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3"/>
                    <a:pt x="10" y="22"/>
                    <a:pt x="11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7" y="23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lose/>
                  <a:moveTo>
                    <a:pt x="85" y="58"/>
                  </a:moveTo>
                  <a:cubicBezTo>
                    <a:pt x="45" y="43"/>
                    <a:pt x="45" y="43"/>
                    <a:pt x="45" y="43"/>
                  </a:cubicBezTo>
                  <a:cubicBezTo>
                    <a:pt x="45" y="42"/>
                    <a:pt x="45" y="41"/>
                    <a:pt x="45" y="4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5" y="25"/>
                    <a:pt x="45" y="24"/>
                    <a:pt x="45" y="24"/>
                  </a:cubicBezTo>
                  <a:cubicBezTo>
                    <a:pt x="85" y="8"/>
                    <a:pt x="85" y="8"/>
                    <a:pt x="85" y="8"/>
                  </a:cubicBezTo>
                  <a:lnTo>
                    <a:pt x="85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36" name="文本框 44"/>
          <p:cNvSpPr>
            <a:spLocks noChangeArrowheads="1"/>
          </p:cNvSpPr>
          <p:nvPr/>
        </p:nvSpPr>
        <p:spPr bwMode="auto">
          <a:xfrm>
            <a:off x="5770563" y="1781175"/>
            <a:ext cx="3392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5FBFDE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2000" b="1">
              <a:solidFill>
                <a:srgbClr val="5FBFD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7437" name="矩形 45"/>
          <p:cNvSpPr>
            <a:spLocks noChangeArrowheads="1"/>
          </p:cNvSpPr>
          <p:nvPr/>
        </p:nvSpPr>
        <p:spPr bwMode="auto">
          <a:xfrm>
            <a:off x="5800725" y="2114550"/>
            <a:ext cx="58848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7438" name="文本框 47"/>
          <p:cNvSpPr>
            <a:spLocks noChangeArrowheads="1"/>
          </p:cNvSpPr>
          <p:nvPr/>
        </p:nvSpPr>
        <p:spPr bwMode="auto">
          <a:xfrm>
            <a:off x="5770563" y="3200400"/>
            <a:ext cx="3527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2000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7439" name="矩形 48"/>
          <p:cNvSpPr>
            <a:spLocks noChangeArrowheads="1"/>
          </p:cNvSpPr>
          <p:nvPr/>
        </p:nvSpPr>
        <p:spPr bwMode="auto">
          <a:xfrm>
            <a:off x="5800725" y="3532188"/>
            <a:ext cx="58848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17440" name="组合 2"/>
          <p:cNvGrpSpPr>
            <a:grpSpLocks/>
          </p:cNvGrpSpPr>
          <p:nvPr/>
        </p:nvGrpSpPr>
        <p:grpSpPr bwMode="auto">
          <a:xfrm>
            <a:off x="4919663" y="3160713"/>
            <a:ext cx="765175" cy="765175"/>
            <a:chOff x="0" y="0"/>
            <a:chExt cx="765627" cy="765627"/>
          </a:xfrm>
        </p:grpSpPr>
        <p:sp>
          <p:nvSpPr>
            <p:cNvPr id="16404" name="矩形 46"/>
            <p:cNvSpPr>
              <a:spLocks noChangeArrowheads="1"/>
            </p:cNvSpPr>
            <p:nvPr/>
          </p:nvSpPr>
          <p:spPr bwMode="auto">
            <a:xfrm>
              <a:off x="0" y="0"/>
              <a:ext cx="765627" cy="765627"/>
            </a:xfrm>
            <a:prstGeom prst="rect">
              <a:avLst/>
            </a:prstGeom>
            <a:solidFill>
              <a:srgbClr val="FD8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6405" name="Freeform 252"/>
            <p:cNvSpPr>
              <a:spLocks noEditPoints="1" noChangeArrowheads="1"/>
            </p:cNvSpPr>
            <p:nvPr/>
          </p:nvSpPr>
          <p:spPr bwMode="auto">
            <a:xfrm>
              <a:off x="186563" y="97136"/>
              <a:ext cx="390545" cy="571353"/>
            </a:xfrm>
            <a:custGeom>
              <a:avLst/>
              <a:gdLst>
                <a:gd name="T0" fmla="*/ 457948787 w 73"/>
                <a:gd name="T1" fmla="*/ 2147483647 h 107"/>
                <a:gd name="T2" fmla="*/ 1631440213 w 73"/>
                <a:gd name="T3" fmla="*/ 2147483647 h 107"/>
                <a:gd name="T4" fmla="*/ 1488329545 w 73"/>
                <a:gd name="T5" fmla="*/ 2147483647 h 107"/>
                <a:gd name="T6" fmla="*/ 1287979960 w 73"/>
                <a:gd name="T7" fmla="*/ 2147483647 h 107"/>
                <a:gd name="T8" fmla="*/ 1059002892 w 73"/>
                <a:gd name="T9" fmla="*/ 2147483647 h 107"/>
                <a:gd name="T10" fmla="*/ 830031173 w 73"/>
                <a:gd name="T11" fmla="*/ 2147483647 h 107"/>
                <a:gd name="T12" fmla="*/ 601059455 w 73"/>
                <a:gd name="T13" fmla="*/ 2147483647 h 107"/>
                <a:gd name="T14" fmla="*/ 457948787 w 73"/>
                <a:gd name="T15" fmla="*/ 2147483647 h 107"/>
                <a:gd name="T16" fmla="*/ 1459712762 w 73"/>
                <a:gd name="T17" fmla="*/ 826875945 h 107"/>
                <a:gd name="T18" fmla="*/ 1488329545 w 73"/>
                <a:gd name="T19" fmla="*/ 997950781 h 107"/>
                <a:gd name="T20" fmla="*/ 1459712762 w 73"/>
                <a:gd name="T21" fmla="*/ 1054979286 h 107"/>
                <a:gd name="T22" fmla="*/ 1516951679 w 73"/>
                <a:gd name="T23" fmla="*/ 1083488198 h 107"/>
                <a:gd name="T24" fmla="*/ 1488329545 w 73"/>
                <a:gd name="T25" fmla="*/ 1197539869 h 107"/>
                <a:gd name="T26" fmla="*/ 1431090628 w 73"/>
                <a:gd name="T27" fmla="*/ 1197539869 h 107"/>
                <a:gd name="T28" fmla="*/ 1488329545 w 73"/>
                <a:gd name="T29" fmla="*/ 1226054121 h 107"/>
                <a:gd name="T30" fmla="*/ 1459712762 w 73"/>
                <a:gd name="T31" fmla="*/ 1340105792 h 107"/>
                <a:gd name="T32" fmla="*/ 1431090628 w 73"/>
                <a:gd name="T33" fmla="*/ 1368620044 h 107"/>
                <a:gd name="T34" fmla="*/ 1459712762 w 73"/>
                <a:gd name="T35" fmla="*/ 1397134297 h 107"/>
                <a:gd name="T36" fmla="*/ 1431090628 w 73"/>
                <a:gd name="T37" fmla="*/ 1511185967 h 107"/>
                <a:gd name="T38" fmla="*/ 1345224228 w 73"/>
                <a:gd name="T39" fmla="*/ 1539694880 h 107"/>
                <a:gd name="T40" fmla="*/ 830031173 w 73"/>
                <a:gd name="T41" fmla="*/ 1397134297 h 107"/>
                <a:gd name="T42" fmla="*/ 601059455 w 73"/>
                <a:gd name="T43" fmla="*/ 1397134297 h 107"/>
                <a:gd name="T44" fmla="*/ 601059455 w 73"/>
                <a:gd name="T45" fmla="*/ 912413363 h 107"/>
                <a:gd name="T46" fmla="*/ 801409040 w 73"/>
                <a:gd name="T47" fmla="*/ 883899110 h 107"/>
                <a:gd name="T48" fmla="*/ 1202113560 w 73"/>
                <a:gd name="T49" fmla="*/ 456206681 h 107"/>
                <a:gd name="T50" fmla="*/ 1087625026 w 73"/>
                <a:gd name="T51" fmla="*/ 855384858 h 107"/>
                <a:gd name="T52" fmla="*/ 1459712762 w 73"/>
                <a:gd name="T53" fmla="*/ 826875945 h 107"/>
                <a:gd name="T54" fmla="*/ 429326653 w 73"/>
                <a:gd name="T55" fmla="*/ 2024415814 h 107"/>
                <a:gd name="T56" fmla="*/ 715542639 w 73"/>
                <a:gd name="T57" fmla="*/ 2024415814 h 107"/>
                <a:gd name="T58" fmla="*/ 486570921 w 73"/>
                <a:gd name="T59" fmla="*/ 1368620044 h 107"/>
                <a:gd name="T60" fmla="*/ 314838119 w 73"/>
                <a:gd name="T61" fmla="*/ 826875945 h 107"/>
                <a:gd name="T62" fmla="*/ 658298372 w 73"/>
                <a:gd name="T63" fmla="*/ 370669264 h 107"/>
                <a:gd name="T64" fmla="*/ 1059002892 w 73"/>
                <a:gd name="T65" fmla="*/ 313640759 h 107"/>
                <a:gd name="T66" fmla="*/ 1431090628 w 73"/>
                <a:gd name="T67" fmla="*/ 399178176 h 107"/>
                <a:gd name="T68" fmla="*/ 1774550881 w 73"/>
                <a:gd name="T69" fmla="*/ 826875945 h 107"/>
                <a:gd name="T70" fmla="*/ 1602818080 w 73"/>
                <a:gd name="T71" fmla="*/ 1368620044 h 107"/>
                <a:gd name="T72" fmla="*/ 1373846361 w 73"/>
                <a:gd name="T73" fmla="*/ 2024415814 h 107"/>
                <a:gd name="T74" fmla="*/ 1660062347 w 73"/>
                <a:gd name="T75" fmla="*/ 2024415814 h 107"/>
                <a:gd name="T76" fmla="*/ 1860417282 w 73"/>
                <a:gd name="T77" fmla="*/ 1482671714 h 107"/>
                <a:gd name="T78" fmla="*/ 2032144733 w 73"/>
                <a:gd name="T79" fmla="*/ 769847440 h 107"/>
                <a:gd name="T80" fmla="*/ 1574195946 w 73"/>
                <a:gd name="T81" fmla="*/ 142565923 h 107"/>
                <a:gd name="T82" fmla="*/ 1059002892 w 73"/>
                <a:gd name="T83" fmla="*/ 28514253 h 107"/>
                <a:gd name="T84" fmla="*/ 543815188 w 73"/>
                <a:gd name="T85" fmla="*/ 114051670 h 107"/>
                <a:gd name="T86" fmla="*/ 57244267 w 73"/>
                <a:gd name="T87" fmla="*/ 769847440 h 107"/>
                <a:gd name="T88" fmla="*/ 228971719 w 73"/>
                <a:gd name="T89" fmla="*/ 1482671714 h 107"/>
                <a:gd name="T90" fmla="*/ 429326653 w 73"/>
                <a:gd name="T91" fmla="*/ 2024415814 h 10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3"/>
                <a:gd name="T139" fmla="*/ 0 h 107"/>
                <a:gd name="T140" fmla="*/ 73 w 73"/>
                <a:gd name="T141" fmla="*/ 107 h 10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3" h="107">
                  <a:moveTo>
                    <a:pt x="16" y="77"/>
                  </a:moveTo>
                  <a:cubicBezTo>
                    <a:pt x="57" y="77"/>
                    <a:pt x="57" y="77"/>
                    <a:pt x="57" y="77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4" y="104"/>
                    <a:pt x="41" y="107"/>
                    <a:pt x="37" y="107"/>
                  </a:cubicBezTo>
                  <a:cubicBezTo>
                    <a:pt x="33" y="107"/>
                    <a:pt x="30" y="104"/>
                    <a:pt x="29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16" y="77"/>
                    <a:pt x="16" y="77"/>
                    <a:pt x="16" y="77"/>
                  </a:cubicBezTo>
                  <a:close/>
                  <a:moveTo>
                    <a:pt x="51" y="29"/>
                  </a:moveTo>
                  <a:cubicBezTo>
                    <a:pt x="52" y="35"/>
                    <a:pt x="52" y="35"/>
                    <a:pt x="52" y="35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0" y="21"/>
                    <a:pt x="43" y="26"/>
                    <a:pt x="38" y="30"/>
                  </a:cubicBezTo>
                  <a:cubicBezTo>
                    <a:pt x="51" y="29"/>
                    <a:pt x="51" y="29"/>
                    <a:pt x="51" y="29"/>
                  </a:cubicBezTo>
                  <a:close/>
                  <a:moveTo>
                    <a:pt x="15" y="71"/>
                  </a:moveTo>
                  <a:cubicBezTo>
                    <a:pt x="25" y="71"/>
                    <a:pt x="25" y="71"/>
                    <a:pt x="25" y="71"/>
                  </a:cubicBezTo>
                  <a:cubicBezTo>
                    <a:pt x="24" y="62"/>
                    <a:pt x="20" y="55"/>
                    <a:pt x="17" y="48"/>
                  </a:cubicBezTo>
                  <a:cubicBezTo>
                    <a:pt x="13" y="41"/>
                    <a:pt x="10" y="34"/>
                    <a:pt x="11" y="29"/>
                  </a:cubicBezTo>
                  <a:cubicBezTo>
                    <a:pt x="13" y="21"/>
                    <a:pt x="17" y="16"/>
                    <a:pt x="23" y="13"/>
                  </a:cubicBezTo>
                  <a:cubicBezTo>
                    <a:pt x="27" y="11"/>
                    <a:pt x="32" y="10"/>
                    <a:pt x="37" y="11"/>
                  </a:cubicBezTo>
                  <a:cubicBezTo>
                    <a:pt x="42" y="11"/>
                    <a:pt x="46" y="12"/>
                    <a:pt x="50" y="14"/>
                  </a:cubicBezTo>
                  <a:cubicBezTo>
                    <a:pt x="56" y="17"/>
                    <a:pt x="60" y="22"/>
                    <a:pt x="62" y="29"/>
                  </a:cubicBezTo>
                  <a:cubicBezTo>
                    <a:pt x="63" y="34"/>
                    <a:pt x="59" y="41"/>
                    <a:pt x="56" y="48"/>
                  </a:cubicBezTo>
                  <a:cubicBezTo>
                    <a:pt x="53" y="55"/>
                    <a:pt x="49" y="62"/>
                    <a:pt x="48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64"/>
                    <a:pt x="62" y="58"/>
                    <a:pt x="65" y="52"/>
                  </a:cubicBezTo>
                  <a:cubicBezTo>
                    <a:pt x="69" y="44"/>
                    <a:pt x="73" y="36"/>
                    <a:pt x="71" y="27"/>
                  </a:cubicBezTo>
                  <a:cubicBezTo>
                    <a:pt x="70" y="17"/>
                    <a:pt x="63" y="9"/>
                    <a:pt x="55" y="5"/>
                  </a:cubicBezTo>
                  <a:cubicBezTo>
                    <a:pt x="49" y="2"/>
                    <a:pt x="43" y="1"/>
                    <a:pt x="37" y="1"/>
                  </a:cubicBezTo>
                  <a:cubicBezTo>
                    <a:pt x="31" y="0"/>
                    <a:pt x="24" y="2"/>
                    <a:pt x="19" y="4"/>
                  </a:cubicBezTo>
                  <a:cubicBezTo>
                    <a:pt x="10" y="9"/>
                    <a:pt x="4" y="16"/>
                    <a:pt x="2" y="27"/>
                  </a:cubicBezTo>
                  <a:cubicBezTo>
                    <a:pt x="0" y="36"/>
                    <a:pt x="4" y="44"/>
                    <a:pt x="8" y="52"/>
                  </a:cubicBezTo>
                  <a:cubicBezTo>
                    <a:pt x="10" y="58"/>
                    <a:pt x="13" y="64"/>
                    <a:pt x="15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43" name="文本框 52"/>
          <p:cNvSpPr>
            <a:spLocks noChangeArrowheads="1"/>
          </p:cNvSpPr>
          <p:nvPr/>
        </p:nvSpPr>
        <p:spPr bwMode="auto">
          <a:xfrm>
            <a:off x="5770563" y="4552950"/>
            <a:ext cx="3392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FED244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2000" b="1">
              <a:solidFill>
                <a:srgbClr val="FED244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7444" name="矩形 53"/>
          <p:cNvSpPr>
            <a:spLocks noChangeArrowheads="1"/>
          </p:cNvSpPr>
          <p:nvPr/>
        </p:nvSpPr>
        <p:spPr bwMode="auto">
          <a:xfrm>
            <a:off x="5800725" y="4884738"/>
            <a:ext cx="58848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17445" name="组合 3"/>
          <p:cNvGrpSpPr>
            <a:grpSpLocks/>
          </p:cNvGrpSpPr>
          <p:nvPr/>
        </p:nvGrpSpPr>
        <p:grpSpPr bwMode="auto">
          <a:xfrm>
            <a:off x="4919663" y="4513263"/>
            <a:ext cx="765175" cy="765175"/>
            <a:chOff x="0" y="0"/>
            <a:chExt cx="765627" cy="765627"/>
          </a:xfrm>
        </p:grpSpPr>
        <p:sp>
          <p:nvSpPr>
            <p:cNvPr id="16402" name="矩形 51"/>
            <p:cNvSpPr>
              <a:spLocks noChangeArrowheads="1"/>
            </p:cNvSpPr>
            <p:nvPr/>
          </p:nvSpPr>
          <p:spPr bwMode="auto">
            <a:xfrm>
              <a:off x="0" y="0"/>
              <a:ext cx="765627" cy="765627"/>
            </a:xfrm>
            <a:prstGeom prst="rect">
              <a:avLst/>
            </a:prstGeom>
            <a:solidFill>
              <a:srgbClr val="FED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6403" name="Freeform 260"/>
            <p:cNvSpPr>
              <a:spLocks noEditPoints="1" noChangeArrowheads="1"/>
            </p:cNvSpPr>
            <p:nvPr/>
          </p:nvSpPr>
          <p:spPr bwMode="auto">
            <a:xfrm>
              <a:off x="252661" y="175859"/>
              <a:ext cx="297132" cy="445698"/>
            </a:xfrm>
            <a:custGeom>
              <a:avLst/>
              <a:gdLst>
                <a:gd name="T0" fmla="*/ 1207056966 w 64"/>
                <a:gd name="T1" fmla="*/ 0 h 96"/>
                <a:gd name="T2" fmla="*/ 1379491022 w 64"/>
                <a:gd name="T3" fmla="*/ 1896802477 h 96"/>
                <a:gd name="T4" fmla="*/ 193990055 w 64"/>
                <a:gd name="T5" fmla="*/ 2069236533 h 96"/>
                <a:gd name="T6" fmla="*/ 0 w 64"/>
                <a:gd name="T7" fmla="*/ 172438699 h 96"/>
                <a:gd name="T8" fmla="*/ 150882701 w 64"/>
                <a:gd name="T9" fmla="*/ 280209404 h 96"/>
                <a:gd name="T10" fmla="*/ 1228608321 w 64"/>
                <a:gd name="T11" fmla="*/ 1013062269 h 96"/>
                <a:gd name="T12" fmla="*/ 150882701 w 64"/>
                <a:gd name="T13" fmla="*/ 280209404 h 96"/>
                <a:gd name="T14" fmla="*/ 431092105 w 64"/>
                <a:gd name="T15" fmla="*/ 172438699 h 96"/>
                <a:gd name="T16" fmla="*/ 926847562 w 64"/>
                <a:gd name="T17" fmla="*/ 86219350 h 96"/>
                <a:gd name="T18" fmla="*/ 581974806 w 64"/>
                <a:gd name="T19" fmla="*/ 1099281618 h 96"/>
                <a:gd name="T20" fmla="*/ 517311455 w 64"/>
                <a:gd name="T21" fmla="*/ 1271720317 h 96"/>
                <a:gd name="T22" fmla="*/ 775964861 w 64"/>
                <a:gd name="T23" fmla="*/ 1336383669 h 96"/>
                <a:gd name="T24" fmla="*/ 840628212 w 64"/>
                <a:gd name="T25" fmla="*/ 1163944970 h 96"/>
                <a:gd name="T26" fmla="*/ 581974806 w 64"/>
                <a:gd name="T27" fmla="*/ 1099281618 h 96"/>
                <a:gd name="T28" fmla="*/ 172438699 w 64"/>
                <a:gd name="T29" fmla="*/ 1185500968 h 96"/>
                <a:gd name="T30" fmla="*/ 474199459 w 64"/>
                <a:gd name="T31" fmla="*/ 1250164319 h 96"/>
                <a:gd name="T32" fmla="*/ 1185500968 w 64"/>
                <a:gd name="T33" fmla="*/ 1185500968 h 96"/>
                <a:gd name="T34" fmla="*/ 883735566 w 64"/>
                <a:gd name="T35" fmla="*/ 1250164319 h 96"/>
                <a:gd name="T36" fmla="*/ 1185500968 w 64"/>
                <a:gd name="T37" fmla="*/ 1185500968 h 96"/>
                <a:gd name="T38" fmla="*/ 172438699 w 64"/>
                <a:gd name="T39" fmla="*/ 1401047020 h 96"/>
                <a:gd name="T40" fmla="*/ 474199459 w 64"/>
                <a:gd name="T41" fmla="*/ 1530373723 h 96"/>
                <a:gd name="T42" fmla="*/ 819072214 w 64"/>
                <a:gd name="T43" fmla="*/ 1401047020 h 96"/>
                <a:gd name="T44" fmla="*/ 538862810 w 64"/>
                <a:gd name="T45" fmla="*/ 1530373723 h 96"/>
                <a:gd name="T46" fmla="*/ 819072214 w 64"/>
                <a:gd name="T47" fmla="*/ 1401047020 h 96"/>
                <a:gd name="T48" fmla="*/ 883735566 w 64"/>
                <a:gd name="T49" fmla="*/ 1401047020 h 96"/>
                <a:gd name="T50" fmla="*/ 1185500968 w 64"/>
                <a:gd name="T51" fmla="*/ 1530373723 h 96"/>
                <a:gd name="T52" fmla="*/ 474199459 w 64"/>
                <a:gd name="T53" fmla="*/ 1573481077 h 96"/>
                <a:gd name="T54" fmla="*/ 172438699 w 64"/>
                <a:gd name="T55" fmla="*/ 1724363778 h 96"/>
                <a:gd name="T56" fmla="*/ 474199459 w 64"/>
                <a:gd name="T57" fmla="*/ 1573481077 h 96"/>
                <a:gd name="T58" fmla="*/ 538862810 w 64"/>
                <a:gd name="T59" fmla="*/ 1573481077 h 96"/>
                <a:gd name="T60" fmla="*/ 819072214 w 64"/>
                <a:gd name="T61" fmla="*/ 1724363778 h 96"/>
                <a:gd name="T62" fmla="*/ 1185500968 w 64"/>
                <a:gd name="T63" fmla="*/ 1573481077 h 96"/>
                <a:gd name="T64" fmla="*/ 883735566 w 64"/>
                <a:gd name="T65" fmla="*/ 1724363778 h 96"/>
                <a:gd name="T66" fmla="*/ 1185500968 w 64"/>
                <a:gd name="T67" fmla="*/ 1573481077 h 96"/>
                <a:gd name="T68" fmla="*/ 172438699 w 64"/>
                <a:gd name="T69" fmla="*/ 1767471131 h 96"/>
                <a:gd name="T70" fmla="*/ 474199459 w 64"/>
                <a:gd name="T71" fmla="*/ 1918353832 h 96"/>
                <a:gd name="T72" fmla="*/ 819072214 w 64"/>
                <a:gd name="T73" fmla="*/ 1767471131 h 96"/>
                <a:gd name="T74" fmla="*/ 538862810 w 64"/>
                <a:gd name="T75" fmla="*/ 1918353832 h 96"/>
                <a:gd name="T76" fmla="*/ 819072214 w 64"/>
                <a:gd name="T77" fmla="*/ 1767471131 h 96"/>
                <a:gd name="T78" fmla="*/ 883735566 w 64"/>
                <a:gd name="T79" fmla="*/ 1767471131 h 96"/>
                <a:gd name="T80" fmla="*/ 1185500968 w 64"/>
                <a:gd name="T81" fmla="*/ 1918353832 h 9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4"/>
                <a:gd name="T124" fmla="*/ 0 h 96"/>
                <a:gd name="T125" fmla="*/ 64 w 64"/>
                <a:gd name="T126" fmla="*/ 96 h 9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4" h="96">
                  <a:moveTo>
                    <a:pt x="9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60" y="0"/>
                    <a:pt x="64" y="3"/>
                    <a:pt x="64" y="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93"/>
                    <a:pt x="60" y="96"/>
                    <a:pt x="56" y="96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4" y="96"/>
                    <a:pt x="0" y="93"/>
                    <a:pt x="0" y="8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lose/>
                  <a:moveTo>
                    <a:pt x="7" y="13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7" y="13"/>
                    <a:pt x="7" y="13"/>
                    <a:pt x="7" y="13"/>
                  </a:cubicBezTo>
                  <a:close/>
                  <a:moveTo>
                    <a:pt x="20" y="4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20" y="4"/>
                    <a:pt x="20" y="4"/>
                    <a:pt x="20" y="4"/>
                  </a:cubicBezTo>
                  <a:close/>
                  <a:moveTo>
                    <a:pt x="27" y="51"/>
                  </a:moveTo>
                  <a:cubicBezTo>
                    <a:pt x="25" y="51"/>
                    <a:pt x="24" y="53"/>
                    <a:pt x="24" y="54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61"/>
                    <a:pt x="25" y="62"/>
                    <a:pt x="27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2"/>
                    <a:pt x="39" y="61"/>
                    <a:pt x="39" y="59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3"/>
                    <a:pt x="38" y="51"/>
                    <a:pt x="36" y="51"/>
                  </a:cubicBezTo>
                  <a:cubicBezTo>
                    <a:pt x="27" y="51"/>
                    <a:pt x="27" y="51"/>
                    <a:pt x="27" y="51"/>
                  </a:cubicBezTo>
                  <a:close/>
                  <a:moveTo>
                    <a:pt x="22" y="55"/>
                  </a:moveTo>
                  <a:cubicBezTo>
                    <a:pt x="8" y="55"/>
                    <a:pt x="8" y="55"/>
                    <a:pt x="8" y="55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5"/>
                    <a:pt x="22" y="55"/>
                    <a:pt x="22" y="55"/>
                  </a:cubicBezTo>
                  <a:close/>
                  <a:moveTo>
                    <a:pt x="55" y="55"/>
                  </a:moveTo>
                  <a:cubicBezTo>
                    <a:pt x="41" y="55"/>
                    <a:pt x="41" y="55"/>
                    <a:pt x="41" y="55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5"/>
                    <a:pt x="55" y="55"/>
                    <a:pt x="55" y="55"/>
                  </a:cubicBezTo>
                  <a:close/>
                  <a:moveTo>
                    <a:pt x="22" y="65"/>
                  </a:moveTo>
                  <a:cubicBezTo>
                    <a:pt x="8" y="65"/>
                    <a:pt x="8" y="65"/>
                    <a:pt x="8" y="65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65"/>
                    <a:pt x="22" y="65"/>
                    <a:pt x="22" y="65"/>
                  </a:cubicBezTo>
                  <a:close/>
                  <a:moveTo>
                    <a:pt x="38" y="65"/>
                  </a:moveTo>
                  <a:cubicBezTo>
                    <a:pt x="25" y="65"/>
                    <a:pt x="25" y="65"/>
                    <a:pt x="25" y="65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8" y="65"/>
                    <a:pt x="38" y="65"/>
                    <a:pt x="38" y="65"/>
                  </a:cubicBezTo>
                  <a:close/>
                  <a:moveTo>
                    <a:pt x="55" y="65"/>
                  </a:moveTo>
                  <a:cubicBezTo>
                    <a:pt x="41" y="65"/>
                    <a:pt x="41" y="65"/>
                    <a:pt x="41" y="65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5" y="65"/>
                    <a:pt x="55" y="65"/>
                    <a:pt x="55" y="65"/>
                  </a:cubicBezTo>
                  <a:close/>
                  <a:moveTo>
                    <a:pt x="22" y="73"/>
                  </a:moveTo>
                  <a:cubicBezTo>
                    <a:pt x="8" y="73"/>
                    <a:pt x="8" y="73"/>
                    <a:pt x="8" y="73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73"/>
                    <a:pt x="22" y="73"/>
                    <a:pt x="22" y="73"/>
                  </a:cubicBezTo>
                  <a:close/>
                  <a:moveTo>
                    <a:pt x="38" y="73"/>
                  </a:moveTo>
                  <a:cubicBezTo>
                    <a:pt x="25" y="73"/>
                    <a:pt x="25" y="73"/>
                    <a:pt x="25" y="73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73"/>
                    <a:pt x="38" y="73"/>
                    <a:pt x="38" y="73"/>
                  </a:cubicBezTo>
                  <a:close/>
                  <a:moveTo>
                    <a:pt x="55" y="73"/>
                  </a:moveTo>
                  <a:cubicBezTo>
                    <a:pt x="41" y="73"/>
                    <a:pt x="41" y="73"/>
                    <a:pt x="41" y="73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5" y="73"/>
                    <a:pt x="55" y="73"/>
                    <a:pt x="55" y="73"/>
                  </a:cubicBezTo>
                  <a:close/>
                  <a:moveTo>
                    <a:pt x="22" y="82"/>
                  </a:moveTo>
                  <a:cubicBezTo>
                    <a:pt x="8" y="82"/>
                    <a:pt x="8" y="82"/>
                    <a:pt x="8" y="82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22" y="82"/>
                    <a:pt x="22" y="82"/>
                    <a:pt x="22" y="82"/>
                  </a:cubicBezTo>
                  <a:close/>
                  <a:moveTo>
                    <a:pt x="38" y="82"/>
                  </a:moveTo>
                  <a:cubicBezTo>
                    <a:pt x="25" y="82"/>
                    <a:pt x="25" y="82"/>
                    <a:pt x="25" y="82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38" y="82"/>
                    <a:pt x="38" y="82"/>
                    <a:pt x="38" y="82"/>
                  </a:cubicBezTo>
                  <a:close/>
                  <a:moveTo>
                    <a:pt x="55" y="82"/>
                  </a:moveTo>
                  <a:cubicBezTo>
                    <a:pt x="41" y="82"/>
                    <a:pt x="41" y="82"/>
                    <a:pt x="41" y="82"/>
                  </a:cubicBezTo>
                  <a:cubicBezTo>
                    <a:pt x="41" y="89"/>
                    <a:pt x="41" y="89"/>
                    <a:pt x="41" y="89"/>
                  </a:cubicBezTo>
                  <a:cubicBezTo>
                    <a:pt x="55" y="89"/>
                    <a:pt x="55" y="89"/>
                    <a:pt x="55" y="89"/>
                  </a:cubicBezTo>
                  <a:lnTo>
                    <a:pt x="55" y="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500"/>
                                        <p:tgtEl>
                                          <p:spTgt spid="17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500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0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500"/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/>
                                        <p:tgtEl>
                                          <p:spTgt spid="17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1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17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0" grpId="0" bldLvl="0" autoUpdateAnimBg="0"/>
      <p:bldP spid="17431" grpId="0" bldLvl="0" autoUpdateAnimBg="0"/>
      <p:bldP spid="17432" grpId="0" bldLvl="0" autoUpdateAnimBg="0"/>
      <p:bldP spid="17436" grpId="0" bldLvl="0" autoUpdateAnimBg="0"/>
      <p:bldP spid="17437" grpId="0" bldLvl="0" autoUpdateAnimBg="0"/>
      <p:bldP spid="17438" grpId="0" bldLvl="0" autoUpdateAnimBg="0"/>
      <p:bldP spid="17439" grpId="0" bldLvl="0" autoUpdateAnimBg="0"/>
      <p:bldP spid="17443" grpId="0" bldLvl="0" autoUpdateAnimBg="0"/>
      <p:bldP spid="17444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A6D02E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A6D02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8435" name="直接连接符 2"/>
          <p:cNvSpPr>
            <a:spLocks noChangeShapeType="1"/>
          </p:cNvSpPr>
          <p:nvPr/>
        </p:nvSpPr>
        <p:spPr bwMode="auto">
          <a:xfrm>
            <a:off x="2222500" y="1746250"/>
            <a:ext cx="0" cy="4046538"/>
          </a:xfrm>
          <a:prstGeom prst="line">
            <a:avLst/>
          </a:prstGeom>
          <a:noFill/>
          <a:ln w="6350">
            <a:solidFill>
              <a:srgbClr val="5FBFDE"/>
            </a:solidFill>
            <a:bevel/>
            <a:headEnd type="oval" w="lg" len="lg"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36" name="组合 1"/>
          <p:cNvGrpSpPr>
            <a:grpSpLocks/>
          </p:cNvGrpSpPr>
          <p:nvPr/>
        </p:nvGrpSpPr>
        <p:grpSpPr bwMode="auto">
          <a:xfrm>
            <a:off x="1749425" y="1952625"/>
            <a:ext cx="946150" cy="946150"/>
            <a:chOff x="0" y="0"/>
            <a:chExt cx="945396" cy="945396"/>
          </a:xfrm>
        </p:grpSpPr>
        <p:sp>
          <p:nvSpPr>
            <p:cNvPr id="17423" name="文本框 5"/>
            <p:cNvSpPr>
              <a:spLocks noChangeArrowheads="1"/>
            </p:cNvSpPr>
            <p:nvPr/>
          </p:nvSpPr>
          <p:spPr bwMode="auto">
            <a:xfrm>
              <a:off x="69742" y="276041"/>
              <a:ext cx="80591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latin typeface="Dotum" pitchFamily="34" charset="-127"/>
                  <a:sym typeface="Calibri" pitchFamily="34" charset="0"/>
                </a:rPr>
                <a:t>2011</a:t>
              </a:r>
              <a:endParaRPr lang="zh-CN" altLang="en-US" b="1">
                <a:solidFill>
                  <a:schemeClr val="bg1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</p:grpSp>
      <p:grpSp>
        <p:nvGrpSpPr>
          <p:cNvPr id="18439" name="组合 3"/>
          <p:cNvGrpSpPr>
            <a:grpSpLocks/>
          </p:cNvGrpSpPr>
          <p:nvPr/>
        </p:nvGrpSpPr>
        <p:grpSpPr bwMode="auto">
          <a:xfrm>
            <a:off x="1749425" y="3292475"/>
            <a:ext cx="946150" cy="944563"/>
            <a:chOff x="0" y="0"/>
            <a:chExt cx="945396" cy="945396"/>
          </a:xfrm>
        </p:grpSpPr>
        <p:sp>
          <p:nvSpPr>
            <p:cNvPr id="17422" name="文本框 9"/>
            <p:cNvSpPr>
              <a:spLocks noChangeArrowheads="1"/>
            </p:cNvSpPr>
            <p:nvPr/>
          </p:nvSpPr>
          <p:spPr bwMode="auto">
            <a:xfrm>
              <a:off x="69741" y="247795"/>
              <a:ext cx="80591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latin typeface="Dotum" pitchFamily="34" charset="-127"/>
                  <a:sym typeface="Calibri" pitchFamily="34" charset="0"/>
                </a:rPr>
                <a:t>2012</a:t>
              </a:r>
              <a:endParaRPr lang="zh-CN" altLang="en-US" b="1">
                <a:solidFill>
                  <a:schemeClr val="bg1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</p:grpSp>
      <p:grpSp>
        <p:nvGrpSpPr>
          <p:cNvPr id="18442" name="组合 8"/>
          <p:cNvGrpSpPr>
            <a:grpSpLocks/>
          </p:cNvGrpSpPr>
          <p:nvPr/>
        </p:nvGrpSpPr>
        <p:grpSpPr bwMode="auto">
          <a:xfrm>
            <a:off x="1749425" y="4629150"/>
            <a:ext cx="946150" cy="946150"/>
            <a:chOff x="0" y="0"/>
            <a:chExt cx="945396" cy="945396"/>
          </a:xfrm>
        </p:grpSpPr>
        <p:sp>
          <p:nvSpPr>
            <p:cNvPr id="17421" name="文本框 10"/>
            <p:cNvSpPr>
              <a:spLocks noChangeArrowheads="1"/>
            </p:cNvSpPr>
            <p:nvPr/>
          </p:nvSpPr>
          <p:spPr bwMode="auto">
            <a:xfrm>
              <a:off x="63958" y="288032"/>
              <a:ext cx="80591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latin typeface="Dotum" pitchFamily="34" charset="-127"/>
                  <a:sym typeface="Calibri" pitchFamily="34" charset="0"/>
                </a:rPr>
                <a:t>2013</a:t>
              </a:r>
              <a:endParaRPr lang="zh-CN" altLang="en-US" b="1">
                <a:solidFill>
                  <a:schemeClr val="bg1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</p:grpSp>
      <p:sp>
        <p:nvSpPr>
          <p:cNvPr id="18445" name="文本框 11"/>
          <p:cNvSpPr>
            <a:spLocks noChangeArrowheads="1"/>
          </p:cNvSpPr>
          <p:nvPr/>
        </p:nvSpPr>
        <p:spPr bwMode="auto">
          <a:xfrm>
            <a:off x="2947988" y="1824038"/>
            <a:ext cx="3275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5FBFDE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2000" b="1">
              <a:solidFill>
                <a:srgbClr val="5FBFD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8446" name="矩形 12"/>
          <p:cNvSpPr>
            <a:spLocks noChangeArrowheads="1"/>
          </p:cNvSpPr>
          <p:nvPr/>
        </p:nvSpPr>
        <p:spPr bwMode="auto">
          <a:xfrm>
            <a:off x="2976563" y="2155825"/>
            <a:ext cx="76708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8447" name="文本框 13"/>
          <p:cNvSpPr>
            <a:spLocks noChangeArrowheads="1"/>
          </p:cNvSpPr>
          <p:nvPr/>
        </p:nvSpPr>
        <p:spPr bwMode="auto">
          <a:xfrm>
            <a:off x="2886075" y="3221038"/>
            <a:ext cx="3336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2000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8448" name="矩形 14"/>
          <p:cNvSpPr>
            <a:spLocks noChangeArrowheads="1"/>
          </p:cNvSpPr>
          <p:nvPr/>
        </p:nvSpPr>
        <p:spPr bwMode="auto">
          <a:xfrm>
            <a:off x="2914650" y="3552825"/>
            <a:ext cx="76708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8449" name="文本框 15"/>
          <p:cNvSpPr>
            <a:spLocks noChangeArrowheads="1"/>
          </p:cNvSpPr>
          <p:nvPr/>
        </p:nvSpPr>
        <p:spPr bwMode="auto">
          <a:xfrm>
            <a:off x="2976563" y="4619625"/>
            <a:ext cx="3246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A6D02E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2000" b="1">
              <a:solidFill>
                <a:srgbClr val="A6D02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8450" name="矩形 16"/>
          <p:cNvSpPr>
            <a:spLocks noChangeArrowheads="1"/>
          </p:cNvSpPr>
          <p:nvPr/>
        </p:nvSpPr>
        <p:spPr bwMode="auto">
          <a:xfrm>
            <a:off x="3006725" y="4949825"/>
            <a:ext cx="76692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45" grpId="0" bldLvl="0" autoUpdateAnimBg="0"/>
      <p:bldP spid="18446" grpId="0" bldLvl="0" autoUpdateAnimBg="0"/>
      <p:bldP spid="18447" grpId="0" bldLvl="0" autoUpdateAnimBg="0"/>
      <p:bldP spid="18448" grpId="0" bldLvl="0" autoUpdateAnimBg="0"/>
      <p:bldP spid="18449" grpId="0" bldLvl="0" autoUpdateAnimBg="0"/>
      <p:bldP spid="18450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3"/>
          <p:cNvSpPr>
            <a:spLocks noChangeArrowheads="1"/>
          </p:cNvSpPr>
          <p:nvPr/>
        </p:nvSpPr>
        <p:spPr bwMode="auto">
          <a:xfrm>
            <a:off x="0" y="263525"/>
            <a:ext cx="2743200" cy="6013450"/>
          </a:xfrm>
          <a:prstGeom prst="rect">
            <a:avLst/>
          </a:prstGeom>
          <a:solidFill>
            <a:srgbClr val="A6D0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8435" name="梯形 4"/>
          <p:cNvSpPr>
            <a:spLocks noChangeArrowheads="1"/>
          </p:cNvSpPr>
          <p:nvPr/>
        </p:nvSpPr>
        <p:spPr bwMode="auto">
          <a:xfrm rot="5400000" flipV="1">
            <a:off x="558007" y="2448718"/>
            <a:ext cx="6013450" cy="1643063"/>
          </a:xfrm>
          <a:custGeom>
            <a:avLst/>
            <a:gdLst>
              <a:gd name="T0" fmla="*/ 1616947105 w 21600"/>
              <a:gd name="T1" fmla="*/ 62492076 h 21600"/>
              <a:gd name="T2" fmla="*/ 837073632 w 21600"/>
              <a:gd name="T3" fmla="*/ 124984075 h 21600"/>
              <a:gd name="T4" fmla="*/ 57200159 w 21600"/>
              <a:gd name="T5" fmla="*/ 62492076 h 21600"/>
              <a:gd name="T6" fmla="*/ 837073632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538 w 21600"/>
              <a:gd name="T13" fmla="*/ 2538 h 21600"/>
              <a:gd name="T14" fmla="*/ 19062 w 21600"/>
              <a:gd name="T15" fmla="*/ 1906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475" y="21600"/>
                </a:lnTo>
                <a:lnTo>
                  <a:pt x="2012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87AA2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36" name="矩形 5"/>
          <p:cNvSpPr>
            <a:spLocks noChangeArrowheads="1"/>
          </p:cNvSpPr>
          <p:nvPr/>
        </p:nvSpPr>
        <p:spPr bwMode="auto">
          <a:xfrm>
            <a:off x="4386263" y="682625"/>
            <a:ext cx="7805737" cy="5175250"/>
          </a:xfrm>
          <a:prstGeom prst="rect">
            <a:avLst/>
          </a:prstGeom>
          <a:solidFill>
            <a:srgbClr val="A6D0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8437" name="文本框 6"/>
          <p:cNvSpPr>
            <a:spLocks noChangeArrowheads="1"/>
          </p:cNvSpPr>
          <p:nvPr/>
        </p:nvSpPr>
        <p:spPr bwMode="auto">
          <a:xfrm>
            <a:off x="4954588" y="2392363"/>
            <a:ext cx="54879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FFFF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3200" b="1">
              <a:solidFill>
                <a:srgbClr val="FFFFFF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8438" name="矩形 7"/>
          <p:cNvSpPr>
            <a:spLocks noChangeArrowheads="1"/>
          </p:cNvSpPr>
          <p:nvPr/>
        </p:nvSpPr>
        <p:spPr bwMode="auto">
          <a:xfrm>
            <a:off x="4954588" y="2976563"/>
            <a:ext cx="6669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00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2000">
              <a:solidFill>
                <a:srgbClr val="FFFFFF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8439" name="文本框 9"/>
          <p:cNvSpPr>
            <a:spLocks noChangeArrowheads="1"/>
          </p:cNvSpPr>
          <p:nvPr/>
        </p:nvSpPr>
        <p:spPr bwMode="auto">
          <a:xfrm>
            <a:off x="468313" y="1092200"/>
            <a:ext cx="1806575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3900" b="1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4</a:t>
            </a:r>
            <a:endParaRPr lang="zh-CN" altLang="en-US" sz="23900" b="1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87AA26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87AA26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pic>
        <p:nvPicPr>
          <p:cNvPr id="20483" name="图表 1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092325"/>
            <a:ext cx="5372100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直接连接符 20"/>
          <p:cNvSpPr>
            <a:spLocks noChangeShapeType="1"/>
          </p:cNvSpPr>
          <p:nvPr/>
        </p:nvSpPr>
        <p:spPr bwMode="auto">
          <a:xfrm>
            <a:off x="6934200" y="3522663"/>
            <a:ext cx="1414463" cy="0"/>
          </a:xfrm>
          <a:prstGeom prst="line">
            <a:avLst/>
          </a:prstGeom>
          <a:noFill/>
          <a:ln w="6350">
            <a:solidFill>
              <a:srgbClr val="FD80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485" name="组合 22"/>
          <p:cNvGrpSpPr>
            <a:grpSpLocks/>
          </p:cNvGrpSpPr>
          <p:nvPr/>
        </p:nvGrpSpPr>
        <p:grpSpPr bwMode="auto">
          <a:xfrm>
            <a:off x="8005763" y="3114675"/>
            <a:ext cx="814387" cy="814388"/>
            <a:chOff x="0" y="0"/>
            <a:chExt cx="574406" cy="574406"/>
          </a:xfrm>
        </p:grpSpPr>
        <p:sp>
          <p:nvSpPr>
            <p:cNvPr id="19479" name="椭圆 21"/>
            <p:cNvSpPr>
              <a:spLocks noChangeArrowheads="1"/>
            </p:cNvSpPr>
            <p:nvPr/>
          </p:nvSpPr>
          <p:spPr bwMode="auto">
            <a:xfrm>
              <a:off x="0" y="0"/>
              <a:ext cx="574406" cy="574406"/>
            </a:xfrm>
            <a:prstGeom prst="ellipse">
              <a:avLst/>
            </a:prstGeom>
            <a:solidFill>
              <a:srgbClr val="FD8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9480" name="Freeform 274"/>
            <p:cNvSpPr>
              <a:spLocks noEditPoints="1" noChangeArrowheads="1"/>
            </p:cNvSpPr>
            <p:nvPr/>
          </p:nvSpPr>
          <p:spPr bwMode="auto">
            <a:xfrm>
              <a:off x="116547" y="115753"/>
              <a:ext cx="341313" cy="342900"/>
            </a:xfrm>
            <a:custGeom>
              <a:avLst/>
              <a:gdLst>
                <a:gd name="T0" fmla="*/ 606678579 w 97"/>
                <a:gd name="T1" fmla="*/ 0 h 97"/>
                <a:gd name="T2" fmla="*/ 1027637144 w 97"/>
                <a:gd name="T3" fmla="*/ 174953236 h 97"/>
                <a:gd name="T4" fmla="*/ 1200974886 w 97"/>
                <a:gd name="T5" fmla="*/ 612334559 h 97"/>
                <a:gd name="T6" fmla="*/ 1027637144 w 97"/>
                <a:gd name="T7" fmla="*/ 1037215939 h 97"/>
                <a:gd name="T8" fmla="*/ 606678579 w 97"/>
                <a:gd name="T9" fmla="*/ 1212169175 h 97"/>
                <a:gd name="T10" fmla="*/ 173337742 w 97"/>
                <a:gd name="T11" fmla="*/ 1037215939 h 97"/>
                <a:gd name="T12" fmla="*/ 0 w 97"/>
                <a:gd name="T13" fmla="*/ 612334559 h 97"/>
                <a:gd name="T14" fmla="*/ 173337742 w 97"/>
                <a:gd name="T15" fmla="*/ 174953236 h 97"/>
                <a:gd name="T16" fmla="*/ 606678579 w 97"/>
                <a:gd name="T17" fmla="*/ 0 h 97"/>
                <a:gd name="T18" fmla="*/ 680965178 w 97"/>
                <a:gd name="T19" fmla="*/ 587338209 h 97"/>
                <a:gd name="T20" fmla="*/ 668582905 w 97"/>
                <a:gd name="T21" fmla="*/ 562345395 h 97"/>
                <a:gd name="T22" fmla="*/ 841920648 w 97"/>
                <a:gd name="T23" fmla="*/ 299917308 h 97"/>
                <a:gd name="T24" fmla="*/ 804777348 w 97"/>
                <a:gd name="T25" fmla="*/ 262428087 h 97"/>
                <a:gd name="T26" fmla="*/ 619060852 w 97"/>
                <a:gd name="T27" fmla="*/ 537352580 h 97"/>
                <a:gd name="T28" fmla="*/ 557153008 w 97"/>
                <a:gd name="T29" fmla="*/ 537352580 h 97"/>
                <a:gd name="T30" fmla="*/ 520009708 w 97"/>
                <a:gd name="T31" fmla="*/ 649823780 h 97"/>
                <a:gd name="T32" fmla="*/ 631439606 w 97"/>
                <a:gd name="T33" fmla="*/ 699809409 h 97"/>
                <a:gd name="T34" fmla="*/ 643821879 w 97"/>
                <a:gd name="T35" fmla="*/ 687313002 h 97"/>
                <a:gd name="T36" fmla="*/ 854302920 w 97"/>
                <a:gd name="T37" fmla="*/ 762291445 h 97"/>
                <a:gd name="T38" fmla="*/ 879063947 w 97"/>
                <a:gd name="T39" fmla="*/ 699809409 h 97"/>
                <a:gd name="T40" fmla="*/ 680965178 w 97"/>
                <a:gd name="T41" fmla="*/ 624830966 h 97"/>
                <a:gd name="T42" fmla="*/ 680965178 w 97"/>
                <a:gd name="T43" fmla="*/ 587338209 h 97"/>
                <a:gd name="T44" fmla="*/ 916207246 w 97"/>
                <a:gd name="T45" fmla="*/ 299917308 h 97"/>
                <a:gd name="T46" fmla="*/ 606678579 w 97"/>
                <a:gd name="T47" fmla="*/ 162456829 h 97"/>
                <a:gd name="T48" fmla="*/ 284767640 w 97"/>
                <a:gd name="T49" fmla="*/ 299917308 h 97"/>
                <a:gd name="T50" fmla="*/ 160955470 w 97"/>
                <a:gd name="T51" fmla="*/ 612334559 h 97"/>
                <a:gd name="T52" fmla="*/ 284767640 w 97"/>
                <a:gd name="T53" fmla="*/ 924748274 h 97"/>
                <a:gd name="T54" fmla="*/ 606678579 w 97"/>
                <a:gd name="T55" fmla="*/ 1049712346 h 97"/>
                <a:gd name="T56" fmla="*/ 916207246 w 97"/>
                <a:gd name="T57" fmla="*/ 924748274 h 97"/>
                <a:gd name="T58" fmla="*/ 1040019417 w 97"/>
                <a:gd name="T59" fmla="*/ 612334559 h 97"/>
                <a:gd name="T60" fmla="*/ 916207246 w 97"/>
                <a:gd name="T61" fmla="*/ 299917308 h 9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7"/>
                <a:gd name="T94" fmla="*/ 0 h 97"/>
                <a:gd name="T95" fmla="*/ 97 w 97"/>
                <a:gd name="T96" fmla="*/ 97 h 9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7" h="97">
                  <a:moveTo>
                    <a:pt x="49" y="0"/>
                  </a:moveTo>
                  <a:cubicBezTo>
                    <a:pt x="62" y="0"/>
                    <a:pt x="74" y="5"/>
                    <a:pt x="83" y="14"/>
                  </a:cubicBezTo>
                  <a:cubicBezTo>
                    <a:pt x="92" y="23"/>
                    <a:pt x="97" y="35"/>
                    <a:pt x="97" y="49"/>
                  </a:cubicBezTo>
                  <a:cubicBezTo>
                    <a:pt x="97" y="62"/>
                    <a:pt x="92" y="74"/>
                    <a:pt x="83" y="83"/>
                  </a:cubicBezTo>
                  <a:cubicBezTo>
                    <a:pt x="74" y="92"/>
                    <a:pt x="62" y="97"/>
                    <a:pt x="49" y="97"/>
                  </a:cubicBezTo>
                  <a:cubicBezTo>
                    <a:pt x="35" y="97"/>
                    <a:pt x="23" y="92"/>
                    <a:pt x="14" y="83"/>
                  </a:cubicBezTo>
                  <a:cubicBezTo>
                    <a:pt x="5" y="74"/>
                    <a:pt x="0" y="62"/>
                    <a:pt x="0" y="49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9" y="0"/>
                  </a:cubicBezTo>
                  <a:close/>
                  <a:moveTo>
                    <a:pt x="55" y="47"/>
                  </a:moveTo>
                  <a:cubicBezTo>
                    <a:pt x="54" y="46"/>
                    <a:pt x="54" y="45"/>
                    <a:pt x="54" y="45"/>
                  </a:cubicBezTo>
                  <a:cubicBezTo>
                    <a:pt x="59" y="38"/>
                    <a:pt x="64" y="31"/>
                    <a:pt x="68" y="24"/>
                  </a:cubicBezTo>
                  <a:cubicBezTo>
                    <a:pt x="67" y="23"/>
                    <a:pt x="66" y="22"/>
                    <a:pt x="65" y="21"/>
                  </a:cubicBezTo>
                  <a:cubicBezTo>
                    <a:pt x="59" y="28"/>
                    <a:pt x="54" y="35"/>
                    <a:pt x="50" y="43"/>
                  </a:cubicBezTo>
                  <a:cubicBezTo>
                    <a:pt x="48" y="42"/>
                    <a:pt x="47" y="43"/>
                    <a:pt x="45" y="43"/>
                  </a:cubicBezTo>
                  <a:cubicBezTo>
                    <a:pt x="42" y="45"/>
                    <a:pt x="40" y="49"/>
                    <a:pt x="42" y="52"/>
                  </a:cubicBezTo>
                  <a:cubicBezTo>
                    <a:pt x="43" y="56"/>
                    <a:pt x="47" y="58"/>
                    <a:pt x="51" y="56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8" y="58"/>
                    <a:pt x="63" y="60"/>
                    <a:pt x="69" y="61"/>
                  </a:cubicBezTo>
                  <a:cubicBezTo>
                    <a:pt x="70" y="59"/>
                    <a:pt x="71" y="58"/>
                    <a:pt x="71" y="56"/>
                  </a:cubicBezTo>
                  <a:cubicBezTo>
                    <a:pt x="66" y="54"/>
                    <a:pt x="61" y="51"/>
                    <a:pt x="55" y="50"/>
                  </a:cubicBezTo>
                  <a:cubicBezTo>
                    <a:pt x="55" y="49"/>
                    <a:pt x="55" y="48"/>
                    <a:pt x="55" y="47"/>
                  </a:cubicBezTo>
                  <a:close/>
                  <a:moveTo>
                    <a:pt x="74" y="24"/>
                  </a:moveTo>
                  <a:cubicBezTo>
                    <a:pt x="67" y="17"/>
                    <a:pt x="58" y="13"/>
                    <a:pt x="49" y="13"/>
                  </a:cubicBezTo>
                  <a:cubicBezTo>
                    <a:pt x="39" y="13"/>
                    <a:pt x="30" y="17"/>
                    <a:pt x="23" y="24"/>
                  </a:cubicBezTo>
                  <a:cubicBezTo>
                    <a:pt x="17" y="30"/>
                    <a:pt x="13" y="39"/>
                    <a:pt x="13" y="49"/>
                  </a:cubicBezTo>
                  <a:cubicBezTo>
                    <a:pt x="13" y="58"/>
                    <a:pt x="17" y="67"/>
                    <a:pt x="23" y="74"/>
                  </a:cubicBezTo>
                  <a:cubicBezTo>
                    <a:pt x="30" y="80"/>
                    <a:pt x="39" y="84"/>
                    <a:pt x="49" y="84"/>
                  </a:cubicBezTo>
                  <a:cubicBezTo>
                    <a:pt x="58" y="84"/>
                    <a:pt x="67" y="80"/>
                    <a:pt x="74" y="74"/>
                  </a:cubicBezTo>
                  <a:cubicBezTo>
                    <a:pt x="80" y="67"/>
                    <a:pt x="84" y="58"/>
                    <a:pt x="84" y="49"/>
                  </a:cubicBezTo>
                  <a:cubicBezTo>
                    <a:pt x="84" y="39"/>
                    <a:pt x="80" y="30"/>
                    <a:pt x="7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文本框 24"/>
          <p:cNvSpPr>
            <a:spLocks noChangeArrowheads="1"/>
          </p:cNvSpPr>
          <p:nvPr/>
        </p:nvSpPr>
        <p:spPr bwMode="auto">
          <a:xfrm>
            <a:off x="8820150" y="3279775"/>
            <a:ext cx="2060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YOUR TEXT</a:t>
            </a:r>
            <a:endParaRPr lang="zh-CN" altLang="en-US" sz="2400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0489" name="矩形 26"/>
          <p:cNvSpPr>
            <a:spLocks noChangeArrowheads="1"/>
          </p:cNvSpPr>
          <p:nvPr/>
        </p:nvSpPr>
        <p:spPr bwMode="auto">
          <a:xfrm>
            <a:off x="8005763" y="3908425"/>
            <a:ext cx="29829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0490" name="直接连接符 27"/>
          <p:cNvSpPr>
            <a:spLocks noChangeShapeType="1"/>
          </p:cNvSpPr>
          <p:nvPr/>
        </p:nvSpPr>
        <p:spPr bwMode="auto">
          <a:xfrm>
            <a:off x="2209800" y="3444875"/>
            <a:ext cx="2062163" cy="0"/>
          </a:xfrm>
          <a:prstGeom prst="line">
            <a:avLst/>
          </a:prstGeom>
          <a:noFill/>
          <a:ln w="6350">
            <a:solidFill>
              <a:srgbClr val="FD80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491" name="组合 25"/>
          <p:cNvGrpSpPr>
            <a:grpSpLocks/>
          </p:cNvGrpSpPr>
          <p:nvPr/>
        </p:nvGrpSpPr>
        <p:grpSpPr bwMode="auto">
          <a:xfrm>
            <a:off x="1803400" y="3038475"/>
            <a:ext cx="812800" cy="812800"/>
            <a:chOff x="0" y="0"/>
            <a:chExt cx="814146" cy="814146"/>
          </a:xfrm>
        </p:grpSpPr>
        <p:sp>
          <p:nvSpPr>
            <p:cNvPr id="19477" name="椭圆 29"/>
            <p:cNvSpPr>
              <a:spLocks noChangeArrowheads="1"/>
            </p:cNvSpPr>
            <p:nvPr/>
          </p:nvSpPr>
          <p:spPr bwMode="auto">
            <a:xfrm>
              <a:off x="0" y="0"/>
              <a:ext cx="814146" cy="814146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9478" name="Freeform 265"/>
            <p:cNvSpPr>
              <a:spLocks noEditPoints="1" noChangeArrowheads="1"/>
            </p:cNvSpPr>
            <p:nvPr/>
          </p:nvSpPr>
          <p:spPr bwMode="auto">
            <a:xfrm>
              <a:off x="176301" y="181031"/>
              <a:ext cx="461544" cy="456527"/>
            </a:xfrm>
            <a:custGeom>
              <a:avLst/>
              <a:gdLst>
                <a:gd name="T0" fmla="*/ 371064694 w 83"/>
                <a:gd name="T1" fmla="*/ 0 h 82"/>
                <a:gd name="T2" fmla="*/ 432911590 w 83"/>
                <a:gd name="T3" fmla="*/ 0 h 82"/>
                <a:gd name="T4" fmla="*/ 432911590 w 83"/>
                <a:gd name="T5" fmla="*/ 588925397 h 82"/>
                <a:gd name="T6" fmla="*/ 711211500 w 83"/>
                <a:gd name="T7" fmla="*/ 867885664 h 82"/>
                <a:gd name="T8" fmla="*/ 1793487694 w 83"/>
                <a:gd name="T9" fmla="*/ 867885664 h 82"/>
                <a:gd name="T10" fmla="*/ 2071787604 w 83"/>
                <a:gd name="T11" fmla="*/ 588925397 h 82"/>
                <a:gd name="T12" fmla="*/ 2071787604 w 83"/>
                <a:gd name="T13" fmla="*/ 0 h 82"/>
                <a:gd name="T14" fmla="*/ 2133628940 w 83"/>
                <a:gd name="T15" fmla="*/ 0 h 82"/>
                <a:gd name="T16" fmla="*/ 2147483647 w 83"/>
                <a:gd name="T17" fmla="*/ 495933074 h 82"/>
                <a:gd name="T18" fmla="*/ 2147483647 w 83"/>
                <a:gd name="T19" fmla="*/ 2147483647 h 82"/>
                <a:gd name="T20" fmla="*/ 2147483647 w 83"/>
                <a:gd name="T21" fmla="*/ 2147483647 h 82"/>
                <a:gd name="T22" fmla="*/ 371064694 w 83"/>
                <a:gd name="T23" fmla="*/ 2147483647 h 82"/>
                <a:gd name="T24" fmla="*/ 0 w 83"/>
                <a:gd name="T25" fmla="*/ 2147483647 h 82"/>
                <a:gd name="T26" fmla="*/ 0 w 83"/>
                <a:gd name="T27" fmla="*/ 371952590 h 82"/>
                <a:gd name="T28" fmla="*/ 371064694 w 83"/>
                <a:gd name="T29" fmla="*/ 0 h 82"/>
                <a:gd name="T30" fmla="*/ 680288052 w 83"/>
                <a:gd name="T31" fmla="*/ 123986052 h 82"/>
                <a:gd name="T32" fmla="*/ 680288052 w 83"/>
                <a:gd name="T33" fmla="*/ 619919127 h 82"/>
                <a:gd name="T34" fmla="*/ 1020429298 w 83"/>
                <a:gd name="T35" fmla="*/ 619919127 h 82"/>
                <a:gd name="T36" fmla="*/ 1020429298 w 83"/>
                <a:gd name="T37" fmla="*/ 123986052 h 82"/>
                <a:gd name="T38" fmla="*/ 680288052 w 83"/>
                <a:gd name="T39" fmla="*/ 123986052 h 82"/>
                <a:gd name="T40" fmla="*/ 247376462 w 83"/>
                <a:gd name="T41" fmla="*/ 2107723918 h 82"/>
                <a:gd name="T42" fmla="*/ 247376462 w 83"/>
                <a:gd name="T43" fmla="*/ 2147483647 h 82"/>
                <a:gd name="T44" fmla="*/ 401988142 w 83"/>
                <a:gd name="T45" fmla="*/ 2147483647 h 82"/>
                <a:gd name="T46" fmla="*/ 401988142 w 83"/>
                <a:gd name="T47" fmla="*/ 2107723918 h 82"/>
                <a:gd name="T48" fmla="*/ 247376462 w 83"/>
                <a:gd name="T49" fmla="*/ 2107723918 h 82"/>
                <a:gd name="T50" fmla="*/ 2133628940 w 83"/>
                <a:gd name="T51" fmla="*/ 2107723918 h 82"/>
                <a:gd name="T52" fmla="*/ 2133628940 w 83"/>
                <a:gd name="T53" fmla="*/ 2147483647 h 82"/>
                <a:gd name="T54" fmla="*/ 2147483647 w 83"/>
                <a:gd name="T55" fmla="*/ 2147483647 h 82"/>
                <a:gd name="T56" fmla="*/ 2147483647 w 83"/>
                <a:gd name="T57" fmla="*/ 2107723918 h 82"/>
                <a:gd name="T58" fmla="*/ 2133628940 w 83"/>
                <a:gd name="T59" fmla="*/ 2107723918 h 8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3"/>
                <a:gd name="T91" fmla="*/ 0 h 82"/>
                <a:gd name="T92" fmla="*/ 83 w 83"/>
                <a:gd name="T93" fmla="*/ 82 h 8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3" h="82">
                  <a:moveTo>
                    <a:pt x="12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4"/>
                    <a:pt x="18" y="28"/>
                    <a:pt x="23" y="28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63" y="28"/>
                    <a:pt x="67" y="24"/>
                    <a:pt x="67" y="19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83" y="77"/>
                    <a:pt x="77" y="82"/>
                    <a:pt x="71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6" y="82"/>
                    <a:pt x="0" y="77"/>
                    <a:pt x="0" y="7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2" y="0"/>
                  </a:cubicBezTo>
                  <a:close/>
                  <a:moveTo>
                    <a:pt x="22" y="4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22" y="4"/>
                    <a:pt x="22" y="4"/>
                    <a:pt x="22" y="4"/>
                  </a:cubicBezTo>
                  <a:close/>
                  <a:moveTo>
                    <a:pt x="8" y="68"/>
                  </a:moveTo>
                  <a:cubicBezTo>
                    <a:pt x="8" y="73"/>
                    <a:pt x="8" y="73"/>
                    <a:pt x="8" y="73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8" y="68"/>
                    <a:pt x="8" y="68"/>
                    <a:pt x="8" y="68"/>
                  </a:cubicBezTo>
                  <a:close/>
                  <a:moveTo>
                    <a:pt x="69" y="68"/>
                  </a:moveTo>
                  <a:cubicBezTo>
                    <a:pt x="69" y="73"/>
                    <a:pt x="69" y="73"/>
                    <a:pt x="6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68"/>
                    <a:pt x="74" y="68"/>
                    <a:pt x="74" y="68"/>
                  </a:cubicBezTo>
                  <a:lnTo>
                    <a:pt x="69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94" name="文本框 33"/>
          <p:cNvSpPr>
            <a:spLocks noChangeArrowheads="1"/>
          </p:cNvSpPr>
          <p:nvPr/>
        </p:nvSpPr>
        <p:spPr bwMode="auto">
          <a:xfrm>
            <a:off x="1409700" y="3802063"/>
            <a:ext cx="2062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7F7F7F"/>
                </a:solidFill>
                <a:latin typeface="Dotum" pitchFamily="34" charset="-127"/>
                <a:sym typeface="Calibri" pitchFamily="34" charset="0"/>
              </a:rPr>
              <a:t>YOUR TEXT</a:t>
            </a:r>
            <a:endParaRPr lang="zh-CN" altLang="en-US" sz="2400" b="1">
              <a:solidFill>
                <a:srgbClr val="7F7F7F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0495" name="任意多边形 32"/>
          <p:cNvSpPr>
            <a:spLocks noChangeArrowheads="1"/>
          </p:cNvSpPr>
          <p:nvPr/>
        </p:nvSpPr>
        <p:spPr bwMode="auto">
          <a:xfrm>
            <a:off x="2228850" y="1619250"/>
            <a:ext cx="3028950" cy="914400"/>
          </a:xfrm>
          <a:custGeom>
            <a:avLst/>
            <a:gdLst>
              <a:gd name="T0" fmla="*/ 3028950 w 3028950"/>
              <a:gd name="T1" fmla="*/ 914400 h 914400"/>
              <a:gd name="T2" fmla="*/ 2209800 w 3028950"/>
              <a:gd name="T3" fmla="*/ 0 h 914400"/>
              <a:gd name="T4" fmla="*/ 0 w 3028950"/>
              <a:gd name="T5" fmla="*/ 0 h 914400"/>
              <a:gd name="T6" fmla="*/ 0 60000 65536"/>
              <a:gd name="T7" fmla="*/ 0 60000 65536"/>
              <a:gd name="T8" fmla="*/ 0 60000 65536"/>
              <a:gd name="T9" fmla="*/ 0 w 3028950"/>
              <a:gd name="T10" fmla="*/ 0 h 914400"/>
              <a:gd name="T11" fmla="*/ 3028950 w 3028950"/>
              <a:gd name="T12" fmla="*/ 914400 h 9144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28950" h="914400">
                <a:moveTo>
                  <a:pt x="3028950" y="914400"/>
                </a:moveTo>
                <a:lnTo>
                  <a:pt x="2209800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D244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6" name="文本框 38"/>
          <p:cNvSpPr>
            <a:spLocks noChangeArrowheads="1"/>
          </p:cNvSpPr>
          <p:nvPr/>
        </p:nvSpPr>
        <p:spPr bwMode="auto">
          <a:xfrm>
            <a:off x="1409700" y="1992313"/>
            <a:ext cx="2062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ED244"/>
                </a:solidFill>
                <a:latin typeface="Dotum" pitchFamily="34" charset="-127"/>
                <a:sym typeface="Calibri" pitchFamily="34" charset="0"/>
              </a:rPr>
              <a:t>YOUR TEXT</a:t>
            </a:r>
            <a:endParaRPr lang="zh-CN" altLang="en-US" sz="2400" b="1">
              <a:solidFill>
                <a:srgbClr val="FED244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20497" name="组合 34"/>
          <p:cNvGrpSpPr>
            <a:grpSpLocks/>
          </p:cNvGrpSpPr>
          <p:nvPr/>
        </p:nvGrpSpPr>
        <p:grpSpPr bwMode="auto">
          <a:xfrm>
            <a:off x="1803400" y="1228725"/>
            <a:ext cx="812800" cy="814388"/>
            <a:chOff x="0" y="0"/>
            <a:chExt cx="814146" cy="814146"/>
          </a:xfrm>
        </p:grpSpPr>
        <p:sp>
          <p:nvSpPr>
            <p:cNvPr id="19475" name="椭圆 36"/>
            <p:cNvSpPr>
              <a:spLocks noChangeArrowheads="1"/>
            </p:cNvSpPr>
            <p:nvPr/>
          </p:nvSpPr>
          <p:spPr bwMode="auto">
            <a:xfrm>
              <a:off x="0" y="0"/>
              <a:ext cx="814146" cy="814146"/>
            </a:xfrm>
            <a:prstGeom prst="ellipse">
              <a:avLst/>
            </a:prstGeom>
            <a:solidFill>
              <a:srgbClr val="FED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19476" name="Freeform 286"/>
            <p:cNvSpPr>
              <a:spLocks noEditPoints="1" noChangeArrowheads="1"/>
            </p:cNvSpPr>
            <p:nvPr/>
          </p:nvSpPr>
          <p:spPr bwMode="auto">
            <a:xfrm>
              <a:off x="176300" y="193984"/>
              <a:ext cx="461544" cy="410751"/>
            </a:xfrm>
            <a:custGeom>
              <a:avLst/>
              <a:gdLst>
                <a:gd name="T0" fmla="*/ 0 w 94"/>
                <a:gd name="T1" fmla="*/ 1386842073 h 84"/>
                <a:gd name="T2" fmla="*/ 578604325 w 94"/>
                <a:gd name="T3" fmla="*/ 1386842073 h 84"/>
                <a:gd name="T4" fmla="*/ 578604325 w 94"/>
                <a:gd name="T5" fmla="*/ 2008528381 h 84"/>
                <a:gd name="T6" fmla="*/ 0 w 94"/>
                <a:gd name="T7" fmla="*/ 2008528381 h 84"/>
                <a:gd name="T8" fmla="*/ 0 w 94"/>
                <a:gd name="T9" fmla="*/ 1386842073 h 84"/>
                <a:gd name="T10" fmla="*/ 1494729884 w 94"/>
                <a:gd name="T11" fmla="*/ 167376143 h 84"/>
                <a:gd name="T12" fmla="*/ 1325966812 w 94"/>
                <a:gd name="T13" fmla="*/ 478221742 h 84"/>
                <a:gd name="T14" fmla="*/ 1157208649 w 94"/>
                <a:gd name="T15" fmla="*/ 765155765 h 84"/>
                <a:gd name="T16" fmla="*/ 1036667104 w 94"/>
                <a:gd name="T17" fmla="*/ 573863156 h 84"/>
                <a:gd name="T18" fmla="*/ 144649854 w 94"/>
                <a:gd name="T19" fmla="*/ 1099908050 h 84"/>
                <a:gd name="T20" fmla="*/ 24108309 w 94"/>
                <a:gd name="T21" fmla="*/ 908620331 h 84"/>
                <a:gd name="T22" fmla="*/ 916125560 w 94"/>
                <a:gd name="T23" fmla="*/ 382575437 h 84"/>
                <a:gd name="T24" fmla="*/ 795579105 w 94"/>
                <a:gd name="T25" fmla="*/ 191287719 h 84"/>
                <a:gd name="T26" fmla="*/ 1133100340 w 94"/>
                <a:gd name="T27" fmla="*/ 191287719 h 84"/>
                <a:gd name="T28" fmla="*/ 1494729884 w 94"/>
                <a:gd name="T29" fmla="*/ 167376143 h 84"/>
                <a:gd name="T30" fmla="*/ 1880462827 w 94"/>
                <a:gd name="T31" fmla="*/ 0 h 84"/>
                <a:gd name="T32" fmla="*/ 1639379738 w 94"/>
                <a:gd name="T33" fmla="*/ 215199295 h 84"/>
                <a:gd name="T34" fmla="*/ 1880462827 w 94"/>
                <a:gd name="T35" fmla="*/ 454310166 h 84"/>
                <a:gd name="T36" fmla="*/ 2097442518 w 94"/>
                <a:gd name="T37" fmla="*/ 215199295 h 84"/>
                <a:gd name="T38" fmla="*/ 1880462827 w 94"/>
                <a:gd name="T39" fmla="*/ 0 h 84"/>
                <a:gd name="T40" fmla="*/ 1470621575 w 94"/>
                <a:gd name="T41" fmla="*/ 1099908050 h 84"/>
                <a:gd name="T42" fmla="*/ 1615271429 w 94"/>
                <a:gd name="T43" fmla="*/ 1195554354 h 84"/>
                <a:gd name="T44" fmla="*/ 1591163120 w 94"/>
                <a:gd name="T45" fmla="*/ 2008528381 h 84"/>
                <a:gd name="T46" fmla="*/ 1784029591 w 94"/>
                <a:gd name="T47" fmla="*/ 2008528381 h 84"/>
                <a:gd name="T48" fmla="*/ 1832246209 w 94"/>
                <a:gd name="T49" fmla="*/ 1315107345 h 84"/>
                <a:gd name="T50" fmla="*/ 1904571136 w 94"/>
                <a:gd name="T51" fmla="*/ 1315107345 h 84"/>
                <a:gd name="T52" fmla="*/ 1952787754 w 94"/>
                <a:gd name="T53" fmla="*/ 2008528381 h 84"/>
                <a:gd name="T54" fmla="*/ 2145659135 w 94"/>
                <a:gd name="T55" fmla="*/ 2008528381 h 84"/>
                <a:gd name="T56" fmla="*/ 2121550827 w 94"/>
                <a:gd name="T57" fmla="*/ 1195554354 h 84"/>
                <a:gd name="T58" fmla="*/ 2147483647 w 94"/>
                <a:gd name="T59" fmla="*/ 1099908050 h 84"/>
                <a:gd name="T60" fmla="*/ 2145659135 w 94"/>
                <a:gd name="T61" fmla="*/ 502133318 h 84"/>
                <a:gd name="T62" fmla="*/ 1591163120 w 94"/>
                <a:gd name="T63" fmla="*/ 502133318 h 84"/>
                <a:gd name="T64" fmla="*/ 1470621575 w 94"/>
                <a:gd name="T65" fmla="*/ 1099908050 h 84"/>
                <a:gd name="T66" fmla="*/ 771470796 w 94"/>
                <a:gd name="T67" fmla="*/ 1052084898 h 84"/>
                <a:gd name="T68" fmla="*/ 771470796 w 94"/>
                <a:gd name="T69" fmla="*/ 2008528381 h 84"/>
                <a:gd name="T70" fmla="*/ 1325966812 w 94"/>
                <a:gd name="T71" fmla="*/ 2008528381 h 84"/>
                <a:gd name="T72" fmla="*/ 1325966812 w 94"/>
                <a:gd name="T73" fmla="*/ 1052084898 h 84"/>
                <a:gd name="T74" fmla="*/ 771470796 w 94"/>
                <a:gd name="T75" fmla="*/ 1052084898 h 8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4"/>
                <a:gd name="T115" fmla="*/ 0 h 84"/>
                <a:gd name="T116" fmla="*/ 94 w 94"/>
                <a:gd name="T117" fmla="*/ 84 h 8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4" h="84">
                  <a:moveTo>
                    <a:pt x="0" y="58"/>
                  </a:moveTo>
                  <a:cubicBezTo>
                    <a:pt x="24" y="58"/>
                    <a:pt x="24" y="58"/>
                    <a:pt x="24" y="58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62" y="7"/>
                  </a:moveTo>
                  <a:cubicBezTo>
                    <a:pt x="55" y="20"/>
                    <a:pt x="55" y="20"/>
                    <a:pt x="55" y="20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62" y="7"/>
                    <a:pt x="62" y="7"/>
                    <a:pt x="62" y="7"/>
                  </a:cubicBezTo>
                  <a:close/>
                  <a:moveTo>
                    <a:pt x="78" y="0"/>
                  </a:moveTo>
                  <a:cubicBezTo>
                    <a:pt x="72" y="0"/>
                    <a:pt x="68" y="4"/>
                    <a:pt x="68" y="9"/>
                  </a:cubicBezTo>
                  <a:cubicBezTo>
                    <a:pt x="68" y="14"/>
                    <a:pt x="72" y="19"/>
                    <a:pt x="78" y="19"/>
                  </a:cubicBezTo>
                  <a:cubicBezTo>
                    <a:pt x="83" y="19"/>
                    <a:pt x="87" y="14"/>
                    <a:pt x="87" y="9"/>
                  </a:cubicBezTo>
                  <a:cubicBezTo>
                    <a:pt x="87" y="4"/>
                    <a:pt x="83" y="0"/>
                    <a:pt x="78" y="0"/>
                  </a:cubicBezTo>
                  <a:close/>
                  <a:moveTo>
                    <a:pt x="61" y="46"/>
                  </a:moveTo>
                  <a:cubicBezTo>
                    <a:pt x="63" y="47"/>
                    <a:pt x="65" y="49"/>
                    <a:pt x="67" y="50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8" y="50"/>
                    <a:pt x="88" y="50"/>
                    <a:pt x="88" y="50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64" y="21"/>
                    <a:pt x="91" y="21"/>
                    <a:pt x="66" y="21"/>
                  </a:cubicBezTo>
                  <a:cubicBezTo>
                    <a:pt x="61" y="46"/>
                    <a:pt x="61" y="46"/>
                    <a:pt x="61" y="46"/>
                  </a:cubicBezTo>
                  <a:close/>
                  <a:moveTo>
                    <a:pt x="32" y="44"/>
                  </a:moveTo>
                  <a:cubicBezTo>
                    <a:pt x="32" y="84"/>
                    <a:pt x="32" y="84"/>
                    <a:pt x="32" y="84"/>
                  </a:cubicBezTo>
                  <a:cubicBezTo>
                    <a:pt x="55" y="84"/>
                    <a:pt x="55" y="84"/>
                    <a:pt x="55" y="84"/>
                  </a:cubicBezTo>
                  <a:cubicBezTo>
                    <a:pt x="55" y="44"/>
                    <a:pt x="55" y="44"/>
                    <a:pt x="55" y="44"/>
                  </a:cubicBezTo>
                  <a:lnTo>
                    <a:pt x="32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00" name="任意多边形 41"/>
          <p:cNvSpPr>
            <a:spLocks noChangeArrowheads="1"/>
          </p:cNvSpPr>
          <p:nvPr/>
        </p:nvSpPr>
        <p:spPr bwMode="auto">
          <a:xfrm flipV="1">
            <a:off x="1979613" y="4616450"/>
            <a:ext cx="3028950" cy="914400"/>
          </a:xfrm>
          <a:custGeom>
            <a:avLst/>
            <a:gdLst>
              <a:gd name="T0" fmla="*/ 3028950 w 3028950"/>
              <a:gd name="T1" fmla="*/ 914400 h 914400"/>
              <a:gd name="T2" fmla="*/ 2209800 w 3028950"/>
              <a:gd name="T3" fmla="*/ 0 h 914400"/>
              <a:gd name="T4" fmla="*/ 0 w 3028950"/>
              <a:gd name="T5" fmla="*/ 0 h 914400"/>
              <a:gd name="T6" fmla="*/ 0 60000 65536"/>
              <a:gd name="T7" fmla="*/ 0 60000 65536"/>
              <a:gd name="T8" fmla="*/ 0 60000 65536"/>
              <a:gd name="T9" fmla="*/ 0 w 3028950"/>
              <a:gd name="T10" fmla="*/ 0 h 914400"/>
              <a:gd name="T11" fmla="*/ 3028950 w 3028950"/>
              <a:gd name="T12" fmla="*/ 914400 h 9144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28950" h="914400">
                <a:moveTo>
                  <a:pt x="3028950" y="914400"/>
                </a:moveTo>
                <a:lnTo>
                  <a:pt x="2209800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5FBFD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01" name="文本框 42"/>
          <p:cNvSpPr>
            <a:spLocks noChangeArrowheads="1"/>
          </p:cNvSpPr>
          <p:nvPr/>
        </p:nvSpPr>
        <p:spPr bwMode="auto">
          <a:xfrm>
            <a:off x="1409700" y="5884863"/>
            <a:ext cx="2062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5FBFDE"/>
                </a:solidFill>
                <a:latin typeface="Dotum" pitchFamily="34" charset="-127"/>
                <a:sym typeface="Calibri" pitchFamily="34" charset="0"/>
              </a:rPr>
              <a:t>YOUR</a:t>
            </a:r>
            <a:r>
              <a:rPr lang="en-US" altLang="zh-CN" sz="2400" b="1">
                <a:solidFill>
                  <a:srgbClr val="FED244"/>
                </a:solidFill>
                <a:latin typeface="Dotum" pitchFamily="34" charset="-127"/>
                <a:sym typeface="Calibri" pitchFamily="34" charset="0"/>
              </a:rPr>
              <a:t> </a:t>
            </a:r>
            <a:r>
              <a:rPr lang="en-US" altLang="zh-CN" sz="2400" b="1">
                <a:solidFill>
                  <a:srgbClr val="5FBFDE"/>
                </a:solidFill>
                <a:latin typeface="Dotum" pitchFamily="34" charset="-127"/>
                <a:sym typeface="Calibri" pitchFamily="34" charset="0"/>
              </a:rPr>
              <a:t>TEXT</a:t>
            </a:r>
            <a:endParaRPr lang="zh-CN" altLang="en-US" sz="2400" b="1">
              <a:solidFill>
                <a:srgbClr val="5FBFD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0502" name="椭圆 44"/>
          <p:cNvSpPr>
            <a:spLocks noChangeArrowheads="1"/>
          </p:cNvSpPr>
          <p:nvPr/>
        </p:nvSpPr>
        <p:spPr bwMode="auto">
          <a:xfrm>
            <a:off x="1803400" y="5121275"/>
            <a:ext cx="812800" cy="812800"/>
          </a:xfrm>
          <a:prstGeom prst="ellipse">
            <a:avLst/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9473" name="Freeform 263"/>
          <p:cNvSpPr>
            <a:spLocks noEditPoints="1" noChangeArrowheads="1"/>
          </p:cNvSpPr>
          <p:nvPr/>
        </p:nvSpPr>
        <p:spPr bwMode="auto">
          <a:xfrm>
            <a:off x="2025650" y="5264150"/>
            <a:ext cx="368300" cy="528638"/>
          </a:xfrm>
          <a:custGeom>
            <a:avLst/>
            <a:gdLst>
              <a:gd name="T0" fmla="*/ 468203736 w 78"/>
              <a:gd name="T1" fmla="*/ 802014646 h 112"/>
              <a:gd name="T2" fmla="*/ 468203736 w 78"/>
              <a:gd name="T3" fmla="*/ 245061473 h 112"/>
              <a:gd name="T4" fmla="*/ 1293129631 w 78"/>
              <a:gd name="T5" fmla="*/ 245061473 h 112"/>
              <a:gd name="T6" fmla="*/ 1270833315 w 78"/>
              <a:gd name="T7" fmla="*/ 802014646 h 112"/>
              <a:gd name="T8" fmla="*/ 1181652776 w 78"/>
              <a:gd name="T9" fmla="*/ 1047076119 h 112"/>
              <a:gd name="T10" fmla="*/ 869518526 w 78"/>
              <a:gd name="T11" fmla="*/ 1180746013 h 112"/>
              <a:gd name="T12" fmla="*/ 869518526 w 78"/>
              <a:gd name="T13" fmla="*/ 1180746013 h 112"/>
              <a:gd name="T14" fmla="*/ 579680591 w 78"/>
              <a:gd name="T15" fmla="*/ 1047076119 h 112"/>
              <a:gd name="T16" fmla="*/ 468203736 w 78"/>
              <a:gd name="T17" fmla="*/ 802014646 h 112"/>
              <a:gd name="T18" fmla="*/ 289837935 w 78"/>
              <a:gd name="T19" fmla="*/ 2147483647 h 112"/>
              <a:gd name="T20" fmla="*/ 1493787026 w 78"/>
              <a:gd name="T21" fmla="*/ 2147483647 h 112"/>
              <a:gd name="T22" fmla="*/ 1426902801 w 78"/>
              <a:gd name="T23" fmla="*/ 2147483647 h 112"/>
              <a:gd name="T24" fmla="*/ 356726881 w 78"/>
              <a:gd name="T25" fmla="*/ 2147483647 h 112"/>
              <a:gd name="T26" fmla="*/ 289837935 w 78"/>
              <a:gd name="T27" fmla="*/ 2147483647 h 112"/>
              <a:gd name="T28" fmla="*/ 1560675972 w 78"/>
              <a:gd name="T29" fmla="*/ 1492642433 h 112"/>
              <a:gd name="T30" fmla="*/ 1694444421 w 78"/>
              <a:gd name="T31" fmla="*/ 2005038974 h 112"/>
              <a:gd name="T32" fmla="*/ 1516083341 w 78"/>
              <a:gd name="T33" fmla="*/ 2147483647 h 112"/>
              <a:gd name="T34" fmla="*/ 1471490710 w 78"/>
              <a:gd name="T35" fmla="*/ 2147483647 h 112"/>
              <a:gd name="T36" fmla="*/ 1471490710 w 78"/>
              <a:gd name="T37" fmla="*/ 1604034011 h 112"/>
              <a:gd name="T38" fmla="*/ 936402750 w 78"/>
              <a:gd name="T39" fmla="*/ 1604034011 h 112"/>
              <a:gd name="T40" fmla="*/ 1092472236 w 78"/>
              <a:gd name="T41" fmla="*/ 1247580960 h 112"/>
              <a:gd name="T42" fmla="*/ 1137064867 w 78"/>
              <a:gd name="T43" fmla="*/ 1203024329 h 112"/>
              <a:gd name="T44" fmla="*/ 1449199117 w 78"/>
              <a:gd name="T45" fmla="*/ 1269859276 h 112"/>
              <a:gd name="T46" fmla="*/ 1471490710 w 78"/>
              <a:gd name="T47" fmla="*/ 1269859276 h 112"/>
              <a:gd name="T48" fmla="*/ 1471490710 w 78"/>
              <a:gd name="T49" fmla="*/ 1292137591 h 112"/>
              <a:gd name="T50" fmla="*/ 1560675972 w 78"/>
              <a:gd name="T51" fmla="*/ 1492642433 h 112"/>
              <a:gd name="T52" fmla="*/ 1560675972 w 78"/>
              <a:gd name="T53" fmla="*/ 1492642433 h 112"/>
              <a:gd name="T54" fmla="*/ 312134250 w 78"/>
              <a:gd name="T55" fmla="*/ 2147483647 h 112"/>
              <a:gd name="T56" fmla="*/ 245250026 w 78"/>
              <a:gd name="T57" fmla="*/ 2147483647 h 112"/>
              <a:gd name="T58" fmla="*/ 66884224 w 78"/>
              <a:gd name="T59" fmla="*/ 2005038974 h 112"/>
              <a:gd name="T60" fmla="*/ 200657395 w 78"/>
              <a:gd name="T61" fmla="*/ 1492642433 h 112"/>
              <a:gd name="T62" fmla="*/ 312134250 w 78"/>
              <a:gd name="T63" fmla="*/ 1292137591 h 112"/>
              <a:gd name="T64" fmla="*/ 312134250 w 78"/>
              <a:gd name="T65" fmla="*/ 1269859276 h 112"/>
              <a:gd name="T66" fmla="*/ 312134250 w 78"/>
              <a:gd name="T67" fmla="*/ 1269859276 h 112"/>
              <a:gd name="T68" fmla="*/ 624268500 w 78"/>
              <a:gd name="T69" fmla="*/ 1203024329 h 112"/>
              <a:gd name="T70" fmla="*/ 668861131 w 78"/>
              <a:gd name="T71" fmla="*/ 1247580960 h 112"/>
              <a:gd name="T72" fmla="*/ 847222210 w 78"/>
              <a:gd name="T73" fmla="*/ 1604034011 h 112"/>
              <a:gd name="T74" fmla="*/ 312134250 w 78"/>
              <a:gd name="T75" fmla="*/ 1604034011 h 112"/>
              <a:gd name="T76" fmla="*/ 312134250 w 78"/>
              <a:gd name="T77" fmla="*/ 2147483647 h 1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78"/>
              <a:gd name="T118" fmla="*/ 0 h 112"/>
              <a:gd name="T119" fmla="*/ 78 w 78"/>
              <a:gd name="T120" fmla="*/ 112 h 112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78" h="112">
                <a:moveTo>
                  <a:pt x="21" y="36"/>
                </a:moveTo>
                <a:cubicBezTo>
                  <a:pt x="20" y="27"/>
                  <a:pt x="20" y="19"/>
                  <a:pt x="21" y="11"/>
                </a:cubicBezTo>
                <a:cubicBezTo>
                  <a:pt x="37" y="0"/>
                  <a:pt x="45" y="13"/>
                  <a:pt x="58" y="11"/>
                </a:cubicBezTo>
                <a:cubicBezTo>
                  <a:pt x="59" y="19"/>
                  <a:pt x="59" y="29"/>
                  <a:pt x="57" y="36"/>
                </a:cubicBezTo>
                <a:cubicBezTo>
                  <a:pt x="57" y="40"/>
                  <a:pt x="55" y="44"/>
                  <a:pt x="53" y="47"/>
                </a:cubicBezTo>
                <a:cubicBezTo>
                  <a:pt x="49" y="51"/>
                  <a:pt x="44" y="53"/>
                  <a:pt x="39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4" y="53"/>
                  <a:pt x="29" y="51"/>
                  <a:pt x="26" y="47"/>
                </a:cubicBezTo>
                <a:cubicBezTo>
                  <a:pt x="24" y="44"/>
                  <a:pt x="22" y="40"/>
                  <a:pt x="21" y="36"/>
                </a:cubicBezTo>
                <a:close/>
                <a:moveTo>
                  <a:pt x="13" y="107"/>
                </a:moveTo>
                <a:cubicBezTo>
                  <a:pt x="67" y="107"/>
                  <a:pt x="67" y="107"/>
                  <a:pt x="67" y="107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3" y="107"/>
                  <a:pt x="13" y="107"/>
                  <a:pt x="13" y="107"/>
                </a:cubicBezTo>
                <a:close/>
                <a:moveTo>
                  <a:pt x="70" y="67"/>
                </a:moveTo>
                <a:cubicBezTo>
                  <a:pt x="76" y="90"/>
                  <a:pt x="76" y="90"/>
                  <a:pt x="76" y="90"/>
                </a:cubicBezTo>
                <a:cubicBezTo>
                  <a:pt x="78" y="98"/>
                  <a:pt x="77" y="103"/>
                  <a:pt x="68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72"/>
                  <a:pt x="66" y="72"/>
                  <a:pt x="66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9" y="56"/>
                  <a:pt x="49" y="56"/>
                  <a:pt x="49" y="56"/>
                </a:cubicBezTo>
                <a:cubicBezTo>
                  <a:pt x="51" y="54"/>
                  <a:pt x="51" y="54"/>
                  <a:pt x="51" y="54"/>
                </a:cubicBezTo>
                <a:cubicBezTo>
                  <a:pt x="65" y="57"/>
                  <a:pt x="65" y="57"/>
                  <a:pt x="65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8"/>
                  <a:pt x="66" y="58"/>
                  <a:pt x="66" y="58"/>
                </a:cubicBezTo>
                <a:cubicBezTo>
                  <a:pt x="68" y="61"/>
                  <a:pt x="69" y="64"/>
                  <a:pt x="70" y="67"/>
                </a:cubicBezTo>
                <a:cubicBezTo>
                  <a:pt x="70" y="67"/>
                  <a:pt x="70" y="67"/>
                  <a:pt x="70" y="67"/>
                </a:cubicBezTo>
                <a:close/>
                <a:moveTo>
                  <a:pt x="14" y="103"/>
                </a:moveTo>
                <a:cubicBezTo>
                  <a:pt x="11" y="103"/>
                  <a:pt x="11" y="103"/>
                  <a:pt x="11" y="103"/>
                </a:cubicBezTo>
                <a:cubicBezTo>
                  <a:pt x="1" y="103"/>
                  <a:pt x="0" y="98"/>
                  <a:pt x="3" y="90"/>
                </a:cubicBezTo>
                <a:cubicBezTo>
                  <a:pt x="9" y="67"/>
                  <a:pt x="9" y="67"/>
                  <a:pt x="9" y="67"/>
                </a:cubicBezTo>
                <a:cubicBezTo>
                  <a:pt x="9" y="63"/>
                  <a:pt x="11" y="60"/>
                  <a:pt x="14" y="58"/>
                </a:cubicBezTo>
                <a:cubicBezTo>
                  <a:pt x="14" y="57"/>
                  <a:pt x="14" y="57"/>
                  <a:pt x="14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28" y="54"/>
                  <a:pt x="28" y="54"/>
                  <a:pt x="28" y="54"/>
                </a:cubicBezTo>
                <a:cubicBezTo>
                  <a:pt x="30" y="56"/>
                  <a:pt x="30" y="56"/>
                  <a:pt x="30" y="56"/>
                </a:cubicBezTo>
                <a:cubicBezTo>
                  <a:pt x="38" y="72"/>
                  <a:pt x="38" y="72"/>
                  <a:pt x="38" y="72"/>
                </a:cubicBezTo>
                <a:cubicBezTo>
                  <a:pt x="14" y="72"/>
                  <a:pt x="14" y="72"/>
                  <a:pt x="14" y="72"/>
                </a:cubicBezTo>
                <a:lnTo>
                  <a:pt x="14" y="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4" name="文本框 40"/>
          <p:cNvSpPr>
            <a:spLocks noChangeArrowheads="1"/>
          </p:cNvSpPr>
          <p:nvPr/>
        </p:nvSpPr>
        <p:spPr bwMode="auto">
          <a:xfrm>
            <a:off x="4684713" y="3390900"/>
            <a:ext cx="203993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YOUR  TEXT</a:t>
            </a:r>
            <a:endParaRPr lang="zh-CN" altLang="en-US" sz="3200" b="1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1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5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5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9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3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8" grpId="0" bldLvl="0" autoUpdateAnimBg="0"/>
      <p:bldP spid="20489" grpId="0" bldLvl="0" autoUpdateAnimBg="0"/>
      <p:bldP spid="20490" grpId="0" animBg="1"/>
      <p:bldP spid="20494" grpId="0" bldLvl="0" autoUpdateAnimBg="0"/>
      <p:bldP spid="20495" grpId="0" animBg="1"/>
      <p:bldP spid="20496" grpId="0" bldLvl="0" autoUpdateAnimBg="0"/>
      <p:bldP spid="20500" grpId="0" animBg="1"/>
      <p:bldP spid="20501" grpId="0" bldLvl="0" autoUpdateAnimBg="0"/>
      <p:bldP spid="20502" grpId="0" bldLvl="0" animBg="1" autoUpdateAnimBg="0"/>
      <p:bldP spid="20504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87AA26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87AA26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21507" name="组合 3"/>
          <p:cNvGrpSpPr>
            <a:grpSpLocks/>
          </p:cNvGrpSpPr>
          <p:nvPr/>
        </p:nvGrpSpPr>
        <p:grpSpPr bwMode="auto">
          <a:xfrm>
            <a:off x="1235075" y="1630363"/>
            <a:ext cx="9753600" cy="1628775"/>
            <a:chOff x="0" y="0"/>
            <a:chExt cx="9752368" cy="1629261"/>
          </a:xfrm>
        </p:grpSpPr>
        <p:sp>
          <p:nvSpPr>
            <p:cNvPr id="20503" name="圆角矩形 1"/>
            <p:cNvSpPr>
              <a:spLocks noChangeArrowheads="1"/>
            </p:cNvSpPr>
            <p:nvPr/>
          </p:nvSpPr>
          <p:spPr bwMode="auto">
            <a:xfrm rot="214395">
              <a:off x="32106" y="295761"/>
              <a:ext cx="9720262" cy="1333500"/>
            </a:xfrm>
            <a:prstGeom prst="roundRect">
              <a:avLst>
                <a:gd name="adj" fmla="val 16667"/>
              </a:avLst>
            </a:prstGeom>
            <a:solidFill>
              <a:srgbClr val="1F79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20504" name="圆角矩形 28"/>
            <p:cNvSpPr>
              <a:spLocks noChangeArrowheads="1"/>
            </p:cNvSpPr>
            <p:nvPr/>
          </p:nvSpPr>
          <p:spPr bwMode="auto">
            <a:xfrm>
              <a:off x="0" y="0"/>
              <a:ext cx="9720262" cy="1333500"/>
            </a:xfrm>
            <a:prstGeom prst="roundRect">
              <a:avLst>
                <a:gd name="adj" fmla="val 16667"/>
              </a:avLst>
            </a:prstGeom>
            <a:solidFill>
              <a:srgbClr val="5FBF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</p:grpSp>
      <p:grpSp>
        <p:nvGrpSpPr>
          <p:cNvPr id="21510" name="组合 8"/>
          <p:cNvGrpSpPr>
            <a:grpSpLocks/>
          </p:cNvGrpSpPr>
          <p:nvPr/>
        </p:nvGrpSpPr>
        <p:grpSpPr bwMode="auto">
          <a:xfrm>
            <a:off x="2305050" y="1782763"/>
            <a:ext cx="1028700" cy="1028700"/>
            <a:chOff x="0" y="0"/>
            <a:chExt cx="1028700" cy="1028700"/>
          </a:xfrm>
        </p:grpSpPr>
        <p:sp>
          <p:nvSpPr>
            <p:cNvPr id="20501" name="椭圆 2"/>
            <p:cNvSpPr>
              <a:spLocks noChangeArrowheads="1"/>
            </p:cNvSpPr>
            <p:nvPr/>
          </p:nvSpPr>
          <p:spPr bwMode="auto">
            <a:xfrm>
              <a:off x="0" y="0"/>
              <a:ext cx="1028700" cy="1028700"/>
            </a:xfrm>
            <a:prstGeom prst="ellipse">
              <a:avLst/>
            </a:prstGeom>
            <a:solidFill>
              <a:srgbClr val="FED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20502" name="Freeform 290"/>
            <p:cNvSpPr>
              <a:spLocks noEditPoints="1" noChangeArrowheads="1"/>
            </p:cNvSpPr>
            <p:nvPr/>
          </p:nvSpPr>
          <p:spPr bwMode="auto">
            <a:xfrm>
              <a:off x="365125" y="290512"/>
              <a:ext cx="358775" cy="448469"/>
            </a:xfrm>
            <a:custGeom>
              <a:avLst/>
              <a:gdLst>
                <a:gd name="T0" fmla="*/ 641371515 w 85"/>
                <a:gd name="T1" fmla="*/ 1109800003 h 106"/>
                <a:gd name="T2" fmla="*/ 481028636 w 85"/>
                <a:gd name="T3" fmla="*/ 1879499732 h 106"/>
                <a:gd name="T4" fmla="*/ 374134791 w 85"/>
                <a:gd name="T5" fmla="*/ 1235100549 h 106"/>
                <a:gd name="T6" fmla="*/ 142526534 w 85"/>
                <a:gd name="T7" fmla="*/ 1879499732 h 106"/>
                <a:gd name="T8" fmla="*/ 0 w 85"/>
                <a:gd name="T9" fmla="*/ 1002400139 h 106"/>
                <a:gd name="T10" fmla="*/ 231604036 w 85"/>
                <a:gd name="T11" fmla="*/ 465400820 h 106"/>
                <a:gd name="T12" fmla="*/ 356318446 w 85"/>
                <a:gd name="T13" fmla="*/ 483301503 h 106"/>
                <a:gd name="T14" fmla="*/ 356318446 w 85"/>
                <a:gd name="T15" fmla="*/ 447500138 h 106"/>
                <a:gd name="T16" fmla="*/ 427579603 w 85"/>
                <a:gd name="T17" fmla="*/ 483301503 h 106"/>
                <a:gd name="T18" fmla="*/ 445395948 w 85"/>
                <a:gd name="T19" fmla="*/ 644399183 h 106"/>
                <a:gd name="T20" fmla="*/ 641371515 w 85"/>
                <a:gd name="T21" fmla="*/ 465400820 h 106"/>
                <a:gd name="T22" fmla="*/ 979873617 w 85"/>
                <a:gd name="T23" fmla="*/ 375901639 h 106"/>
                <a:gd name="T24" fmla="*/ 1104583807 w 85"/>
                <a:gd name="T25" fmla="*/ 411698773 h 106"/>
                <a:gd name="T26" fmla="*/ 1051134774 w 85"/>
                <a:gd name="T27" fmla="*/ 214799728 h 106"/>
                <a:gd name="T28" fmla="*/ 1247110342 w 85"/>
                <a:gd name="T29" fmla="*/ 358000956 h 106"/>
                <a:gd name="T30" fmla="*/ 1318371499 w 85"/>
                <a:gd name="T31" fmla="*/ 411698773 h 106"/>
                <a:gd name="T32" fmla="*/ 1282743031 w 85"/>
                <a:gd name="T33" fmla="*/ 107399864 h 106"/>
                <a:gd name="T34" fmla="*/ 979873617 w 85"/>
                <a:gd name="T35" fmla="*/ 375901639 h 106"/>
                <a:gd name="T36" fmla="*/ 926424584 w 85"/>
                <a:gd name="T37" fmla="*/ 1217199867 h 106"/>
                <a:gd name="T38" fmla="*/ 1033318430 w 85"/>
                <a:gd name="T39" fmla="*/ 1539399458 h 106"/>
                <a:gd name="T40" fmla="*/ 1175844964 w 85"/>
                <a:gd name="T41" fmla="*/ 1897400415 h 106"/>
                <a:gd name="T42" fmla="*/ 1193661309 w 85"/>
                <a:gd name="T43" fmla="*/ 1539399458 h 106"/>
                <a:gd name="T44" fmla="*/ 1282743031 w 85"/>
                <a:gd name="T45" fmla="*/ 1897400415 h 106"/>
                <a:gd name="T46" fmla="*/ 1389636876 w 85"/>
                <a:gd name="T47" fmla="*/ 1539399458 h 106"/>
                <a:gd name="T48" fmla="*/ 1354004187 w 85"/>
                <a:gd name="T49" fmla="*/ 966598774 h 106"/>
                <a:gd name="T50" fmla="*/ 1514347066 w 85"/>
                <a:gd name="T51" fmla="*/ 1056102187 h 106"/>
                <a:gd name="T52" fmla="*/ 1371820532 w 85"/>
                <a:gd name="T53" fmla="*/ 483301503 h 106"/>
                <a:gd name="T54" fmla="*/ 1300555154 w 85"/>
                <a:gd name="T55" fmla="*/ 483301503 h 106"/>
                <a:gd name="T56" fmla="*/ 1033318430 w 85"/>
                <a:gd name="T57" fmla="*/ 483301503 h 106"/>
                <a:gd name="T58" fmla="*/ 962057273 w 85"/>
                <a:gd name="T59" fmla="*/ 483301503 h 106"/>
                <a:gd name="T60" fmla="*/ 837342862 w 85"/>
                <a:gd name="T61" fmla="*/ 1109800003 h 106"/>
                <a:gd name="T62" fmla="*/ 979873617 w 85"/>
                <a:gd name="T63" fmla="*/ 984499457 h 106"/>
                <a:gd name="T64" fmla="*/ 267236724 w 85"/>
                <a:gd name="T65" fmla="*/ 143201229 h 106"/>
                <a:gd name="T66" fmla="*/ 498844981 w 85"/>
                <a:gd name="T67" fmla="*/ 286398227 h 106"/>
                <a:gd name="T68" fmla="*/ 249420380 w 85"/>
                <a:gd name="T69" fmla="*/ 71598499 h 1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5"/>
                <a:gd name="T106" fmla="*/ 0 h 106"/>
                <a:gd name="T107" fmla="*/ 85 w 85"/>
                <a:gd name="T108" fmla="*/ 106 h 10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5" h="106">
                  <a:moveTo>
                    <a:pt x="44" y="54"/>
                  </a:moveTo>
                  <a:cubicBezTo>
                    <a:pt x="41" y="56"/>
                    <a:pt x="38" y="59"/>
                    <a:pt x="36" y="62"/>
                  </a:cubicBezTo>
                  <a:cubicBezTo>
                    <a:pt x="36" y="77"/>
                    <a:pt x="35" y="91"/>
                    <a:pt x="36" y="105"/>
                  </a:cubicBezTo>
                  <a:cubicBezTo>
                    <a:pt x="32" y="105"/>
                    <a:pt x="30" y="105"/>
                    <a:pt x="27" y="105"/>
                  </a:cubicBezTo>
                  <a:cubicBezTo>
                    <a:pt x="26" y="93"/>
                    <a:pt x="24" y="81"/>
                    <a:pt x="23" y="69"/>
                  </a:cubicBezTo>
                  <a:cubicBezTo>
                    <a:pt x="22" y="69"/>
                    <a:pt x="23" y="69"/>
                    <a:pt x="21" y="69"/>
                  </a:cubicBezTo>
                  <a:cubicBezTo>
                    <a:pt x="20" y="81"/>
                    <a:pt x="18" y="93"/>
                    <a:pt x="17" y="105"/>
                  </a:cubicBezTo>
                  <a:cubicBezTo>
                    <a:pt x="13" y="105"/>
                    <a:pt x="12" y="105"/>
                    <a:pt x="8" y="105"/>
                  </a:cubicBezTo>
                  <a:cubicBezTo>
                    <a:pt x="9" y="91"/>
                    <a:pt x="7" y="77"/>
                    <a:pt x="8" y="62"/>
                  </a:cubicBezTo>
                  <a:cubicBezTo>
                    <a:pt x="5" y="60"/>
                    <a:pt x="3" y="58"/>
                    <a:pt x="0" y="56"/>
                  </a:cubicBezTo>
                  <a:cubicBezTo>
                    <a:pt x="1" y="46"/>
                    <a:pt x="3" y="36"/>
                    <a:pt x="6" y="26"/>
                  </a:cubicBezTo>
                  <a:cubicBezTo>
                    <a:pt x="8" y="26"/>
                    <a:pt x="11" y="26"/>
                    <a:pt x="13" y="2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2" y="26"/>
                    <a:pt x="34" y="26"/>
                    <a:pt x="36" y="26"/>
                  </a:cubicBezTo>
                  <a:cubicBezTo>
                    <a:pt x="40" y="35"/>
                    <a:pt x="42" y="44"/>
                    <a:pt x="44" y="54"/>
                  </a:cubicBezTo>
                  <a:close/>
                  <a:moveTo>
                    <a:pt x="55" y="21"/>
                  </a:moveTo>
                  <a:cubicBezTo>
                    <a:pt x="55" y="21"/>
                    <a:pt x="56" y="23"/>
                    <a:pt x="57" y="23"/>
                  </a:cubicBezTo>
                  <a:cubicBezTo>
                    <a:pt x="59" y="24"/>
                    <a:pt x="62" y="23"/>
                    <a:pt x="62" y="23"/>
                  </a:cubicBezTo>
                  <a:cubicBezTo>
                    <a:pt x="61" y="22"/>
                    <a:pt x="60" y="21"/>
                    <a:pt x="60" y="20"/>
                  </a:cubicBezTo>
                  <a:cubicBezTo>
                    <a:pt x="59" y="17"/>
                    <a:pt x="59" y="14"/>
                    <a:pt x="59" y="12"/>
                  </a:cubicBezTo>
                  <a:cubicBezTo>
                    <a:pt x="62" y="17"/>
                    <a:pt x="67" y="12"/>
                    <a:pt x="71" y="12"/>
                  </a:cubicBezTo>
                  <a:cubicBezTo>
                    <a:pt x="71" y="14"/>
                    <a:pt x="71" y="17"/>
                    <a:pt x="70" y="20"/>
                  </a:cubicBezTo>
                  <a:cubicBezTo>
                    <a:pt x="70" y="21"/>
                    <a:pt x="69" y="22"/>
                    <a:pt x="68" y="23"/>
                  </a:cubicBezTo>
                  <a:cubicBezTo>
                    <a:pt x="69" y="24"/>
                    <a:pt x="72" y="24"/>
                    <a:pt x="74" y="23"/>
                  </a:cubicBezTo>
                  <a:cubicBezTo>
                    <a:pt x="75" y="22"/>
                    <a:pt x="75" y="14"/>
                    <a:pt x="75" y="13"/>
                  </a:cubicBezTo>
                  <a:cubicBezTo>
                    <a:pt x="74" y="10"/>
                    <a:pt x="74" y="7"/>
                    <a:pt x="72" y="6"/>
                  </a:cubicBezTo>
                  <a:cubicBezTo>
                    <a:pt x="68" y="3"/>
                    <a:pt x="62" y="3"/>
                    <a:pt x="58" y="6"/>
                  </a:cubicBezTo>
                  <a:cubicBezTo>
                    <a:pt x="56" y="8"/>
                    <a:pt x="54" y="16"/>
                    <a:pt x="55" y="21"/>
                  </a:cubicBezTo>
                  <a:close/>
                  <a:moveTo>
                    <a:pt x="55" y="55"/>
                  </a:moveTo>
                  <a:cubicBezTo>
                    <a:pt x="52" y="68"/>
                    <a:pt x="52" y="68"/>
                    <a:pt x="52" y="68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1" y="30"/>
                    <a:pt x="69" y="32"/>
                    <a:pt x="65" y="32"/>
                  </a:cubicBezTo>
                  <a:cubicBezTo>
                    <a:pt x="62" y="32"/>
                    <a:pt x="59" y="30"/>
                    <a:pt x="58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5" y="55"/>
                    <a:pt x="55" y="55"/>
                    <a:pt x="55" y="55"/>
                  </a:cubicBezTo>
                  <a:close/>
                  <a:moveTo>
                    <a:pt x="15" y="16"/>
                  </a:moveTo>
                  <a:cubicBezTo>
                    <a:pt x="14" y="13"/>
                    <a:pt x="14" y="11"/>
                    <a:pt x="15" y="8"/>
                  </a:cubicBezTo>
                  <a:cubicBezTo>
                    <a:pt x="19" y="13"/>
                    <a:pt x="24" y="9"/>
                    <a:pt x="28" y="8"/>
                  </a:cubicBezTo>
                  <a:cubicBezTo>
                    <a:pt x="28" y="11"/>
                    <a:pt x="28" y="13"/>
                    <a:pt x="28" y="16"/>
                  </a:cubicBezTo>
                  <a:cubicBezTo>
                    <a:pt x="31" y="14"/>
                    <a:pt x="31" y="7"/>
                    <a:pt x="30" y="4"/>
                  </a:cubicBezTo>
                  <a:cubicBezTo>
                    <a:pt x="27" y="0"/>
                    <a:pt x="17" y="0"/>
                    <a:pt x="14" y="4"/>
                  </a:cubicBezTo>
                  <a:cubicBezTo>
                    <a:pt x="13" y="5"/>
                    <a:pt x="11" y="14"/>
                    <a:pt x="15" y="1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13" name="文本框 35"/>
          <p:cNvSpPr>
            <a:spLocks noChangeArrowheads="1"/>
          </p:cNvSpPr>
          <p:nvPr/>
        </p:nvSpPr>
        <p:spPr bwMode="auto">
          <a:xfrm>
            <a:off x="3371850" y="2089150"/>
            <a:ext cx="20621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Dotum" pitchFamily="34" charset="-127"/>
                <a:sym typeface="Calibri" pitchFamily="34" charset="0"/>
              </a:rPr>
              <a:t>YOUR TEXT</a:t>
            </a:r>
            <a:endParaRPr lang="zh-CN" altLang="en-US" sz="2400" b="1">
              <a:solidFill>
                <a:schemeClr val="bg1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1514" name="文本框 43"/>
          <p:cNvSpPr>
            <a:spLocks noChangeArrowheads="1"/>
          </p:cNvSpPr>
          <p:nvPr/>
        </p:nvSpPr>
        <p:spPr bwMode="auto">
          <a:xfrm>
            <a:off x="7697788" y="2089150"/>
            <a:ext cx="20621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Dotum" pitchFamily="34" charset="-127"/>
                <a:sym typeface="Calibri" pitchFamily="34" charset="0"/>
              </a:rPr>
              <a:t>YOUR TEXT</a:t>
            </a:r>
            <a:endParaRPr lang="zh-CN" altLang="en-US" sz="2400" b="1">
              <a:solidFill>
                <a:schemeClr val="bg1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21515" name="组合 9"/>
          <p:cNvGrpSpPr>
            <a:grpSpLocks/>
          </p:cNvGrpSpPr>
          <p:nvPr/>
        </p:nvGrpSpPr>
        <p:grpSpPr bwMode="auto">
          <a:xfrm>
            <a:off x="6630988" y="1782763"/>
            <a:ext cx="1028700" cy="1028700"/>
            <a:chOff x="0" y="0"/>
            <a:chExt cx="1028700" cy="1028700"/>
          </a:xfrm>
        </p:grpSpPr>
        <p:sp>
          <p:nvSpPr>
            <p:cNvPr id="20499" name="椭圆 37"/>
            <p:cNvSpPr>
              <a:spLocks noChangeArrowheads="1"/>
            </p:cNvSpPr>
            <p:nvPr/>
          </p:nvSpPr>
          <p:spPr bwMode="auto">
            <a:xfrm>
              <a:off x="0" y="0"/>
              <a:ext cx="1028700" cy="1028700"/>
            </a:xfrm>
            <a:prstGeom prst="ellipse">
              <a:avLst/>
            </a:prstGeom>
            <a:solidFill>
              <a:srgbClr val="FD8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20500" name="Freeform 257"/>
            <p:cNvSpPr>
              <a:spLocks noEditPoints="1" noChangeArrowheads="1"/>
            </p:cNvSpPr>
            <p:nvPr/>
          </p:nvSpPr>
          <p:spPr bwMode="auto">
            <a:xfrm>
              <a:off x="310356" y="315537"/>
              <a:ext cx="431404" cy="452045"/>
            </a:xfrm>
            <a:custGeom>
              <a:avLst/>
              <a:gdLst>
                <a:gd name="T0" fmla="*/ 681702949 w 209"/>
                <a:gd name="T1" fmla="*/ 119298597 h 219"/>
                <a:gd name="T2" fmla="*/ 720050430 w 209"/>
                <a:gd name="T3" fmla="*/ 38345388 h 219"/>
                <a:gd name="T4" fmla="*/ 596491371 w 209"/>
                <a:gd name="T5" fmla="*/ 72430407 h 219"/>
                <a:gd name="T6" fmla="*/ 29824672 w 209"/>
                <a:gd name="T7" fmla="*/ 630575941 h 219"/>
                <a:gd name="T8" fmla="*/ 123559060 w 209"/>
                <a:gd name="T9" fmla="*/ 886214613 h 219"/>
                <a:gd name="T10" fmla="*/ 123559060 w 209"/>
                <a:gd name="T11" fmla="*/ 677442068 h 219"/>
                <a:gd name="T12" fmla="*/ 426064085 w 209"/>
                <a:gd name="T13" fmla="*/ 460148784 h 219"/>
                <a:gd name="T14" fmla="*/ 464411566 w 209"/>
                <a:gd name="T15" fmla="*/ 366414467 h 219"/>
                <a:gd name="T16" fmla="*/ 340852507 w 209"/>
                <a:gd name="T17" fmla="*/ 413282657 h 219"/>
                <a:gd name="T18" fmla="*/ 302507090 w 209"/>
                <a:gd name="T19" fmla="*/ 396239116 h 219"/>
                <a:gd name="T20" fmla="*/ 464411566 w 209"/>
                <a:gd name="T21" fmla="*/ 328069079 h 219"/>
                <a:gd name="T22" fmla="*/ 528321282 w 209"/>
                <a:gd name="T23" fmla="*/ 366414467 h 219"/>
                <a:gd name="T24" fmla="*/ 528321282 w 209"/>
                <a:gd name="T25" fmla="*/ 72430407 h 219"/>
                <a:gd name="T26" fmla="*/ 720050430 w 209"/>
                <a:gd name="T27" fmla="*/ 0 h 219"/>
                <a:gd name="T28" fmla="*/ 728571175 w 209"/>
                <a:gd name="T29" fmla="*/ 0 h 219"/>
                <a:gd name="T30" fmla="*/ 890475652 w 209"/>
                <a:gd name="T31" fmla="*/ 72430407 h 219"/>
                <a:gd name="T32" fmla="*/ 681702949 w 209"/>
                <a:gd name="T33" fmla="*/ 745612105 h 219"/>
                <a:gd name="T34" fmla="*/ 622055670 w 209"/>
                <a:gd name="T35" fmla="*/ 715787456 h 219"/>
                <a:gd name="T36" fmla="*/ 426064085 w 209"/>
                <a:gd name="T37" fmla="*/ 839346423 h 219"/>
                <a:gd name="T38" fmla="*/ 349373252 w 209"/>
                <a:gd name="T39" fmla="*/ 801001035 h 219"/>
                <a:gd name="T40" fmla="*/ 149123359 w 209"/>
                <a:gd name="T41" fmla="*/ 933080740 h 219"/>
                <a:gd name="T42" fmla="*/ 8520745 w 209"/>
                <a:gd name="T43" fmla="*/ 869171072 h 219"/>
                <a:gd name="T44" fmla="*/ 0 w 209"/>
                <a:gd name="T45" fmla="*/ 860650333 h 219"/>
                <a:gd name="T46" fmla="*/ 0 w 209"/>
                <a:gd name="T47" fmla="*/ 592228489 h 219"/>
                <a:gd name="T48" fmla="*/ 178948031 w 209"/>
                <a:gd name="T49" fmla="*/ 519798083 h 219"/>
                <a:gd name="T50" fmla="*/ 187468776 w 209"/>
                <a:gd name="T51" fmla="*/ 519798083 h 219"/>
                <a:gd name="T52" fmla="*/ 349373252 w 209"/>
                <a:gd name="T53" fmla="*/ 592228489 h 219"/>
                <a:gd name="T54" fmla="*/ 396239414 w 209"/>
                <a:gd name="T55" fmla="*/ 792480296 h 219"/>
                <a:gd name="T56" fmla="*/ 302507090 w 209"/>
                <a:gd name="T57" fmla="*/ 460148784 h 219"/>
                <a:gd name="T58" fmla="*/ 272682418 w 209"/>
                <a:gd name="T59" fmla="*/ 558143471 h 219"/>
                <a:gd name="T60" fmla="*/ 272682418 w 209"/>
                <a:gd name="T61" fmla="*/ 413282657 h 219"/>
                <a:gd name="T62" fmla="*/ 558145954 w 209"/>
                <a:gd name="T63" fmla="*/ 374937269 h 219"/>
                <a:gd name="T64" fmla="*/ 622055670 w 209"/>
                <a:gd name="T65" fmla="*/ 413282657 h 219"/>
                <a:gd name="T66" fmla="*/ 651878278 w 209"/>
                <a:gd name="T67" fmla="*/ 698745979 h 219"/>
                <a:gd name="T68" fmla="*/ 558145954 w 209"/>
                <a:gd name="T69" fmla="*/ 119298597 h 219"/>
                <a:gd name="T70" fmla="*/ 558145954 w 209"/>
                <a:gd name="T71" fmla="*/ 374937269 h 219"/>
                <a:gd name="T72" fmla="*/ 149123359 w 209"/>
                <a:gd name="T73" fmla="*/ 630575941 h 219"/>
                <a:gd name="T74" fmla="*/ 187468776 w 209"/>
                <a:gd name="T75" fmla="*/ 545362363 h 219"/>
                <a:gd name="T76" fmla="*/ 63909716 w 209"/>
                <a:gd name="T77" fmla="*/ 592228489 h 219"/>
                <a:gd name="T78" fmla="*/ 690225759 w 209"/>
                <a:gd name="T79" fmla="*/ 149123247 h 219"/>
                <a:gd name="T80" fmla="*/ 681702949 w 209"/>
                <a:gd name="T81" fmla="*/ 149123247 h 21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9"/>
                <a:gd name="T124" fmla="*/ 0 h 219"/>
                <a:gd name="T125" fmla="*/ 209 w 209"/>
                <a:gd name="T126" fmla="*/ 219 h 21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9" h="219">
                  <a:moveTo>
                    <a:pt x="140" y="17"/>
                  </a:moveTo>
                  <a:lnTo>
                    <a:pt x="160" y="28"/>
                  </a:lnTo>
                  <a:lnTo>
                    <a:pt x="189" y="17"/>
                  </a:lnTo>
                  <a:lnTo>
                    <a:pt x="169" y="9"/>
                  </a:lnTo>
                  <a:lnTo>
                    <a:pt x="140" y="17"/>
                  </a:lnTo>
                  <a:close/>
                  <a:moveTo>
                    <a:pt x="29" y="159"/>
                  </a:moveTo>
                  <a:lnTo>
                    <a:pt x="7" y="148"/>
                  </a:lnTo>
                  <a:lnTo>
                    <a:pt x="7" y="199"/>
                  </a:lnTo>
                  <a:lnTo>
                    <a:pt x="29" y="208"/>
                  </a:lnTo>
                  <a:lnTo>
                    <a:pt x="29" y="159"/>
                  </a:lnTo>
                  <a:close/>
                  <a:moveTo>
                    <a:pt x="80" y="97"/>
                  </a:moveTo>
                  <a:lnTo>
                    <a:pt x="100" y="108"/>
                  </a:lnTo>
                  <a:lnTo>
                    <a:pt x="129" y="95"/>
                  </a:lnTo>
                  <a:lnTo>
                    <a:pt x="109" y="86"/>
                  </a:lnTo>
                  <a:lnTo>
                    <a:pt x="80" y="97"/>
                  </a:lnTo>
                  <a:close/>
                  <a:moveTo>
                    <a:pt x="64" y="97"/>
                  </a:moveTo>
                  <a:lnTo>
                    <a:pt x="71" y="93"/>
                  </a:lnTo>
                  <a:lnTo>
                    <a:pt x="106" y="80"/>
                  </a:lnTo>
                  <a:lnTo>
                    <a:pt x="109" y="77"/>
                  </a:lnTo>
                  <a:lnTo>
                    <a:pt x="109" y="80"/>
                  </a:lnTo>
                  <a:lnTo>
                    <a:pt x="124" y="86"/>
                  </a:lnTo>
                  <a:lnTo>
                    <a:pt x="124" y="24"/>
                  </a:lnTo>
                  <a:lnTo>
                    <a:pt x="124" y="17"/>
                  </a:lnTo>
                  <a:lnTo>
                    <a:pt x="131" y="15"/>
                  </a:lnTo>
                  <a:lnTo>
                    <a:pt x="169" y="0"/>
                  </a:lnTo>
                  <a:lnTo>
                    <a:pt x="171" y="0"/>
                  </a:lnTo>
                  <a:lnTo>
                    <a:pt x="200" y="15"/>
                  </a:lnTo>
                  <a:lnTo>
                    <a:pt x="209" y="17"/>
                  </a:lnTo>
                  <a:lnTo>
                    <a:pt x="209" y="157"/>
                  </a:lnTo>
                  <a:lnTo>
                    <a:pt x="160" y="175"/>
                  </a:lnTo>
                  <a:lnTo>
                    <a:pt x="155" y="173"/>
                  </a:lnTo>
                  <a:lnTo>
                    <a:pt x="146" y="168"/>
                  </a:lnTo>
                  <a:lnTo>
                    <a:pt x="146" y="179"/>
                  </a:lnTo>
                  <a:lnTo>
                    <a:pt x="100" y="197"/>
                  </a:lnTo>
                  <a:lnTo>
                    <a:pt x="93" y="195"/>
                  </a:lnTo>
                  <a:lnTo>
                    <a:pt x="82" y="188"/>
                  </a:lnTo>
                  <a:lnTo>
                    <a:pt x="82" y="204"/>
                  </a:lnTo>
                  <a:lnTo>
                    <a:pt x="35" y="219"/>
                  </a:lnTo>
                  <a:lnTo>
                    <a:pt x="31" y="217"/>
                  </a:lnTo>
                  <a:lnTo>
                    <a:pt x="2" y="204"/>
                  </a:lnTo>
                  <a:lnTo>
                    <a:pt x="0" y="204"/>
                  </a:lnTo>
                  <a:lnTo>
                    <a:pt x="0" y="202"/>
                  </a:lnTo>
                  <a:lnTo>
                    <a:pt x="0" y="144"/>
                  </a:lnTo>
                  <a:lnTo>
                    <a:pt x="0" y="139"/>
                  </a:lnTo>
                  <a:lnTo>
                    <a:pt x="7" y="135"/>
                  </a:lnTo>
                  <a:lnTo>
                    <a:pt x="42" y="122"/>
                  </a:lnTo>
                  <a:lnTo>
                    <a:pt x="44" y="119"/>
                  </a:lnTo>
                  <a:lnTo>
                    <a:pt x="44" y="122"/>
                  </a:lnTo>
                  <a:lnTo>
                    <a:pt x="75" y="135"/>
                  </a:lnTo>
                  <a:lnTo>
                    <a:pt x="82" y="139"/>
                  </a:lnTo>
                  <a:lnTo>
                    <a:pt x="82" y="182"/>
                  </a:lnTo>
                  <a:lnTo>
                    <a:pt x="93" y="186"/>
                  </a:lnTo>
                  <a:lnTo>
                    <a:pt x="93" y="117"/>
                  </a:lnTo>
                  <a:lnTo>
                    <a:pt x="71" y="108"/>
                  </a:lnTo>
                  <a:lnTo>
                    <a:pt x="71" y="133"/>
                  </a:lnTo>
                  <a:lnTo>
                    <a:pt x="64" y="131"/>
                  </a:lnTo>
                  <a:lnTo>
                    <a:pt x="64" y="102"/>
                  </a:lnTo>
                  <a:lnTo>
                    <a:pt x="64" y="97"/>
                  </a:lnTo>
                  <a:close/>
                  <a:moveTo>
                    <a:pt x="131" y="88"/>
                  </a:moveTo>
                  <a:lnTo>
                    <a:pt x="140" y="93"/>
                  </a:lnTo>
                  <a:lnTo>
                    <a:pt x="146" y="97"/>
                  </a:lnTo>
                  <a:lnTo>
                    <a:pt x="146" y="162"/>
                  </a:lnTo>
                  <a:lnTo>
                    <a:pt x="153" y="164"/>
                  </a:lnTo>
                  <a:lnTo>
                    <a:pt x="153" y="40"/>
                  </a:lnTo>
                  <a:lnTo>
                    <a:pt x="131" y="28"/>
                  </a:lnTo>
                  <a:lnTo>
                    <a:pt x="131" y="88"/>
                  </a:lnTo>
                  <a:close/>
                  <a:moveTo>
                    <a:pt x="15" y="139"/>
                  </a:moveTo>
                  <a:lnTo>
                    <a:pt x="35" y="148"/>
                  </a:lnTo>
                  <a:lnTo>
                    <a:pt x="64" y="137"/>
                  </a:lnTo>
                  <a:lnTo>
                    <a:pt x="44" y="128"/>
                  </a:lnTo>
                  <a:lnTo>
                    <a:pt x="15" y="139"/>
                  </a:lnTo>
                  <a:close/>
                  <a:moveTo>
                    <a:pt x="160" y="35"/>
                  </a:moveTo>
                  <a:lnTo>
                    <a:pt x="162" y="35"/>
                  </a:lnTo>
                  <a:lnTo>
                    <a:pt x="160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18" name="直接连接符 4"/>
          <p:cNvSpPr>
            <a:spLocks noChangeShapeType="1"/>
          </p:cNvSpPr>
          <p:nvPr/>
        </p:nvSpPr>
        <p:spPr bwMode="auto">
          <a:xfrm>
            <a:off x="2819400" y="2963863"/>
            <a:ext cx="0" cy="3894137"/>
          </a:xfrm>
          <a:prstGeom prst="line">
            <a:avLst/>
          </a:prstGeom>
          <a:noFill/>
          <a:ln w="6350">
            <a:solidFill>
              <a:srgbClr val="1F799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1519" name="组合 5"/>
          <p:cNvGrpSpPr>
            <a:grpSpLocks/>
          </p:cNvGrpSpPr>
          <p:nvPr/>
        </p:nvGrpSpPr>
        <p:grpSpPr bwMode="auto">
          <a:xfrm>
            <a:off x="2476500" y="3808413"/>
            <a:ext cx="685800" cy="685800"/>
            <a:chOff x="0" y="0"/>
            <a:chExt cx="1028700" cy="1028700"/>
          </a:xfrm>
        </p:grpSpPr>
        <p:sp>
          <p:nvSpPr>
            <p:cNvPr id="20497" name="椭圆 47"/>
            <p:cNvSpPr>
              <a:spLocks noChangeArrowheads="1"/>
            </p:cNvSpPr>
            <p:nvPr/>
          </p:nvSpPr>
          <p:spPr bwMode="auto">
            <a:xfrm>
              <a:off x="0" y="0"/>
              <a:ext cx="1028700" cy="1028700"/>
            </a:xfrm>
            <a:prstGeom prst="ellipse">
              <a:avLst/>
            </a:prstGeom>
            <a:solidFill>
              <a:srgbClr val="FED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20498" name="Freeform 290"/>
            <p:cNvSpPr>
              <a:spLocks noEditPoints="1" noChangeArrowheads="1"/>
            </p:cNvSpPr>
            <p:nvPr/>
          </p:nvSpPr>
          <p:spPr bwMode="auto">
            <a:xfrm>
              <a:off x="365125" y="290512"/>
              <a:ext cx="358775" cy="448469"/>
            </a:xfrm>
            <a:custGeom>
              <a:avLst/>
              <a:gdLst>
                <a:gd name="T0" fmla="*/ 641371515 w 85"/>
                <a:gd name="T1" fmla="*/ 1109800003 h 106"/>
                <a:gd name="T2" fmla="*/ 481028636 w 85"/>
                <a:gd name="T3" fmla="*/ 1879499732 h 106"/>
                <a:gd name="T4" fmla="*/ 374134791 w 85"/>
                <a:gd name="T5" fmla="*/ 1235100549 h 106"/>
                <a:gd name="T6" fmla="*/ 142526534 w 85"/>
                <a:gd name="T7" fmla="*/ 1879499732 h 106"/>
                <a:gd name="T8" fmla="*/ 0 w 85"/>
                <a:gd name="T9" fmla="*/ 1002400139 h 106"/>
                <a:gd name="T10" fmla="*/ 231604036 w 85"/>
                <a:gd name="T11" fmla="*/ 465400820 h 106"/>
                <a:gd name="T12" fmla="*/ 356318446 w 85"/>
                <a:gd name="T13" fmla="*/ 483301503 h 106"/>
                <a:gd name="T14" fmla="*/ 356318446 w 85"/>
                <a:gd name="T15" fmla="*/ 447500138 h 106"/>
                <a:gd name="T16" fmla="*/ 427579603 w 85"/>
                <a:gd name="T17" fmla="*/ 483301503 h 106"/>
                <a:gd name="T18" fmla="*/ 445395948 w 85"/>
                <a:gd name="T19" fmla="*/ 644399183 h 106"/>
                <a:gd name="T20" fmla="*/ 641371515 w 85"/>
                <a:gd name="T21" fmla="*/ 465400820 h 106"/>
                <a:gd name="T22" fmla="*/ 979873617 w 85"/>
                <a:gd name="T23" fmla="*/ 375901639 h 106"/>
                <a:gd name="T24" fmla="*/ 1104583807 w 85"/>
                <a:gd name="T25" fmla="*/ 411698773 h 106"/>
                <a:gd name="T26" fmla="*/ 1051134774 w 85"/>
                <a:gd name="T27" fmla="*/ 214799728 h 106"/>
                <a:gd name="T28" fmla="*/ 1247110342 w 85"/>
                <a:gd name="T29" fmla="*/ 358000956 h 106"/>
                <a:gd name="T30" fmla="*/ 1318371499 w 85"/>
                <a:gd name="T31" fmla="*/ 411698773 h 106"/>
                <a:gd name="T32" fmla="*/ 1282743031 w 85"/>
                <a:gd name="T33" fmla="*/ 107399864 h 106"/>
                <a:gd name="T34" fmla="*/ 979873617 w 85"/>
                <a:gd name="T35" fmla="*/ 375901639 h 106"/>
                <a:gd name="T36" fmla="*/ 926424584 w 85"/>
                <a:gd name="T37" fmla="*/ 1217199867 h 106"/>
                <a:gd name="T38" fmla="*/ 1033318430 w 85"/>
                <a:gd name="T39" fmla="*/ 1539399458 h 106"/>
                <a:gd name="T40" fmla="*/ 1175844964 w 85"/>
                <a:gd name="T41" fmla="*/ 1897400415 h 106"/>
                <a:gd name="T42" fmla="*/ 1193661309 w 85"/>
                <a:gd name="T43" fmla="*/ 1539399458 h 106"/>
                <a:gd name="T44" fmla="*/ 1282743031 w 85"/>
                <a:gd name="T45" fmla="*/ 1897400415 h 106"/>
                <a:gd name="T46" fmla="*/ 1389636876 w 85"/>
                <a:gd name="T47" fmla="*/ 1539399458 h 106"/>
                <a:gd name="T48" fmla="*/ 1354004187 w 85"/>
                <a:gd name="T49" fmla="*/ 966598774 h 106"/>
                <a:gd name="T50" fmla="*/ 1514347066 w 85"/>
                <a:gd name="T51" fmla="*/ 1056102187 h 106"/>
                <a:gd name="T52" fmla="*/ 1371820532 w 85"/>
                <a:gd name="T53" fmla="*/ 483301503 h 106"/>
                <a:gd name="T54" fmla="*/ 1300555154 w 85"/>
                <a:gd name="T55" fmla="*/ 483301503 h 106"/>
                <a:gd name="T56" fmla="*/ 1033318430 w 85"/>
                <a:gd name="T57" fmla="*/ 483301503 h 106"/>
                <a:gd name="T58" fmla="*/ 962057273 w 85"/>
                <a:gd name="T59" fmla="*/ 483301503 h 106"/>
                <a:gd name="T60" fmla="*/ 837342862 w 85"/>
                <a:gd name="T61" fmla="*/ 1109800003 h 106"/>
                <a:gd name="T62" fmla="*/ 979873617 w 85"/>
                <a:gd name="T63" fmla="*/ 984499457 h 106"/>
                <a:gd name="T64" fmla="*/ 267236724 w 85"/>
                <a:gd name="T65" fmla="*/ 143201229 h 106"/>
                <a:gd name="T66" fmla="*/ 498844981 w 85"/>
                <a:gd name="T67" fmla="*/ 286398227 h 106"/>
                <a:gd name="T68" fmla="*/ 249420380 w 85"/>
                <a:gd name="T69" fmla="*/ 71598499 h 1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5"/>
                <a:gd name="T106" fmla="*/ 0 h 106"/>
                <a:gd name="T107" fmla="*/ 85 w 85"/>
                <a:gd name="T108" fmla="*/ 106 h 10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5" h="106">
                  <a:moveTo>
                    <a:pt x="44" y="54"/>
                  </a:moveTo>
                  <a:cubicBezTo>
                    <a:pt x="41" y="56"/>
                    <a:pt x="38" y="59"/>
                    <a:pt x="36" y="62"/>
                  </a:cubicBezTo>
                  <a:cubicBezTo>
                    <a:pt x="36" y="77"/>
                    <a:pt x="35" y="91"/>
                    <a:pt x="36" y="105"/>
                  </a:cubicBezTo>
                  <a:cubicBezTo>
                    <a:pt x="32" y="105"/>
                    <a:pt x="30" y="105"/>
                    <a:pt x="27" y="105"/>
                  </a:cubicBezTo>
                  <a:cubicBezTo>
                    <a:pt x="26" y="93"/>
                    <a:pt x="24" y="81"/>
                    <a:pt x="23" y="69"/>
                  </a:cubicBezTo>
                  <a:cubicBezTo>
                    <a:pt x="22" y="69"/>
                    <a:pt x="23" y="69"/>
                    <a:pt x="21" y="69"/>
                  </a:cubicBezTo>
                  <a:cubicBezTo>
                    <a:pt x="20" y="81"/>
                    <a:pt x="18" y="93"/>
                    <a:pt x="17" y="105"/>
                  </a:cubicBezTo>
                  <a:cubicBezTo>
                    <a:pt x="13" y="105"/>
                    <a:pt x="12" y="105"/>
                    <a:pt x="8" y="105"/>
                  </a:cubicBezTo>
                  <a:cubicBezTo>
                    <a:pt x="9" y="91"/>
                    <a:pt x="7" y="77"/>
                    <a:pt x="8" y="62"/>
                  </a:cubicBezTo>
                  <a:cubicBezTo>
                    <a:pt x="5" y="60"/>
                    <a:pt x="3" y="58"/>
                    <a:pt x="0" y="56"/>
                  </a:cubicBezTo>
                  <a:cubicBezTo>
                    <a:pt x="1" y="46"/>
                    <a:pt x="3" y="36"/>
                    <a:pt x="6" y="26"/>
                  </a:cubicBezTo>
                  <a:cubicBezTo>
                    <a:pt x="8" y="26"/>
                    <a:pt x="11" y="26"/>
                    <a:pt x="13" y="2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2" y="26"/>
                    <a:pt x="34" y="26"/>
                    <a:pt x="36" y="26"/>
                  </a:cubicBezTo>
                  <a:cubicBezTo>
                    <a:pt x="40" y="35"/>
                    <a:pt x="42" y="44"/>
                    <a:pt x="44" y="54"/>
                  </a:cubicBezTo>
                  <a:close/>
                  <a:moveTo>
                    <a:pt x="55" y="21"/>
                  </a:moveTo>
                  <a:cubicBezTo>
                    <a:pt x="55" y="21"/>
                    <a:pt x="56" y="23"/>
                    <a:pt x="57" y="23"/>
                  </a:cubicBezTo>
                  <a:cubicBezTo>
                    <a:pt x="59" y="24"/>
                    <a:pt x="62" y="23"/>
                    <a:pt x="62" y="23"/>
                  </a:cubicBezTo>
                  <a:cubicBezTo>
                    <a:pt x="61" y="22"/>
                    <a:pt x="60" y="21"/>
                    <a:pt x="60" y="20"/>
                  </a:cubicBezTo>
                  <a:cubicBezTo>
                    <a:pt x="59" y="17"/>
                    <a:pt x="59" y="14"/>
                    <a:pt x="59" y="12"/>
                  </a:cubicBezTo>
                  <a:cubicBezTo>
                    <a:pt x="62" y="17"/>
                    <a:pt x="67" y="12"/>
                    <a:pt x="71" y="12"/>
                  </a:cubicBezTo>
                  <a:cubicBezTo>
                    <a:pt x="71" y="14"/>
                    <a:pt x="71" y="17"/>
                    <a:pt x="70" y="20"/>
                  </a:cubicBezTo>
                  <a:cubicBezTo>
                    <a:pt x="70" y="21"/>
                    <a:pt x="69" y="22"/>
                    <a:pt x="68" y="23"/>
                  </a:cubicBezTo>
                  <a:cubicBezTo>
                    <a:pt x="69" y="24"/>
                    <a:pt x="72" y="24"/>
                    <a:pt x="74" y="23"/>
                  </a:cubicBezTo>
                  <a:cubicBezTo>
                    <a:pt x="75" y="22"/>
                    <a:pt x="75" y="14"/>
                    <a:pt x="75" y="13"/>
                  </a:cubicBezTo>
                  <a:cubicBezTo>
                    <a:pt x="74" y="10"/>
                    <a:pt x="74" y="7"/>
                    <a:pt x="72" y="6"/>
                  </a:cubicBezTo>
                  <a:cubicBezTo>
                    <a:pt x="68" y="3"/>
                    <a:pt x="62" y="3"/>
                    <a:pt x="58" y="6"/>
                  </a:cubicBezTo>
                  <a:cubicBezTo>
                    <a:pt x="56" y="8"/>
                    <a:pt x="54" y="16"/>
                    <a:pt x="55" y="21"/>
                  </a:cubicBezTo>
                  <a:close/>
                  <a:moveTo>
                    <a:pt x="55" y="55"/>
                  </a:moveTo>
                  <a:cubicBezTo>
                    <a:pt x="52" y="68"/>
                    <a:pt x="52" y="68"/>
                    <a:pt x="52" y="68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1" y="30"/>
                    <a:pt x="69" y="32"/>
                    <a:pt x="65" y="32"/>
                  </a:cubicBezTo>
                  <a:cubicBezTo>
                    <a:pt x="62" y="32"/>
                    <a:pt x="59" y="30"/>
                    <a:pt x="58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5" y="55"/>
                    <a:pt x="55" y="55"/>
                    <a:pt x="55" y="55"/>
                  </a:cubicBezTo>
                  <a:close/>
                  <a:moveTo>
                    <a:pt x="15" y="16"/>
                  </a:moveTo>
                  <a:cubicBezTo>
                    <a:pt x="14" y="13"/>
                    <a:pt x="14" y="11"/>
                    <a:pt x="15" y="8"/>
                  </a:cubicBezTo>
                  <a:cubicBezTo>
                    <a:pt x="19" y="13"/>
                    <a:pt x="24" y="9"/>
                    <a:pt x="28" y="8"/>
                  </a:cubicBezTo>
                  <a:cubicBezTo>
                    <a:pt x="28" y="11"/>
                    <a:pt x="28" y="13"/>
                    <a:pt x="28" y="16"/>
                  </a:cubicBezTo>
                  <a:cubicBezTo>
                    <a:pt x="31" y="14"/>
                    <a:pt x="31" y="7"/>
                    <a:pt x="30" y="4"/>
                  </a:cubicBezTo>
                  <a:cubicBezTo>
                    <a:pt x="27" y="0"/>
                    <a:pt x="17" y="0"/>
                    <a:pt x="14" y="4"/>
                  </a:cubicBezTo>
                  <a:cubicBezTo>
                    <a:pt x="13" y="5"/>
                    <a:pt x="11" y="14"/>
                    <a:pt x="15" y="1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22" name="文本框 49"/>
          <p:cNvSpPr>
            <a:spLocks noChangeArrowheads="1"/>
          </p:cNvSpPr>
          <p:nvPr/>
        </p:nvSpPr>
        <p:spPr bwMode="auto">
          <a:xfrm>
            <a:off x="3232150" y="3592513"/>
            <a:ext cx="33988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5FBFDE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2000" b="1">
              <a:solidFill>
                <a:srgbClr val="5FBFD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1523" name="矩形 51"/>
          <p:cNvSpPr>
            <a:spLocks noChangeArrowheads="1"/>
          </p:cNvSpPr>
          <p:nvPr/>
        </p:nvSpPr>
        <p:spPr bwMode="auto">
          <a:xfrm>
            <a:off x="3260725" y="3924300"/>
            <a:ext cx="7670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21524" name="组合 6"/>
          <p:cNvGrpSpPr>
            <a:grpSpLocks/>
          </p:cNvGrpSpPr>
          <p:nvPr/>
        </p:nvGrpSpPr>
        <p:grpSpPr bwMode="auto">
          <a:xfrm>
            <a:off x="2343150" y="5124450"/>
            <a:ext cx="1028700" cy="1027113"/>
            <a:chOff x="0" y="0"/>
            <a:chExt cx="1028700" cy="1028700"/>
          </a:xfrm>
        </p:grpSpPr>
        <p:sp>
          <p:nvSpPr>
            <p:cNvPr id="20495" name="椭圆 52"/>
            <p:cNvSpPr>
              <a:spLocks noChangeArrowheads="1"/>
            </p:cNvSpPr>
            <p:nvPr/>
          </p:nvSpPr>
          <p:spPr bwMode="auto">
            <a:xfrm>
              <a:off x="0" y="0"/>
              <a:ext cx="1028700" cy="1028700"/>
            </a:xfrm>
            <a:prstGeom prst="ellipse">
              <a:avLst/>
            </a:prstGeom>
            <a:solidFill>
              <a:srgbClr val="FD8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20496" name="Freeform 257"/>
            <p:cNvSpPr>
              <a:spLocks noEditPoints="1" noChangeArrowheads="1"/>
            </p:cNvSpPr>
            <p:nvPr/>
          </p:nvSpPr>
          <p:spPr bwMode="auto">
            <a:xfrm>
              <a:off x="310356" y="315537"/>
              <a:ext cx="431404" cy="452045"/>
            </a:xfrm>
            <a:custGeom>
              <a:avLst/>
              <a:gdLst>
                <a:gd name="T0" fmla="*/ 681702949 w 209"/>
                <a:gd name="T1" fmla="*/ 119298597 h 219"/>
                <a:gd name="T2" fmla="*/ 720050430 w 209"/>
                <a:gd name="T3" fmla="*/ 38345388 h 219"/>
                <a:gd name="T4" fmla="*/ 596491371 w 209"/>
                <a:gd name="T5" fmla="*/ 72430407 h 219"/>
                <a:gd name="T6" fmla="*/ 29824672 w 209"/>
                <a:gd name="T7" fmla="*/ 630575941 h 219"/>
                <a:gd name="T8" fmla="*/ 123559060 w 209"/>
                <a:gd name="T9" fmla="*/ 886214613 h 219"/>
                <a:gd name="T10" fmla="*/ 123559060 w 209"/>
                <a:gd name="T11" fmla="*/ 677442068 h 219"/>
                <a:gd name="T12" fmla="*/ 426064085 w 209"/>
                <a:gd name="T13" fmla="*/ 460148784 h 219"/>
                <a:gd name="T14" fmla="*/ 464411566 w 209"/>
                <a:gd name="T15" fmla="*/ 366414467 h 219"/>
                <a:gd name="T16" fmla="*/ 340852507 w 209"/>
                <a:gd name="T17" fmla="*/ 413282657 h 219"/>
                <a:gd name="T18" fmla="*/ 302507090 w 209"/>
                <a:gd name="T19" fmla="*/ 396239116 h 219"/>
                <a:gd name="T20" fmla="*/ 464411566 w 209"/>
                <a:gd name="T21" fmla="*/ 328069079 h 219"/>
                <a:gd name="T22" fmla="*/ 528321282 w 209"/>
                <a:gd name="T23" fmla="*/ 366414467 h 219"/>
                <a:gd name="T24" fmla="*/ 528321282 w 209"/>
                <a:gd name="T25" fmla="*/ 72430407 h 219"/>
                <a:gd name="T26" fmla="*/ 720050430 w 209"/>
                <a:gd name="T27" fmla="*/ 0 h 219"/>
                <a:gd name="T28" fmla="*/ 728571175 w 209"/>
                <a:gd name="T29" fmla="*/ 0 h 219"/>
                <a:gd name="T30" fmla="*/ 890475652 w 209"/>
                <a:gd name="T31" fmla="*/ 72430407 h 219"/>
                <a:gd name="T32" fmla="*/ 681702949 w 209"/>
                <a:gd name="T33" fmla="*/ 745612105 h 219"/>
                <a:gd name="T34" fmla="*/ 622055670 w 209"/>
                <a:gd name="T35" fmla="*/ 715787456 h 219"/>
                <a:gd name="T36" fmla="*/ 426064085 w 209"/>
                <a:gd name="T37" fmla="*/ 839346423 h 219"/>
                <a:gd name="T38" fmla="*/ 349373252 w 209"/>
                <a:gd name="T39" fmla="*/ 801001035 h 219"/>
                <a:gd name="T40" fmla="*/ 149123359 w 209"/>
                <a:gd name="T41" fmla="*/ 933080740 h 219"/>
                <a:gd name="T42" fmla="*/ 8520745 w 209"/>
                <a:gd name="T43" fmla="*/ 869171072 h 219"/>
                <a:gd name="T44" fmla="*/ 0 w 209"/>
                <a:gd name="T45" fmla="*/ 860650333 h 219"/>
                <a:gd name="T46" fmla="*/ 0 w 209"/>
                <a:gd name="T47" fmla="*/ 592228489 h 219"/>
                <a:gd name="T48" fmla="*/ 178948031 w 209"/>
                <a:gd name="T49" fmla="*/ 519798083 h 219"/>
                <a:gd name="T50" fmla="*/ 187468776 w 209"/>
                <a:gd name="T51" fmla="*/ 519798083 h 219"/>
                <a:gd name="T52" fmla="*/ 349373252 w 209"/>
                <a:gd name="T53" fmla="*/ 592228489 h 219"/>
                <a:gd name="T54" fmla="*/ 396239414 w 209"/>
                <a:gd name="T55" fmla="*/ 792480296 h 219"/>
                <a:gd name="T56" fmla="*/ 302507090 w 209"/>
                <a:gd name="T57" fmla="*/ 460148784 h 219"/>
                <a:gd name="T58" fmla="*/ 272682418 w 209"/>
                <a:gd name="T59" fmla="*/ 558143471 h 219"/>
                <a:gd name="T60" fmla="*/ 272682418 w 209"/>
                <a:gd name="T61" fmla="*/ 413282657 h 219"/>
                <a:gd name="T62" fmla="*/ 558145954 w 209"/>
                <a:gd name="T63" fmla="*/ 374937269 h 219"/>
                <a:gd name="T64" fmla="*/ 622055670 w 209"/>
                <a:gd name="T65" fmla="*/ 413282657 h 219"/>
                <a:gd name="T66" fmla="*/ 651878278 w 209"/>
                <a:gd name="T67" fmla="*/ 698745979 h 219"/>
                <a:gd name="T68" fmla="*/ 558145954 w 209"/>
                <a:gd name="T69" fmla="*/ 119298597 h 219"/>
                <a:gd name="T70" fmla="*/ 558145954 w 209"/>
                <a:gd name="T71" fmla="*/ 374937269 h 219"/>
                <a:gd name="T72" fmla="*/ 149123359 w 209"/>
                <a:gd name="T73" fmla="*/ 630575941 h 219"/>
                <a:gd name="T74" fmla="*/ 187468776 w 209"/>
                <a:gd name="T75" fmla="*/ 545362363 h 219"/>
                <a:gd name="T76" fmla="*/ 63909716 w 209"/>
                <a:gd name="T77" fmla="*/ 592228489 h 219"/>
                <a:gd name="T78" fmla="*/ 690225759 w 209"/>
                <a:gd name="T79" fmla="*/ 149123247 h 219"/>
                <a:gd name="T80" fmla="*/ 681702949 w 209"/>
                <a:gd name="T81" fmla="*/ 149123247 h 21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9"/>
                <a:gd name="T124" fmla="*/ 0 h 219"/>
                <a:gd name="T125" fmla="*/ 209 w 209"/>
                <a:gd name="T126" fmla="*/ 219 h 21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9" h="219">
                  <a:moveTo>
                    <a:pt x="140" y="17"/>
                  </a:moveTo>
                  <a:lnTo>
                    <a:pt x="160" y="28"/>
                  </a:lnTo>
                  <a:lnTo>
                    <a:pt x="189" y="17"/>
                  </a:lnTo>
                  <a:lnTo>
                    <a:pt x="169" y="9"/>
                  </a:lnTo>
                  <a:lnTo>
                    <a:pt x="140" y="17"/>
                  </a:lnTo>
                  <a:close/>
                  <a:moveTo>
                    <a:pt x="29" y="159"/>
                  </a:moveTo>
                  <a:lnTo>
                    <a:pt x="7" y="148"/>
                  </a:lnTo>
                  <a:lnTo>
                    <a:pt x="7" y="199"/>
                  </a:lnTo>
                  <a:lnTo>
                    <a:pt x="29" y="208"/>
                  </a:lnTo>
                  <a:lnTo>
                    <a:pt x="29" y="159"/>
                  </a:lnTo>
                  <a:close/>
                  <a:moveTo>
                    <a:pt x="80" y="97"/>
                  </a:moveTo>
                  <a:lnTo>
                    <a:pt x="100" y="108"/>
                  </a:lnTo>
                  <a:lnTo>
                    <a:pt x="129" y="95"/>
                  </a:lnTo>
                  <a:lnTo>
                    <a:pt x="109" y="86"/>
                  </a:lnTo>
                  <a:lnTo>
                    <a:pt x="80" y="97"/>
                  </a:lnTo>
                  <a:close/>
                  <a:moveTo>
                    <a:pt x="64" y="97"/>
                  </a:moveTo>
                  <a:lnTo>
                    <a:pt x="71" y="93"/>
                  </a:lnTo>
                  <a:lnTo>
                    <a:pt x="106" y="80"/>
                  </a:lnTo>
                  <a:lnTo>
                    <a:pt x="109" y="77"/>
                  </a:lnTo>
                  <a:lnTo>
                    <a:pt x="109" y="80"/>
                  </a:lnTo>
                  <a:lnTo>
                    <a:pt x="124" y="86"/>
                  </a:lnTo>
                  <a:lnTo>
                    <a:pt x="124" y="24"/>
                  </a:lnTo>
                  <a:lnTo>
                    <a:pt x="124" y="17"/>
                  </a:lnTo>
                  <a:lnTo>
                    <a:pt x="131" y="15"/>
                  </a:lnTo>
                  <a:lnTo>
                    <a:pt x="169" y="0"/>
                  </a:lnTo>
                  <a:lnTo>
                    <a:pt x="171" y="0"/>
                  </a:lnTo>
                  <a:lnTo>
                    <a:pt x="200" y="15"/>
                  </a:lnTo>
                  <a:lnTo>
                    <a:pt x="209" y="17"/>
                  </a:lnTo>
                  <a:lnTo>
                    <a:pt x="209" y="157"/>
                  </a:lnTo>
                  <a:lnTo>
                    <a:pt x="160" y="175"/>
                  </a:lnTo>
                  <a:lnTo>
                    <a:pt x="155" y="173"/>
                  </a:lnTo>
                  <a:lnTo>
                    <a:pt x="146" y="168"/>
                  </a:lnTo>
                  <a:lnTo>
                    <a:pt x="146" y="179"/>
                  </a:lnTo>
                  <a:lnTo>
                    <a:pt x="100" y="197"/>
                  </a:lnTo>
                  <a:lnTo>
                    <a:pt x="93" y="195"/>
                  </a:lnTo>
                  <a:lnTo>
                    <a:pt x="82" y="188"/>
                  </a:lnTo>
                  <a:lnTo>
                    <a:pt x="82" y="204"/>
                  </a:lnTo>
                  <a:lnTo>
                    <a:pt x="35" y="219"/>
                  </a:lnTo>
                  <a:lnTo>
                    <a:pt x="31" y="217"/>
                  </a:lnTo>
                  <a:lnTo>
                    <a:pt x="2" y="204"/>
                  </a:lnTo>
                  <a:lnTo>
                    <a:pt x="0" y="204"/>
                  </a:lnTo>
                  <a:lnTo>
                    <a:pt x="0" y="202"/>
                  </a:lnTo>
                  <a:lnTo>
                    <a:pt x="0" y="144"/>
                  </a:lnTo>
                  <a:lnTo>
                    <a:pt x="0" y="139"/>
                  </a:lnTo>
                  <a:lnTo>
                    <a:pt x="7" y="135"/>
                  </a:lnTo>
                  <a:lnTo>
                    <a:pt x="42" y="122"/>
                  </a:lnTo>
                  <a:lnTo>
                    <a:pt x="44" y="119"/>
                  </a:lnTo>
                  <a:lnTo>
                    <a:pt x="44" y="122"/>
                  </a:lnTo>
                  <a:lnTo>
                    <a:pt x="75" y="135"/>
                  </a:lnTo>
                  <a:lnTo>
                    <a:pt x="82" y="139"/>
                  </a:lnTo>
                  <a:lnTo>
                    <a:pt x="82" y="182"/>
                  </a:lnTo>
                  <a:lnTo>
                    <a:pt x="93" y="186"/>
                  </a:lnTo>
                  <a:lnTo>
                    <a:pt x="93" y="117"/>
                  </a:lnTo>
                  <a:lnTo>
                    <a:pt x="71" y="108"/>
                  </a:lnTo>
                  <a:lnTo>
                    <a:pt x="71" y="133"/>
                  </a:lnTo>
                  <a:lnTo>
                    <a:pt x="64" y="131"/>
                  </a:lnTo>
                  <a:lnTo>
                    <a:pt x="64" y="102"/>
                  </a:lnTo>
                  <a:lnTo>
                    <a:pt x="64" y="97"/>
                  </a:lnTo>
                  <a:close/>
                  <a:moveTo>
                    <a:pt x="131" y="88"/>
                  </a:moveTo>
                  <a:lnTo>
                    <a:pt x="140" y="93"/>
                  </a:lnTo>
                  <a:lnTo>
                    <a:pt x="146" y="97"/>
                  </a:lnTo>
                  <a:lnTo>
                    <a:pt x="146" y="162"/>
                  </a:lnTo>
                  <a:lnTo>
                    <a:pt x="153" y="164"/>
                  </a:lnTo>
                  <a:lnTo>
                    <a:pt x="153" y="40"/>
                  </a:lnTo>
                  <a:lnTo>
                    <a:pt x="131" y="28"/>
                  </a:lnTo>
                  <a:lnTo>
                    <a:pt x="131" y="88"/>
                  </a:lnTo>
                  <a:close/>
                  <a:moveTo>
                    <a:pt x="15" y="139"/>
                  </a:moveTo>
                  <a:lnTo>
                    <a:pt x="35" y="148"/>
                  </a:lnTo>
                  <a:lnTo>
                    <a:pt x="64" y="137"/>
                  </a:lnTo>
                  <a:lnTo>
                    <a:pt x="44" y="128"/>
                  </a:lnTo>
                  <a:lnTo>
                    <a:pt x="15" y="139"/>
                  </a:lnTo>
                  <a:close/>
                  <a:moveTo>
                    <a:pt x="160" y="35"/>
                  </a:moveTo>
                  <a:lnTo>
                    <a:pt x="162" y="35"/>
                  </a:lnTo>
                  <a:lnTo>
                    <a:pt x="160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27" name="文本框 54"/>
          <p:cNvSpPr>
            <a:spLocks noChangeArrowheads="1"/>
          </p:cNvSpPr>
          <p:nvPr/>
        </p:nvSpPr>
        <p:spPr bwMode="auto">
          <a:xfrm>
            <a:off x="3371850" y="5108575"/>
            <a:ext cx="32591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2000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1528" name="矩形 55"/>
          <p:cNvSpPr>
            <a:spLocks noChangeArrowheads="1"/>
          </p:cNvSpPr>
          <p:nvPr/>
        </p:nvSpPr>
        <p:spPr bwMode="auto">
          <a:xfrm>
            <a:off x="3400425" y="5440363"/>
            <a:ext cx="76708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2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bldLvl="0" autoUpdateAnimBg="0"/>
      <p:bldP spid="21514" grpId="0" bldLvl="0" autoUpdateAnimBg="0"/>
      <p:bldP spid="21518" grpId="0" animBg="1"/>
      <p:bldP spid="21522" grpId="0" bldLvl="0" autoUpdateAnimBg="0"/>
      <p:bldP spid="21523" grpId="0" bldLvl="0" autoUpdateAnimBg="0"/>
      <p:bldP spid="21527" grpId="0" bldLvl="0" autoUpdateAnimBg="0"/>
      <p:bldP spid="21528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椭圆 4"/>
          <p:cNvSpPr>
            <a:spLocks noChangeArrowheads="1"/>
          </p:cNvSpPr>
          <p:nvPr/>
        </p:nvSpPr>
        <p:spPr bwMode="auto">
          <a:xfrm>
            <a:off x="3803650" y="479425"/>
            <a:ext cx="796925" cy="796925"/>
          </a:xfrm>
          <a:prstGeom prst="ellipse">
            <a:avLst/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099" name="文本框 5"/>
          <p:cNvSpPr>
            <a:spLocks noChangeArrowheads="1"/>
          </p:cNvSpPr>
          <p:nvPr/>
        </p:nvSpPr>
        <p:spPr bwMode="auto">
          <a:xfrm>
            <a:off x="4702175" y="615950"/>
            <a:ext cx="2787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微软雅黑" pitchFamily="34" charset="-122"/>
                <a:ea typeface="华文细黑" pitchFamily="2" charset="-122"/>
                <a:sym typeface="Broadway BT" pitchFamily="82" charset="0"/>
              </a:rPr>
              <a:t>CO0NTENTS</a:t>
            </a:r>
            <a:endParaRPr lang="zh-CN" altLang="en-US" sz="2800" b="1">
              <a:solidFill>
                <a:srgbClr val="000000"/>
              </a:solidFill>
              <a:latin typeface="微软雅黑" pitchFamily="34" charset="-122"/>
              <a:ea typeface="华文细黑" pitchFamily="2" charset="-122"/>
              <a:sym typeface="Broadway BT" pitchFamily="82" charset="0"/>
            </a:endParaRPr>
          </a:p>
        </p:txBody>
      </p:sp>
      <p:sp>
        <p:nvSpPr>
          <p:cNvPr id="4100" name="椭圆 11"/>
          <p:cNvSpPr>
            <a:spLocks noChangeArrowheads="1"/>
          </p:cNvSpPr>
          <p:nvPr/>
        </p:nvSpPr>
        <p:spPr bwMode="auto">
          <a:xfrm>
            <a:off x="7343775" y="479425"/>
            <a:ext cx="798513" cy="796925"/>
          </a:xfrm>
          <a:prstGeom prst="ellipse">
            <a:avLst/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01" name="矩形 6"/>
          <p:cNvSpPr>
            <a:spLocks noChangeArrowheads="1"/>
          </p:cNvSpPr>
          <p:nvPr/>
        </p:nvSpPr>
        <p:spPr bwMode="auto">
          <a:xfrm>
            <a:off x="812800" y="1554163"/>
            <a:ext cx="654050" cy="654050"/>
          </a:xfrm>
          <a:prstGeom prst="rect">
            <a:avLst/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800" b="1">
                <a:solidFill>
                  <a:srgbClr val="FFFFFF"/>
                </a:solidFill>
                <a:latin typeface="Dotum" pitchFamily="34" charset="-127"/>
                <a:sym typeface="Calibri" pitchFamily="34" charset="0"/>
              </a:rPr>
              <a:t>1</a:t>
            </a:r>
            <a:endParaRPr lang="zh-CN" altLang="en-US" sz="28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02" name="矩形 13"/>
          <p:cNvSpPr>
            <a:spLocks noChangeArrowheads="1"/>
          </p:cNvSpPr>
          <p:nvPr/>
        </p:nvSpPr>
        <p:spPr bwMode="auto">
          <a:xfrm>
            <a:off x="6419850" y="1554163"/>
            <a:ext cx="654050" cy="654050"/>
          </a:xfrm>
          <a:prstGeom prst="rect">
            <a:avLst/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800" b="1">
                <a:solidFill>
                  <a:srgbClr val="FFFFFF"/>
                </a:solidFill>
                <a:latin typeface="Dotum" pitchFamily="34" charset="-127"/>
                <a:sym typeface="Calibri" pitchFamily="34" charset="0"/>
              </a:rPr>
              <a:t>4</a:t>
            </a:r>
            <a:endParaRPr lang="zh-CN" altLang="en-US" sz="28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03" name="文本框 7"/>
          <p:cNvSpPr>
            <a:spLocks noChangeArrowheads="1"/>
          </p:cNvSpPr>
          <p:nvPr/>
        </p:nvSpPr>
        <p:spPr bwMode="auto">
          <a:xfrm>
            <a:off x="1466850" y="1714500"/>
            <a:ext cx="2887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5FBFDE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b="1">
              <a:solidFill>
                <a:srgbClr val="5FBFD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04" name="文本框 15"/>
          <p:cNvSpPr>
            <a:spLocks noChangeArrowheads="1"/>
          </p:cNvSpPr>
          <p:nvPr/>
        </p:nvSpPr>
        <p:spPr bwMode="auto">
          <a:xfrm>
            <a:off x="7124700" y="1714500"/>
            <a:ext cx="2887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05" name="矩形 10"/>
          <p:cNvSpPr>
            <a:spLocks noChangeArrowheads="1"/>
          </p:cNvSpPr>
          <p:nvPr/>
        </p:nvSpPr>
        <p:spPr bwMode="auto">
          <a:xfrm>
            <a:off x="1466850" y="2014538"/>
            <a:ext cx="43100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06" name="矩形 17"/>
          <p:cNvSpPr>
            <a:spLocks noChangeArrowheads="1"/>
          </p:cNvSpPr>
          <p:nvPr/>
        </p:nvSpPr>
        <p:spPr bwMode="auto">
          <a:xfrm>
            <a:off x="7153275" y="2014538"/>
            <a:ext cx="43100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07" name="矩形 21"/>
          <p:cNvSpPr>
            <a:spLocks noChangeArrowheads="1"/>
          </p:cNvSpPr>
          <p:nvPr/>
        </p:nvSpPr>
        <p:spPr bwMode="auto">
          <a:xfrm>
            <a:off x="812800" y="3233738"/>
            <a:ext cx="654050" cy="654050"/>
          </a:xfrm>
          <a:prstGeom prst="rect">
            <a:avLst/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800" b="1">
                <a:solidFill>
                  <a:srgbClr val="FFFFFF"/>
                </a:solidFill>
                <a:latin typeface="Dotum" pitchFamily="34" charset="-127"/>
                <a:sym typeface="Calibri" pitchFamily="34" charset="0"/>
              </a:rPr>
              <a:t>2</a:t>
            </a:r>
            <a:endParaRPr lang="zh-CN" altLang="en-US" sz="28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08" name="矩形 22"/>
          <p:cNvSpPr>
            <a:spLocks noChangeArrowheads="1"/>
          </p:cNvSpPr>
          <p:nvPr/>
        </p:nvSpPr>
        <p:spPr bwMode="auto">
          <a:xfrm>
            <a:off x="6419850" y="3233738"/>
            <a:ext cx="654050" cy="654050"/>
          </a:xfrm>
          <a:prstGeom prst="rect">
            <a:avLst/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800" b="1">
                <a:solidFill>
                  <a:srgbClr val="FFFFFF"/>
                </a:solidFill>
                <a:latin typeface="Dotum" pitchFamily="34" charset="-127"/>
                <a:sym typeface="Calibri" pitchFamily="34" charset="0"/>
              </a:rPr>
              <a:t>5</a:t>
            </a:r>
            <a:endParaRPr lang="zh-CN" altLang="en-US" sz="28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09" name="文本框 23"/>
          <p:cNvSpPr>
            <a:spLocks noChangeArrowheads="1"/>
          </p:cNvSpPr>
          <p:nvPr/>
        </p:nvSpPr>
        <p:spPr bwMode="auto">
          <a:xfrm>
            <a:off x="1466850" y="3394075"/>
            <a:ext cx="2887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5FBFDE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b="1">
              <a:solidFill>
                <a:srgbClr val="5FBFD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10" name="文本框 24"/>
          <p:cNvSpPr>
            <a:spLocks noChangeArrowheads="1"/>
          </p:cNvSpPr>
          <p:nvPr/>
        </p:nvSpPr>
        <p:spPr bwMode="auto">
          <a:xfrm>
            <a:off x="7124700" y="3394075"/>
            <a:ext cx="2887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11" name="矩形 25"/>
          <p:cNvSpPr>
            <a:spLocks noChangeArrowheads="1"/>
          </p:cNvSpPr>
          <p:nvPr/>
        </p:nvSpPr>
        <p:spPr bwMode="auto">
          <a:xfrm>
            <a:off x="1466850" y="3695700"/>
            <a:ext cx="43100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12" name="矩形 26"/>
          <p:cNvSpPr>
            <a:spLocks noChangeArrowheads="1"/>
          </p:cNvSpPr>
          <p:nvPr/>
        </p:nvSpPr>
        <p:spPr bwMode="auto">
          <a:xfrm>
            <a:off x="7153275" y="3695700"/>
            <a:ext cx="43100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13" name="矩形 27"/>
          <p:cNvSpPr>
            <a:spLocks noChangeArrowheads="1"/>
          </p:cNvSpPr>
          <p:nvPr/>
        </p:nvSpPr>
        <p:spPr bwMode="auto">
          <a:xfrm>
            <a:off x="812800" y="5073650"/>
            <a:ext cx="654050" cy="654050"/>
          </a:xfrm>
          <a:prstGeom prst="rect">
            <a:avLst/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800" b="1">
                <a:solidFill>
                  <a:srgbClr val="FFFFFF"/>
                </a:solidFill>
                <a:latin typeface="Dotum" pitchFamily="34" charset="-127"/>
                <a:sym typeface="Calibri" pitchFamily="34" charset="0"/>
              </a:rPr>
              <a:t>3</a:t>
            </a:r>
            <a:endParaRPr lang="zh-CN" altLang="en-US" sz="28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14" name="矩形 28"/>
          <p:cNvSpPr>
            <a:spLocks noChangeArrowheads="1"/>
          </p:cNvSpPr>
          <p:nvPr/>
        </p:nvSpPr>
        <p:spPr bwMode="auto">
          <a:xfrm>
            <a:off x="6419850" y="5073650"/>
            <a:ext cx="654050" cy="654050"/>
          </a:xfrm>
          <a:prstGeom prst="rect">
            <a:avLst/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800" b="1">
                <a:solidFill>
                  <a:srgbClr val="FFFFFF"/>
                </a:solidFill>
                <a:latin typeface="Dotum" pitchFamily="34" charset="-127"/>
                <a:sym typeface="Calibri" pitchFamily="34" charset="0"/>
              </a:rPr>
              <a:t>6</a:t>
            </a:r>
            <a:endParaRPr lang="zh-CN" altLang="en-US" sz="28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15" name="文本框 29"/>
          <p:cNvSpPr>
            <a:spLocks noChangeArrowheads="1"/>
          </p:cNvSpPr>
          <p:nvPr/>
        </p:nvSpPr>
        <p:spPr bwMode="auto">
          <a:xfrm>
            <a:off x="1466850" y="5233988"/>
            <a:ext cx="2887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5FBFDE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b="1">
              <a:solidFill>
                <a:srgbClr val="5FBFD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16" name="文本框 30"/>
          <p:cNvSpPr>
            <a:spLocks noChangeArrowheads="1"/>
          </p:cNvSpPr>
          <p:nvPr/>
        </p:nvSpPr>
        <p:spPr bwMode="auto">
          <a:xfrm>
            <a:off x="7124700" y="5233988"/>
            <a:ext cx="2887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17" name="矩形 31"/>
          <p:cNvSpPr>
            <a:spLocks noChangeArrowheads="1"/>
          </p:cNvSpPr>
          <p:nvPr/>
        </p:nvSpPr>
        <p:spPr bwMode="auto">
          <a:xfrm>
            <a:off x="1466850" y="5535613"/>
            <a:ext cx="43100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18" name="矩形 32"/>
          <p:cNvSpPr>
            <a:spLocks noChangeArrowheads="1"/>
          </p:cNvSpPr>
          <p:nvPr/>
        </p:nvSpPr>
        <p:spPr bwMode="auto">
          <a:xfrm>
            <a:off x="7153275" y="5535613"/>
            <a:ext cx="43100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1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 animBg="1" autoUpdateAnimBg="0"/>
      <p:bldP spid="4099" grpId="0" bldLvl="0" autoUpdateAnimBg="0"/>
      <p:bldP spid="4100" grpId="0" bldLvl="0" animBg="1" autoUpdateAnimBg="0"/>
      <p:bldP spid="4101" grpId="0" bldLvl="0" animBg="1" autoUpdateAnimBg="0"/>
      <p:bldP spid="4102" grpId="0" bldLvl="0" animBg="1" autoUpdateAnimBg="0"/>
      <p:bldP spid="4103" grpId="0" bldLvl="0" autoUpdateAnimBg="0"/>
      <p:bldP spid="4104" grpId="0" bldLvl="0" autoUpdateAnimBg="0"/>
      <p:bldP spid="4105" grpId="0" bldLvl="0" autoUpdateAnimBg="0"/>
      <p:bldP spid="4106" grpId="0" bldLvl="0" autoUpdateAnimBg="0"/>
      <p:bldP spid="4107" grpId="0" bldLvl="0" animBg="1" autoUpdateAnimBg="0"/>
      <p:bldP spid="4108" grpId="0" bldLvl="0" animBg="1" autoUpdateAnimBg="0"/>
      <p:bldP spid="4109" grpId="0" bldLvl="0" autoUpdateAnimBg="0"/>
      <p:bldP spid="4110" grpId="0" bldLvl="0" autoUpdateAnimBg="0"/>
      <p:bldP spid="4111" grpId="0" bldLvl="0" autoUpdateAnimBg="0"/>
      <p:bldP spid="4112" grpId="0" bldLvl="0" autoUpdateAnimBg="0"/>
      <p:bldP spid="4113" grpId="0" bldLvl="0" animBg="1" autoUpdateAnimBg="0"/>
      <p:bldP spid="4114" grpId="0" bldLvl="0" animBg="1" autoUpdateAnimBg="0"/>
      <p:bldP spid="4115" grpId="0" bldLvl="0" autoUpdateAnimBg="0"/>
      <p:bldP spid="4116" grpId="0" bldLvl="0" autoUpdateAnimBg="0"/>
      <p:bldP spid="4117" grpId="0" bldLvl="0" autoUpdateAnimBg="0"/>
      <p:bldP spid="4118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87AA26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87AA26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pic>
        <p:nvPicPr>
          <p:cNvPr id="22531" name="图表 2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363" y="1557338"/>
            <a:ext cx="5753101" cy="38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矩形 22"/>
          <p:cNvSpPr>
            <a:spLocks noChangeArrowheads="1"/>
          </p:cNvSpPr>
          <p:nvPr/>
        </p:nvSpPr>
        <p:spPr bwMode="auto">
          <a:xfrm>
            <a:off x="2482850" y="1711325"/>
            <a:ext cx="9013825" cy="1736725"/>
          </a:xfrm>
          <a:prstGeom prst="rect">
            <a:avLst/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2533" name="文本框 23"/>
          <p:cNvSpPr>
            <a:spLocks noChangeArrowheads="1"/>
          </p:cNvSpPr>
          <p:nvPr/>
        </p:nvSpPr>
        <p:spPr bwMode="auto">
          <a:xfrm>
            <a:off x="3028950" y="2068513"/>
            <a:ext cx="84677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chemeClr val="bg1"/>
                </a:solidFill>
                <a:latin typeface="Dotum" pitchFamily="34" charset="-127"/>
                <a:sym typeface="Calibri" pitchFamily="34" charset="0"/>
              </a:rPr>
              <a:t>ADD  YOUR  TITLE  HERE</a:t>
            </a:r>
            <a:endParaRPr lang="zh-CN" altLang="en-US" sz="4800" b="1">
              <a:solidFill>
                <a:schemeClr val="bg1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2534" name="矩形 24"/>
          <p:cNvSpPr>
            <a:spLocks noChangeArrowheads="1"/>
          </p:cNvSpPr>
          <p:nvPr/>
        </p:nvSpPr>
        <p:spPr bwMode="auto">
          <a:xfrm>
            <a:off x="4286250" y="3619500"/>
            <a:ext cx="72104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>
              <a:solidFill>
                <a:srgbClr val="595959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  <a:p>
            <a:pPr algn="just"/>
            <a:endParaRPr lang="zh-CN" altLang="en-US">
              <a:solidFill>
                <a:srgbClr val="595959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  <a:p>
            <a:pPr algn="just"/>
            <a:r>
              <a:rPr lang="en-US" altLang="zh-CN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  <a:p>
            <a:pPr algn="just"/>
            <a:endParaRPr lang="zh-CN" altLang="en-US">
              <a:solidFill>
                <a:srgbClr val="595959"/>
              </a:solidFill>
              <a:latin typeface="Dotum" pitchFamily="34" charset="-127"/>
              <a:sym typeface="Calibri" pitchFamily="34" charset="0"/>
            </a:endParaRPr>
          </a:p>
          <a:p>
            <a:pPr algn="just"/>
            <a:r>
              <a:rPr lang="en-US" altLang="zh-CN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  <a:p>
            <a:pPr algn="just"/>
            <a:endParaRPr lang="zh-CN" altLang="en-US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2535" name="文本框 25"/>
          <p:cNvSpPr>
            <a:spLocks noChangeArrowheads="1"/>
          </p:cNvSpPr>
          <p:nvPr/>
        </p:nvSpPr>
        <p:spPr bwMode="auto">
          <a:xfrm>
            <a:off x="1104900" y="3035300"/>
            <a:ext cx="19240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chemeClr val="bg1"/>
                </a:solidFill>
                <a:latin typeface="Dotum" pitchFamily="34" charset="-127"/>
                <a:sym typeface="Calibri" pitchFamily="34" charset="0"/>
              </a:rPr>
              <a:t>80%</a:t>
            </a:r>
            <a:endParaRPr lang="zh-CN" altLang="en-US" sz="4400" b="1">
              <a:solidFill>
                <a:schemeClr val="bg1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ldLvl="0" animBg="1" autoUpdateAnimBg="0"/>
      <p:bldP spid="22533" grpId="0" bldLvl="0" autoUpdateAnimBg="0"/>
      <p:bldP spid="22534" grpId="0" bldLvl="0" autoUpdateAnimBg="0"/>
      <p:bldP spid="22535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87AA26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87AA26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23555" name="组合 1"/>
          <p:cNvGrpSpPr>
            <a:grpSpLocks/>
          </p:cNvGrpSpPr>
          <p:nvPr/>
        </p:nvGrpSpPr>
        <p:grpSpPr bwMode="auto">
          <a:xfrm>
            <a:off x="714375" y="1887538"/>
            <a:ext cx="4064000" cy="2554287"/>
            <a:chOff x="0" y="0"/>
            <a:chExt cx="4063999" cy="2709333"/>
          </a:xfrm>
        </p:grpSpPr>
        <p:pic>
          <p:nvPicPr>
            <p:cNvPr id="22541" name="图表 9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063999" cy="270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2" name="文本框 10"/>
            <p:cNvSpPr>
              <a:spLocks noChangeArrowheads="1"/>
            </p:cNvSpPr>
            <p:nvPr/>
          </p:nvSpPr>
          <p:spPr bwMode="auto">
            <a:xfrm>
              <a:off x="1369712" y="954617"/>
              <a:ext cx="1515318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4400" b="1">
                  <a:solidFill>
                    <a:srgbClr val="3F3F3F"/>
                  </a:solidFill>
                  <a:latin typeface="Dotum" pitchFamily="34" charset="-127"/>
                  <a:sym typeface="Calibri" pitchFamily="34" charset="0"/>
                </a:rPr>
                <a:t>50%</a:t>
              </a:r>
              <a:endParaRPr lang="zh-CN" altLang="en-US" sz="4400" b="1">
                <a:solidFill>
                  <a:srgbClr val="3F3F3F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</p:grpSp>
      <p:grpSp>
        <p:nvGrpSpPr>
          <p:cNvPr id="23558" name="组合 2"/>
          <p:cNvGrpSpPr>
            <a:grpSpLocks/>
          </p:cNvGrpSpPr>
          <p:nvPr/>
        </p:nvGrpSpPr>
        <p:grpSpPr bwMode="auto">
          <a:xfrm>
            <a:off x="4064000" y="1887538"/>
            <a:ext cx="4064000" cy="2554287"/>
            <a:chOff x="0" y="0"/>
            <a:chExt cx="4063999" cy="2709333"/>
          </a:xfrm>
        </p:grpSpPr>
        <p:pic>
          <p:nvPicPr>
            <p:cNvPr id="22539" name="图表 8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063999" cy="270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0" name="文本框 11"/>
            <p:cNvSpPr>
              <a:spLocks noChangeArrowheads="1"/>
            </p:cNvSpPr>
            <p:nvPr/>
          </p:nvSpPr>
          <p:spPr bwMode="auto">
            <a:xfrm>
              <a:off x="1353625" y="954616"/>
              <a:ext cx="1515318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4400" b="1">
                  <a:solidFill>
                    <a:srgbClr val="3F3F3F"/>
                  </a:solidFill>
                  <a:latin typeface="Dotum" pitchFamily="34" charset="-127"/>
                  <a:sym typeface="Calibri" pitchFamily="34" charset="0"/>
                </a:rPr>
                <a:t>70%</a:t>
              </a:r>
              <a:endParaRPr lang="zh-CN" altLang="en-US" sz="4400" b="1">
                <a:solidFill>
                  <a:srgbClr val="3F3F3F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</p:grpSp>
      <p:grpSp>
        <p:nvGrpSpPr>
          <p:cNvPr id="23561" name="组合 3"/>
          <p:cNvGrpSpPr>
            <a:grpSpLocks/>
          </p:cNvGrpSpPr>
          <p:nvPr/>
        </p:nvGrpSpPr>
        <p:grpSpPr bwMode="auto">
          <a:xfrm>
            <a:off x="7432675" y="1887538"/>
            <a:ext cx="4064000" cy="2554287"/>
            <a:chOff x="0" y="0"/>
            <a:chExt cx="4063999" cy="2709333"/>
          </a:xfrm>
        </p:grpSpPr>
        <p:pic>
          <p:nvPicPr>
            <p:cNvPr id="22537" name="图表 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063999" cy="270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8" name="文本框 12"/>
            <p:cNvSpPr>
              <a:spLocks noChangeArrowheads="1"/>
            </p:cNvSpPr>
            <p:nvPr/>
          </p:nvSpPr>
          <p:spPr bwMode="auto">
            <a:xfrm>
              <a:off x="1399849" y="954615"/>
              <a:ext cx="1515318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4400" b="1">
                  <a:solidFill>
                    <a:srgbClr val="3F3F3F"/>
                  </a:solidFill>
                  <a:latin typeface="Dotum" pitchFamily="34" charset="-127"/>
                  <a:sym typeface="Calibri" pitchFamily="34" charset="0"/>
                </a:rPr>
                <a:t>90%</a:t>
              </a:r>
              <a:endParaRPr lang="zh-CN" altLang="en-US" sz="4400" b="1">
                <a:solidFill>
                  <a:srgbClr val="3F3F3F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</p:grpSp>
      <p:sp>
        <p:nvSpPr>
          <p:cNvPr id="23564" name="矩形 1"/>
          <p:cNvSpPr>
            <a:spLocks noChangeArrowheads="1"/>
          </p:cNvSpPr>
          <p:nvPr/>
        </p:nvSpPr>
        <p:spPr bwMode="auto">
          <a:xfrm>
            <a:off x="1279525" y="4508500"/>
            <a:ext cx="27400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</a:t>
            </a:r>
            <a:endParaRPr lang="zh-CN" altLang="en-US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3565" name="矩形 1"/>
          <p:cNvSpPr>
            <a:spLocks noChangeArrowheads="1"/>
          </p:cNvSpPr>
          <p:nvPr/>
        </p:nvSpPr>
        <p:spPr bwMode="auto">
          <a:xfrm>
            <a:off x="4668838" y="4508500"/>
            <a:ext cx="2852737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</a:t>
            </a:r>
            <a:endParaRPr lang="zh-CN" altLang="en-US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3566" name="矩形 1"/>
          <p:cNvSpPr>
            <a:spLocks noChangeArrowheads="1"/>
          </p:cNvSpPr>
          <p:nvPr/>
        </p:nvSpPr>
        <p:spPr bwMode="auto">
          <a:xfrm>
            <a:off x="8201025" y="4508500"/>
            <a:ext cx="28733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</a:t>
            </a:r>
            <a:endParaRPr lang="zh-CN" altLang="en-US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4" grpId="0" bldLvl="0" autoUpdateAnimBg="0"/>
      <p:bldP spid="23565" grpId="0" bldLvl="0" autoUpdateAnimBg="0"/>
      <p:bldP spid="23566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3"/>
          <p:cNvSpPr>
            <a:spLocks noChangeArrowheads="1"/>
          </p:cNvSpPr>
          <p:nvPr/>
        </p:nvSpPr>
        <p:spPr bwMode="auto">
          <a:xfrm>
            <a:off x="0" y="263525"/>
            <a:ext cx="2743200" cy="6013450"/>
          </a:xfrm>
          <a:prstGeom prst="rect">
            <a:avLst/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3555" name="梯形 4"/>
          <p:cNvSpPr>
            <a:spLocks noChangeArrowheads="1"/>
          </p:cNvSpPr>
          <p:nvPr/>
        </p:nvSpPr>
        <p:spPr bwMode="auto">
          <a:xfrm rot="5400000" flipV="1">
            <a:off x="558007" y="2448718"/>
            <a:ext cx="6013450" cy="1643063"/>
          </a:xfrm>
          <a:custGeom>
            <a:avLst/>
            <a:gdLst>
              <a:gd name="T0" fmla="*/ 1616947105 w 21600"/>
              <a:gd name="T1" fmla="*/ 62492076 h 21600"/>
              <a:gd name="T2" fmla="*/ 837073632 w 21600"/>
              <a:gd name="T3" fmla="*/ 124984075 h 21600"/>
              <a:gd name="T4" fmla="*/ 57200159 w 21600"/>
              <a:gd name="T5" fmla="*/ 62492076 h 21600"/>
              <a:gd name="T6" fmla="*/ 837073632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538 w 21600"/>
              <a:gd name="T13" fmla="*/ 2538 h 21600"/>
              <a:gd name="T14" fmla="*/ 19062 w 21600"/>
              <a:gd name="T15" fmla="*/ 1906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475" y="21600"/>
                </a:lnTo>
                <a:lnTo>
                  <a:pt x="2012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F799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6" name="矩形 5"/>
          <p:cNvSpPr>
            <a:spLocks noChangeArrowheads="1"/>
          </p:cNvSpPr>
          <p:nvPr/>
        </p:nvSpPr>
        <p:spPr bwMode="auto">
          <a:xfrm>
            <a:off x="4386263" y="682625"/>
            <a:ext cx="7805737" cy="5175250"/>
          </a:xfrm>
          <a:prstGeom prst="rect">
            <a:avLst/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3557" name="文本框 6"/>
          <p:cNvSpPr>
            <a:spLocks noChangeArrowheads="1"/>
          </p:cNvSpPr>
          <p:nvPr/>
        </p:nvSpPr>
        <p:spPr bwMode="auto">
          <a:xfrm>
            <a:off x="4954588" y="2392363"/>
            <a:ext cx="54879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FFFF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3200" b="1">
              <a:solidFill>
                <a:srgbClr val="FFFFFF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3558" name="矩形 7"/>
          <p:cNvSpPr>
            <a:spLocks noChangeArrowheads="1"/>
          </p:cNvSpPr>
          <p:nvPr/>
        </p:nvSpPr>
        <p:spPr bwMode="auto">
          <a:xfrm>
            <a:off x="4954588" y="2976563"/>
            <a:ext cx="6669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00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2000">
              <a:solidFill>
                <a:srgbClr val="FFFFFF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3559" name="文本框 9"/>
          <p:cNvSpPr>
            <a:spLocks noChangeArrowheads="1"/>
          </p:cNvSpPr>
          <p:nvPr/>
        </p:nvSpPr>
        <p:spPr bwMode="auto">
          <a:xfrm>
            <a:off x="468313" y="1092200"/>
            <a:ext cx="1806575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3900" b="1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5</a:t>
            </a:r>
            <a:endParaRPr lang="zh-CN" altLang="en-US" sz="23900" b="1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87AA26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87AA26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25603" name="组合 3"/>
          <p:cNvGrpSpPr>
            <a:grpSpLocks/>
          </p:cNvGrpSpPr>
          <p:nvPr/>
        </p:nvGrpSpPr>
        <p:grpSpPr bwMode="auto">
          <a:xfrm>
            <a:off x="3700463" y="1819275"/>
            <a:ext cx="4791075" cy="4130675"/>
            <a:chOff x="0" y="0"/>
            <a:chExt cx="4791075" cy="4130237"/>
          </a:xfrm>
        </p:grpSpPr>
        <p:grpSp>
          <p:nvGrpSpPr>
            <p:cNvPr id="24587" name="组合 2"/>
            <p:cNvGrpSpPr>
              <a:grpSpLocks/>
            </p:cNvGrpSpPr>
            <p:nvPr/>
          </p:nvGrpSpPr>
          <p:grpSpPr bwMode="auto">
            <a:xfrm>
              <a:off x="0" y="0"/>
              <a:ext cx="4791075" cy="4130237"/>
              <a:chOff x="0" y="0"/>
              <a:chExt cx="4791075" cy="4130237"/>
            </a:xfrm>
          </p:grpSpPr>
          <p:sp>
            <p:nvSpPr>
              <p:cNvPr id="24591" name="等腰三角形 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91075" cy="4130237"/>
              </a:xfrm>
              <a:prstGeom prst="triangle">
                <a:avLst>
                  <a:gd name="adj" fmla="val 50000"/>
                </a:avLst>
              </a:prstGeom>
              <a:solidFill>
                <a:srgbClr val="5FB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华文细黑" pitchFamily="2" charset="-122"/>
                  <a:ea typeface="华文细黑" pitchFamily="2" charset="-122"/>
                  <a:sym typeface="宋体" pitchFamily="2" charset="-122"/>
                </a:endParaRPr>
              </a:p>
            </p:txBody>
          </p:sp>
          <p:sp>
            <p:nvSpPr>
              <p:cNvPr id="24592" name="等腰三角形 16"/>
              <p:cNvSpPr>
                <a:spLocks noChangeArrowheads="1"/>
              </p:cNvSpPr>
              <p:nvPr/>
            </p:nvSpPr>
            <p:spPr bwMode="auto">
              <a:xfrm rot="3625051">
                <a:off x="1508178" y="1543109"/>
                <a:ext cx="2391847" cy="206193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华文细黑" pitchFamily="2" charset="-122"/>
                  <a:ea typeface="华文细黑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24588" name="Freeform 28"/>
            <p:cNvSpPr>
              <a:spLocks noEditPoints="1" noChangeArrowheads="1"/>
            </p:cNvSpPr>
            <p:nvPr/>
          </p:nvSpPr>
          <p:spPr bwMode="auto">
            <a:xfrm>
              <a:off x="2047936" y="815918"/>
              <a:ext cx="695201" cy="726516"/>
            </a:xfrm>
            <a:custGeom>
              <a:avLst/>
              <a:gdLst>
                <a:gd name="T0" fmla="*/ 2147483647 w 94"/>
                <a:gd name="T1" fmla="*/ 2147483647 h 98"/>
                <a:gd name="T2" fmla="*/ 2147483647 w 94"/>
                <a:gd name="T3" fmla="*/ 2147483647 h 98"/>
                <a:gd name="T4" fmla="*/ 2147483647 w 94"/>
                <a:gd name="T5" fmla="*/ 2147483647 h 98"/>
                <a:gd name="T6" fmla="*/ 2147483647 w 94"/>
                <a:gd name="T7" fmla="*/ 2147483647 h 98"/>
                <a:gd name="T8" fmla="*/ 2147483647 w 94"/>
                <a:gd name="T9" fmla="*/ 2147483647 h 98"/>
                <a:gd name="T10" fmla="*/ 2147483647 w 94"/>
                <a:gd name="T11" fmla="*/ 2147483647 h 98"/>
                <a:gd name="T12" fmla="*/ 2147483647 w 94"/>
                <a:gd name="T13" fmla="*/ 2147483647 h 98"/>
                <a:gd name="T14" fmla="*/ 2147483647 w 94"/>
                <a:gd name="T15" fmla="*/ 2147483647 h 98"/>
                <a:gd name="T16" fmla="*/ 2147483647 w 94"/>
                <a:gd name="T17" fmla="*/ 2147483647 h 98"/>
                <a:gd name="T18" fmla="*/ 2147483647 w 94"/>
                <a:gd name="T19" fmla="*/ 2147483647 h 98"/>
                <a:gd name="T20" fmla="*/ 820455512 w 94"/>
                <a:gd name="T21" fmla="*/ 2147483647 h 98"/>
                <a:gd name="T22" fmla="*/ 656365889 w 94"/>
                <a:gd name="T23" fmla="*/ 2147483647 h 98"/>
                <a:gd name="T24" fmla="*/ 656365889 w 94"/>
                <a:gd name="T25" fmla="*/ 2147483647 h 98"/>
                <a:gd name="T26" fmla="*/ 656365889 w 94"/>
                <a:gd name="T27" fmla="*/ 2147483647 h 98"/>
                <a:gd name="T28" fmla="*/ 164089623 w 94"/>
                <a:gd name="T29" fmla="*/ 2147483647 h 98"/>
                <a:gd name="T30" fmla="*/ 0 w 94"/>
                <a:gd name="T31" fmla="*/ 2147483647 h 98"/>
                <a:gd name="T32" fmla="*/ 2147483647 w 94"/>
                <a:gd name="T33" fmla="*/ 164874651 h 98"/>
                <a:gd name="T34" fmla="*/ 2147483647 w 94"/>
                <a:gd name="T35" fmla="*/ 0 h 98"/>
                <a:gd name="T36" fmla="*/ 2147483647 w 94"/>
                <a:gd name="T37" fmla="*/ 164874651 h 98"/>
                <a:gd name="T38" fmla="*/ 2147483647 w 94"/>
                <a:gd name="T39" fmla="*/ 2147483647 h 98"/>
                <a:gd name="T40" fmla="*/ 2147483647 w 94"/>
                <a:gd name="T41" fmla="*/ 2147483647 h 98"/>
                <a:gd name="T42" fmla="*/ 2147483647 w 94"/>
                <a:gd name="T43" fmla="*/ 2147483647 h 98"/>
                <a:gd name="T44" fmla="*/ 2147483647 w 94"/>
                <a:gd name="T45" fmla="*/ 439668208 h 98"/>
                <a:gd name="T46" fmla="*/ 2147483647 w 94"/>
                <a:gd name="T47" fmla="*/ 439668208 h 98"/>
                <a:gd name="T48" fmla="*/ 2147483647 w 94"/>
                <a:gd name="T49" fmla="*/ 109918905 h 98"/>
                <a:gd name="T50" fmla="*/ 2147483647 w 94"/>
                <a:gd name="T51" fmla="*/ 109918905 h 98"/>
                <a:gd name="T52" fmla="*/ 2147483647 w 94"/>
                <a:gd name="T53" fmla="*/ 439668208 h 98"/>
                <a:gd name="T54" fmla="*/ 2147483647 w 94"/>
                <a:gd name="T55" fmla="*/ 439668208 h 98"/>
                <a:gd name="T56" fmla="*/ 2147483647 w 94"/>
                <a:gd name="T57" fmla="*/ 714469179 h 98"/>
                <a:gd name="T58" fmla="*/ 2147483647 w 94"/>
                <a:gd name="T59" fmla="*/ 1373975198 h 98"/>
                <a:gd name="T60" fmla="*/ 2147483647 w 94"/>
                <a:gd name="T61" fmla="*/ 439668208 h 9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98"/>
                <a:gd name="T95" fmla="*/ 94 w 94"/>
                <a:gd name="T96" fmla="*/ 98 h 9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98">
                  <a:moveTo>
                    <a:pt x="81" y="57"/>
                  </a:moveTo>
                  <a:cubicBezTo>
                    <a:pt x="81" y="95"/>
                    <a:pt x="81" y="95"/>
                    <a:pt x="81" y="95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67" y="98"/>
                    <a:pt x="67" y="98"/>
                    <a:pt x="67" y="98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67" y="66"/>
                    <a:pt x="65" y="64"/>
                    <a:pt x="62" y="64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47" y="64"/>
                    <a:pt x="45" y="66"/>
                    <a:pt x="45" y="6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81" y="57"/>
                    <a:pt x="81" y="57"/>
                    <a:pt x="81" y="57"/>
                  </a:cubicBezTo>
                  <a:close/>
                  <a:moveTo>
                    <a:pt x="74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4" y="25"/>
                    <a:pt x="74" y="25"/>
                    <a:pt x="74" y="25"/>
                  </a:cubicBezTo>
                  <a:lnTo>
                    <a:pt x="74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9" name="Freeform 70"/>
            <p:cNvSpPr>
              <a:spLocks noChangeArrowheads="1"/>
            </p:cNvSpPr>
            <p:nvPr/>
          </p:nvSpPr>
          <p:spPr bwMode="auto">
            <a:xfrm>
              <a:off x="3228785" y="3113720"/>
              <a:ext cx="733694" cy="675290"/>
            </a:xfrm>
            <a:custGeom>
              <a:avLst/>
              <a:gdLst>
                <a:gd name="T0" fmla="*/ 2147483647 w 85"/>
                <a:gd name="T1" fmla="*/ 0 h 78"/>
                <a:gd name="T2" fmla="*/ 2147483647 w 85"/>
                <a:gd name="T3" fmla="*/ 2147483647 h 78"/>
                <a:gd name="T4" fmla="*/ 596053006 w 85"/>
                <a:gd name="T5" fmla="*/ 2147483647 h 78"/>
                <a:gd name="T6" fmla="*/ 447035438 w 85"/>
                <a:gd name="T7" fmla="*/ 2147483647 h 78"/>
                <a:gd name="T8" fmla="*/ 0 w 85"/>
                <a:gd name="T9" fmla="*/ 2147483647 h 78"/>
                <a:gd name="T10" fmla="*/ 0 w 85"/>
                <a:gd name="T11" fmla="*/ 2147483647 h 78"/>
                <a:gd name="T12" fmla="*/ 298026503 w 85"/>
                <a:gd name="T13" fmla="*/ 2147483647 h 78"/>
                <a:gd name="T14" fmla="*/ 0 w 85"/>
                <a:gd name="T15" fmla="*/ 2147483647 h 78"/>
                <a:gd name="T16" fmla="*/ 0 w 85"/>
                <a:gd name="T17" fmla="*/ 2147483647 h 78"/>
                <a:gd name="T18" fmla="*/ 372526655 w 85"/>
                <a:gd name="T19" fmla="*/ 2147483647 h 78"/>
                <a:gd name="T20" fmla="*/ 298026503 w 85"/>
                <a:gd name="T21" fmla="*/ 2147483647 h 78"/>
                <a:gd name="T22" fmla="*/ 298026503 w 85"/>
                <a:gd name="T23" fmla="*/ 2147483647 h 78"/>
                <a:gd name="T24" fmla="*/ 745061941 w 85"/>
                <a:gd name="T25" fmla="*/ 2147483647 h 78"/>
                <a:gd name="T26" fmla="*/ 819570725 w 85"/>
                <a:gd name="T27" fmla="*/ 2147483647 h 78"/>
                <a:gd name="T28" fmla="*/ 670553158 w 85"/>
                <a:gd name="T29" fmla="*/ 2147483647 h 78"/>
                <a:gd name="T30" fmla="*/ 670553158 w 85"/>
                <a:gd name="T31" fmla="*/ 2147483647 h 78"/>
                <a:gd name="T32" fmla="*/ 1117588596 w 85"/>
                <a:gd name="T33" fmla="*/ 2147483647 h 78"/>
                <a:gd name="T34" fmla="*/ 2147483647 w 85"/>
                <a:gd name="T35" fmla="*/ 2147483647 h 78"/>
                <a:gd name="T36" fmla="*/ 2147483647 w 85"/>
                <a:gd name="T37" fmla="*/ 2147483647 h 78"/>
                <a:gd name="T38" fmla="*/ 2147483647 w 85"/>
                <a:gd name="T39" fmla="*/ 2147483647 h 78"/>
                <a:gd name="T40" fmla="*/ 2147483647 w 85"/>
                <a:gd name="T41" fmla="*/ 2147483647 h 78"/>
                <a:gd name="T42" fmla="*/ 2147483647 w 85"/>
                <a:gd name="T43" fmla="*/ 2147483647 h 78"/>
                <a:gd name="T44" fmla="*/ 2147483647 w 85"/>
                <a:gd name="T45" fmla="*/ 2147483647 h 78"/>
                <a:gd name="T46" fmla="*/ 2147483647 w 85"/>
                <a:gd name="T47" fmla="*/ 2147483647 h 78"/>
                <a:gd name="T48" fmla="*/ 2147483647 w 85"/>
                <a:gd name="T49" fmla="*/ 1873834517 h 78"/>
                <a:gd name="T50" fmla="*/ 2147483647 w 85"/>
                <a:gd name="T51" fmla="*/ 1873834517 h 78"/>
                <a:gd name="T52" fmla="*/ 2147483647 w 85"/>
                <a:gd name="T53" fmla="*/ 2147483647 h 78"/>
                <a:gd name="T54" fmla="*/ 2147483647 w 85"/>
                <a:gd name="T55" fmla="*/ 2147483647 h 78"/>
                <a:gd name="T56" fmla="*/ 2147483647 w 85"/>
                <a:gd name="T57" fmla="*/ 0 h 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5"/>
                <a:gd name="T88" fmla="*/ 0 h 78"/>
                <a:gd name="T89" fmla="*/ 85 w 85"/>
                <a:gd name="T90" fmla="*/ 78 h 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0" name="Freeform 97"/>
            <p:cNvSpPr>
              <a:spLocks noEditPoints="1" noChangeArrowheads="1"/>
            </p:cNvSpPr>
            <p:nvPr/>
          </p:nvSpPr>
          <p:spPr bwMode="auto">
            <a:xfrm>
              <a:off x="845856" y="3113720"/>
              <a:ext cx="628240" cy="570852"/>
            </a:xfrm>
            <a:custGeom>
              <a:avLst/>
              <a:gdLst>
                <a:gd name="T0" fmla="*/ 1459637110 w 208"/>
                <a:gd name="T1" fmla="*/ 0 h 189"/>
                <a:gd name="T2" fmla="*/ 1550861787 w 208"/>
                <a:gd name="T3" fmla="*/ 63859914 h 189"/>
                <a:gd name="T4" fmla="*/ 1395777118 w 208"/>
                <a:gd name="T5" fmla="*/ 492627154 h 189"/>
                <a:gd name="T6" fmla="*/ 319293919 w 208"/>
                <a:gd name="T7" fmla="*/ 127716809 h 189"/>
                <a:gd name="T8" fmla="*/ 410521616 w 208"/>
                <a:gd name="T9" fmla="*/ 209822844 h 189"/>
                <a:gd name="T10" fmla="*/ 538241600 w 208"/>
                <a:gd name="T11" fmla="*/ 319293532 h 189"/>
                <a:gd name="T12" fmla="*/ 319293919 w 208"/>
                <a:gd name="T13" fmla="*/ 410521118 h 189"/>
                <a:gd name="T14" fmla="*/ 410521616 w 208"/>
                <a:gd name="T15" fmla="*/ 447013361 h 189"/>
                <a:gd name="T16" fmla="*/ 538241600 w 208"/>
                <a:gd name="T17" fmla="*/ 556484048 h 189"/>
                <a:gd name="T18" fmla="*/ 319293919 w 208"/>
                <a:gd name="T19" fmla="*/ 647711634 h 189"/>
                <a:gd name="T20" fmla="*/ 410521616 w 208"/>
                <a:gd name="T21" fmla="*/ 711571549 h 189"/>
                <a:gd name="T22" fmla="*/ 538241600 w 208"/>
                <a:gd name="T23" fmla="*/ 821042236 h 189"/>
                <a:gd name="T24" fmla="*/ 319293919 w 208"/>
                <a:gd name="T25" fmla="*/ 903148272 h 189"/>
                <a:gd name="T26" fmla="*/ 410521616 w 208"/>
                <a:gd name="T27" fmla="*/ 948762065 h 189"/>
                <a:gd name="T28" fmla="*/ 538241600 w 208"/>
                <a:gd name="T29" fmla="*/ 1058232752 h 189"/>
                <a:gd name="T30" fmla="*/ 319293919 w 208"/>
                <a:gd name="T31" fmla="*/ 1140338788 h 189"/>
                <a:gd name="T32" fmla="*/ 410521616 w 208"/>
                <a:gd name="T33" fmla="*/ 1204195682 h 189"/>
                <a:gd name="T34" fmla="*/ 538241600 w 208"/>
                <a:gd name="T35" fmla="*/ 1313669390 h 189"/>
                <a:gd name="T36" fmla="*/ 319293919 w 208"/>
                <a:gd name="T37" fmla="*/ 1395772405 h 189"/>
                <a:gd name="T38" fmla="*/ 319293919 w 208"/>
                <a:gd name="T39" fmla="*/ 1569106027 h 189"/>
                <a:gd name="T40" fmla="*/ 1395777118 w 208"/>
                <a:gd name="T41" fmla="*/ 1249809475 h 189"/>
                <a:gd name="T42" fmla="*/ 1550861787 w 208"/>
                <a:gd name="T43" fmla="*/ 1632962921 h 189"/>
                <a:gd name="T44" fmla="*/ 1459637110 w 208"/>
                <a:gd name="T45" fmla="*/ 1724190507 h 189"/>
                <a:gd name="T46" fmla="*/ 173330812 w 208"/>
                <a:gd name="T47" fmla="*/ 1724190507 h 189"/>
                <a:gd name="T48" fmla="*/ 173330812 w 208"/>
                <a:gd name="T49" fmla="*/ 1532613784 h 189"/>
                <a:gd name="T50" fmla="*/ 0 w 208"/>
                <a:gd name="T51" fmla="*/ 1377529304 h 189"/>
                <a:gd name="T52" fmla="*/ 173330812 w 208"/>
                <a:gd name="T53" fmla="*/ 1268055596 h 189"/>
                <a:gd name="T54" fmla="*/ 0 w 208"/>
                <a:gd name="T55" fmla="*/ 1122092666 h 189"/>
                <a:gd name="T56" fmla="*/ 173330812 w 208"/>
                <a:gd name="T57" fmla="*/ 1030865080 h 189"/>
                <a:gd name="T58" fmla="*/ 0 w 208"/>
                <a:gd name="T59" fmla="*/ 884902150 h 189"/>
                <a:gd name="T60" fmla="*/ 173330812 w 208"/>
                <a:gd name="T61" fmla="*/ 775428443 h 189"/>
                <a:gd name="T62" fmla="*/ 0 w 208"/>
                <a:gd name="T63" fmla="*/ 620343962 h 189"/>
                <a:gd name="T64" fmla="*/ 173330812 w 208"/>
                <a:gd name="T65" fmla="*/ 538237926 h 189"/>
                <a:gd name="T66" fmla="*/ 0 w 208"/>
                <a:gd name="T67" fmla="*/ 383153446 h 189"/>
                <a:gd name="T68" fmla="*/ 173330812 w 208"/>
                <a:gd name="T69" fmla="*/ 63859914 h 189"/>
                <a:gd name="T70" fmla="*/ 255436947 w 208"/>
                <a:gd name="T71" fmla="*/ 0 h 189"/>
                <a:gd name="T72" fmla="*/ 665958563 w 208"/>
                <a:gd name="T73" fmla="*/ 821042236 h 189"/>
                <a:gd name="T74" fmla="*/ 857535518 w 208"/>
                <a:gd name="T75" fmla="*/ 903148272 h 189"/>
                <a:gd name="T76" fmla="*/ 665958563 w 208"/>
                <a:gd name="T77" fmla="*/ 821042236 h 189"/>
                <a:gd name="T78" fmla="*/ 665958563 w 208"/>
                <a:gd name="T79" fmla="*/ 647711634 h 189"/>
                <a:gd name="T80" fmla="*/ 1030866330 w 208"/>
                <a:gd name="T81" fmla="*/ 711571549 h 189"/>
                <a:gd name="T82" fmla="*/ 665958563 w 208"/>
                <a:gd name="T83" fmla="*/ 647711634 h 189"/>
                <a:gd name="T84" fmla="*/ 665958563 w 208"/>
                <a:gd name="T85" fmla="*/ 447013361 h 189"/>
                <a:gd name="T86" fmla="*/ 1204200163 w 208"/>
                <a:gd name="T87" fmla="*/ 538237926 h 189"/>
                <a:gd name="T88" fmla="*/ 665958563 w 208"/>
                <a:gd name="T89" fmla="*/ 447013361 h 189"/>
                <a:gd name="T90" fmla="*/ 665958563 w 208"/>
                <a:gd name="T91" fmla="*/ 273679738 h 189"/>
                <a:gd name="T92" fmla="*/ 1204200163 w 208"/>
                <a:gd name="T93" fmla="*/ 364907325 h 189"/>
                <a:gd name="T94" fmla="*/ 665958563 w 208"/>
                <a:gd name="T95" fmla="*/ 273679738 h 189"/>
                <a:gd name="T96" fmla="*/ 884903223 w 208"/>
                <a:gd name="T97" fmla="*/ 1377529304 h 189"/>
                <a:gd name="T98" fmla="*/ 1122094027 w 208"/>
                <a:gd name="T99" fmla="*/ 1359283183 h 189"/>
                <a:gd name="T100" fmla="*/ 903149367 w 208"/>
                <a:gd name="T101" fmla="*/ 1122092666 h 189"/>
                <a:gd name="T102" fmla="*/ 884903223 w 208"/>
                <a:gd name="T103" fmla="*/ 1377529304 h 189"/>
                <a:gd name="T104" fmla="*/ 1678581770 w 208"/>
                <a:gd name="T105" fmla="*/ 364907325 h 189"/>
                <a:gd name="T106" fmla="*/ 1204200163 w 208"/>
                <a:gd name="T107" fmla="*/ 1268055596 h 189"/>
                <a:gd name="T108" fmla="*/ 1678581770 w 208"/>
                <a:gd name="T109" fmla="*/ 364907325 h 18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08"/>
                <a:gd name="T166" fmla="*/ 0 h 189"/>
                <a:gd name="T167" fmla="*/ 208 w 208"/>
                <a:gd name="T168" fmla="*/ 189 h 18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08" h="189">
                  <a:moveTo>
                    <a:pt x="28" y="0"/>
                  </a:moveTo>
                  <a:lnTo>
                    <a:pt x="160" y="0"/>
                  </a:lnTo>
                  <a:lnTo>
                    <a:pt x="170" y="0"/>
                  </a:lnTo>
                  <a:lnTo>
                    <a:pt x="170" y="7"/>
                  </a:lnTo>
                  <a:lnTo>
                    <a:pt x="170" y="37"/>
                  </a:lnTo>
                  <a:lnTo>
                    <a:pt x="153" y="54"/>
                  </a:lnTo>
                  <a:lnTo>
                    <a:pt x="153" y="14"/>
                  </a:lnTo>
                  <a:lnTo>
                    <a:pt x="35" y="14"/>
                  </a:lnTo>
                  <a:lnTo>
                    <a:pt x="35" y="26"/>
                  </a:lnTo>
                  <a:lnTo>
                    <a:pt x="45" y="23"/>
                  </a:lnTo>
                  <a:lnTo>
                    <a:pt x="52" y="19"/>
                  </a:lnTo>
                  <a:lnTo>
                    <a:pt x="59" y="35"/>
                  </a:lnTo>
                  <a:lnTo>
                    <a:pt x="49" y="37"/>
                  </a:lnTo>
                  <a:lnTo>
                    <a:pt x="35" y="45"/>
                  </a:lnTo>
                  <a:lnTo>
                    <a:pt x="35" y="52"/>
                  </a:lnTo>
                  <a:lnTo>
                    <a:pt x="45" y="49"/>
                  </a:lnTo>
                  <a:lnTo>
                    <a:pt x="52" y="45"/>
                  </a:lnTo>
                  <a:lnTo>
                    <a:pt x="59" y="61"/>
                  </a:lnTo>
                  <a:lnTo>
                    <a:pt x="49" y="64"/>
                  </a:lnTo>
                  <a:lnTo>
                    <a:pt x="35" y="71"/>
                  </a:lnTo>
                  <a:lnTo>
                    <a:pt x="35" y="80"/>
                  </a:lnTo>
                  <a:lnTo>
                    <a:pt x="45" y="78"/>
                  </a:lnTo>
                  <a:lnTo>
                    <a:pt x="52" y="73"/>
                  </a:lnTo>
                  <a:lnTo>
                    <a:pt x="59" y="90"/>
                  </a:lnTo>
                  <a:lnTo>
                    <a:pt x="49" y="92"/>
                  </a:lnTo>
                  <a:lnTo>
                    <a:pt x="35" y="99"/>
                  </a:lnTo>
                  <a:lnTo>
                    <a:pt x="35" y="106"/>
                  </a:lnTo>
                  <a:lnTo>
                    <a:pt x="45" y="104"/>
                  </a:lnTo>
                  <a:lnTo>
                    <a:pt x="52" y="99"/>
                  </a:lnTo>
                  <a:lnTo>
                    <a:pt x="59" y="116"/>
                  </a:lnTo>
                  <a:lnTo>
                    <a:pt x="49" y="118"/>
                  </a:lnTo>
                  <a:lnTo>
                    <a:pt x="35" y="125"/>
                  </a:lnTo>
                  <a:lnTo>
                    <a:pt x="35" y="134"/>
                  </a:lnTo>
                  <a:lnTo>
                    <a:pt x="45" y="132"/>
                  </a:lnTo>
                  <a:lnTo>
                    <a:pt x="52" y="130"/>
                  </a:lnTo>
                  <a:lnTo>
                    <a:pt x="59" y="144"/>
                  </a:lnTo>
                  <a:lnTo>
                    <a:pt x="49" y="146"/>
                  </a:lnTo>
                  <a:lnTo>
                    <a:pt x="35" y="153"/>
                  </a:lnTo>
                  <a:lnTo>
                    <a:pt x="35" y="168"/>
                  </a:lnTo>
                  <a:lnTo>
                    <a:pt x="35" y="172"/>
                  </a:lnTo>
                  <a:lnTo>
                    <a:pt x="153" y="172"/>
                  </a:lnTo>
                  <a:lnTo>
                    <a:pt x="153" y="137"/>
                  </a:lnTo>
                  <a:lnTo>
                    <a:pt x="170" y="120"/>
                  </a:lnTo>
                  <a:lnTo>
                    <a:pt x="170" y="179"/>
                  </a:lnTo>
                  <a:lnTo>
                    <a:pt x="170" y="189"/>
                  </a:lnTo>
                  <a:lnTo>
                    <a:pt x="160" y="189"/>
                  </a:lnTo>
                  <a:lnTo>
                    <a:pt x="28" y="189"/>
                  </a:lnTo>
                  <a:lnTo>
                    <a:pt x="19" y="189"/>
                  </a:lnTo>
                  <a:lnTo>
                    <a:pt x="19" y="179"/>
                  </a:lnTo>
                  <a:lnTo>
                    <a:pt x="19" y="168"/>
                  </a:lnTo>
                  <a:lnTo>
                    <a:pt x="2" y="168"/>
                  </a:lnTo>
                  <a:lnTo>
                    <a:pt x="0" y="151"/>
                  </a:lnTo>
                  <a:lnTo>
                    <a:pt x="19" y="144"/>
                  </a:lnTo>
                  <a:lnTo>
                    <a:pt x="19" y="139"/>
                  </a:lnTo>
                  <a:lnTo>
                    <a:pt x="2" y="139"/>
                  </a:lnTo>
                  <a:lnTo>
                    <a:pt x="0" y="123"/>
                  </a:lnTo>
                  <a:lnTo>
                    <a:pt x="19" y="113"/>
                  </a:lnTo>
                  <a:lnTo>
                    <a:pt x="2" y="113"/>
                  </a:lnTo>
                  <a:lnTo>
                    <a:pt x="0" y="97"/>
                  </a:lnTo>
                  <a:lnTo>
                    <a:pt x="19" y="87"/>
                  </a:lnTo>
                  <a:lnTo>
                    <a:pt x="19" y="85"/>
                  </a:lnTo>
                  <a:lnTo>
                    <a:pt x="2" y="85"/>
                  </a:lnTo>
                  <a:lnTo>
                    <a:pt x="0" y="68"/>
                  </a:lnTo>
                  <a:lnTo>
                    <a:pt x="19" y="59"/>
                  </a:lnTo>
                  <a:lnTo>
                    <a:pt x="2" y="59"/>
                  </a:lnTo>
                  <a:lnTo>
                    <a:pt x="0" y="42"/>
                  </a:lnTo>
                  <a:lnTo>
                    <a:pt x="19" y="33"/>
                  </a:lnTo>
                  <a:lnTo>
                    <a:pt x="19" y="7"/>
                  </a:lnTo>
                  <a:lnTo>
                    <a:pt x="19" y="0"/>
                  </a:lnTo>
                  <a:lnTo>
                    <a:pt x="28" y="0"/>
                  </a:lnTo>
                  <a:close/>
                  <a:moveTo>
                    <a:pt x="73" y="90"/>
                  </a:moveTo>
                  <a:lnTo>
                    <a:pt x="73" y="99"/>
                  </a:lnTo>
                  <a:lnTo>
                    <a:pt x="94" y="99"/>
                  </a:lnTo>
                  <a:lnTo>
                    <a:pt x="94" y="90"/>
                  </a:lnTo>
                  <a:lnTo>
                    <a:pt x="73" y="90"/>
                  </a:lnTo>
                  <a:close/>
                  <a:moveTo>
                    <a:pt x="73" y="71"/>
                  </a:moveTo>
                  <a:lnTo>
                    <a:pt x="73" y="78"/>
                  </a:lnTo>
                  <a:lnTo>
                    <a:pt x="113" y="78"/>
                  </a:lnTo>
                  <a:lnTo>
                    <a:pt x="113" y="71"/>
                  </a:lnTo>
                  <a:lnTo>
                    <a:pt x="73" y="71"/>
                  </a:lnTo>
                  <a:close/>
                  <a:moveTo>
                    <a:pt x="73" y="49"/>
                  </a:moveTo>
                  <a:lnTo>
                    <a:pt x="73" y="59"/>
                  </a:lnTo>
                  <a:lnTo>
                    <a:pt x="132" y="59"/>
                  </a:lnTo>
                  <a:lnTo>
                    <a:pt x="132" y="49"/>
                  </a:lnTo>
                  <a:lnTo>
                    <a:pt x="73" y="49"/>
                  </a:lnTo>
                  <a:close/>
                  <a:moveTo>
                    <a:pt x="73" y="30"/>
                  </a:moveTo>
                  <a:lnTo>
                    <a:pt x="73" y="40"/>
                  </a:lnTo>
                  <a:lnTo>
                    <a:pt x="132" y="40"/>
                  </a:lnTo>
                  <a:lnTo>
                    <a:pt x="132" y="30"/>
                  </a:lnTo>
                  <a:lnTo>
                    <a:pt x="73" y="30"/>
                  </a:lnTo>
                  <a:close/>
                  <a:moveTo>
                    <a:pt x="97" y="151"/>
                  </a:moveTo>
                  <a:lnTo>
                    <a:pt x="108" y="149"/>
                  </a:lnTo>
                  <a:lnTo>
                    <a:pt x="123" y="149"/>
                  </a:lnTo>
                  <a:lnTo>
                    <a:pt x="111" y="137"/>
                  </a:lnTo>
                  <a:lnTo>
                    <a:pt x="99" y="123"/>
                  </a:lnTo>
                  <a:lnTo>
                    <a:pt x="97" y="137"/>
                  </a:lnTo>
                  <a:lnTo>
                    <a:pt x="97" y="151"/>
                  </a:lnTo>
                  <a:close/>
                  <a:moveTo>
                    <a:pt x="184" y="40"/>
                  </a:moveTo>
                  <a:lnTo>
                    <a:pt x="108" y="113"/>
                  </a:lnTo>
                  <a:lnTo>
                    <a:pt x="132" y="139"/>
                  </a:lnTo>
                  <a:lnTo>
                    <a:pt x="208" y="66"/>
                  </a:lnTo>
                  <a:lnTo>
                    <a:pt x="184" y="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0" name="文本框 20"/>
          <p:cNvSpPr>
            <a:spLocks noChangeArrowheads="1"/>
          </p:cNvSpPr>
          <p:nvPr/>
        </p:nvSpPr>
        <p:spPr bwMode="auto">
          <a:xfrm>
            <a:off x="5070475" y="3995738"/>
            <a:ext cx="20415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YOUR  TEXT</a:t>
            </a:r>
            <a:endParaRPr lang="zh-CN" altLang="en-US" sz="3200" b="1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5611" name="文本框 21"/>
          <p:cNvSpPr>
            <a:spLocks noChangeArrowheads="1"/>
          </p:cNvSpPr>
          <p:nvPr/>
        </p:nvSpPr>
        <p:spPr bwMode="auto">
          <a:xfrm>
            <a:off x="735013" y="1947863"/>
            <a:ext cx="3243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5FBFDE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2000" b="1">
              <a:solidFill>
                <a:srgbClr val="5FBFD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5612" name="矩形 22"/>
          <p:cNvSpPr>
            <a:spLocks noChangeArrowheads="1"/>
          </p:cNvSpPr>
          <p:nvPr/>
        </p:nvSpPr>
        <p:spPr bwMode="auto">
          <a:xfrm>
            <a:off x="763588" y="2279650"/>
            <a:ext cx="430688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5613" name="矩形 23"/>
          <p:cNvSpPr>
            <a:spLocks noChangeArrowheads="1"/>
          </p:cNvSpPr>
          <p:nvPr/>
        </p:nvSpPr>
        <p:spPr bwMode="auto">
          <a:xfrm>
            <a:off x="687388" y="3290888"/>
            <a:ext cx="407511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5614" name="文本框 24"/>
          <p:cNvSpPr>
            <a:spLocks noChangeArrowheads="1"/>
          </p:cNvSpPr>
          <p:nvPr/>
        </p:nvSpPr>
        <p:spPr bwMode="auto">
          <a:xfrm>
            <a:off x="7240588" y="1947863"/>
            <a:ext cx="3340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5FBFDE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2000" b="1">
              <a:solidFill>
                <a:srgbClr val="5FBFD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5615" name="矩形 25"/>
          <p:cNvSpPr>
            <a:spLocks noChangeArrowheads="1"/>
          </p:cNvSpPr>
          <p:nvPr/>
        </p:nvSpPr>
        <p:spPr bwMode="auto">
          <a:xfrm>
            <a:off x="7270750" y="2279650"/>
            <a:ext cx="430688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5616" name="矩形 26"/>
          <p:cNvSpPr>
            <a:spLocks noChangeArrowheads="1"/>
          </p:cNvSpPr>
          <p:nvPr/>
        </p:nvSpPr>
        <p:spPr bwMode="auto">
          <a:xfrm>
            <a:off x="7497763" y="3290888"/>
            <a:ext cx="407511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3" dur="500" tmFilter="0, 0; .2, .5; .8, .5; 1, 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256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 bldLvl="0" autoUpdateAnimBg="0"/>
      <p:bldP spid="25611" grpId="0" bldLvl="0" autoUpdateAnimBg="0"/>
      <p:bldP spid="25612" grpId="0" bldLvl="0" autoUpdateAnimBg="0"/>
      <p:bldP spid="25613" grpId="0" bldLvl="0" autoUpdateAnimBg="0"/>
      <p:bldP spid="25614" grpId="0" bldLvl="0" autoUpdateAnimBg="0"/>
      <p:bldP spid="25615" grpId="0" bldLvl="0" autoUpdateAnimBg="0"/>
      <p:bldP spid="25616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87AA26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87AA26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6630" name="直接连接符 47"/>
          <p:cNvSpPr>
            <a:spLocks noChangeShapeType="1"/>
          </p:cNvSpPr>
          <p:nvPr/>
        </p:nvSpPr>
        <p:spPr bwMode="auto">
          <a:xfrm flipV="1">
            <a:off x="5030788" y="2844800"/>
            <a:ext cx="493712" cy="274638"/>
          </a:xfrm>
          <a:prstGeom prst="line">
            <a:avLst/>
          </a:prstGeom>
          <a:noFill/>
          <a:ln w="6350">
            <a:solidFill>
              <a:srgbClr val="A6D02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1" name="直接连接符 48"/>
          <p:cNvSpPr>
            <a:spLocks noChangeShapeType="1"/>
          </p:cNvSpPr>
          <p:nvPr/>
        </p:nvSpPr>
        <p:spPr bwMode="auto">
          <a:xfrm flipV="1">
            <a:off x="1266825" y="4073525"/>
            <a:ext cx="622300" cy="44450"/>
          </a:xfrm>
          <a:prstGeom prst="line">
            <a:avLst/>
          </a:prstGeom>
          <a:noFill/>
          <a:ln w="6350">
            <a:solidFill>
              <a:srgbClr val="A6D02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3" name="直接连接符 51"/>
          <p:cNvSpPr>
            <a:spLocks noChangeShapeType="1"/>
          </p:cNvSpPr>
          <p:nvPr/>
        </p:nvSpPr>
        <p:spPr bwMode="auto">
          <a:xfrm>
            <a:off x="2711450" y="2600325"/>
            <a:ext cx="155575" cy="242888"/>
          </a:xfrm>
          <a:prstGeom prst="line">
            <a:avLst/>
          </a:prstGeom>
          <a:noFill/>
          <a:ln w="6350">
            <a:solidFill>
              <a:srgbClr val="A6D02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4" name="直接连接符 52"/>
          <p:cNvSpPr>
            <a:spLocks noChangeShapeType="1"/>
          </p:cNvSpPr>
          <p:nvPr/>
        </p:nvSpPr>
        <p:spPr bwMode="auto">
          <a:xfrm flipV="1">
            <a:off x="2244725" y="4826000"/>
            <a:ext cx="282575" cy="187325"/>
          </a:xfrm>
          <a:prstGeom prst="line">
            <a:avLst/>
          </a:prstGeom>
          <a:noFill/>
          <a:ln w="6350">
            <a:solidFill>
              <a:srgbClr val="A6D02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6" name="直接连接符 54"/>
          <p:cNvSpPr>
            <a:spLocks noChangeShapeType="1"/>
          </p:cNvSpPr>
          <p:nvPr/>
        </p:nvSpPr>
        <p:spPr bwMode="auto">
          <a:xfrm>
            <a:off x="5641975" y="4335463"/>
            <a:ext cx="381000" cy="65087"/>
          </a:xfrm>
          <a:prstGeom prst="line">
            <a:avLst/>
          </a:prstGeom>
          <a:noFill/>
          <a:ln w="6350">
            <a:solidFill>
              <a:srgbClr val="A6D02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7" name="直接连接符 55"/>
          <p:cNvSpPr>
            <a:spLocks noChangeShapeType="1"/>
          </p:cNvSpPr>
          <p:nvPr/>
        </p:nvSpPr>
        <p:spPr bwMode="auto">
          <a:xfrm>
            <a:off x="5056188" y="5464175"/>
            <a:ext cx="258762" cy="255588"/>
          </a:xfrm>
          <a:prstGeom prst="line">
            <a:avLst/>
          </a:prstGeom>
          <a:noFill/>
          <a:ln w="6350">
            <a:solidFill>
              <a:srgbClr val="A6D02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9" name="文本框 57"/>
          <p:cNvSpPr>
            <a:spLocks noChangeArrowheads="1"/>
          </p:cNvSpPr>
          <p:nvPr/>
        </p:nvSpPr>
        <p:spPr bwMode="auto">
          <a:xfrm rot="-2032462">
            <a:off x="2000250" y="1689100"/>
            <a:ext cx="1054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01</a:t>
            </a:r>
            <a:endParaRPr lang="zh-CN" altLang="en-US" sz="3600" b="1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6640" name="文本框 58"/>
          <p:cNvSpPr>
            <a:spLocks noChangeArrowheads="1"/>
          </p:cNvSpPr>
          <p:nvPr/>
        </p:nvSpPr>
        <p:spPr bwMode="auto">
          <a:xfrm rot="4994081">
            <a:off x="4746625" y="3549650"/>
            <a:ext cx="10541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02</a:t>
            </a:r>
            <a:endParaRPr lang="zh-CN" altLang="en-US" sz="3600" b="1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6641" name="文本框 59"/>
          <p:cNvSpPr>
            <a:spLocks noChangeArrowheads="1"/>
          </p:cNvSpPr>
          <p:nvPr/>
        </p:nvSpPr>
        <p:spPr bwMode="auto">
          <a:xfrm rot="6825710">
            <a:off x="5318919" y="4944269"/>
            <a:ext cx="1054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03</a:t>
            </a:r>
            <a:endParaRPr lang="zh-CN" altLang="en-US" sz="3600" b="1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6642" name="椭圆 60"/>
          <p:cNvSpPr>
            <a:spLocks noChangeArrowheads="1"/>
          </p:cNvSpPr>
          <p:nvPr/>
        </p:nvSpPr>
        <p:spPr bwMode="auto">
          <a:xfrm>
            <a:off x="6778625" y="1778000"/>
            <a:ext cx="361950" cy="363538"/>
          </a:xfrm>
          <a:prstGeom prst="ellipse">
            <a:avLst/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6643" name="椭圆 61"/>
          <p:cNvSpPr>
            <a:spLocks noChangeArrowheads="1"/>
          </p:cNvSpPr>
          <p:nvPr/>
        </p:nvSpPr>
        <p:spPr bwMode="auto">
          <a:xfrm>
            <a:off x="6778625" y="2311400"/>
            <a:ext cx="361950" cy="361950"/>
          </a:xfrm>
          <a:prstGeom prst="ellipse">
            <a:avLst/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6644" name="椭圆 62"/>
          <p:cNvSpPr>
            <a:spLocks noChangeArrowheads="1"/>
          </p:cNvSpPr>
          <p:nvPr/>
        </p:nvSpPr>
        <p:spPr bwMode="auto">
          <a:xfrm>
            <a:off x="6778625" y="2895600"/>
            <a:ext cx="361950" cy="361950"/>
          </a:xfrm>
          <a:prstGeom prst="ellipse">
            <a:avLst/>
          </a:prstGeom>
          <a:solidFill>
            <a:srgbClr val="FED24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6645" name="文本框 63"/>
          <p:cNvSpPr>
            <a:spLocks noChangeArrowheads="1"/>
          </p:cNvSpPr>
          <p:nvPr/>
        </p:nvSpPr>
        <p:spPr bwMode="auto">
          <a:xfrm>
            <a:off x="7292975" y="1727200"/>
            <a:ext cx="2622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Add your text here</a:t>
            </a:r>
            <a:endParaRPr lang="zh-CN" altLang="en-US" sz="2000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6646" name="文本框 64"/>
          <p:cNvSpPr>
            <a:spLocks noChangeArrowheads="1"/>
          </p:cNvSpPr>
          <p:nvPr/>
        </p:nvSpPr>
        <p:spPr bwMode="auto">
          <a:xfrm>
            <a:off x="7292975" y="2274888"/>
            <a:ext cx="2622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Add your text here</a:t>
            </a:r>
            <a:endParaRPr lang="zh-CN" altLang="en-US" sz="2000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6647" name="文本框 65"/>
          <p:cNvSpPr>
            <a:spLocks noChangeArrowheads="1"/>
          </p:cNvSpPr>
          <p:nvPr/>
        </p:nvSpPr>
        <p:spPr bwMode="auto">
          <a:xfrm>
            <a:off x="7292975" y="2876550"/>
            <a:ext cx="2622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Add your text here</a:t>
            </a:r>
            <a:endParaRPr lang="zh-CN" altLang="en-US" sz="2000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6648" name="文本框 66"/>
          <p:cNvSpPr>
            <a:spLocks noChangeArrowheads="1"/>
          </p:cNvSpPr>
          <p:nvPr/>
        </p:nvSpPr>
        <p:spPr bwMode="auto">
          <a:xfrm>
            <a:off x="6715125" y="3482975"/>
            <a:ext cx="4276725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Tucked away in our subconsciousness is an idyllic vision. We see ourselves on a long trip that spans the continent. We are travelling by train. Out the windows, we drink in the passing scene of cars on nearby highways, of children waving on a crossing, of cattle grazing on a distant hillside.</a:t>
            </a:r>
            <a:endParaRPr lang="zh-CN" altLang="en-US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25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25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25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25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25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25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6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26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26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5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66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0" decel="1000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26631" grpId="0" animBg="1"/>
      <p:bldP spid="26633" grpId="0" animBg="1"/>
      <p:bldP spid="26634" grpId="0" animBg="1"/>
      <p:bldP spid="26636" grpId="0" animBg="1"/>
      <p:bldP spid="26637" grpId="0" animBg="1"/>
      <p:bldP spid="26639" grpId="0" bldLvl="0" autoUpdateAnimBg="0"/>
      <p:bldP spid="26640" grpId="0" bldLvl="0" autoUpdateAnimBg="0"/>
      <p:bldP spid="26641" grpId="0" bldLvl="0" autoUpdateAnimBg="0"/>
      <p:bldP spid="26642" grpId="0" bldLvl="0" animBg="1" autoUpdateAnimBg="0"/>
      <p:bldP spid="26643" grpId="0" bldLvl="0" animBg="1" autoUpdateAnimBg="0"/>
      <p:bldP spid="26644" grpId="0" bldLvl="0" animBg="1" autoUpdateAnimBg="0"/>
      <p:bldP spid="26645" grpId="0" bldLvl="0" autoUpdateAnimBg="0"/>
      <p:bldP spid="26646" grpId="0" bldLvl="0" autoUpdateAnimBg="0"/>
      <p:bldP spid="26647" grpId="0" bldLvl="0" autoUpdateAnimBg="0"/>
      <p:bldP spid="26648" grpId="0" bldLvl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87AA26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87AA26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7651" name="Freeform 5"/>
          <p:cNvSpPr>
            <a:spLocks noEditPoints="1" noChangeArrowheads="1"/>
          </p:cNvSpPr>
          <p:nvPr/>
        </p:nvSpPr>
        <p:spPr bwMode="auto">
          <a:xfrm>
            <a:off x="793750" y="1389063"/>
            <a:ext cx="5473700" cy="4546600"/>
          </a:xfrm>
          <a:custGeom>
            <a:avLst/>
            <a:gdLst>
              <a:gd name="T0" fmla="*/ 1596918107 w 18748"/>
              <a:gd name="T1" fmla="*/ 150490271 h 15575"/>
              <a:gd name="T2" fmla="*/ 1567935935 w 18748"/>
              <a:gd name="T3" fmla="*/ 331487279 h 15575"/>
              <a:gd name="T4" fmla="*/ 1518495706 w 18748"/>
              <a:gd name="T5" fmla="*/ 372390623 h 15575"/>
              <a:gd name="T6" fmla="*/ 1466668689 w 18748"/>
              <a:gd name="T7" fmla="*/ 402045548 h 15575"/>
              <a:gd name="T8" fmla="*/ 1420297271 w 18748"/>
              <a:gd name="T9" fmla="*/ 459310230 h 15575"/>
              <a:gd name="T10" fmla="*/ 1336419271 w 18748"/>
              <a:gd name="T11" fmla="*/ 498850033 h 15575"/>
              <a:gd name="T12" fmla="*/ 1242312388 w 18748"/>
              <a:gd name="T13" fmla="*/ 536004001 h 15575"/>
              <a:gd name="T14" fmla="*/ 1293457382 w 18748"/>
              <a:gd name="T15" fmla="*/ 603153562 h 15575"/>
              <a:gd name="T16" fmla="*/ 1378699136 w 18748"/>
              <a:gd name="T17" fmla="*/ 596336435 h 15575"/>
              <a:gd name="T18" fmla="*/ 1305050310 w 18748"/>
              <a:gd name="T19" fmla="*/ 682915083 h 15575"/>
              <a:gd name="T20" fmla="*/ 1396088673 w 18748"/>
              <a:gd name="T21" fmla="*/ 780742152 h 15575"/>
              <a:gd name="T22" fmla="*/ 1363355667 w 18748"/>
              <a:gd name="T23" fmla="*/ 851300421 h 15575"/>
              <a:gd name="T24" fmla="*/ 1414159650 w 18748"/>
              <a:gd name="T25" fmla="*/ 869025301 h 15575"/>
              <a:gd name="T26" fmla="*/ 1368811265 w 18748"/>
              <a:gd name="T27" fmla="*/ 987985667 h 15575"/>
              <a:gd name="T28" fmla="*/ 1322098836 w 18748"/>
              <a:gd name="T29" fmla="*/ 1070133315 h 15575"/>
              <a:gd name="T30" fmla="*/ 1192190429 w 18748"/>
              <a:gd name="T31" fmla="*/ 1170005551 h 15575"/>
              <a:gd name="T32" fmla="*/ 1057167435 w 18748"/>
              <a:gd name="T33" fmla="*/ 1223861524 h 15575"/>
              <a:gd name="T34" fmla="*/ 1035345625 w 18748"/>
              <a:gd name="T35" fmla="*/ 1230337984 h 15575"/>
              <a:gd name="T36" fmla="*/ 998180347 w 18748"/>
              <a:gd name="T37" fmla="*/ 1201705643 h 15575"/>
              <a:gd name="T38" fmla="*/ 931350872 w 18748"/>
              <a:gd name="T39" fmla="*/ 1162506507 h 15575"/>
              <a:gd name="T40" fmla="*/ 850200672 w 18748"/>
              <a:gd name="T41" fmla="*/ 1169323926 h 15575"/>
              <a:gd name="T42" fmla="*/ 766663975 w 18748"/>
              <a:gd name="T43" fmla="*/ 1174777510 h 15575"/>
              <a:gd name="T44" fmla="*/ 746205919 w 18748"/>
              <a:gd name="T45" fmla="*/ 1205455019 h 15575"/>
              <a:gd name="T46" fmla="*/ 689264315 w 18748"/>
              <a:gd name="T47" fmla="*/ 1185344305 h 15575"/>
              <a:gd name="T48" fmla="*/ 637096579 w 18748"/>
              <a:gd name="T49" fmla="*/ 1118194745 h 15575"/>
              <a:gd name="T50" fmla="*/ 660282142 w 18748"/>
              <a:gd name="T51" fmla="*/ 1048659059 h 15575"/>
              <a:gd name="T52" fmla="*/ 622775852 w 18748"/>
              <a:gd name="T53" fmla="*/ 973669497 h 15575"/>
              <a:gd name="T54" fmla="*/ 454423374 w 18748"/>
              <a:gd name="T55" fmla="*/ 991053418 h 15575"/>
              <a:gd name="T56" fmla="*/ 369778390 w 18748"/>
              <a:gd name="T57" fmla="*/ 960716868 h 15575"/>
              <a:gd name="T58" fmla="*/ 270216202 w 18748"/>
              <a:gd name="T59" fmla="*/ 923562900 h 15575"/>
              <a:gd name="T60" fmla="*/ 193839576 w 18748"/>
              <a:gd name="T61" fmla="*/ 843119753 h 15575"/>
              <a:gd name="T62" fmla="*/ 74501355 w 18748"/>
              <a:gd name="T63" fmla="*/ 762335647 h 15575"/>
              <a:gd name="T64" fmla="*/ 77569873 w 18748"/>
              <a:gd name="T65" fmla="*/ 698935463 h 15575"/>
              <a:gd name="T66" fmla="*/ 100755728 w 18748"/>
              <a:gd name="T67" fmla="*/ 637239779 h 15575"/>
              <a:gd name="T68" fmla="*/ 17900762 w 18748"/>
              <a:gd name="T69" fmla="*/ 513848120 h 15575"/>
              <a:gd name="T70" fmla="*/ 5285093 w 18748"/>
              <a:gd name="T71" fmla="*/ 437495016 h 15575"/>
              <a:gd name="T72" fmla="*/ 159742816 w 18748"/>
              <a:gd name="T73" fmla="*/ 381253209 h 15575"/>
              <a:gd name="T74" fmla="*/ 227595325 w 18748"/>
              <a:gd name="T75" fmla="*/ 271495804 h 15575"/>
              <a:gd name="T76" fmla="*/ 319997442 w 18748"/>
              <a:gd name="T77" fmla="*/ 207754953 h 15575"/>
              <a:gd name="T78" fmla="*/ 387508647 w 18748"/>
              <a:gd name="T79" fmla="*/ 189007489 h 15575"/>
              <a:gd name="T80" fmla="*/ 460475742 w 18748"/>
              <a:gd name="T81" fmla="*/ 177077445 h 15575"/>
              <a:gd name="T82" fmla="*/ 508210914 w 18748"/>
              <a:gd name="T83" fmla="*/ 307967855 h 15575"/>
              <a:gd name="T84" fmla="*/ 631981992 w 18748"/>
              <a:gd name="T85" fmla="*/ 391819712 h 15575"/>
              <a:gd name="T86" fmla="*/ 698470455 w 18748"/>
              <a:gd name="T87" fmla="*/ 423179137 h 15575"/>
              <a:gd name="T88" fmla="*/ 827355828 w 18748"/>
              <a:gd name="T89" fmla="*/ 455901521 h 15575"/>
              <a:gd name="T90" fmla="*/ 999544100 w 18748"/>
              <a:gd name="T91" fmla="*/ 433404681 h 15575"/>
              <a:gd name="T92" fmla="*/ 1115813803 w 18748"/>
              <a:gd name="T93" fmla="*/ 312058190 h 15575"/>
              <a:gd name="T94" fmla="*/ 1201396569 w 18748"/>
              <a:gd name="T95" fmla="*/ 255816091 h 15575"/>
              <a:gd name="T96" fmla="*/ 1154684139 w 18748"/>
              <a:gd name="T97" fmla="*/ 223434374 h 15575"/>
              <a:gd name="T98" fmla="*/ 1142750200 w 18748"/>
              <a:gd name="T99" fmla="*/ 156625772 h 15575"/>
              <a:gd name="T100" fmla="*/ 1220490579 w 18748"/>
              <a:gd name="T101" fmla="*/ 67660998 h 15575"/>
              <a:gd name="T102" fmla="*/ 1295844170 w 18748"/>
              <a:gd name="T103" fmla="*/ 6987606 h 15575"/>
              <a:gd name="T104" fmla="*/ 1328236165 w 18748"/>
              <a:gd name="T105" fmla="*/ 11418899 h 15575"/>
              <a:gd name="T106" fmla="*/ 1386541522 w 18748"/>
              <a:gd name="T107" fmla="*/ 78227501 h 15575"/>
              <a:gd name="T108" fmla="*/ 1405635533 w 18748"/>
              <a:gd name="T109" fmla="*/ 114358886 h 15575"/>
              <a:gd name="T110" fmla="*/ 1377335382 w 18748"/>
              <a:gd name="T111" fmla="*/ 1123648330 h 15575"/>
              <a:gd name="T112" fmla="*/ 1423024778 w 18748"/>
              <a:gd name="T113" fmla="*/ 1029229970 h 15575"/>
              <a:gd name="T114" fmla="*/ 1413818930 w 18748"/>
              <a:gd name="T115" fmla="*/ 1126716080 h 15575"/>
              <a:gd name="T116" fmla="*/ 1393701886 w 18748"/>
              <a:gd name="T117" fmla="*/ 1146827086 h 15575"/>
              <a:gd name="T118" fmla="*/ 1068760362 w 18748"/>
              <a:gd name="T119" fmla="*/ 1302259504 h 15575"/>
              <a:gd name="T120" fmla="*/ 1003635653 w 18748"/>
              <a:gd name="T121" fmla="*/ 1313507923 h 1557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8748"/>
              <a:gd name="T184" fmla="*/ 0 h 15575"/>
              <a:gd name="T185" fmla="*/ 18748 w 18748"/>
              <a:gd name="T186" fmla="*/ 15575 h 15575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8748" h="15575">
                <a:moveTo>
                  <a:pt x="17618" y="1914"/>
                </a:moveTo>
                <a:cubicBezTo>
                  <a:pt x="17618" y="1915"/>
                  <a:pt x="17618" y="1917"/>
                  <a:pt x="17618" y="1918"/>
                </a:cubicBezTo>
                <a:cubicBezTo>
                  <a:pt x="17787" y="1967"/>
                  <a:pt x="17943" y="1787"/>
                  <a:pt x="18042" y="1690"/>
                </a:cubicBezTo>
                <a:cubicBezTo>
                  <a:pt x="18125" y="1544"/>
                  <a:pt x="18380" y="1302"/>
                  <a:pt x="18554" y="1302"/>
                </a:cubicBezTo>
                <a:cubicBezTo>
                  <a:pt x="18650" y="1335"/>
                  <a:pt x="18555" y="1576"/>
                  <a:pt x="18658" y="1658"/>
                </a:cubicBezTo>
                <a:cubicBezTo>
                  <a:pt x="18670" y="1663"/>
                  <a:pt x="18748" y="1757"/>
                  <a:pt x="18734" y="1766"/>
                </a:cubicBezTo>
                <a:cubicBezTo>
                  <a:pt x="18690" y="1883"/>
                  <a:pt x="18612" y="2646"/>
                  <a:pt x="18662" y="2678"/>
                </a:cubicBezTo>
                <a:cubicBezTo>
                  <a:pt x="18655" y="2757"/>
                  <a:pt x="18659" y="2805"/>
                  <a:pt x="18602" y="2862"/>
                </a:cubicBezTo>
                <a:cubicBezTo>
                  <a:pt x="18538" y="2958"/>
                  <a:pt x="18384" y="2886"/>
                  <a:pt x="18298" y="2886"/>
                </a:cubicBezTo>
                <a:cubicBezTo>
                  <a:pt x="18266" y="2938"/>
                  <a:pt x="18168" y="2974"/>
                  <a:pt x="18150" y="3030"/>
                </a:cubicBezTo>
                <a:cubicBezTo>
                  <a:pt x="18073" y="3262"/>
                  <a:pt x="18470" y="3640"/>
                  <a:pt x="18398" y="3890"/>
                </a:cubicBezTo>
                <a:cubicBezTo>
                  <a:pt x="18396" y="3890"/>
                  <a:pt x="18395" y="3890"/>
                  <a:pt x="18394" y="3890"/>
                </a:cubicBezTo>
                <a:cubicBezTo>
                  <a:pt x="18394" y="3918"/>
                  <a:pt x="18344" y="4123"/>
                  <a:pt x="18334" y="4162"/>
                </a:cubicBezTo>
                <a:cubicBezTo>
                  <a:pt x="18324" y="4199"/>
                  <a:pt x="18314" y="4225"/>
                  <a:pt x="18278" y="4234"/>
                </a:cubicBezTo>
                <a:cubicBezTo>
                  <a:pt x="18278" y="4249"/>
                  <a:pt x="18127" y="4200"/>
                  <a:pt x="18102" y="4198"/>
                </a:cubicBezTo>
                <a:cubicBezTo>
                  <a:pt x="18043" y="4128"/>
                  <a:pt x="18074" y="3975"/>
                  <a:pt x="18042" y="3978"/>
                </a:cubicBezTo>
                <a:cubicBezTo>
                  <a:pt x="17998" y="3983"/>
                  <a:pt x="17964" y="4050"/>
                  <a:pt x="17958" y="4050"/>
                </a:cubicBezTo>
                <a:cubicBezTo>
                  <a:pt x="17949" y="4119"/>
                  <a:pt x="17886" y="4334"/>
                  <a:pt x="17814" y="4370"/>
                </a:cubicBezTo>
                <a:cubicBezTo>
                  <a:pt x="17772" y="4422"/>
                  <a:pt x="17676" y="4430"/>
                  <a:pt x="17614" y="4430"/>
                </a:cubicBezTo>
                <a:cubicBezTo>
                  <a:pt x="17614" y="4431"/>
                  <a:pt x="17614" y="4433"/>
                  <a:pt x="17614" y="4434"/>
                </a:cubicBezTo>
                <a:cubicBezTo>
                  <a:pt x="17593" y="4445"/>
                  <a:pt x="17594" y="4443"/>
                  <a:pt x="17594" y="4474"/>
                </a:cubicBezTo>
                <a:cubicBezTo>
                  <a:pt x="17660" y="4514"/>
                  <a:pt x="17697" y="4587"/>
                  <a:pt x="17694" y="4638"/>
                </a:cubicBezTo>
                <a:cubicBezTo>
                  <a:pt x="17712" y="4729"/>
                  <a:pt x="17587" y="4808"/>
                  <a:pt x="17558" y="4790"/>
                </a:cubicBezTo>
                <a:cubicBezTo>
                  <a:pt x="17423" y="4790"/>
                  <a:pt x="17325" y="4718"/>
                  <a:pt x="17206" y="4718"/>
                </a:cubicBezTo>
                <a:cubicBezTo>
                  <a:pt x="17206" y="4719"/>
                  <a:pt x="17206" y="4721"/>
                  <a:pt x="17206" y="4722"/>
                </a:cubicBezTo>
                <a:cubicBezTo>
                  <a:pt x="17155" y="4736"/>
                  <a:pt x="17143" y="4906"/>
                  <a:pt x="17106" y="4906"/>
                </a:cubicBezTo>
                <a:cubicBezTo>
                  <a:pt x="17073" y="5035"/>
                  <a:pt x="16957" y="5115"/>
                  <a:pt x="16886" y="5222"/>
                </a:cubicBezTo>
                <a:cubicBezTo>
                  <a:pt x="16883" y="5222"/>
                  <a:pt x="16880" y="5222"/>
                  <a:pt x="16878" y="5222"/>
                </a:cubicBezTo>
                <a:cubicBezTo>
                  <a:pt x="16876" y="5225"/>
                  <a:pt x="16875" y="5227"/>
                  <a:pt x="16874" y="5230"/>
                </a:cubicBezTo>
                <a:cubicBezTo>
                  <a:pt x="16788" y="5258"/>
                  <a:pt x="16727" y="5335"/>
                  <a:pt x="16662" y="5390"/>
                </a:cubicBezTo>
                <a:cubicBezTo>
                  <a:pt x="16662" y="5457"/>
                  <a:pt x="16609" y="5541"/>
                  <a:pt x="16602" y="5618"/>
                </a:cubicBezTo>
                <a:cubicBezTo>
                  <a:pt x="16389" y="5795"/>
                  <a:pt x="16121" y="5703"/>
                  <a:pt x="15966" y="6058"/>
                </a:cubicBezTo>
                <a:cubicBezTo>
                  <a:pt x="15961" y="6135"/>
                  <a:pt x="15866" y="6285"/>
                  <a:pt x="15866" y="6286"/>
                </a:cubicBezTo>
                <a:cubicBezTo>
                  <a:pt x="15783" y="6289"/>
                  <a:pt x="15699" y="6296"/>
                  <a:pt x="15618" y="6298"/>
                </a:cubicBezTo>
                <a:cubicBezTo>
                  <a:pt x="15611" y="6222"/>
                  <a:pt x="15672" y="6086"/>
                  <a:pt x="15762" y="6086"/>
                </a:cubicBezTo>
                <a:cubicBezTo>
                  <a:pt x="15762" y="6049"/>
                  <a:pt x="15606" y="5854"/>
                  <a:pt x="15678" y="5854"/>
                </a:cubicBezTo>
                <a:cubicBezTo>
                  <a:pt x="15679" y="5845"/>
                  <a:pt x="15680" y="5835"/>
                  <a:pt x="15682" y="5826"/>
                </a:cubicBezTo>
                <a:cubicBezTo>
                  <a:pt x="15683" y="5826"/>
                  <a:pt x="15684" y="5826"/>
                  <a:pt x="15686" y="5826"/>
                </a:cubicBezTo>
                <a:cubicBezTo>
                  <a:pt x="15686" y="5698"/>
                  <a:pt x="15857" y="5655"/>
                  <a:pt x="15810" y="5478"/>
                </a:cubicBezTo>
                <a:cubicBezTo>
                  <a:pt x="15784" y="5375"/>
                  <a:pt x="15669" y="5339"/>
                  <a:pt x="15582" y="5374"/>
                </a:cubicBezTo>
                <a:cubicBezTo>
                  <a:pt x="15582" y="5378"/>
                  <a:pt x="14918" y="6182"/>
                  <a:pt x="14918" y="6182"/>
                </a:cubicBezTo>
                <a:cubicBezTo>
                  <a:pt x="14887" y="6228"/>
                  <a:pt x="14635" y="6274"/>
                  <a:pt x="14574" y="6290"/>
                </a:cubicBezTo>
                <a:cubicBezTo>
                  <a:pt x="14493" y="6359"/>
                  <a:pt x="14443" y="6533"/>
                  <a:pt x="14566" y="6594"/>
                </a:cubicBezTo>
                <a:cubicBezTo>
                  <a:pt x="14583" y="6665"/>
                  <a:pt x="14622" y="6697"/>
                  <a:pt x="14622" y="6770"/>
                </a:cubicBezTo>
                <a:cubicBezTo>
                  <a:pt x="14650" y="6785"/>
                  <a:pt x="14851" y="6680"/>
                  <a:pt x="14954" y="6722"/>
                </a:cubicBezTo>
                <a:cubicBezTo>
                  <a:pt x="14981" y="6787"/>
                  <a:pt x="15006" y="6852"/>
                  <a:pt x="15006" y="6926"/>
                </a:cubicBezTo>
                <a:cubicBezTo>
                  <a:pt x="15007" y="6926"/>
                  <a:pt x="15008" y="6926"/>
                  <a:pt x="15010" y="6926"/>
                </a:cubicBezTo>
                <a:cubicBezTo>
                  <a:pt x="15027" y="6962"/>
                  <a:pt x="15133" y="7072"/>
                  <a:pt x="15174" y="7078"/>
                </a:cubicBezTo>
                <a:cubicBezTo>
                  <a:pt x="15174" y="7079"/>
                  <a:pt x="15174" y="7081"/>
                  <a:pt x="15174" y="7082"/>
                </a:cubicBezTo>
                <a:cubicBezTo>
                  <a:pt x="15179" y="7082"/>
                  <a:pt x="15172" y="7079"/>
                  <a:pt x="15178" y="7078"/>
                </a:cubicBezTo>
                <a:cubicBezTo>
                  <a:pt x="15331" y="7078"/>
                  <a:pt x="15331" y="6718"/>
                  <a:pt x="15626" y="6718"/>
                </a:cubicBezTo>
                <a:cubicBezTo>
                  <a:pt x="15752" y="6682"/>
                  <a:pt x="15863" y="6816"/>
                  <a:pt x="16010" y="6774"/>
                </a:cubicBezTo>
                <a:cubicBezTo>
                  <a:pt x="16098" y="6749"/>
                  <a:pt x="16153" y="6778"/>
                  <a:pt x="16218" y="6810"/>
                </a:cubicBezTo>
                <a:cubicBezTo>
                  <a:pt x="16218" y="6833"/>
                  <a:pt x="16235" y="6998"/>
                  <a:pt x="16174" y="6998"/>
                </a:cubicBezTo>
                <a:cubicBezTo>
                  <a:pt x="16158" y="7021"/>
                  <a:pt x="15844" y="7157"/>
                  <a:pt x="15838" y="7154"/>
                </a:cubicBezTo>
                <a:cubicBezTo>
                  <a:pt x="15865" y="7200"/>
                  <a:pt x="15563" y="7507"/>
                  <a:pt x="15522" y="7478"/>
                </a:cubicBezTo>
                <a:cubicBezTo>
                  <a:pt x="15511" y="7512"/>
                  <a:pt x="15410" y="7659"/>
                  <a:pt x="15410" y="7662"/>
                </a:cubicBezTo>
                <a:cubicBezTo>
                  <a:pt x="15395" y="7673"/>
                  <a:pt x="15366" y="7716"/>
                  <a:pt x="15366" y="7730"/>
                </a:cubicBezTo>
                <a:cubicBezTo>
                  <a:pt x="15364" y="7730"/>
                  <a:pt x="15363" y="7730"/>
                  <a:pt x="15362" y="7730"/>
                </a:cubicBezTo>
                <a:cubicBezTo>
                  <a:pt x="15347" y="7768"/>
                  <a:pt x="15310" y="8008"/>
                  <a:pt x="15310" y="8014"/>
                </a:cubicBezTo>
                <a:cubicBezTo>
                  <a:pt x="15318" y="8021"/>
                  <a:pt x="15313" y="8023"/>
                  <a:pt x="15318" y="8030"/>
                </a:cubicBezTo>
                <a:cubicBezTo>
                  <a:pt x="15322" y="8033"/>
                  <a:pt x="15326" y="8035"/>
                  <a:pt x="15330" y="8038"/>
                </a:cubicBezTo>
                <a:cubicBezTo>
                  <a:pt x="15330" y="8059"/>
                  <a:pt x="15374" y="8071"/>
                  <a:pt x="15374" y="8082"/>
                </a:cubicBezTo>
                <a:cubicBezTo>
                  <a:pt x="15817" y="8142"/>
                  <a:pt x="15834" y="8814"/>
                  <a:pt x="15994" y="8894"/>
                </a:cubicBezTo>
                <a:cubicBezTo>
                  <a:pt x="15994" y="8903"/>
                  <a:pt x="15998" y="8904"/>
                  <a:pt x="16002" y="8914"/>
                </a:cubicBezTo>
                <a:cubicBezTo>
                  <a:pt x="16113" y="9011"/>
                  <a:pt x="16251" y="9067"/>
                  <a:pt x="16378" y="9162"/>
                </a:cubicBezTo>
                <a:cubicBezTo>
                  <a:pt x="16378" y="9165"/>
                  <a:pt x="16378" y="9167"/>
                  <a:pt x="16378" y="9170"/>
                </a:cubicBezTo>
                <a:cubicBezTo>
                  <a:pt x="16531" y="9247"/>
                  <a:pt x="16224" y="9255"/>
                  <a:pt x="16218" y="9306"/>
                </a:cubicBezTo>
                <a:cubicBezTo>
                  <a:pt x="16311" y="9360"/>
                  <a:pt x="16417" y="9412"/>
                  <a:pt x="16470" y="9566"/>
                </a:cubicBezTo>
                <a:cubicBezTo>
                  <a:pt x="16468" y="9566"/>
                  <a:pt x="16467" y="9566"/>
                  <a:pt x="16466" y="9566"/>
                </a:cubicBezTo>
                <a:cubicBezTo>
                  <a:pt x="16466" y="9740"/>
                  <a:pt x="16083" y="9894"/>
                  <a:pt x="15998" y="9990"/>
                </a:cubicBezTo>
                <a:cubicBezTo>
                  <a:pt x="15996" y="9990"/>
                  <a:pt x="15995" y="9990"/>
                  <a:pt x="15994" y="9990"/>
                </a:cubicBezTo>
                <a:cubicBezTo>
                  <a:pt x="15994" y="9994"/>
                  <a:pt x="15994" y="9998"/>
                  <a:pt x="15994" y="10002"/>
                </a:cubicBezTo>
                <a:cubicBezTo>
                  <a:pt x="16026" y="10014"/>
                  <a:pt x="16094" y="10010"/>
                  <a:pt x="16130" y="10010"/>
                </a:cubicBezTo>
                <a:cubicBezTo>
                  <a:pt x="16225" y="9831"/>
                  <a:pt x="16503" y="9967"/>
                  <a:pt x="16634" y="10018"/>
                </a:cubicBezTo>
                <a:cubicBezTo>
                  <a:pt x="16631" y="10026"/>
                  <a:pt x="16634" y="10021"/>
                  <a:pt x="16630" y="10026"/>
                </a:cubicBezTo>
                <a:cubicBezTo>
                  <a:pt x="16604" y="10122"/>
                  <a:pt x="16434" y="10171"/>
                  <a:pt x="16434" y="10250"/>
                </a:cubicBezTo>
                <a:cubicBezTo>
                  <a:pt x="16466" y="10250"/>
                  <a:pt x="16559" y="10146"/>
                  <a:pt x="16590" y="10198"/>
                </a:cubicBezTo>
                <a:cubicBezTo>
                  <a:pt x="16590" y="10230"/>
                  <a:pt x="16624" y="10311"/>
                  <a:pt x="16594" y="10342"/>
                </a:cubicBezTo>
                <a:cubicBezTo>
                  <a:pt x="16549" y="10395"/>
                  <a:pt x="16505" y="10351"/>
                  <a:pt x="16466" y="10386"/>
                </a:cubicBezTo>
                <a:cubicBezTo>
                  <a:pt x="16464" y="10386"/>
                  <a:pt x="16463" y="10386"/>
                  <a:pt x="16462" y="10386"/>
                </a:cubicBezTo>
                <a:cubicBezTo>
                  <a:pt x="16462" y="10592"/>
                  <a:pt x="16698" y="10878"/>
                  <a:pt x="16354" y="10878"/>
                </a:cubicBezTo>
                <a:cubicBezTo>
                  <a:pt x="16251" y="11056"/>
                  <a:pt x="16226" y="11080"/>
                  <a:pt x="16218" y="11318"/>
                </a:cubicBezTo>
                <a:cubicBezTo>
                  <a:pt x="16124" y="11380"/>
                  <a:pt x="16139" y="11524"/>
                  <a:pt x="16058" y="11594"/>
                </a:cubicBezTo>
                <a:cubicBezTo>
                  <a:pt x="16012" y="11593"/>
                  <a:pt x="15931" y="11589"/>
                  <a:pt x="15918" y="11618"/>
                </a:cubicBezTo>
                <a:cubicBezTo>
                  <a:pt x="15918" y="11672"/>
                  <a:pt x="16014" y="11708"/>
                  <a:pt x="16058" y="11718"/>
                </a:cubicBezTo>
                <a:cubicBezTo>
                  <a:pt x="16047" y="11805"/>
                  <a:pt x="15916" y="11767"/>
                  <a:pt x="15954" y="11886"/>
                </a:cubicBezTo>
                <a:cubicBezTo>
                  <a:pt x="15961" y="11987"/>
                  <a:pt x="15986" y="12046"/>
                  <a:pt x="15962" y="12142"/>
                </a:cubicBezTo>
                <a:cubicBezTo>
                  <a:pt x="15770" y="12156"/>
                  <a:pt x="15906" y="12316"/>
                  <a:pt x="15758" y="12390"/>
                </a:cubicBezTo>
                <a:cubicBezTo>
                  <a:pt x="15715" y="12517"/>
                  <a:pt x="15522" y="12514"/>
                  <a:pt x="15510" y="12558"/>
                </a:cubicBezTo>
                <a:cubicBezTo>
                  <a:pt x="15469" y="12602"/>
                  <a:pt x="15272" y="12990"/>
                  <a:pt x="15194" y="12990"/>
                </a:cubicBezTo>
                <a:cubicBezTo>
                  <a:pt x="15192" y="12993"/>
                  <a:pt x="15191" y="12995"/>
                  <a:pt x="15190" y="12998"/>
                </a:cubicBezTo>
                <a:cubicBezTo>
                  <a:pt x="15097" y="13029"/>
                  <a:pt x="14894" y="13064"/>
                  <a:pt x="14894" y="13174"/>
                </a:cubicBezTo>
                <a:cubicBezTo>
                  <a:pt x="14885" y="13203"/>
                  <a:pt x="14900" y="13219"/>
                  <a:pt x="14902" y="13250"/>
                </a:cubicBezTo>
                <a:cubicBezTo>
                  <a:pt x="14708" y="13360"/>
                  <a:pt x="14456" y="13618"/>
                  <a:pt x="14202" y="13538"/>
                </a:cubicBezTo>
                <a:cubicBezTo>
                  <a:pt x="14098" y="13505"/>
                  <a:pt x="14084" y="13730"/>
                  <a:pt x="13986" y="13730"/>
                </a:cubicBezTo>
                <a:cubicBezTo>
                  <a:pt x="13930" y="13781"/>
                  <a:pt x="13790" y="13635"/>
                  <a:pt x="13790" y="13590"/>
                </a:cubicBezTo>
                <a:cubicBezTo>
                  <a:pt x="13710" y="13537"/>
                  <a:pt x="13707" y="13632"/>
                  <a:pt x="13694" y="13658"/>
                </a:cubicBezTo>
                <a:cubicBezTo>
                  <a:pt x="13651" y="13828"/>
                  <a:pt x="13373" y="14006"/>
                  <a:pt x="13202" y="14006"/>
                </a:cubicBezTo>
                <a:cubicBezTo>
                  <a:pt x="13087" y="14041"/>
                  <a:pt x="12523" y="14099"/>
                  <a:pt x="12502" y="14206"/>
                </a:cubicBezTo>
                <a:cubicBezTo>
                  <a:pt x="12500" y="14206"/>
                  <a:pt x="12499" y="14206"/>
                  <a:pt x="12498" y="14206"/>
                </a:cubicBezTo>
                <a:cubicBezTo>
                  <a:pt x="12498" y="14255"/>
                  <a:pt x="12463" y="14362"/>
                  <a:pt x="12402" y="14362"/>
                </a:cubicBezTo>
                <a:cubicBezTo>
                  <a:pt x="12349" y="14425"/>
                  <a:pt x="12381" y="14400"/>
                  <a:pt x="12398" y="14466"/>
                </a:cubicBezTo>
                <a:cubicBezTo>
                  <a:pt x="12431" y="14465"/>
                  <a:pt x="12457" y="14469"/>
                  <a:pt x="12482" y="14474"/>
                </a:cubicBezTo>
                <a:cubicBezTo>
                  <a:pt x="12499" y="14504"/>
                  <a:pt x="12495" y="14587"/>
                  <a:pt x="12490" y="14622"/>
                </a:cubicBezTo>
                <a:cubicBezTo>
                  <a:pt x="12412" y="14665"/>
                  <a:pt x="12381" y="14661"/>
                  <a:pt x="12290" y="14658"/>
                </a:cubicBezTo>
                <a:cubicBezTo>
                  <a:pt x="12290" y="14657"/>
                  <a:pt x="12290" y="14655"/>
                  <a:pt x="12290" y="14654"/>
                </a:cubicBezTo>
                <a:cubicBezTo>
                  <a:pt x="12251" y="14646"/>
                  <a:pt x="12180" y="14480"/>
                  <a:pt x="12146" y="14438"/>
                </a:cubicBezTo>
                <a:cubicBezTo>
                  <a:pt x="12015" y="14373"/>
                  <a:pt x="12146" y="14240"/>
                  <a:pt x="12154" y="14166"/>
                </a:cubicBezTo>
                <a:cubicBezTo>
                  <a:pt x="12147" y="14163"/>
                  <a:pt x="12141" y="14162"/>
                  <a:pt x="12130" y="14162"/>
                </a:cubicBezTo>
                <a:cubicBezTo>
                  <a:pt x="12130" y="14163"/>
                  <a:pt x="12130" y="14165"/>
                  <a:pt x="12130" y="14166"/>
                </a:cubicBezTo>
                <a:cubicBezTo>
                  <a:pt x="12048" y="14188"/>
                  <a:pt x="11987" y="14231"/>
                  <a:pt x="11906" y="14238"/>
                </a:cubicBezTo>
                <a:cubicBezTo>
                  <a:pt x="11906" y="14237"/>
                  <a:pt x="11906" y="14235"/>
                  <a:pt x="11906" y="14234"/>
                </a:cubicBezTo>
                <a:cubicBezTo>
                  <a:pt x="11892" y="14230"/>
                  <a:pt x="11716" y="13968"/>
                  <a:pt x="11710" y="14102"/>
                </a:cubicBezTo>
                <a:cubicBezTo>
                  <a:pt x="11752" y="14123"/>
                  <a:pt x="11764" y="14162"/>
                  <a:pt x="11710" y="14170"/>
                </a:cubicBezTo>
                <a:cubicBezTo>
                  <a:pt x="11710" y="14195"/>
                  <a:pt x="11404" y="14160"/>
                  <a:pt x="11378" y="14158"/>
                </a:cubicBezTo>
                <a:cubicBezTo>
                  <a:pt x="11275" y="14158"/>
                  <a:pt x="10897" y="14054"/>
                  <a:pt x="10930" y="13890"/>
                </a:cubicBezTo>
                <a:cubicBezTo>
                  <a:pt x="10928" y="13890"/>
                  <a:pt x="10927" y="13890"/>
                  <a:pt x="10926" y="13890"/>
                </a:cubicBezTo>
                <a:cubicBezTo>
                  <a:pt x="10910" y="13840"/>
                  <a:pt x="10957" y="13724"/>
                  <a:pt x="10958" y="13670"/>
                </a:cubicBezTo>
                <a:cubicBezTo>
                  <a:pt x="10947" y="13661"/>
                  <a:pt x="10936" y="13651"/>
                  <a:pt x="10926" y="13642"/>
                </a:cubicBezTo>
                <a:cubicBezTo>
                  <a:pt x="10891" y="13639"/>
                  <a:pt x="10526" y="13571"/>
                  <a:pt x="10526" y="13570"/>
                </a:cubicBezTo>
                <a:cubicBezTo>
                  <a:pt x="10466" y="13555"/>
                  <a:pt x="10480" y="13485"/>
                  <a:pt x="10446" y="13474"/>
                </a:cubicBezTo>
                <a:cubicBezTo>
                  <a:pt x="10427" y="13458"/>
                  <a:pt x="10352" y="13479"/>
                  <a:pt x="10342" y="13486"/>
                </a:cubicBezTo>
                <a:cubicBezTo>
                  <a:pt x="10312" y="13531"/>
                  <a:pt x="10191" y="13682"/>
                  <a:pt x="10126" y="13682"/>
                </a:cubicBezTo>
                <a:cubicBezTo>
                  <a:pt x="10126" y="13683"/>
                  <a:pt x="10126" y="13685"/>
                  <a:pt x="10126" y="13686"/>
                </a:cubicBezTo>
                <a:cubicBezTo>
                  <a:pt x="10067" y="13690"/>
                  <a:pt x="10021" y="13681"/>
                  <a:pt x="9974" y="13722"/>
                </a:cubicBezTo>
                <a:cubicBezTo>
                  <a:pt x="9974" y="13828"/>
                  <a:pt x="9832" y="13786"/>
                  <a:pt x="9786" y="13786"/>
                </a:cubicBezTo>
                <a:cubicBezTo>
                  <a:pt x="9768" y="13765"/>
                  <a:pt x="9727" y="13741"/>
                  <a:pt x="9718" y="13722"/>
                </a:cubicBezTo>
                <a:cubicBezTo>
                  <a:pt x="9700" y="13722"/>
                  <a:pt x="9562" y="13762"/>
                  <a:pt x="9562" y="13766"/>
                </a:cubicBezTo>
                <a:cubicBezTo>
                  <a:pt x="9461" y="13796"/>
                  <a:pt x="9391" y="13702"/>
                  <a:pt x="9302" y="13702"/>
                </a:cubicBezTo>
                <a:cubicBezTo>
                  <a:pt x="9286" y="13722"/>
                  <a:pt x="9218" y="13797"/>
                  <a:pt x="9202" y="13798"/>
                </a:cubicBezTo>
                <a:cubicBezTo>
                  <a:pt x="9171" y="13824"/>
                  <a:pt x="9022" y="13762"/>
                  <a:pt x="8994" y="13786"/>
                </a:cubicBezTo>
                <a:cubicBezTo>
                  <a:pt x="8952" y="13795"/>
                  <a:pt x="8960" y="13840"/>
                  <a:pt x="8962" y="13890"/>
                </a:cubicBezTo>
                <a:cubicBezTo>
                  <a:pt x="9006" y="13929"/>
                  <a:pt x="9016" y="14071"/>
                  <a:pt x="9014" y="14122"/>
                </a:cubicBezTo>
                <a:cubicBezTo>
                  <a:pt x="9055" y="14122"/>
                  <a:pt x="9052" y="14326"/>
                  <a:pt x="9042" y="14354"/>
                </a:cubicBezTo>
                <a:cubicBezTo>
                  <a:pt x="9028" y="14420"/>
                  <a:pt x="8974" y="14399"/>
                  <a:pt x="8922" y="14390"/>
                </a:cubicBezTo>
                <a:cubicBezTo>
                  <a:pt x="8922" y="14389"/>
                  <a:pt x="8922" y="14387"/>
                  <a:pt x="8922" y="14386"/>
                </a:cubicBezTo>
                <a:cubicBezTo>
                  <a:pt x="8813" y="14364"/>
                  <a:pt x="8754" y="14249"/>
                  <a:pt x="8754" y="14146"/>
                </a:cubicBezTo>
                <a:cubicBezTo>
                  <a:pt x="8754" y="14074"/>
                  <a:pt x="8746" y="14112"/>
                  <a:pt x="8710" y="14058"/>
                </a:cubicBezTo>
                <a:cubicBezTo>
                  <a:pt x="8598" y="14058"/>
                  <a:pt x="8601" y="14170"/>
                  <a:pt x="8530" y="14170"/>
                </a:cubicBezTo>
                <a:cubicBezTo>
                  <a:pt x="8530" y="14171"/>
                  <a:pt x="8530" y="14173"/>
                  <a:pt x="8530" y="14174"/>
                </a:cubicBezTo>
                <a:cubicBezTo>
                  <a:pt x="8477" y="14170"/>
                  <a:pt x="8469" y="14150"/>
                  <a:pt x="8422" y="14146"/>
                </a:cubicBezTo>
                <a:cubicBezTo>
                  <a:pt x="8404" y="14064"/>
                  <a:pt x="8214" y="13915"/>
                  <a:pt x="8214" y="13910"/>
                </a:cubicBezTo>
                <a:cubicBezTo>
                  <a:pt x="8183" y="13899"/>
                  <a:pt x="8106" y="13928"/>
                  <a:pt x="8086" y="13910"/>
                </a:cubicBezTo>
                <a:cubicBezTo>
                  <a:pt x="8062" y="13904"/>
                  <a:pt x="8029" y="13859"/>
                  <a:pt x="8022" y="13838"/>
                </a:cubicBezTo>
                <a:cubicBezTo>
                  <a:pt x="8020" y="13838"/>
                  <a:pt x="8019" y="13838"/>
                  <a:pt x="8018" y="13838"/>
                </a:cubicBezTo>
                <a:cubicBezTo>
                  <a:pt x="8001" y="13738"/>
                  <a:pt x="8039" y="13565"/>
                  <a:pt x="8006" y="13482"/>
                </a:cubicBezTo>
                <a:cubicBezTo>
                  <a:pt x="7955" y="13465"/>
                  <a:pt x="7922" y="13465"/>
                  <a:pt x="7886" y="13422"/>
                </a:cubicBezTo>
                <a:cubicBezTo>
                  <a:pt x="7821" y="13379"/>
                  <a:pt x="7798" y="13144"/>
                  <a:pt x="7730" y="13058"/>
                </a:cubicBezTo>
                <a:cubicBezTo>
                  <a:pt x="7618" y="12983"/>
                  <a:pt x="7562" y="13122"/>
                  <a:pt x="7474" y="13122"/>
                </a:cubicBezTo>
                <a:cubicBezTo>
                  <a:pt x="7474" y="13123"/>
                  <a:pt x="7474" y="13125"/>
                  <a:pt x="7474" y="13126"/>
                </a:cubicBezTo>
                <a:cubicBezTo>
                  <a:pt x="7350" y="13093"/>
                  <a:pt x="7401" y="13026"/>
                  <a:pt x="7378" y="12910"/>
                </a:cubicBezTo>
                <a:cubicBezTo>
                  <a:pt x="7339" y="12773"/>
                  <a:pt x="7407" y="12683"/>
                  <a:pt x="7438" y="12562"/>
                </a:cubicBezTo>
                <a:cubicBezTo>
                  <a:pt x="7440" y="12561"/>
                  <a:pt x="7443" y="12559"/>
                  <a:pt x="7446" y="12558"/>
                </a:cubicBezTo>
                <a:cubicBezTo>
                  <a:pt x="7446" y="12483"/>
                  <a:pt x="7660" y="12388"/>
                  <a:pt x="7714" y="12330"/>
                </a:cubicBezTo>
                <a:cubicBezTo>
                  <a:pt x="7732" y="12325"/>
                  <a:pt x="7734" y="12321"/>
                  <a:pt x="7746" y="12306"/>
                </a:cubicBezTo>
                <a:cubicBezTo>
                  <a:pt x="7776" y="12291"/>
                  <a:pt x="7912" y="11690"/>
                  <a:pt x="7838" y="11606"/>
                </a:cubicBezTo>
                <a:cubicBezTo>
                  <a:pt x="7838" y="11564"/>
                  <a:pt x="7686" y="11509"/>
                  <a:pt x="7686" y="11466"/>
                </a:cubicBezTo>
                <a:cubicBezTo>
                  <a:pt x="7673" y="11457"/>
                  <a:pt x="7660" y="11418"/>
                  <a:pt x="7658" y="11418"/>
                </a:cubicBezTo>
                <a:cubicBezTo>
                  <a:pt x="7658" y="11298"/>
                  <a:pt x="7614" y="11255"/>
                  <a:pt x="7546" y="11170"/>
                </a:cubicBezTo>
                <a:cubicBezTo>
                  <a:pt x="7502" y="11159"/>
                  <a:pt x="7450" y="11139"/>
                  <a:pt x="7418" y="11178"/>
                </a:cubicBezTo>
                <a:cubicBezTo>
                  <a:pt x="7343" y="11215"/>
                  <a:pt x="7420" y="11410"/>
                  <a:pt x="7306" y="11426"/>
                </a:cubicBezTo>
                <a:cubicBezTo>
                  <a:pt x="7230" y="11450"/>
                  <a:pt x="7145" y="11308"/>
                  <a:pt x="7074" y="11258"/>
                </a:cubicBezTo>
                <a:cubicBezTo>
                  <a:pt x="7005" y="11258"/>
                  <a:pt x="6867" y="11152"/>
                  <a:pt x="6790" y="11130"/>
                </a:cubicBezTo>
                <a:cubicBezTo>
                  <a:pt x="6790" y="11131"/>
                  <a:pt x="6790" y="11133"/>
                  <a:pt x="6790" y="11134"/>
                </a:cubicBezTo>
                <a:cubicBezTo>
                  <a:pt x="6721" y="11147"/>
                  <a:pt x="6621" y="11246"/>
                  <a:pt x="6574" y="11302"/>
                </a:cubicBezTo>
                <a:cubicBezTo>
                  <a:pt x="6374" y="11323"/>
                  <a:pt x="6199" y="11568"/>
                  <a:pt x="6014" y="11630"/>
                </a:cubicBezTo>
                <a:cubicBezTo>
                  <a:pt x="5938" y="11670"/>
                  <a:pt x="5429" y="11773"/>
                  <a:pt x="5331" y="11630"/>
                </a:cubicBezTo>
                <a:cubicBezTo>
                  <a:pt x="5290" y="11590"/>
                  <a:pt x="5338" y="11441"/>
                  <a:pt x="5342" y="11386"/>
                </a:cubicBezTo>
                <a:cubicBezTo>
                  <a:pt x="5274" y="11341"/>
                  <a:pt x="5233" y="11321"/>
                  <a:pt x="5234" y="11226"/>
                </a:cubicBezTo>
                <a:cubicBezTo>
                  <a:pt x="5208" y="11212"/>
                  <a:pt x="5050" y="11179"/>
                  <a:pt x="5050" y="11178"/>
                </a:cubicBezTo>
                <a:cubicBezTo>
                  <a:pt x="4915" y="11144"/>
                  <a:pt x="4824" y="10946"/>
                  <a:pt x="4650" y="10946"/>
                </a:cubicBezTo>
                <a:cubicBezTo>
                  <a:pt x="4650" y="10945"/>
                  <a:pt x="4382" y="11034"/>
                  <a:pt x="4350" y="11090"/>
                </a:cubicBezTo>
                <a:cubicBezTo>
                  <a:pt x="4350" y="11142"/>
                  <a:pt x="4367" y="11229"/>
                  <a:pt x="4338" y="11274"/>
                </a:cubicBezTo>
                <a:cubicBezTo>
                  <a:pt x="4251" y="11317"/>
                  <a:pt x="4250" y="11319"/>
                  <a:pt x="4150" y="11286"/>
                </a:cubicBezTo>
                <a:cubicBezTo>
                  <a:pt x="4089" y="11166"/>
                  <a:pt x="4151" y="11079"/>
                  <a:pt x="4154" y="10962"/>
                </a:cubicBezTo>
                <a:cubicBezTo>
                  <a:pt x="4093" y="10921"/>
                  <a:pt x="3964" y="10920"/>
                  <a:pt x="3898" y="10946"/>
                </a:cubicBezTo>
                <a:cubicBezTo>
                  <a:pt x="3830" y="10960"/>
                  <a:pt x="3768" y="11048"/>
                  <a:pt x="3690" y="11026"/>
                </a:cubicBezTo>
                <a:cubicBezTo>
                  <a:pt x="3604" y="11000"/>
                  <a:pt x="3558" y="10926"/>
                  <a:pt x="3502" y="10858"/>
                </a:cubicBezTo>
                <a:cubicBezTo>
                  <a:pt x="3384" y="10834"/>
                  <a:pt x="3288" y="10840"/>
                  <a:pt x="3170" y="10838"/>
                </a:cubicBezTo>
                <a:cubicBezTo>
                  <a:pt x="3078" y="10755"/>
                  <a:pt x="2997" y="10619"/>
                  <a:pt x="2922" y="10518"/>
                </a:cubicBezTo>
                <a:cubicBezTo>
                  <a:pt x="2857" y="10476"/>
                  <a:pt x="2778" y="10519"/>
                  <a:pt x="2714" y="10434"/>
                </a:cubicBezTo>
                <a:cubicBezTo>
                  <a:pt x="2704" y="10426"/>
                  <a:pt x="2695" y="10418"/>
                  <a:pt x="2686" y="10410"/>
                </a:cubicBezTo>
                <a:cubicBezTo>
                  <a:pt x="2639" y="10348"/>
                  <a:pt x="2595" y="10198"/>
                  <a:pt x="2590" y="10098"/>
                </a:cubicBezTo>
                <a:cubicBezTo>
                  <a:pt x="2540" y="10065"/>
                  <a:pt x="2398" y="10098"/>
                  <a:pt x="2374" y="10050"/>
                </a:cubicBezTo>
                <a:cubicBezTo>
                  <a:pt x="2343" y="10050"/>
                  <a:pt x="2274" y="9915"/>
                  <a:pt x="2274" y="9894"/>
                </a:cubicBezTo>
                <a:cubicBezTo>
                  <a:pt x="2212" y="9848"/>
                  <a:pt x="2103" y="9817"/>
                  <a:pt x="2058" y="9762"/>
                </a:cubicBezTo>
                <a:cubicBezTo>
                  <a:pt x="2055" y="9761"/>
                  <a:pt x="2052" y="9759"/>
                  <a:pt x="2050" y="9758"/>
                </a:cubicBezTo>
                <a:cubicBezTo>
                  <a:pt x="2050" y="9710"/>
                  <a:pt x="1884" y="9515"/>
                  <a:pt x="1882" y="9514"/>
                </a:cubicBezTo>
                <a:cubicBezTo>
                  <a:pt x="1713" y="9542"/>
                  <a:pt x="1515" y="9634"/>
                  <a:pt x="1386" y="9466"/>
                </a:cubicBezTo>
                <a:cubicBezTo>
                  <a:pt x="1347" y="9424"/>
                  <a:pt x="1338" y="9330"/>
                  <a:pt x="1338" y="9254"/>
                </a:cubicBezTo>
                <a:cubicBezTo>
                  <a:pt x="1166" y="9116"/>
                  <a:pt x="1111" y="8946"/>
                  <a:pt x="874" y="8946"/>
                </a:cubicBezTo>
                <a:cubicBezTo>
                  <a:pt x="825" y="8932"/>
                  <a:pt x="837" y="8929"/>
                  <a:pt x="810" y="8906"/>
                </a:cubicBezTo>
                <a:cubicBezTo>
                  <a:pt x="817" y="8823"/>
                  <a:pt x="802" y="8778"/>
                  <a:pt x="862" y="8726"/>
                </a:cubicBezTo>
                <a:cubicBezTo>
                  <a:pt x="862" y="8723"/>
                  <a:pt x="862" y="8721"/>
                  <a:pt x="862" y="8718"/>
                </a:cubicBezTo>
                <a:cubicBezTo>
                  <a:pt x="950" y="8659"/>
                  <a:pt x="894" y="8404"/>
                  <a:pt x="894" y="8322"/>
                </a:cubicBezTo>
                <a:cubicBezTo>
                  <a:pt x="892" y="8322"/>
                  <a:pt x="891" y="8322"/>
                  <a:pt x="890" y="8322"/>
                </a:cubicBezTo>
                <a:cubicBezTo>
                  <a:pt x="890" y="8214"/>
                  <a:pt x="878" y="8264"/>
                  <a:pt x="910" y="8202"/>
                </a:cubicBezTo>
                <a:cubicBezTo>
                  <a:pt x="1002" y="8202"/>
                  <a:pt x="1062" y="8272"/>
                  <a:pt x="1142" y="8274"/>
                </a:cubicBezTo>
                <a:cubicBezTo>
                  <a:pt x="1151" y="8240"/>
                  <a:pt x="1162" y="8261"/>
                  <a:pt x="1162" y="8218"/>
                </a:cubicBezTo>
                <a:cubicBezTo>
                  <a:pt x="1163" y="8218"/>
                  <a:pt x="1164" y="8218"/>
                  <a:pt x="1166" y="8218"/>
                </a:cubicBezTo>
                <a:cubicBezTo>
                  <a:pt x="1166" y="8056"/>
                  <a:pt x="1116" y="7919"/>
                  <a:pt x="1090" y="7762"/>
                </a:cubicBezTo>
                <a:cubicBezTo>
                  <a:pt x="1088" y="7762"/>
                  <a:pt x="1087" y="7762"/>
                  <a:pt x="1086" y="7762"/>
                </a:cubicBezTo>
                <a:cubicBezTo>
                  <a:pt x="1046" y="7640"/>
                  <a:pt x="1182" y="7574"/>
                  <a:pt x="1182" y="7478"/>
                </a:cubicBezTo>
                <a:cubicBezTo>
                  <a:pt x="1172" y="7419"/>
                  <a:pt x="1161" y="7417"/>
                  <a:pt x="1138" y="7398"/>
                </a:cubicBezTo>
                <a:cubicBezTo>
                  <a:pt x="989" y="7368"/>
                  <a:pt x="969" y="7185"/>
                  <a:pt x="1002" y="7070"/>
                </a:cubicBezTo>
                <a:cubicBezTo>
                  <a:pt x="1039" y="6937"/>
                  <a:pt x="620" y="6604"/>
                  <a:pt x="542" y="6674"/>
                </a:cubicBezTo>
                <a:cubicBezTo>
                  <a:pt x="511" y="6672"/>
                  <a:pt x="470" y="6618"/>
                  <a:pt x="474" y="6614"/>
                </a:cubicBezTo>
                <a:cubicBezTo>
                  <a:pt x="474" y="6539"/>
                  <a:pt x="545" y="6334"/>
                  <a:pt x="506" y="6270"/>
                </a:cubicBezTo>
                <a:cubicBezTo>
                  <a:pt x="445" y="6240"/>
                  <a:pt x="253" y="6082"/>
                  <a:pt x="210" y="6030"/>
                </a:cubicBezTo>
                <a:cubicBezTo>
                  <a:pt x="206" y="6027"/>
                  <a:pt x="202" y="6025"/>
                  <a:pt x="198" y="6022"/>
                </a:cubicBezTo>
                <a:cubicBezTo>
                  <a:pt x="122" y="5909"/>
                  <a:pt x="217" y="5802"/>
                  <a:pt x="330" y="5774"/>
                </a:cubicBezTo>
                <a:cubicBezTo>
                  <a:pt x="391" y="5650"/>
                  <a:pt x="362" y="5521"/>
                  <a:pt x="362" y="5390"/>
                </a:cubicBezTo>
                <a:cubicBezTo>
                  <a:pt x="360" y="5390"/>
                  <a:pt x="359" y="5390"/>
                  <a:pt x="358" y="5390"/>
                </a:cubicBezTo>
                <a:cubicBezTo>
                  <a:pt x="358" y="5246"/>
                  <a:pt x="201" y="5340"/>
                  <a:pt x="122" y="5342"/>
                </a:cubicBezTo>
                <a:cubicBezTo>
                  <a:pt x="64" y="5300"/>
                  <a:pt x="0" y="5270"/>
                  <a:pt x="62" y="5134"/>
                </a:cubicBezTo>
                <a:cubicBezTo>
                  <a:pt x="186" y="5107"/>
                  <a:pt x="153" y="4950"/>
                  <a:pt x="94" y="4950"/>
                </a:cubicBezTo>
                <a:cubicBezTo>
                  <a:pt x="77" y="4916"/>
                  <a:pt x="227" y="4832"/>
                  <a:pt x="246" y="4750"/>
                </a:cubicBezTo>
                <a:cubicBezTo>
                  <a:pt x="357" y="4750"/>
                  <a:pt x="701" y="4452"/>
                  <a:pt x="902" y="4518"/>
                </a:cubicBezTo>
                <a:cubicBezTo>
                  <a:pt x="1041" y="4541"/>
                  <a:pt x="931" y="4709"/>
                  <a:pt x="1118" y="4718"/>
                </a:cubicBezTo>
                <a:cubicBezTo>
                  <a:pt x="1388" y="4493"/>
                  <a:pt x="1528" y="4478"/>
                  <a:pt x="1874" y="4478"/>
                </a:cubicBezTo>
                <a:cubicBezTo>
                  <a:pt x="1874" y="4477"/>
                  <a:pt x="1874" y="4475"/>
                  <a:pt x="1874" y="4474"/>
                </a:cubicBezTo>
                <a:cubicBezTo>
                  <a:pt x="1902" y="4464"/>
                  <a:pt x="2242" y="4429"/>
                  <a:pt x="2242" y="4410"/>
                </a:cubicBezTo>
                <a:cubicBezTo>
                  <a:pt x="2353" y="4352"/>
                  <a:pt x="2361" y="4299"/>
                  <a:pt x="2350" y="4234"/>
                </a:cubicBezTo>
                <a:cubicBezTo>
                  <a:pt x="2361" y="4225"/>
                  <a:pt x="2671" y="3846"/>
                  <a:pt x="2674" y="3838"/>
                </a:cubicBezTo>
                <a:cubicBezTo>
                  <a:pt x="2710" y="3675"/>
                  <a:pt x="2718" y="3508"/>
                  <a:pt x="2686" y="3342"/>
                </a:cubicBezTo>
                <a:cubicBezTo>
                  <a:pt x="2687" y="3342"/>
                  <a:pt x="2688" y="3342"/>
                  <a:pt x="2690" y="3342"/>
                </a:cubicBezTo>
                <a:cubicBezTo>
                  <a:pt x="2706" y="3290"/>
                  <a:pt x="2714" y="3219"/>
                  <a:pt x="2670" y="3186"/>
                </a:cubicBezTo>
                <a:cubicBezTo>
                  <a:pt x="2633" y="3134"/>
                  <a:pt x="2658" y="3094"/>
                  <a:pt x="2722" y="3094"/>
                </a:cubicBezTo>
                <a:cubicBezTo>
                  <a:pt x="2974" y="3017"/>
                  <a:pt x="3174" y="3166"/>
                  <a:pt x="3410" y="3166"/>
                </a:cubicBezTo>
                <a:cubicBezTo>
                  <a:pt x="3411" y="3162"/>
                  <a:pt x="3412" y="3158"/>
                  <a:pt x="3414" y="3154"/>
                </a:cubicBezTo>
                <a:cubicBezTo>
                  <a:pt x="3476" y="3081"/>
                  <a:pt x="3345" y="2870"/>
                  <a:pt x="3586" y="2750"/>
                </a:cubicBezTo>
                <a:cubicBezTo>
                  <a:pt x="3621" y="2694"/>
                  <a:pt x="3741" y="2471"/>
                  <a:pt x="3750" y="2438"/>
                </a:cubicBezTo>
                <a:cubicBezTo>
                  <a:pt x="3751" y="2438"/>
                  <a:pt x="3752" y="2438"/>
                  <a:pt x="3754" y="2438"/>
                </a:cubicBezTo>
                <a:cubicBezTo>
                  <a:pt x="3783" y="2394"/>
                  <a:pt x="3838" y="2410"/>
                  <a:pt x="3882" y="2414"/>
                </a:cubicBezTo>
                <a:cubicBezTo>
                  <a:pt x="3882" y="2524"/>
                  <a:pt x="4395" y="2601"/>
                  <a:pt x="4418" y="2598"/>
                </a:cubicBezTo>
                <a:cubicBezTo>
                  <a:pt x="4418" y="2597"/>
                  <a:pt x="4418" y="2595"/>
                  <a:pt x="4418" y="2594"/>
                </a:cubicBezTo>
                <a:cubicBezTo>
                  <a:pt x="4495" y="2589"/>
                  <a:pt x="4512" y="2572"/>
                  <a:pt x="4534" y="2502"/>
                </a:cubicBezTo>
                <a:cubicBezTo>
                  <a:pt x="4535" y="2502"/>
                  <a:pt x="4527" y="2252"/>
                  <a:pt x="4542" y="2218"/>
                </a:cubicBezTo>
                <a:cubicBezTo>
                  <a:pt x="4543" y="2218"/>
                  <a:pt x="4544" y="2218"/>
                  <a:pt x="4546" y="2218"/>
                </a:cubicBezTo>
                <a:cubicBezTo>
                  <a:pt x="4589" y="2046"/>
                  <a:pt x="4839" y="2063"/>
                  <a:pt x="4974" y="2018"/>
                </a:cubicBezTo>
                <a:cubicBezTo>
                  <a:pt x="4974" y="2017"/>
                  <a:pt x="4974" y="2015"/>
                  <a:pt x="4974" y="2014"/>
                </a:cubicBezTo>
                <a:cubicBezTo>
                  <a:pt x="5049" y="1951"/>
                  <a:pt x="5019" y="1822"/>
                  <a:pt x="5178" y="1822"/>
                </a:cubicBezTo>
                <a:cubicBezTo>
                  <a:pt x="5252" y="1798"/>
                  <a:pt x="5366" y="1846"/>
                  <a:pt x="5366" y="1934"/>
                </a:cubicBezTo>
                <a:cubicBezTo>
                  <a:pt x="5367" y="1934"/>
                  <a:pt x="5368" y="1934"/>
                  <a:pt x="5370" y="1934"/>
                </a:cubicBezTo>
                <a:cubicBezTo>
                  <a:pt x="5371" y="1983"/>
                  <a:pt x="5402" y="2050"/>
                  <a:pt x="5402" y="2078"/>
                </a:cubicBezTo>
                <a:cubicBezTo>
                  <a:pt x="5380" y="2141"/>
                  <a:pt x="5684" y="2379"/>
                  <a:pt x="5738" y="2370"/>
                </a:cubicBezTo>
                <a:cubicBezTo>
                  <a:pt x="5784" y="2383"/>
                  <a:pt x="5919" y="2460"/>
                  <a:pt x="5930" y="2494"/>
                </a:cubicBezTo>
                <a:cubicBezTo>
                  <a:pt x="5930" y="2585"/>
                  <a:pt x="5943" y="2772"/>
                  <a:pt x="6010" y="2822"/>
                </a:cubicBezTo>
                <a:cubicBezTo>
                  <a:pt x="6034" y="2944"/>
                  <a:pt x="6133" y="3137"/>
                  <a:pt x="5994" y="3242"/>
                </a:cubicBezTo>
                <a:cubicBezTo>
                  <a:pt x="5994" y="3245"/>
                  <a:pt x="5994" y="3247"/>
                  <a:pt x="5994" y="3250"/>
                </a:cubicBezTo>
                <a:cubicBezTo>
                  <a:pt x="5868" y="3381"/>
                  <a:pt x="5841" y="3480"/>
                  <a:pt x="5962" y="3614"/>
                </a:cubicBezTo>
                <a:cubicBezTo>
                  <a:pt x="6036" y="3668"/>
                  <a:pt x="6177" y="3684"/>
                  <a:pt x="6274" y="3706"/>
                </a:cubicBezTo>
                <a:cubicBezTo>
                  <a:pt x="6333" y="3702"/>
                  <a:pt x="7312" y="4055"/>
                  <a:pt x="7274" y="4298"/>
                </a:cubicBezTo>
                <a:cubicBezTo>
                  <a:pt x="7275" y="4298"/>
                  <a:pt x="7276" y="4298"/>
                  <a:pt x="7278" y="4298"/>
                </a:cubicBezTo>
                <a:cubicBezTo>
                  <a:pt x="7282" y="4387"/>
                  <a:pt x="7316" y="4537"/>
                  <a:pt x="7406" y="4582"/>
                </a:cubicBezTo>
                <a:cubicBezTo>
                  <a:pt x="7407" y="4587"/>
                  <a:pt x="7408" y="4593"/>
                  <a:pt x="7410" y="4598"/>
                </a:cubicBezTo>
                <a:cubicBezTo>
                  <a:pt x="7411" y="4598"/>
                  <a:pt x="7412" y="4598"/>
                  <a:pt x="7414" y="4598"/>
                </a:cubicBezTo>
                <a:cubicBezTo>
                  <a:pt x="7414" y="4602"/>
                  <a:pt x="7408" y="4770"/>
                  <a:pt x="7434" y="4770"/>
                </a:cubicBezTo>
                <a:cubicBezTo>
                  <a:pt x="7434" y="4773"/>
                  <a:pt x="7434" y="4775"/>
                  <a:pt x="7434" y="4778"/>
                </a:cubicBezTo>
                <a:cubicBezTo>
                  <a:pt x="7443" y="4786"/>
                  <a:pt x="7452" y="4794"/>
                  <a:pt x="7462" y="4802"/>
                </a:cubicBezTo>
                <a:cubicBezTo>
                  <a:pt x="7464" y="4806"/>
                  <a:pt x="7467" y="4810"/>
                  <a:pt x="7470" y="4814"/>
                </a:cubicBezTo>
                <a:cubicBezTo>
                  <a:pt x="7578" y="4814"/>
                  <a:pt x="7699" y="4862"/>
                  <a:pt x="7826" y="4862"/>
                </a:cubicBezTo>
                <a:cubicBezTo>
                  <a:pt x="7922" y="4891"/>
                  <a:pt x="8113" y="4966"/>
                  <a:pt x="8194" y="4966"/>
                </a:cubicBezTo>
                <a:cubicBezTo>
                  <a:pt x="8195" y="4969"/>
                  <a:pt x="8196" y="4971"/>
                  <a:pt x="8198" y="4974"/>
                </a:cubicBezTo>
                <a:cubicBezTo>
                  <a:pt x="8432" y="4974"/>
                  <a:pt x="8655" y="4962"/>
                  <a:pt x="8886" y="4962"/>
                </a:cubicBezTo>
                <a:cubicBezTo>
                  <a:pt x="8886" y="4963"/>
                  <a:pt x="8886" y="4965"/>
                  <a:pt x="8886" y="4966"/>
                </a:cubicBezTo>
                <a:cubicBezTo>
                  <a:pt x="9123" y="4996"/>
                  <a:pt x="9247" y="5236"/>
                  <a:pt x="9422" y="5262"/>
                </a:cubicBezTo>
                <a:cubicBezTo>
                  <a:pt x="9501" y="5172"/>
                  <a:pt x="9671" y="5297"/>
                  <a:pt x="9706" y="5346"/>
                </a:cubicBezTo>
                <a:cubicBezTo>
                  <a:pt x="9706" y="5347"/>
                  <a:pt x="9706" y="5349"/>
                  <a:pt x="9706" y="5350"/>
                </a:cubicBezTo>
                <a:cubicBezTo>
                  <a:pt x="9877" y="5350"/>
                  <a:pt x="9918" y="5443"/>
                  <a:pt x="10018" y="5518"/>
                </a:cubicBezTo>
                <a:cubicBezTo>
                  <a:pt x="10039" y="5546"/>
                  <a:pt x="10062" y="5550"/>
                  <a:pt x="10098" y="5550"/>
                </a:cubicBezTo>
                <a:cubicBezTo>
                  <a:pt x="10148" y="5398"/>
                  <a:pt x="11150" y="5185"/>
                  <a:pt x="11150" y="5038"/>
                </a:cubicBezTo>
                <a:cubicBezTo>
                  <a:pt x="11152" y="5038"/>
                  <a:pt x="11155" y="5038"/>
                  <a:pt x="11158" y="5038"/>
                </a:cubicBezTo>
                <a:cubicBezTo>
                  <a:pt x="11158" y="5037"/>
                  <a:pt x="11158" y="5035"/>
                  <a:pt x="11158" y="5034"/>
                </a:cubicBezTo>
                <a:cubicBezTo>
                  <a:pt x="11318" y="4988"/>
                  <a:pt x="11532" y="5124"/>
                  <a:pt x="11726" y="5086"/>
                </a:cubicBezTo>
                <a:cubicBezTo>
                  <a:pt x="11754" y="5001"/>
                  <a:pt x="11935" y="4830"/>
                  <a:pt x="12002" y="4770"/>
                </a:cubicBezTo>
                <a:cubicBezTo>
                  <a:pt x="12079" y="4700"/>
                  <a:pt x="12387" y="4472"/>
                  <a:pt x="12350" y="4430"/>
                </a:cubicBezTo>
                <a:cubicBezTo>
                  <a:pt x="12320" y="4322"/>
                  <a:pt x="12136" y="3848"/>
                  <a:pt x="12422" y="3850"/>
                </a:cubicBezTo>
                <a:cubicBezTo>
                  <a:pt x="12422" y="3851"/>
                  <a:pt x="12422" y="3853"/>
                  <a:pt x="12422" y="3854"/>
                </a:cubicBezTo>
                <a:cubicBezTo>
                  <a:pt x="12425" y="3854"/>
                  <a:pt x="12774" y="4075"/>
                  <a:pt x="12774" y="3990"/>
                </a:cubicBezTo>
                <a:cubicBezTo>
                  <a:pt x="12872" y="3990"/>
                  <a:pt x="13066" y="3751"/>
                  <a:pt x="13090" y="3662"/>
                </a:cubicBezTo>
                <a:cubicBezTo>
                  <a:pt x="13207" y="3639"/>
                  <a:pt x="13415" y="3634"/>
                  <a:pt x="13470" y="3526"/>
                </a:cubicBezTo>
                <a:cubicBezTo>
                  <a:pt x="13546" y="3468"/>
                  <a:pt x="13616" y="3266"/>
                  <a:pt x="13638" y="3266"/>
                </a:cubicBezTo>
                <a:cubicBezTo>
                  <a:pt x="13691" y="3202"/>
                  <a:pt x="13784" y="3181"/>
                  <a:pt x="13862" y="3162"/>
                </a:cubicBezTo>
                <a:cubicBezTo>
                  <a:pt x="13862" y="3161"/>
                  <a:pt x="13862" y="3159"/>
                  <a:pt x="13862" y="3158"/>
                </a:cubicBezTo>
                <a:cubicBezTo>
                  <a:pt x="13866" y="3158"/>
                  <a:pt x="13870" y="3158"/>
                  <a:pt x="13874" y="3158"/>
                </a:cubicBezTo>
                <a:cubicBezTo>
                  <a:pt x="13910" y="3113"/>
                  <a:pt x="14049" y="3002"/>
                  <a:pt x="14094" y="3002"/>
                </a:cubicBezTo>
                <a:cubicBezTo>
                  <a:pt x="14094" y="2981"/>
                  <a:pt x="14485" y="2974"/>
                  <a:pt x="14542" y="2958"/>
                </a:cubicBezTo>
                <a:cubicBezTo>
                  <a:pt x="14542" y="2907"/>
                  <a:pt x="14530" y="2850"/>
                  <a:pt x="14530" y="2814"/>
                </a:cubicBezTo>
                <a:cubicBezTo>
                  <a:pt x="14480" y="2657"/>
                  <a:pt x="14287" y="2560"/>
                  <a:pt x="14134" y="2474"/>
                </a:cubicBezTo>
                <a:cubicBezTo>
                  <a:pt x="14067" y="2472"/>
                  <a:pt x="14043" y="2550"/>
                  <a:pt x="13954" y="2550"/>
                </a:cubicBezTo>
                <a:cubicBezTo>
                  <a:pt x="13914" y="2595"/>
                  <a:pt x="13909" y="2637"/>
                  <a:pt x="13870" y="2686"/>
                </a:cubicBezTo>
                <a:cubicBezTo>
                  <a:pt x="13777" y="2682"/>
                  <a:pt x="13606" y="2604"/>
                  <a:pt x="13546" y="2622"/>
                </a:cubicBezTo>
                <a:cubicBezTo>
                  <a:pt x="13546" y="2623"/>
                  <a:pt x="13546" y="2625"/>
                  <a:pt x="13546" y="2626"/>
                </a:cubicBezTo>
                <a:cubicBezTo>
                  <a:pt x="13454" y="2626"/>
                  <a:pt x="13379" y="2703"/>
                  <a:pt x="13238" y="2698"/>
                </a:cubicBezTo>
                <a:cubicBezTo>
                  <a:pt x="13218" y="2661"/>
                  <a:pt x="13187" y="2639"/>
                  <a:pt x="13186" y="2582"/>
                </a:cubicBezTo>
                <a:cubicBezTo>
                  <a:pt x="13238" y="2522"/>
                  <a:pt x="13328" y="2448"/>
                  <a:pt x="13302" y="2358"/>
                </a:cubicBezTo>
                <a:cubicBezTo>
                  <a:pt x="13302" y="2165"/>
                  <a:pt x="13358" y="2041"/>
                  <a:pt x="13398" y="1842"/>
                </a:cubicBezTo>
                <a:cubicBezTo>
                  <a:pt x="13400" y="1841"/>
                  <a:pt x="13403" y="1839"/>
                  <a:pt x="13406" y="1838"/>
                </a:cubicBezTo>
                <a:cubicBezTo>
                  <a:pt x="13422" y="1813"/>
                  <a:pt x="13449" y="1787"/>
                  <a:pt x="13478" y="1778"/>
                </a:cubicBezTo>
                <a:cubicBezTo>
                  <a:pt x="13672" y="1778"/>
                  <a:pt x="13879" y="1796"/>
                  <a:pt x="14018" y="1638"/>
                </a:cubicBezTo>
                <a:cubicBezTo>
                  <a:pt x="14030" y="1627"/>
                  <a:pt x="14042" y="1617"/>
                  <a:pt x="14054" y="1606"/>
                </a:cubicBezTo>
                <a:cubicBezTo>
                  <a:pt x="14054" y="1501"/>
                  <a:pt x="14126" y="1344"/>
                  <a:pt x="14126" y="1222"/>
                </a:cubicBezTo>
                <a:cubicBezTo>
                  <a:pt x="14127" y="1222"/>
                  <a:pt x="14128" y="1222"/>
                  <a:pt x="14130" y="1222"/>
                </a:cubicBezTo>
                <a:cubicBezTo>
                  <a:pt x="14130" y="1063"/>
                  <a:pt x="14313" y="794"/>
                  <a:pt x="14318" y="794"/>
                </a:cubicBezTo>
                <a:cubicBezTo>
                  <a:pt x="14365" y="682"/>
                  <a:pt x="14231" y="563"/>
                  <a:pt x="14142" y="518"/>
                </a:cubicBezTo>
                <a:cubicBezTo>
                  <a:pt x="14142" y="511"/>
                  <a:pt x="14138" y="474"/>
                  <a:pt x="14134" y="474"/>
                </a:cubicBezTo>
                <a:cubicBezTo>
                  <a:pt x="14151" y="360"/>
                  <a:pt x="14160" y="346"/>
                  <a:pt x="14238" y="286"/>
                </a:cubicBezTo>
                <a:cubicBezTo>
                  <a:pt x="14325" y="264"/>
                  <a:pt x="14406" y="238"/>
                  <a:pt x="14490" y="210"/>
                </a:cubicBezTo>
                <a:cubicBezTo>
                  <a:pt x="14541" y="107"/>
                  <a:pt x="14840" y="18"/>
                  <a:pt x="14954" y="18"/>
                </a:cubicBezTo>
                <a:cubicBezTo>
                  <a:pt x="15033" y="0"/>
                  <a:pt x="15124" y="82"/>
                  <a:pt x="15202" y="82"/>
                </a:cubicBezTo>
                <a:cubicBezTo>
                  <a:pt x="15202" y="83"/>
                  <a:pt x="15202" y="85"/>
                  <a:pt x="15202" y="86"/>
                </a:cubicBezTo>
                <a:cubicBezTo>
                  <a:pt x="15348" y="79"/>
                  <a:pt x="15429" y="67"/>
                  <a:pt x="15558" y="122"/>
                </a:cubicBezTo>
                <a:cubicBezTo>
                  <a:pt x="15558" y="123"/>
                  <a:pt x="15558" y="125"/>
                  <a:pt x="15558" y="126"/>
                </a:cubicBezTo>
                <a:cubicBezTo>
                  <a:pt x="15563" y="127"/>
                  <a:pt x="15568" y="129"/>
                  <a:pt x="15574" y="130"/>
                </a:cubicBezTo>
                <a:cubicBezTo>
                  <a:pt x="15574" y="131"/>
                  <a:pt x="15574" y="133"/>
                  <a:pt x="15574" y="134"/>
                </a:cubicBezTo>
                <a:cubicBezTo>
                  <a:pt x="15576" y="134"/>
                  <a:pt x="15579" y="134"/>
                  <a:pt x="15582" y="134"/>
                </a:cubicBezTo>
                <a:cubicBezTo>
                  <a:pt x="15586" y="138"/>
                  <a:pt x="16030" y="600"/>
                  <a:pt x="16030" y="686"/>
                </a:cubicBezTo>
                <a:cubicBezTo>
                  <a:pt x="16031" y="686"/>
                  <a:pt x="16032" y="686"/>
                  <a:pt x="16034" y="686"/>
                </a:cubicBezTo>
                <a:cubicBezTo>
                  <a:pt x="16036" y="694"/>
                  <a:pt x="16039" y="702"/>
                  <a:pt x="16042" y="710"/>
                </a:cubicBezTo>
                <a:cubicBezTo>
                  <a:pt x="16048" y="715"/>
                  <a:pt x="16055" y="721"/>
                  <a:pt x="16062" y="726"/>
                </a:cubicBezTo>
                <a:cubicBezTo>
                  <a:pt x="16062" y="729"/>
                  <a:pt x="16062" y="731"/>
                  <a:pt x="16062" y="734"/>
                </a:cubicBezTo>
                <a:cubicBezTo>
                  <a:pt x="16127" y="794"/>
                  <a:pt x="16200" y="866"/>
                  <a:pt x="16266" y="918"/>
                </a:cubicBezTo>
                <a:cubicBezTo>
                  <a:pt x="16266" y="922"/>
                  <a:pt x="16266" y="926"/>
                  <a:pt x="16266" y="930"/>
                </a:cubicBezTo>
                <a:cubicBezTo>
                  <a:pt x="16267" y="930"/>
                  <a:pt x="16268" y="930"/>
                  <a:pt x="16270" y="930"/>
                </a:cubicBezTo>
                <a:cubicBezTo>
                  <a:pt x="16270" y="1037"/>
                  <a:pt x="16327" y="1094"/>
                  <a:pt x="16402" y="1150"/>
                </a:cubicBezTo>
                <a:cubicBezTo>
                  <a:pt x="16402" y="1160"/>
                  <a:pt x="16405" y="1160"/>
                  <a:pt x="16414" y="1166"/>
                </a:cubicBezTo>
                <a:cubicBezTo>
                  <a:pt x="16421" y="1195"/>
                  <a:pt x="16446" y="1334"/>
                  <a:pt x="16486" y="1334"/>
                </a:cubicBezTo>
                <a:cubicBezTo>
                  <a:pt x="16487" y="1337"/>
                  <a:pt x="16488" y="1339"/>
                  <a:pt x="16490" y="1342"/>
                </a:cubicBezTo>
                <a:cubicBezTo>
                  <a:pt x="16578" y="1342"/>
                  <a:pt x="16744" y="1323"/>
                  <a:pt x="16814" y="1350"/>
                </a:cubicBezTo>
                <a:cubicBezTo>
                  <a:pt x="16814" y="1390"/>
                  <a:pt x="16986" y="1351"/>
                  <a:pt x="17038" y="1366"/>
                </a:cubicBezTo>
                <a:cubicBezTo>
                  <a:pt x="17038" y="1374"/>
                  <a:pt x="17108" y="1402"/>
                  <a:pt x="17118" y="1414"/>
                </a:cubicBezTo>
                <a:cubicBezTo>
                  <a:pt x="17126" y="1493"/>
                  <a:pt x="17286" y="1537"/>
                  <a:pt x="17378" y="1558"/>
                </a:cubicBezTo>
                <a:cubicBezTo>
                  <a:pt x="17378" y="1649"/>
                  <a:pt x="17510" y="1914"/>
                  <a:pt x="17618" y="1914"/>
                </a:cubicBezTo>
                <a:close/>
                <a:moveTo>
                  <a:pt x="16158" y="13186"/>
                </a:moveTo>
                <a:cubicBezTo>
                  <a:pt x="16169" y="13075"/>
                  <a:pt x="16183" y="12977"/>
                  <a:pt x="16190" y="12858"/>
                </a:cubicBezTo>
                <a:cubicBezTo>
                  <a:pt x="16191" y="12858"/>
                  <a:pt x="16192" y="12858"/>
                  <a:pt x="16194" y="12858"/>
                </a:cubicBezTo>
                <a:cubicBezTo>
                  <a:pt x="16194" y="12716"/>
                  <a:pt x="16266" y="12687"/>
                  <a:pt x="16266" y="12566"/>
                </a:cubicBezTo>
                <a:cubicBezTo>
                  <a:pt x="16267" y="12566"/>
                  <a:pt x="16268" y="12566"/>
                  <a:pt x="16270" y="12566"/>
                </a:cubicBezTo>
                <a:cubicBezTo>
                  <a:pt x="16270" y="12438"/>
                  <a:pt x="16397" y="12205"/>
                  <a:pt x="16502" y="12114"/>
                </a:cubicBezTo>
                <a:cubicBezTo>
                  <a:pt x="16517" y="12092"/>
                  <a:pt x="16659" y="12067"/>
                  <a:pt x="16694" y="12078"/>
                </a:cubicBezTo>
                <a:cubicBezTo>
                  <a:pt x="16694" y="12079"/>
                  <a:pt x="16694" y="12081"/>
                  <a:pt x="16694" y="12082"/>
                </a:cubicBezTo>
                <a:cubicBezTo>
                  <a:pt x="16949" y="12118"/>
                  <a:pt x="16786" y="12268"/>
                  <a:pt x="16786" y="12378"/>
                </a:cubicBezTo>
                <a:cubicBezTo>
                  <a:pt x="16784" y="12378"/>
                  <a:pt x="16783" y="12378"/>
                  <a:pt x="16782" y="12378"/>
                </a:cubicBezTo>
                <a:cubicBezTo>
                  <a:pt x="16782" y="12535"/>
                  <a:pt x="16844" y="12763"/>
                  <a:pt x="16802" y="12906"/>
                </a:cubicBezTo>
                <a:cubicBezTo>
                  <a:pt x="16802" y="12969"/>
                  <a:pt x="16742" y="13020"/>
                  <a:pt x="16742" y="13066"/>
                </a:cubicBezTo>
                <a:cubicBezTo>
                  <a:pt x="16707" y="13119"/>
                  <a:pt x="16586" y="13134"/>
                  <a:pt x="16586" y="13222"/>
                </a:cubicBezTo>
                <a:cubicBezTo>
                  <a:pt x="16584" y="13222"/>
                  <a:pt x="16583" y="13222"/>
                  <a:pt x="16582" y="13222"/>
                </a:cubicBezTo>
                <a:cubicBezTo>
                  <a:pt x="16524" y="13375"/>
                  <a:pt x="16596" y="13474"/>
                  <a:pt x="16466" y="13626"/>
                </a:cubicBezTo>
                <a:cubicBezTo>
                  <a:pt x="16464" y="13626"/>
                  <a:pt x="16463" y="13626"/>
                  <a:pt x="16462" y="13626"/>
                </a:cubicBezTo>
                <a:cubicBezTo>
                  <a:pt x="16462" y="13625"/>
                  <a:pt x="16462" y="13623"/>
                  <a:pt x="16462" y="13622"/>
                </a:cubicBezTo>
                <a:cubicBezTo>
                  <a:pt x="16460" y="13622"/>
                  <a:pt x="16459" y="13622"/>
                  <a:pt x="16458" y="13622"/>
                </a:cubicBezTo>
                <a:cubicBezTo>
                  <a:pt x="16458" y="13575"/>
                  <a:pt x="16358" y="13524"/>
                  <a:pt x="16350" y="13458"/>
                </a:cubicBezTo>
                <a:cubicBezTo>
                  <a:pt x="16348" y="13458"/>
                  <a:pt x="16347" y="13458"/>
                  <a:pt x="16346" y="13458"/>
                </a:cubicBezTo>
                <a:cubicBezTo>
                  <a:pt x="16254" y="13348"/>
                  <a:pt x="16195" y="13318"/>
                  <a:pt x="16158" y="13186"/>
                </a:cubicBezTo>
                <a:close/>
                <a:moveTo>
                  <a:pt x="11910" y="14830"/>
                </a:moveTo>
                <a:cubicBezTo>
                  <a:pt x="12062" y="14815"/>
                  <a:pt x="12395" y="14674"/>
                  <a:pt x="12562" y="14742"/>
                </a:cubicBezTo>
                <a:cubicBezTo>
                  <a:pt x="12604" y="14751"/>
                  <a:pt x="12682" y="14784"/>
                  <a:pt x="12694" y="14830"/>
                </a:cubicBezTo>
                <a:cubicBezTo>
                  <a:pt x="12732" y="14884"/>
                  <a:pt x="12628" y="15009"/>
                  <a:pt x="12538" y="15282"/>
                </a:cubicBezTo>
                <a:cubicBezTo>
                  <a:pt x="12535" y="15283"/>
                  <a:pt x="12532" y="15285"/>
                  <a:pt x="12530" y="15286"/>
                </a:cubicBezTo>
                <a:cubicBezTo>
                  <a:pt x="12530" y="15289"/>
                  <a:pt x="12530" y="15291"/>
                  <a:pt x="12530" y="15294"/>
                </a:cubicBezTo>
                <a:cubicBezTo>
                  <a:pt x="12457" y="15440"/>
                  <a:pt x="12112" y="15575"/>
                  <a:pt x="12102" y="15542"/>
                </a:cubicBezTo>
                <a:cubicBezTo>
                  <a:pt x="12096" y="15542"/>
                  <a:pt x="12091" y="15542"/>
                  <a:pt x="12086" y="15542"/>
                </a:cubicBezTo>
                <a:cubicBezTo>
                  <a:pt x="12086" y="15543"/>
                  <a:pt x="12086" y="15545"/>
                  <a:pt x="12086" y="15546"/>
                </a:cubicBezTo>
                <a:cubicBezTo>
                  <a:pt x="12024" y="15564"/>
                  <a:pt x="11774" y="15472"/>
                  <a:pt x="11774" y="15414"/>
                </a:cubicBezTo>
                <a:cubicBezTo>
                  <a:pt x="11771" y="15413"/>
                  <a:pt x="11768" y="15411"/>
                  <a:pt x="11766" y="15410"/>
                </a:cubicBezTo>
                <a:cubicBezTo>
                  <a:pt x="11664" y="15004"/>
                  <a:pt x="11893" y="15116"/>
                  <a:pt x="11910" y="14830"/>
                </a:cubicBezTo>
                <a:close/>
              </a:path>
            </a:pathLst>
          </a:cu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7652" name="组合 25"/>
          <p:cNvGrpSpPr>
            <a:grpSpLocks/>
          </p:cNvGrpSpPr>
          <p:nvPr/>
        </p:nvGrpSpPr>
        <p:grpSpPr bwMode="auto">
          <a:xfrm>
            <a:off x="1446213" y="3244850"/>
            <a:ext cx="1582737" cy="1508125"/>
            <a:chOff x="0" y="0"/>
            <a:chExt cx="1016599" cy="969001"/>
          </a:xfrm>
        </p:grpSpPr>
        <p:sp>
          <p:nvSpPr>
            <p:cNvPr id="26633" name="椭圆 26"/>
            <p:cNvSpPr>
              <a:spLocks noChangeArrowheads="1"/>
            </p:cNvSpPr>
            <p:nvPr/>
          </p:nvSpPr>
          <p:spPr bwMode="auto">
            <a:xfrm rot="1235384">
              <a:off x="457911" y="0"/>
              <a:ext cx="558688" cy="558689"/>
            </a:xfrm>
            <a:prstGeom prst="ellipse">
              <a:avLst/>
            </a:prstGeom>
            <a:noFill/>
            <a:ln w="136525">
              <a:solidFill>
                <a:srgbClr val="FED244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grpSp>
          <p:nvGrpSpPr>
            <p:cNvPr id="26634" name="组合 27"/>
            <p:cNvGrpSpPr>
              <a:grpSpLocks/>
            </p:cNvGrpSpPr>
            <p:nvPr/>
          </p:nvGrpSpPr>
          <p:grpSpPr bwMode="auto">
            <a:xfrm rot="-881431">
              <a:off x="0" y="604534"/>
              <a:ext cx="623510" cy="364467"/>
              <a:chOff x="0" y="0"/>
              <a:chExt cx="623510" cy="364467"/>
            </a:xfrm>
          </p:grpSpPr>
          <p:sp>
            <p:nvSpPr>
              <p:cNvPr id="26635" name="矩形 28"/>
              <p:cNvSpPr>
                <a:spLocks noChangeArrowheads="1"/>
              </p:cNvSpPr>
              <p:nvPr/>
            </p:nvSpPr>
            <p:spPr bwMode="auto">
              <a:xfrm rot="3217576">
                <a:off x="445768" y="-40879"/>
                <a:ext cx="136861" cy="218620"/>
              </a:xfrm>
              <a:prstGeom prst="rect">
                <a:avLst/>
              </a:prstGeom>
              <a:solidFill>
                <a:srgbClr val="FED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华文细黑" pitchFamily="2" charset="-122"/>
                  <a:ea typeface="华文细黑" pitchFamily="2" charset="-122"/>
                  <a:sym typeface="宋体" pitchFamily="2" charset="-122"/>
                </a:endParaRPr>
              </a:p>
            </p:txBody>
          </p:sp>
          <p:sp>
            <p:nvSpPr>
              <p:cNvPr id="26636" name="任意多边形 29"/>
              <p:cNvSpPr>
                <a:spLocks noChangeArrowheads="1"/>
              </p:cNvSpPr>
              <p:nvPr/>
            </p:nvSpPr>
            <p:spPr bwMode="auto">
              <a:xfrm rot="8535824">
                <a:off x="0" y="159987"/>
                <a:ext cx="523479" cy="204480"/>
              </a:xfrm>
              <a:custGeom>
                <a:avLst/>
                <a:gdLst>
                  <a:gd name="T0" fmla="*/ 0 w 1439685"/>
                  <a:gd name="T1" fmla="*/ 66956 h 624473"/>
                  <a:gd name="T2" fmla="*/ 1441 w 1439685"/>
                  <a:gd name="T3" fmla="*/ 0 h 624473"/>
                  <a:gd name="T4" fmla="*/ 149060 w 1439685"/>
                  <a:gd name="T5" fmla="*/ 0 h 624473"/>
                  <a:gd name="T6" fmla="*/ 190340 w 1439685"/>
                  <a:gd name="T7" fmla="*/ 33478 h 624473"/>
                  <a:gd name="T8" fmla="*/ 149060 w 1439685"/>
                  <a:gd name="T9" fmla="*/ 66956 h 624473"/>
                  <a:gd name="T10" fmla="*/ 0 w 1439685"/>
                  <a:gd name="T11" fmla="*/ 66956 h 6244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39685"/>
                  <a:gd name="T19" fmla="*/ 0 h 624473"/>
                  <a:gd name="T20" fmla="*/ 1439685 w 1439685"/>
                  <a:gd name="T21" fmla="*/ 624473 h 62447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39685" h="624473">
                    <a:moveTo>
                      <a:pt x="0" y="624473"/>
                    </a:moveTo>
                    <a:lnTo>
                      <a:pt x="10900" y="0"/>
                    </a:lnTo>
                    <a:lnTo>
                      <a:pt x="1127450" y="1"/>
                    </a:lnTo>
                    <a:cubicBezTo>
                      <a:pt x="1299892" y="0"/>
                      <a:pt x="1439685" y="139794"/>
                      <a:pt x="1439685" y="312237"/>
                    </a:cubicBezTo>
                    <a:cubicBezTo>
                      <a:pt x="1439685" y="484680"/>
                      <a:pt x="1299893" y="624473"/>
                      <a:pt x="1127450" y="624473"/>
                    </a:cubicBezTo>
                    <a:lnTo>
                      <a:pt x="0" y="624473"/>
                    </a:lnTo>
                    <a:close/>
                  </a:path>
                </a:pathLst>
              </a:custGeom>
              <a:solidFill>
                <a:srgbClr val="FED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7657" name="文本框 1"/>
          <p:cNvSpPr>
            <a:spLocks noChangeArrowheads="1"/>
          </p:cNvSpPr>
          <p:nvPr/>
        </p:nvSpPr>
        <p:spPr bwMode="auto">
          <a:xfrm>
            <a:off x="2262188" y="3478213"/>
            <a:ext cx="1208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Dotum" pitchFamily="34" charset="-127"/>
                <a:sym typeface="Calibri" pitchFamily="34" charset="0"/>
              </a:rPr>
              <a:t>TEXT</a:t>
            </a:r>
            <a:endParaRPr lang="zh-CN" altLang="en-US" b="1">
              <a:solidFill>
                <a:schemeClr val="bg1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7658" name="文本框 2"/>
          <p:cNvSpPr>
            <a:spLocks noChangeArrowheads="1"/>
          </p:cNvSpPr>
          <p:nvPr/>
        </p:nvSpPr>
        <p:spPr bwMode="auto">
          <a:xfrm>
            <a:off x="8013700" y="2511425"/>
            <a:ext cx="340995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1500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88%</a:t>
            </a:r>
            <a:endParaRPr lang="zh-CN" altLang="en-US" sz="11500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7659" name="文本框 3"/>
          <p:cNvSpPr>
            <a:spLocks noChangeArrowheads="1"/>
          </p:cNvSpPr>
          <p:nvPr/>
        </p:nvSpPr>
        <p:spPr bwMode="auto">
          <a:xfrm>
            <a:off x="6548438" y="4111625"/>
            <a:ext cx="4625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YOUR  TITLE  HERE</a:t>
            </a:r>
            <a:endParaRPr lang="zh-CN" altLang="en-US" sz="2800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7660" name="矩形 33"/>
          <p:cNvSpPr>
            <a:spLocks noChangeArrowheads="1"/>
          </p:cNvSpPr>
          <p:nvPr/>
        </p:nvSpPr>
        <p:spPr bwMode="auto">
          <a:xfrm>
            <a:off x="6059488" y="4546600"/>
            <a:ext cx="49768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nimBg="1"/>
      <p:bldP spid="27657" grpId="0" bldLvl="0" autoUpdateAnimBg="0"/>
      <p:bldP spid="27658" grpId="0" bldLvl="0" autoUpdateAnimBg="0"/>
      <p:bldP spid="27659" grpId="0" bldLvl="0" autoUpdateAnimBg="0"/>
      <p:bldP spid="27660" grpId="0" bldLvl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3"/>
          <p:cNvSpPr>
            <a:spLocks noChangeArrowheads="1"/>
          </p:cNvSpPr>
          <p:nvPr/>
        </p:nvSpPr>
        <p:spPr bwMode="auto">
          <a:xfrm>
            <a:off x="0" y="263525"/>
            <a:ext cx="2743200" cy="6013450"/>
          </a:xfrm>
          <a:prstGeom prst="rect">
            <a:avLst/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7651" name="梯形 4"/>
          <p:cNvSpPr>
            <a:spLocks noChangeArrowheads="1"/>
          </p:cNvSpPr>
          <p:nvPr/>
        </p:nvSpPr>
        <p:spPr bwMode="auto">
          <a:xfrm rot="5400000" flipV="1">
            <a:off x="558007" y="2448718"/>
            <a:ext cx="6013450" cy="1643063"/>
          </a:xfrm>
          <a:custGeom>
            <a:avLst/>
            <a:gdLst>
              <a:gd name="T0" fmla="*/ 1616947105 w 21600"/>
              <a:gd name="T1" fmla="*/ 62492076 h 21600"/>
              <a:gd name="T2" fmla="*/ 837073632 w 21600"/>
              <a:gd name="T3" fmla="*/ 124984075 h 21600"/>
              <a:gd name="T4" fmla="*/ 57200159 w 21600"/>
              <a:gd name="T5" fmla="*/ 62492076 h 21600"/>
              <a:gd name="T6" fmla="*/ 837073632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538 w 21600"/>
              <a:gd name="T13" fmla="*/ 2538 h 21600"/>
              <a:gd name="T14" fmla="*/ 19062 w 21600"/>
              <a:gd name="T15" fmla="*/ 1906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475" y="21600"/>
                </a:lnTo>
                <a:lnTo>
                  <a:pt x="2012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D633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2" name="矩形 5"/>
          <p:cNvSpPr>
            <a:spLocks noChangeArrowheads="1"/>
          </p:cNvSpPr>
          <p:nvPr/>
        </p:nvSpPr>
        <p:spPr bwMode="auto">
          <a:xfrm>
            <a:off x="4386263" y="682625"/>
            <a:ext cx="7805737" cy="5175250"/>
          </a:xfrm>
          <a:prstGeom prst="rect">
            <a:avLst/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7653" name="文本框 6"/>
          <p:cNvSpPr>
            <a:spLocks noChangeArrowheads="1"/>
          </p:cNvSpPr>
          <p:nvPr/>
        </p:nvSpPr>
        <p:spPr bwMode="auto">
          <a:xfrm>
            <a:off x="4954588" y="2392363"/>
            <a:ext cx="54879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FFFF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3200" b="1">
              <a:solidFill>
                <a:srgbClr val="FFFFFF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7654" name="矩形 7"/>
          <p:cNvSpPr>
            <a:spLocks noChangeArrowheads="1"/>
          </p:cNvSpPr>
          <p:nvPr/>
        </p:nvSpPr>
        <p:spPr bwMode="auto">
          <a:xfrm>
            <a:off x="4954588" y="2976563"/>
            <a:ext cx="6669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00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2000">
              <a:solidFill>
                <a:srgbClr val="FFFFFF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7655" name="文本框 9"/>
          <p:cNvSpPr>
            <a:spLocks noChangeArrowheads="1"/>
          </p:cNvSpPr>
          <p:nvPr/>
        </p:nvSpPr>
        <p:spPr bwMode="auto">
          <a:xfrm>
            <a:off x="468313" y="1092200"/>
            <a:ext cx="1806575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3900" b="1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6</a:t>
            </a:r>
            <a:endParaRPr lang="zh-CN" altLang="en-US" sz="23900" b="1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pic>
        <p:nvPicPr>
          <p:cNvPr id="29699" name="图表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213" y="839788"/>
            <a:ext cx="9553575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文本框 28"/>
          <p:cNvSpPr>
            <a:spLocks noChangeArrowheads="1"/>
          </p:cNvSpPr>
          <p:nvPr/>
        </p:nvSpPr>
        <p:spPr bwMode="auto">
          <a:xfrm>
            <a:off x="968375" y="5316538"/>
            <a:ext cx="20605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600" b="1">
                <a:solidFill>
                  <a:srgbClr val="A6D02E"/>
                </a:solidFill>
                <a:latin typeface="Dotum" pitchFamily="34" charset="-127"/>
                <a:sym typeface="Calibri" pitchFamily="34" charset="0"/>
              </a:rPr>
              <a:t>YOUR TEXT</a:t>
            </a:r>
            <a:endParaRPr lang="zh-CN" altLang="en-US" sz="3600" b="1">
              <a:solidFill>
                <a:srgbClr val="A6D02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9701" name="矩形 29"/>
          <p:cNvSpPr>
            <a:spLocks noChangeArrowheads="1"/>
          </p:cNvSpPr>
          <p:nvPr/>
        </p:nvSpPr>
        <p:spPr bwMode="auto">
          <a:xfrm>
            <a:off x="2878138" y="5624513"/>
            <a:ext cx="81137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bldLvl="0" autoUpdateAnimBg="0"/>
      <p:bldP spid="29701" grpId="0" bldLvl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9699" name="Freeform 138"/>
          <p:cNvSpPr>
            <a:spLocks noEditPoints="1" noChangeArrowheads="1"/>
          </p:cNvSpPr>
          <p:nvPr/>
        </p:nvSpPr>
        <p:spPr bwMode="auto">
          <a:xfrm>
            <a:off x="1325563" y="2151063"/>
            <a:ext cx="3406775" cy="3059112"/>
          </a:xfrm>
          <a:custGeom>
            <a:avLst/>
            <a:gdLst>
              <a:gd name="T0" fmla="*/ 0 w 461"/>
              <a:gd name="T1" fmla="*/ 0 h 414"/>
              <a:gd name="T2" fmla="*/ 2147483647 w 461"/>
              <a:gd name="T3" fmla="*/ 0 h 414"/>
              <a:gd name="T4" fmla="*/ 2147483647 w 461"/>
              <a:gd name="T5" fmla="*/ 2147483647 h 414"/>
              <a:gd name="T6" fmla="*/ 2147483647 w 461"/>
              <a:gd name="T7" fmla="*/ 2147483647 h 414"/>
              <a:gd name="T8" fmla="*/ 2147483647 w 461"/>
              <a:gd name="T9" fmla="*/ 2147483647 h 414"/>
              <a:gd name="T10" fmla="*/ 2147483647 w 461"/>
              <a:gd name="T11" fmla="*/ 2147483647 h 414"/>
              <a:gd name="T12" fmla="*/ 2147483647 w 461"/>
              <a:gd name="T13" fmla="*/ 2147483647 h 414"/>
              <a:gd name="T14" fmla="*/ 2147483647 w 461"/>
              <a:gd name="T15" fmla="*/ 2147483647 h 414"/>
              <a:gd name="T16" fmla="*/ 2147483647 w 461"/>
              <a:gd name="T17" fmla="*/ 2147483647 h 414"/>
              <a:gd name="T18" fmla="*/ 2147483647 w 461"/>
              <a:gd name="T19" fmla="*/ 2147483647 h 414"/>
              <a:gd name="T20" fmla="*/ 2147483647 w 461"/>
              <a:gd name="T21" fmla="*/ 2147483647 h 414"/>
              <a:gd name="T22" fmla="*/ 0 w 461"/>
              <a:gd name="T23" fmla="*/ 2147483647 h 414"/>
              <a:gd name="T24" fmla="*/ 0 w 461"/>
              <a:gd name="T25" fmla="*/ 0 h 414"/>
              <a:gd name="T26" fmla="*/ 0 w 461"/>
              <a:gd name="T27" fmla="*/ 0 h 414"/>
              <a:gd name="T28" fmla="*/ 2147483647 w 461"/>
              <a:gd name="T29" fmla="*/ 2147483647 h 414"/>
              <a:gd name="T30" fmla="*/ 2147483647 w 461"/>
              <a:gd name="T31" fmla="*/ 2147483647 h 414"/>
              <a:gd name="T32" fmla="*/ 2147483647 w 461"/>
              <a:gd name="T33" fmla="*/ 2147483647 h 414"/>
              <a:gd name="T34" fmla="*/ 2147483647 w 461"/>
              <a:gd name="T35" fmla="*/ 2147483647 h 414"/>
              <a:gd name="T36" fmla="*/ 2147483647 w 461"/>
              <a:gd name="T37" fmla="*/ 2147483647 h 41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61"/>
              <a:gd name="T58" fmla="*/ 0 h 414"/>
              <a:gd name="T59" fmla="*/ 461 w 461"/>
              <a:gd name="T60" fmla="*/ 414 h 41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61" h="414">
                <a:moveTo>
                  <a:pt x="0" y="0"/>
                </a:moveTo>
                <a:lnTo>
                  <a:pt x="461" y="0"/>
                </a:lnTo>
                <a:lnTo>
                  <a:pt x="461" y="302"/>
                </a:lnTo>
                <a:lnTo>
                  <a:pt x="324" y="340"/>
                </a:lnTo>
                <a:lnTo>
                  <a:pt x="324" y="376"/>
                </a:lnTo>
                <a:lnTo>
                  <a:pt x="380" y="376"/>
                </a:lnTo>
                <a:lnTo>
                  <a:pt x="380" y="414"/>
                </a:lnTo>
                <a:lnTo>
                  <a:pt x="82" y="414"/>
                </a:lnTo>
                <a:lnTo>
                  <a:pt x="82" y="376"/>
                </a:lnTo>
                <a:lnTo>
                  <a:pt x="149" y="376"/>
                </a:lnTo>
                <a:lnTo>
                  <a:pt x="149" y="345"/>
                </a:lnTo>
                <a:lnTo>
                  <a:pt x="0" y="302"/>
                </a:lnTo>
                <a:lnTo>
                  <a:pt x="0" y="0"/>
                </a:lnTo>
                <a:close/>
                <a:moveTo>
                  <a:pt x="52" y="49"/>
                </a:moveTo>
                <a:lnTo>
                  <a:pt x="52" y="264"/>
                </a:lnTo>
                <a:lnTo>
                  <a:pt x="411" y="264"/>
                </a:lnTo>
                <a:lnTo>
                  <a:pt x="411" y="49"/>
                </a:lnTo>
                <a:lnTo>
                  <a:pt x="52" y="49"/>
                </a:lnTo>
                <a:close/>
              </a:path>
            </a:pathLst>
          </a:custGeom>
          <a:solidFill>
            <a:srgbClr val="A6D0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0" name="文本框 1"/>
          <p:cNvSpPr>
            <a:spLocks noChangeArrowheads="1"/>
          </p:cNvSpPr>
          <p:nvPr/>
        </p:nvSpPr>
        <p:spPr bwMode="auto">
          <a:xfrm>
            <a:off x="2133600" y="2667000"/>
            <a:ext cx="2260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7200" b="1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89%</a:t>
            </a:r>
            <a:endParaRPr lang="zh-CN" altLang="en-US" sz="7200" b="1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9701" name="矩形 2"/>
          <p:cNvSpPr>
            <a:spLocks noChangeArrowheads="1"/>
          </p:cNvSpPr>
          <p:nvPr/>
        </p:nvSpPr>
        <p:spPr bwMode="auto">
          <a:xfrm>
            <a:off x="5486400" y="1466850"/>
            <a:ext cx="6705600" cy="4419600"/>
          </a:xfrm>
          <a:prstGeom prst="rect">
            <a:avLst/>
          </a:prstGeom>
          <a:solidFill>
            <a:srgbClr val="A6D0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9702" name="矩形 8"/>
          <p:cNvSpPr>
            <a:spLocks noChangeArrowheads="1"/>
          </p:cNvSpPr>
          <p:nvPr/>
        </p:nvSpPr>
        <p:spPr bwMode="auto">
          <a:xfrm>
            <a:off x="4722813" y="1466850"/>
            <a:ext cx="763587" cy="4419600"/>
          </a:xfrm>
          <a:custGeom>
            <a:avLst/>
            <a:gdLst>
              <a:gd name="T0" fmla="*/ 0 w 817296"/>
              <a:gd name="T1" fmla="*/ 685800 h 4419600"/>
              <a:gd name="T2" fmla="*/ 713408 w 817296"/>
              <a:gd name="T3" fmla="*/ 0 h 4419600"/>
              <a:gd name="T4" fmla="*/ 713408 w 817296"/>
              <a:gd name="T5" fmla="*/ 4419600 h 4419600"/>
              <a:gd name="T6" fmla="*/ 6236 w 817296"/>
              <a:gd name="T7" fmla="*/ 2912269 h 4419600"/>
              <a:gd name="T8" fmla="*/ 0 w 817296"/>
              <a:gd name="T9" fmla="*/ 685800 h 4419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7296"/>
              <a:gd name="T16" fmla="*/ 0 h 4419600"/>
              <a:gd name="T17" fmla="*/ 817296 w 817296"/>
              <a:gd name="T18" fmla="*/ 4419600 h 4419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7296" h="4419600">
                <a:moveTo>
                  <a:pt x="0" y="685800"/>
                </a:moveTo>
                <a:lnTo>
                  <a:pt x="817296" y="0"/>
                </a:lnTo>
                <a:lnTo>
                  <a:pt x="817296" y="4419600"/>
                </a:lnTo>
                <a:lnTo>
                  <a:pt x="7144" y="2912269"/>
                </a:lnTo>
                <a:cubicBezTo>
                  <a:pt x="4763" y="2170113"/>
                  <a:pt x="2381" y="1427956"/>
                  <a:pt x="0" y="685800"/>
                </a:cubicBezTo>
                <a:close/>
              </a:path>
            </a:pathLst>
          </a:custGeom>
          <a:solidFill>
            <a:srgbClr val="87AA2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3" name="矩形 8"/>
          <p:cNvSpPr>
            <a:spLocks noChangeArrowheads="1"/>
          </p:cNvSpPr>
          <p:nvPr/>
        </p:nvSpPr>
        <p:spPr bwMode="auto">
          <a:xfrm flipH="1">
            <a:off x="561975" y="1466850"/>
            <a:ext cx="763588" cy="4419600"/>
          </a:xfrm>
          <a:custGeom>
            <a:avLst/>
            <a:gdLst>
              <a:gd name="T0" fmla="*/ 0 w 817296"/>
              <a:gd name="T1" fmla="*/ 685800 h 4419600"/>
              <a:gd name="T2" fmla="*/ 713409 w 817296"/>
              <a:gd name="T3" fmla="*/ 0 h 4419600"/>
              <a:gd name="T4" fmla="*/ 713409 w 817296"/>
              <a:gd name="T5" fmla="*/ 4419600 h 4419600"/>
              <a:gd name="T6" fmla="*/ 6236 w 817296"/>
              <a:gd name="T7" fmla="*/ 2912269 h 4419600"/>
              <a:gd name="T8" fmla="*/ 0 w 817296"/>
              <a:gd name="T9" fmla="*/ 685800 h 4419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7296"/>
              <a:gd name="T16" fmla="*/ 0 h 4419600"/>
              <a:gd name="T17" fmla="*/ 817296 w 817296"/>
              <a:gd name="T18" fmla="*/ 4419600 h 4419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7296" h="4419600">
                <a:moveTo>
                  <a:pt x="0" y="685800"/>
                </a:moveTo>
                <a:lnTo>
                  <a:pt x="817296" y="0"/>
                </a:lnTo>
                <a:lnTo>
                  <a:pt x="817296" y="4419600"/>
                </a:lnTo>
                <a:lnTo>
                  <a:pt x="7144" y="2912269"/>
                </a:lnTo>
                <a:cubicBezTo>
                  <a:pt x="4763" y="2170113"/>
                  <a:pt x="2381" y="1427956"/>
                  <a:pt x="0" y="685800"/>
                </a:cubicBezTo>
                <a:close/>
              </a:path>
            </a:pathLst>
          </a:custGeom>
          <a:solidFill>
            <a:srgbClr val="87AA2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4" name="矩形 10"/>
          <p:cNvSpPr>
            <a:spLocks noChangeArrowheads="1"/>
          </p:cNvSpPr>
          <p:nvPr/>
        </p:nvSpPr>
        <p:spPr bwMode="auto">
          <a:xfrm>
            <a:off x="-1409700" y="1466850"/>
            <a:ext cx="1971675" cy="4419600"/>
          </a:xfrm>
          <a:prstGeom prst="rect">
            <a:avLst/>
          </a:prstGeom>
          <a:solidFill>
            <a:srgbClr val="A6D0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9705" name="文本框 11"/>
          <p:cNvSpPr>
            <a:spLocks noChangeArrowheads="1"/>
          </p:cNvSpPr>
          <p:nvPr/>
        </p:nvSpPr>
        <p:spPr bwMode="auto">
          <a:xfrm>
            <a:off x="6010275" y="2774950"/>
            <a:ext cx="5486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FFFF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3200" b="1">
              <a:solidFill>
                <a:srgbClr val="FFFFFF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29706" name="矩形 12"/>
          <p:cNvSpPr>
            <a:spLocks noChangeArrowheads="1"/>
          </p:cNvSpPr>
          <p:nvPr/>
        </p:nvSpPr>
        <p:spPr bwMode="auto">
          <a:xfrm>
            <a:off x="6010275" y="3359150"/>
            <a:ext cx="5486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00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2000">
              <a:solidFill>
                <a:srgbClr val="FFFFFF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31747" name="组合 1"/>
          <p:cNvGrpSpPr>
            <a:grpSpLocks/>
          </p:cNvGrpSpPr>
          <p:nvPr/>
        </p:nvGrpSpPr>
        <p:grpSpPr bwMode="auto">
          <a:xfrm>
            <a:off x="1638300" y="1665288"/>
            <a:ext cx="2781300" cy="2781300"/>
            <a:chOff x="0" y="0"/>
            <a:chExt cx="2781300" cy="2781300"/>
          </a:xfrm>
        </p:grpSpPr>
        <p:sp>
          <p:nvSpPr>
            <p:cNvPr id="30732" name="椭圆 3"/>
            <p:cNvSpPr>
              <a:spLocks noChangeArrowheads="1"/>
            </p:cNvSpPr>
            <p:nvPr/>
          </p:nvSpPr>
          <p:spPr bwMode="auto">
            <a:xfrm>
              <a:off x="0" y="0"/>
              <a:ext cx="2781300" cy="2781300"/>
            </a:xfrm>
            <a:prstGeom prst="ellipse">
              <a:avLst/>
            </a:prstGeom>
            <a:solidFill>
              <a:srgbClr val="FD8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30733" name="Freeform 70"/>
            <p:cNvSpPr>
              <a:spLocks noChangeArrowheads="1"/>
            </p:cNvSpPr>
            <p:nvPr/>
          </p:nvSpPr>
          <p:spPr bwMode="auto">
            <a:xfrm>
              <a:off x="521398" y="438193"/>
              <a:ext cx="1738503" cy="1600114"/>
            </a:xfrm>
            <a:custGeom>
              <a:avLst/>
              <a:gdLst>
                <a:gd name="T0" fmla="*/ 2147483647 w 85"/>
                <a:gd name="T1" fmla="*/ 0 h 78"/>
                <a:gd name="T2" fmla="*/ 2147483647 w 85"/>
                <a:gd name="T3" fmla="*/ 2147483647 h 78"/>
                <a:gd name="T4" fmla="*/ 2147483647 w 85"/>
                <a:gd name="T5" fmla="*/ 2147483647 h 78"/>
                <a:gd name="T6" fmla="*/ 2147483647 w 85"/>
                <a:gd name="T7" fmla="*/ 2147483647 h 78"/>
                <a:gd name="T8" fmla="*/ 0 w 85"/>
                <a:gd name="T9" fmla="*/ 2147483647 h 78"/>
                <a:gd name="T10" fmla="*/ 0 w 85"/>
                <a:gd name="T11" fmla="*/ 2147483647 h 78"/>
                <a:gd name="T12" fmla="*/ 1673298911 w 85"/>
                <a:gd name="T13" fmla="*/ 2147483647 h 78"/>
                <a:gd name="T14" fmla="*/ 0 w 85"/>
                <a:gd name="T15" fmla="*/ 2147483647 h 78"/>
                <a:gd name="T16" fmla="*/ 0 w 85"/>
                <a:gd name="T17" fmla="*/ 2147483647 h 78"/>
                <a:gd name="T18" fmla="*/ 2091623639 w 85"/>
                <a:gd name="T19" fmla="*/ 2147483647 h 78"/>
                <a:gd name="T20" fmla="*/ 1673298911 w 85"/>
                <a:gd name="T21" fmla="*/ 2147483647 h 78"/>
                <a:gd name="T22" fmla="*/ 1673298911 w 85"/>
                <a:gd name="T23" fmla="*/ 2147483647 h 78"/>
                <a:gd name="T24" fmla="*/ 2147483647 w 85"/>
                <a:gd name="T25" fmla="*/ 2147483647 h 78"/>
                <a:gd name="T26" fmla="*/ 2147483647 w 85"/>
                <a:gd name="T27" fmla="*/ 2147483647 h 78"/>
                <a:gd name="T28" fmla="*/ 2147483647 w 85"/>
                <a:gd name="T29" fmla="*/ 2147483647 h 78"/>
                <a:gd name="T30" fmla="*/ 2147483647 w 85"/>
                <a:gd name="T31" fmla="*/ 2147483647 h 78"/>
                <a:gd name="T32" fmla="*/ 2147483647 w 85"/>
                <a:gd name="T33" fmla="*/ 2147483647 h 78"/>
                <a:gd name="T34" fmla="*/ 2147483647 w 85"/>
                <a:gd name="T35" fmla="*/ 2147483647 h 78"/>
                <a:gd name="T36" fmla="*/ 2147483647 w 85"/>
                <a:gd name="T37" fmla="*/ 2147483647 h 78"/>
                <a:gd name="T38" fmla="*/ 2147483647 w 85"/>
                <a:gd name="T39" fmla="*/ 2147483647 h 78"/>
                <a:gd name="T40" fmla="*/ 2147483647 w 85"/>
                <a:gd name="T41" fmla="*/ 2147483647 h 78"/>
                <a:gd name="T42" fmla="*/ 2147483647 w 85"/>
                <a:gd name="T43" fmla="*/ 2147483647 h 78"/>
                <a:gd name="T44" fmla="*/ 2147483647 w 85"/>
                <a:gd name="T45" fmla="*/ 2147483647 h 78"/>
                <a:gd name="T46" fmla="*/ 2147483647 w 85"/>
                <a:gd name="T47" fmla="*/ 2147483647 h 78"/>
                <a:gd name="T48" fmla="*/ 2147483647 w 85"/>
                <a:gd name="T49" fmla="*/ 2147483647 h 78"/>
                <a:gd name="T50" fmla="*/ 2147483647 w 85"/>
                <a:gd name="T51" fmla="*/ 2147483647 h 78"/>
                <a:gd name="T52" fmla="*/ 2147483647 w 85"/>
                <a:gd name="T53" fmla="*/ 2147483647 h 78"/>
                <a:gd name="T54" fmla="*/ 2147483647 w 85"/>
                <a:gd name="T55" fmla="*/ 2147483647 h 78"/>
                <a:gd name="T56" fmla="*/ 2147483647 w 85"/>
                <a:gd name="T57" fmla="*/ 0 h 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5"/>
                <a:gd name="T88" fmla="*/ 0 h 78"/>
                <a:gd name="T89" fmla="*/ 85 w 85"/>
                <a:gd name="T90" fmla="*/ 78 h 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50" name="文本框 14"/>
          <p:cNvSpPr>
            <a:spLocks noChangeArrowheads="1"/>
          </p:cNvSpPr>
          <p:nvPr/>
        </p:nvSpPr>
        <p:spPr bwMode="auto">
          <a:xfrm>
            <a:off x="1154113" y="4484688"/>
            <a:ext cx="3417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2000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31751" name="矩形 15"/>
          <p:cNvSpPr>
            <a:spLocks noChangeArrowheads="1"/>
          </p:cNvSpPr>
          <p:nvPr/>
        </p:nvSpPr>
        <p:spPr bwMode="auto">
          <a:xfrm>
            <a:off x="1182688" y="4816475"/>
            <a:ext cx="430688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31752" name="组合 2"/>
          <p:cNvGrpSpPr>
            <a:grpSpLocks/>
          </p:cNvGrpSpPr>
          <p:nvPr/>
        </p:nvGrpSpPr>
        <p:grpSpPr bwMode="auto">
          <a:xfrm>
            <a:off x="7645400" y="1665288"/>
            <a:ext cx="2781300" cy="2781300"/>
            <a:chOff x="0" y="0"/>
            <a:chExt cx="2781300" cy="2781300"/>
          </a:xfrm>
        </p:grpSpPr>
        <p:sp>
          <p:nvSpPr>
            <p:cNvPr id="30730" name="椭圆 16"/>
            <p:cNvSpPr>
              <a:spLocks noChangeArrowheads="1"/>
            </p:cNvSpPr>
            <p:nvPr/>
          </p:nvSpPr>
          <p:spPr bwMode="auto">
            <a:xfrm>
              <a:off x="0" y="0"/>
              <a:ext cx="2781300" cy="2781300"/>
            </a:xfrm>
            <a:prstGeom prst="ellipse">
              <a:avLst/>
            </a:prstGeom>
            <a:solidFill>
              <a:srgbClr val="5FBF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30731" name="Freeform 70"/>
            <p:cNvSpPr>
              <a:spLocks noChangeArrowheads="1"/>
            </p:cNvSpPr>
            <p:nvPr/>
          </p:nvSpPr>
          <p:spPr bwMode="auto">
            <a:xfrm flipV="1">
              <a:off x="521398" y="609643"/>
              <a:ext cx="1738503" cy="1600114"/>
            </a:xfrm>
            <a:custGeom>
              <a:avLst/>
              <a:gdLst>
                <a:gd name="T0" fmla="*/ 2147483647 w 85"/>
                <a:gd name="T1" fmla="*/ 0 h 78"/>
                <a:gd name="T2" fmla="*/ 2147483647 w 85"/>
                <a:gd name="T3" fmla="*/ 2147483647 h 78"/>
                <a:gd name="T4" fmla="*/ 2147483647 w 85"/>
                <a:gd name="T5" fmla="*/ 2147483647 h 78"/>
                <a:gd name="T6" fmla="*/ 2147483647 w 85"/>
                <a:gd name="T7" fmla="*/ 2147483647 h 78"/>
                <a:gd name="T8" fmla="*/ 0 w 85"/>
                <a:gd name="T9" fmla="*/ 2147483647 h 78"/>
                <a:gd name="T10" fmla="*/ 0 w 85"/>
                <a:gd name="T11" fmla="*/ 2147483647 h 78"/>
                <a:gd name="T12" fmla="*/ 1673298911 w 85"/>
                <a:gd name="T13" fmla="*/ 2147483647 h 78"/>
                <a:gd name="T14" fmla="*/ 0 w 85"/>
                <a:gd name="T15" fmla="*/ 2147483647 h 78"/>
                <a:gd name="T16" fmla="*/ 0 w 85"/>
                <a:gd name="T17" fmla="*/ 2147483647 h 78"/>
                <a:gd name="T18" fmla="*/ 2091623639 w 85"/>
                <a:gd name="T19" fmla="*/ 2147483647 h 78"/>
                <a:gd name="T20" fmla="*/ 1673298911 w 85"/>
                <a:gd name="T21" fmla="*/ 2147483647 h 78"/>
                <a:gd name="T22" fmla="*/ 1673298911 w 85"/>
                <a:gd name="T23" fmla="*/ 2147483647 h 78"/>
                <a:gd name="T24" fmla="*/ 2147483647 w 85"/>
                <a:gd name="T25" fmla="*/ 2147483647 h 78"/>
                <a:gd name="T26" fmla="*/ 2147483647 w 85"/>
                <a:gd name="T27" fmla="*/ 2147483647 h 78"/>
                <a:gd name="T28" fmla="*/ 2147483647 w 85"/>
                <a:gd name="T29" fmla="*/ 2147483647 h 78"/>
                <a:gd name="T30" fmla="*/ 2147483647 w 85"/>
                <a:gd name="T31" fmla="*/ 2147483647 h 78"/>
                <a:gd name="T32" fmla="*/ 2147483647 w 85"/>
                <a:gd name="T33" fmla="*/ 2147483647 h 78"/>
                <a:gd name="T34" fmla="*/ 2147483647 w 85"/>
                <a:gd name="T35" fmla="*/ 2147483647 h 78"/>
                <a:gd name="T36" fmla="*/ 2147483647 w 85"/>
                <a:gd name="T37" fmla="*/ 2147483647 h 78"/>
                <a:gd name="T38" fmla="*/ 2147483647 w 85"/>
                <a:gd name="T39" fmla="*/ 2147483647 h 78"/>
                <a:gd name="T40" fmla="*/ 2147483647 w 85"/>
                <a:gd name="T41" fmla="*/ 2147483647 h 78"/>
                <a:gd name="T42" fmla="*/ 2147483647 w 85"/>
                <a:gd name="T43" fmla="*/ 2147483647 h 78"/>
                <a:gd name="T44" fmla="*/ 2147483647 w 85"/>
                <a:gd name="T45" fmla="*/ 2147483647 h 78"/>
                <a:gd name="T46" fmla="*/ 2147483647 w 85"/>
                <a:gd name="T47" fmla="*/ 2147483647 h 78"/>
                <a:gd name="T48" fmla="*/ 2147483647 w 85"/>
                <a:gd name="T49" fmla="*/ 2147483647 h 78"/>
                <a:gd name="T50" fmla="*/ 2147483647 w 85"/>
                <a:gd name="T51" fmla="*/ 2147483647 h 78"/>
                <a:gd name="T52" fmla="*/ 2147483647 w 85"/>
                <a:gd name="T53" fmla="*/ 2147483647 h 78"/>
                <a:gd name="T54" fmla="*/ 2147483647 w 85"/>
                <a:gd name="T55" fmla="*/ 2147483647 h 78"/>
                <a:gd name="T56" fmla="*/ 2147483647 w 85"/>
                <a:gd name="T57" fmla="*/ 0 h 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5"/>
                <a:gd name="T88" fmla="*/ 0 h 78"/>
                <a:gd name="T89" fmla="*/ 85 w 85"/>
                <a:gd name="T90" fmla="*/ 78 h 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55" name="文本框 18"/>
          <p:cNvSpPr>
            <a:spLocks noChangeArrowheads="1"/>
          </p:cNvSpPr>
          <p:nvPr/>
        </p:nvSpPr>
        <p:spPr bwMode="auto">
          <a:xfrm>
            <a:off x="6759575" y="4484688"/>
            <a:ext cx="3405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5FBFDE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2000" b="1">
              <a:solidFill>
                <a:srgbClr val="5FBFD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31756" name="矩形 19"/>
          <p:cNvSpPr>
            <a:spLocks noChangeArrowheads="1"/>
          </p:cNvSpPr>
          <p:nvPr/>
        </p:nvSpPr>
        <p:spPr bwMode="auto">
          <a:xfrm>
            <a:off x="6789738" y="4816475"/>
            <a:ext cx="430688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31757" name="Freeform 26"/>
          <p:cNvSpPr>
            <a:spLocks noEditPoints="1" noChangeArrowheads="1"/>
          </p:cNvSpPr>
          <p:nvPr/>
        </p:nvSpPr>
        <p:spPr bwMode="auto">
          <a:xfrm>
            <a:off x="5489575" y="2865438"/>
            <a:ext cx="1119188" cy="838200"/>
          </a:xfrm>
          <a:custGeom>
            <a:avLst/>
            <a:gdLst>
              <a:gd name="T0" fmla="*/ 322170701 w 108"/>
              <a:gd name="T1" fmla="*/ 2147483647 h 81"/>
              <a:gd name="T2" fmla="*/ 2147483647 w 108"/>
              <a:gd name="T3" fmla="*/ 2147483647 h 81"/>
              <a:gd name="T4" fmla="*/ 2147483647 w 108"/>
              <a:gd name="T5" fmla="*/ 2147483647 h 81"/>
              <a:gd name="T6" fmla="*/ 2147483647 w 108"/>
              <a:gd name="T7" fmla="*/ 2147483647 h 81"/>
              <a:gd name="T8" fmla="*/ 2147483647 w 108"/>
              <a:gd name="T9" fmla="*/ 2147483647 h 81"/>
              <a:gd name="T10" fmla="*/ 2147483647 w 108"/>
              <a:gd name="T11" fmla="*/ 2147483647 h 81"/>
              <a:gd name="T12" fmla="*/ 2147483647 w 108"/>
              <a:gd name="T13" fmla="*/ 2147483647 h 81"/>
              <a:gd name="T14" fmla="*/ 2147483647 w 108"/>
              <a:gd name="T15" fmla="*/ 2147483647 h 81"/>
              <a:gd name="T16" fmla="*/ 2147483647 w 108"/>
              <a:gd name="T17" fmla="*/ 2147483647 h 81"/>
              <a:gd name="T18" fmla="*/ 2147483647 w 108"/>
              <a:gd name="T19" fmla="*/ 2147483647 h 81"/>
              <a:gd name="T20" fmla="*/ 2147483647 w 108"/>
              <a:gd name="T21" fmla="*/ 2147483647 h 81"/>
              <a:gd name="T22" fmla="*/ 2147483647 w 108"/>
              <a:gd name="T23" fmla="*/ 2147483647 h 81"/>
              <a:gd name="T24" fmla="*/ 2147483647 w 108"/>
              <a:gd name="T25" fmla="*/ 2147483647 h 81"/>
              <a:gd name="T26" fmla="*/ 2147483647 w 108"/>
              <a:gd name="T27" fmla="*/ 2147483647 h 81"/>
              <a:gd name="T28" fmla="*/ 2147483647 w 108"/>
              <a:gd name="T29" fmla="*/ 2147483647 h 81"/>
              <a:gd name="T30" fmla="*/ 0 w 108"/>
              <a:gd name="T31" fmla="*/ 2147483647 h 81"/>
              <a:gd name="T32" fmla="*/ 322170701 w 108"/>
              <a:gd name="T33" fmla="*/ 2147483647 h 81"/>
              <a:gd name="T34" fmla="*/ 2147483647 w 108"/>
              <a:gd name="T35" fmla="*/ 2147483647 h 81"/>
              <a:gd name="T36" fmla="*/ 2147483647 w 108"/>
              <a:gd name="T37" fmla="*/ 2147483647 h 81"/>
              <a:gd name="T38" fmla="*/ 2147483647 w 108"/>
              <a:gd name="T39" fmla="*/ 2147483647 h 81"/>
              <a:gd name="T40" fmla="*/ 2147483647 w 108"/>
              <a:gd name="T41" fmla="*/ 2147483647 h 81"/>
              <a:gd name="T42" fmla="*/ 2147483647 w 108"/>
              <a:gd name="T43" fmla="*/ 2147483647 h 81"/>
              <a:gd name="T44" fmla="*/ 2147483647 w 108"/>
              <a:gd name="T45" fmla="*/ 2147483647 h 81"/>
              <a:gd name="T46" fmla="*/ 2147483647 w 108"/>
              <a:gd name="T47" fmla="*/ 2147483647 h 81"/>
              <a:gd name="T48" fmla="*/ 2147483647 w 108"/>
              <a:gd name="T49" fmla="*/ 2147483647 h 81"/>
              <a:gd name="T50" fmla="*/ 2147483647 w 108"/>
              <a:gd name="T51" fmla="*/ 2147483647 h 81"/>
              <a:gd name="T52" fmla="*/ 2147483647 w 108"/>
              <a:gd name="T53" fmla="*/ 2147483647 h 81"/>
              <a:gd name="T54" fmla="*/ 2147483647 w 108"/>
              <a:gd name="T55" fmla="*/ 2147483647 h 81"/>
              <a:gd name="T56" fmla="*/ 2147483647 w 108"/>
              <a:gd name="T57" fmla="*/ 2147483647 h 81"/>
              <a:gd name="T58" fmla="*/ 2147483647 w 108"/>
              <a:gd name="T59" fmla="*/ 2147483647 h 81"/>
              <a:gd name="T60" fmla="*/ 2147483647 w 108"/>
              <a:gd name="T61" fmla="*/ 1713342889 h 81"/>
              <a:gd name="T62" fmla="*/ 2147483647 w 108"/>
              <a:gd name="T63" fmla="*/ 1713342889 h 81"/>
              <a:gd name="T64" fmla="*/ 2147483647 w 108"/>
              <a:gd name="T65" fmla="*/ 2147483647 h 81"/>
              <a:gd name="T66" fmla="*/ 2147483647 w 108"/>
              <a:gd name="T67" fmla="*/ 2147483647 h 81"/>
              <a:gd name="T68" fmla="*/ 2147483647 w 108"/>
              <a:gd name="T69" fmla="*/ 856671444 h 81"/>
              <a:gd name="T70" fmla="*/ 2040383353 w 108"/>
              <a:gd name="T71" fmla="*/ 749588807 h 81"/>
              <a:gd name="T72" fmla="*/ 1932993119 w 108"/>
              <a:gd name="T73" fmla="*/ 2147483647 h 81"/>
              <a:gd name="T74" fmla="*/ 2147483647 w 108"/>
              <a:gd name="T75" fmla="*/ 2147483647 h 8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08"/>
              <a:gd name="T115" fmla="*/ 0 h 81"/>
              <a:gd name="T116" fmla="*/ 108 w 108"/>
              <a:gd name="T117" fmla="*/ 81 h 81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rgbClr val="87AA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bldLvl="0" autoUpdateAnimBg="0"/>
      <p:bldP spid="31751" grpId="0" bldLvl="0" autoUpdateAnimBg="0"/>
      <p:bldP spid="31755" grpId="0" bldLvl="0" autoUpdateAnimBg="0"/>
      <p:bldP spid="31756" grpId="0" bldLvl="0" autoUpdateAnimBg="0"/>
      <p:bldP spid="3175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"/>
          <p:cNvSpPr>
            <a:spLocks noChangeArrowheads="1"/>
          </p:cNvSpPr>
          <p:nvPr/>
        </p:nvSpPr>
        <p:spPr bwMode="auto">
          <a:xfrm>
            <a:off x="0" y="263525"/>
            <a:ext cx="2743200" cy="6013450"/>
          </a:xfrm>
          <a:prstGeom prst="rect">
            <a:avLst/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099" name="梯形 4"/>
          <p:cNvSpPr>
            <a:spLocks noChangeArrowheads="1"/>
          </p:cNvSpPr>
          <p:nvPr/>
        </p:nvSpPr>
        <p:spPr bwMode="auto">
          <a:xfrm rot="5400000" flipV="1">
            <a:off x="558007" y="2448718"/>
            <a:ext cx="6013450" cy="1643063"/>
          </a:xfrm>
          <a:custGeom>
            <a:avLst/>
            <a:gdLst>
              <a:gd name="T0" fmla="*/ 1616947105 w 21600"/>
              <a:gd name="T1" fmla="*/ 62492076 h 21600"/>
              <a:gd name="T2" fmla="*/ 837073632 w 21600"/>
              <a:gd name="T3" fmla="*/ 124984075 h 21600"/>
              <a:gd name="T4" fmla="*/ 57200159 w 21600"/>
              <a:gd name="T5" fmla="*/ 62492076 h 21600"/>
              <a:gd name="T6" fmla="*/ 837073632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538 w 21600"/>
              <a:gd name="T13" fmla="*/ 2538 h 21600"/>
              <a:gd name="T14" fmla="*/ 19062 w 21600"/>
              <a:gd name="T15" fmla="*/ 1906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475" y="21600"/>
                </a:lnTo>
                <a:lnTo>
                  <a:pt x="2012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F799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4386263" y="682625"/>
            <a:ext cx="7805737" cy="5175250"/>
          </a:xfrm>
          <a:prstGeom prst="rect">
            <a:avLst/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01" name="文本框 6"/>
          <p:cNvSpPr>
            <a:spLocks noChangeArrowheads="1"/>
          </p:cNvSpPr>
          <p:nvPr/>
        </p:nvSpPr>
        <p:spPr bwMode="auto">
          <a:xfrm>
            <a:off x="4954588" y="2392363"/>
            <a:ext cx="54879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chemeClr val="bg1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3200" b="1">
              <a:solidFill>
                <a:schemeClr val="bg1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02" name="矩形 7"/>
          <p:cNvSpPr>
            <a:spLocks noChangeArrowheads="1"/>
          </p:cNvSpPr>
          <p:nvPr/>
        </p:nvSpPr>
        <p:spPr bwMode="auto">
          <a:xfrm>
            <a:off x="4954588" y="2976563"/>
            <a:ext cx="6669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0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2000">
              <a:solidFill>
                <a:schemeClr val="bg1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4103" name="文本框 8"/>
          <p:cNvSpPr>
            <a:spLocks noChangeArrowheads="1"/>
          </p:cNvSpPr>
          <p:nvPr/>
        </p:nvSpPr>
        <p:spPr bwMode="auto">
          <a:xfrm>
            <a:off x="468313" y="1092200"/>
            <a:ext cx="1806575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3900" b="1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1</a:t>
            </a:r>
            <a:endParaRPr lang="zh-CN" altLang="en-US" sz="23900" b="1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8"/>
          <p:cNvSpPr>
            <a:spLocks noChangeArrowheads="1"/>
          </p:cNvSpPr>
          <p:nvPr/>
        </p:nvSpPr>
        <p:spPr bwMode="auto">
          <a:xfrm>
            <a:off x="2297113" y="4378325"/>
            <a:ext cx="757237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5400" b="1">
                <a:solidFill>
                  <a:srgbClr val="5FBFDE"/>
                </a:solidFill>
                <a:latin typeface="微软雅黑" pitchFamily="34" charset="-122"/>
                <a:ea typeface="黑体" pitchFamily="49" charset="-122"/>
                <a:sym typeface="Broadway BT" pitchFamily="82" charset="0"/>
              </a:rPr>
              <a:t>THANKS</a:t>
            </a:r>
            <a:endParaRPr lang="zh-CN" altLang="en-US" sz="5400" b="1">
              <a:solidFill>
                <a:srgbClr val="00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</p:txBody>
      </p:sp>
      <p:sp>
        <p:nvSpPr>
          <p:cNvPr id="32771" name="等腰三角形 1"/>
          <p:cNvSpPr>
            <a:spLocks noChangeArrowheads="1"/>
          </p:cNvSpPr>
          <p:nvPr/>
        </p:nvSpPr>
        <p:spPr bwMode="auto">
          <a:xfrm>
            <a:off x="3028950" y="1649413"/>
            <a:ext cx="2363788" cy="2481262"/>
          </a:xfrm>
          <a:prstGeom prst="triangle">
            <a:avLst>
              <a:gd name="adj" fmla="val 50000"/>
            </a:avLst>
          </a:prstGeom>
          <a:solidFill>
            <a:srgbClr val="A6D0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32772" name="等腰三角形 19"/>
          <p:cNvSpPr>
            <a:spLocks noChangeArrowheads="1"/>
          </p:cNvSpPr>
          <p:nvPr/>
        </p:nvSpPr>
        <p:spPr bwMode="auto">
          <a:xfrm>
            <a:off x="5815013" y="2160588"/>
            <a:ext cx="1919287" cy="1970087"/>
          </a:xfrm>
          <a:prstGeom prst="triangle">
            <a:avLst>
              <a:gd name="adj" fmla="val 50000"/>
            </a:avLst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32773" name="等腰三角形 18"/>
          <p:cNvSpPr>
            <a:spLocks noChangeArrowheads="1"/>
          </p:cNvSpPr>
          <p:nvPr/>
        </p:nvSpPr>
        <p:spPr bwMode="auto">
          <a:xfrm>
            <a:off x="4246563" y="1162050"/>
            <a:ext cx="1943100" cy="3133725"/>
          </a:xfrm>
          <a:prstGeom prst="triangle">
            <a:avLst>
              <a:gd name="adj" fmla="val 50000"/>
            </a:avLst>
          </a:prstGeom>
          <a:solidFill>
            <a:srgbClr val="FED24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32774" name="等腰三角形 20"/>
          <p:cNvSpPr>
            <a:spLocks noChangeArrowheads="1"/>
          </p:cNvSpPr>
          <p:nvPr/>
        </p:nvSpPr>
        <p:spPr bwMode="auto">
          <a:xfrm>
            <a:off x="6934200" y="2243138"/>
            <a:ext cx="1843088" cy="1970087"/>
          </a:xfrm>
          <a:prstGeom prst="triangle">
            <a:avLst>
              <a:gd name="adj" fmla="val 50000"/>
            </a:avLst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ldLvl="0" autoUpdateAnimBg="0"/>
      <p:bldP spid="32771" grpId="0" bldLvl="0" animBg="1" autoUpdateAnimBg="0"/>
      <p:bldP spid="32772" grpId="0" bldLvl="0" animBg="1" autoUpdateAnimBg="0"/>
      <p:bldP spid="32773" grpId="0" bldLvl="0" animBg="1" autoUpdateAnimBg="0"/>
      <p:bldP spid="32774" grpId="0" bldLvl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" y="57729"/>
            <a:ext cx="11914909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4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1F7995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1F7995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pic>
        <p:nvPicPr>
          <p:cNvPr id="6147" name="图表 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75" y="1265238"/>
            <a:ext cx="8128000" cy="5080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文本框 10"/>
          <p:cNvSpPr>
            <a:spLocks noChangeArrowheads="1"/>
          </p:cNvSpPr>
          <p:nvPr/>
        </p:nvSpPr>
        <p:spPr bwMode="auto">
          <a:xfrm>
            <a:off x="7353300" y="4213225"/>
            <a:ext cx="40719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1F7995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2400" b="1">
              <a:solidFill>
                <a:srgbClr val="1F7995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6149" name="矩形 11"/>
          <p:cNvSpPr>
            <a:spLocks noChangeArrowheads="1"/>
          </p:cNvSpPr>
          <p:nvPr/>
        </p:nvSpPr>
        <p:spPr bwMode="auto">
          <a:xfrm>
            <a:off x="7353300" y="4673600"/>
            <a:ext cx="431006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ldLvl="0" autoUpdateAnimBg="0"/>
      <p:bldP spid="6149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4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1F7995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1F7995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pic>
        <p:nvPicPr>
          <p:cNvPr id="7171" name="图表 6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" y="1943100"/>
            <a:ext cx="5759450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文本框 7"/>
          <p:cNvSpPr>
            <a:spLocks noChangeArrowheads="1"/>
          </p:cNvSpPr>
          <p:nvPr/>
        </p:nvSpPr>
        <p:spPr bwMode="auto">
          <a:xfrm>
            <a:off x="2552700" y="3619500"/>
            <a:ext cx="1428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YOUR TEXT</a:t>
            </a:r>
            <a:endParaRPr lang="zh-CN" altLang="en-US" b="1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7173" name="矩形 12"/>
          <p:cNvSpPr>
            <a:spLocks noChangeArrowheads="1"/>
          </p:cNvSpPr>
          <p:nvPr/>
        </p:nvSpPr>
        <p:spPr bwMode="auto">
          <a:xfrm>
            <a:off x="5867400" y="1851025"/>
            <a:ext cx="654050" cy="654050"/>
          </a:xfrm>
          <a:prstGeom prst="rect">
            <a:avLst/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8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7174" name="文本框 13"/>
          <p:cNvSpPr>
            <a:spLocks noChangeArrowheads="1"/>
          </p:cNvSpPr>
          <p:nvPr/>
        </p:nvSpPr>
        <p:spPr bwMode="auto">
          <a:xfrm>
            <a:off x="6521450" y="1797050"/>
            <a:ext cx="28876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5FBFDE"/>
                </a:solidFill>
                <a:latin typeface="Dotum" pitchFamily="34" charset="-127"/>
                <a:sym typeface="Calibri" pitchFamily="34" charset="0"/>
              </a:rPr>
              <a:t>60%</a:t>
            </a:r>
            <a:endParaRPr lang="zh-CN" altLang="en-US" sz="4000" b="1">
              <a:solidFill>
                <a:srgbClr val="5FBFD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7175" name="矩形 14"/>
          <p:cNvSpPr>
            <a:spLocks noChangeArrowheads="1"/>
          </p:cNvSpPr>
          <p:nvPr/>
        </p:nvSpPr>
        <p:spPr bwMode="auto">
          <a:xfrm>
            <a:off x="6521450" y="2416175"/>
            <a:ext cx="43100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7176" name="矩形 15"/>
          <p:cNvSpPr>
            <a:spLocks noChangeArrowheads="1"/>
          </p:cNvSpPr>
          <p:nvPr/>
        </p:nvSpPr>
        <p:spPr bwMode="auto">
          <a:xfrm>
            <a:off x="5867400" y="3178175"/>
            <a:ext cx="654050" cy="654050"/>
          </a:xfrm>
          <a:prstGeom prst="rect">
            <a:avLst/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8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7177" name="文本框 16"/>
          <p:cNvSpPr>
            <a:spLocks noChangeArrowheads="1"/>
          </p:cNvSpPr>
          <p:nvPr/>
        </p:nvSpPr>
        <p:spPr bwMode="auto">
          <a:xfrm>
            <a:off x="6521450" y="3124200"/>
            <a:ext cx="28876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20%</a:t>
            </a:r>
            <a:endParaRPr lang="zh-CN" altLang="en-US" sz="4000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7178" name="矩形 17"/>
          <p:cNvSpPr>
            <a:spLocks noChangeArrowheads="1"/>
          </p:cNvSpPr>
          <p:nvPr/>
        </p:nvSpPr>
        <p:spPr bwMode="auto">
          <a:xfrm>
            <a:off x="6521450" y="3743325"/>
            <a:ext cx="43100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7179" name="矩形 18"/>
          <p:cNvSpPr>
            <a:spLocks noChangeArrowheads="1"/>
          </p:cNvSpPr>
          <p:nvPr/>
        </p:nvSpPr>
        <p:spPr bwMode="auto">
          <a:xfrm>
            <a:off x="5867400" y="4451350"/>
            <a:ext cx="654050" cy="652463"/>
          </a:xfrm>
          <a:prstGeom prst="rect">
            <a:avLst/>
          </a:prstGeom>
          <a:solidFill>
            <a:srgbClr val="A6D0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8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7180" name="文本框 19"/>
          <p:cNvSpPr>
            <a:spLocks noChangeArrowheads="1"/>
          </p:cNvSpPr>
          <p:nvPr/>
        </p:nvSpPr>
        <p:spPr bwMode="auto">
          <a:xfrm>
            <a:off x="6521450" y="4395788"/>
            <a:ext cx="28876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ED244"/>
                </a:solidFill>
                <a:latin typeface="Dotum" pitchFamily="34" charset="-127"/>
                <a:sym typeface="Calibri" pitchFamily="34" charset="0"/>
              </a:rPr>
              <a:t>30%</a:t>
            </a:r>
            <a:endParaRPr lang="zh-CN" altLang="en-US" sz="4000" b="1">
              <a:solidFill>
                <a:srgbClr val="FED244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7181" name="矩形 20"/>
          <p:cNvSpPr>
            <a:spLocks noChangeArrowheads="1"/>
          </p:cNvSpPr>
          <p:nvPr/>
        </p:nvSpPr>
        <p:spPr bwMode="auto">
          <a:xfrm>
            <a:off x="6521450" y="5014913"/>
            <a:ext cx="43100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 autoUpdateAnimBg="0"/>
      <p:bldP spid="7173" grpId="0" bldLvl="0" animBg="1" autoUpdateAnimBg="0"/>
      <p:bldP spid="7174" grpId="0" bldLvl="0" autoUpdateAnimBg="0"/>
      <p:bldP spid="7175" grpId="0" bldLvl="0" autoUpdateAnimBg="0"/>
      <p:bldP spid="7176" grpId="0" bldLvl="0" animBg="1" autoUpdateAnimBg="0"/>
      <p:bldP spid="7177" grpId="0" bldLvl="0" autoUpdateAnimBg="0"/>
      <p:bldP spid="7178" grpId="0" bldLvl="0" autoUpdateAnimBg="0"/>
      <p:bldP spid="7179" grpId="0" bldLvl="0" animBg="1" autoUpdateAnimBg="0"/>
      <p:bldP spid="7180" grpId="0" bldLvl="0" autoUpdateAnimBg="0"/>
      <p:bldP spid="7181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4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1F7995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1F7995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8195" name="文本框 1"/>
          <p:cNvSpPr>
            <a:spLocks noChangeArrowheads="1"/>
          </p:cNvSpPr>
          <p:nvPr/>
        </p:nvSpPr>
        <p:spPr bwMode="auto">
          <a:xfrm>
            <a:off x="803275" y="1371600"/>
            <a:ext cx="40195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ED244"/>
                </a:solidFill>
                <a:latin typeface="Dotum" pitchFamily="34" charset="-127"/>
                <a:sym typeface="Calibri" pitchFamily="34" charset="0"/>
              </a:rPr>
              <a:t>3000,000,000</a:t>
            </a:r>
            <a:endParaRPr lang="zh-CN" altLang="en-US" sz="4400" b="1">
              <a:solidFill>
                <a:srgbClr val="FED244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8196" name="矩形 2"/>
          <p:cNvSpPr>
            <a:spLocks noChangeArrowheads="1"/>
          </p:cNvSpPr>
          <p:nvPr/>
        </p:nvSpPr>
        <p:spPr bwMode="auto">
          <a:xfrm>
            <a:off x="784225" y="2109788"/>
            <a:ext cx="106235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grpSp>
        <p:nvGrpSpPr>
          <p:cNvPr id="8197" name="组合 23"/>
          <p:cNvGrpSpPr>
            <a:grpSpLocks/>
          </p:cNvGrpSpPr>
          <p:nvPr/>
        </p:nvGrpSpPr>
        <p:grpSpPr bwMode="auto">
          <a:xfrm>
            <a:off x="803275" y="3729038"/>
            <a:ext cx="1835150" cy="2020887"/>
            <a:chOff x="0" y="0"/>
            <a:chExt cx="1835473" cy="2021487"/>
          </a:xfrm>
        </p:grpSpPr>
        <p:sp>
          <p:nvSpPr>
            <p:cNvPr id="7190" name="Freeform 9"/>
            <p:cNvSpPr>
              <a:spLocks noEditPoints="1" noChangeArrowheads="1"/>
            </p:cNvSpPr>
            <p:nvPr/>
          </p:nvSpPr>
          <p:spPr bwMode="auto">
            <a:xfrm>
              <a:off x="406370" y="0"/>
              <a:ext cx="1091365" cy="900834"/>
            </a:xfrm>
            <a:custGeom>
              <a:avLst/>
              <a:gdLst>
                <a:gd name="T0" fmla="*/ 1614572657 w 300"/>
                <a:gd name="T1" fmla="*/ 0 h 247"/>
                <a:gd name="T2" fmla="*/ 2147483647 w 300"/>
                <a:gd name="T3" fmla="*/ 478849801 h 247"/>
                <a:gd name="T4" fmla="*/ 2147483647 w 300"/>
                <a:gd name="T5" fmla="*/ 1622763097 h 247"/>
                <a:gd name="T6" fmla="*/ 2147483647 w 300"/>
                <a:gd name="T7" fmla="*/ 2147483647 h 247"/>
                <a:gd name="T8" fmla="*/ 1614572657 w 300"/>
                <a:gd name="T9" fmla="*/ 2147483647 h 247"/>
                <a:gd name="T10" fmla="*/ 463197133 w 300"/>
                <a:gd name="T11" fmla="*/ 2147483647 h 247"/>
                <a:gd name="T12" fmla="*/ 0 w 300"/>
                <a:gd name="T13" fmla="*/ 1622763097 h 247"/>
                <a:gd name="T14" fmla="*/ 463197133 w 300"/>
                <a:gd name="T15" fmla="*/ 478849801 h 247"/>
                <a:gd name="T16" fmla="*/ 1614572657 w 300"/>
                <a:gd name="T17" fmla="*/ 0 h 247"/>
                <a:gd name="T18" fmla="*/ 2147483647 w 300"/>
                <a:gd name="T19" fmla="*/ 2147483647 h 247"/>
                <a:gd name="T20" fmla="*/ 2147483647 w 300"/>
                <a:gd name="T21" fmla="*/ 2101612898 h 247"/>
                <a:gd name="T22" fmla="*/ 2147483647 w 300"/>
                <a:gd name="T23" fmla="*/ 1675970657 h 247"/>
                <a:gd name="T24" fmla="*/ 2147483647 w 300"/>
                <a:gd name="T25" fmla="*/ 2147483647 h 247"/>
                <a:gd name="T26" fmla="*/ 1720445975 w 300"/>
                <a:gd name="T27" fmla="*/ 1064107427 h 247"/>
                <a:gd name="T28" fmla="*/ 1998362073 w 300"/>
                <a:gd name="T29" fmla="*/ 1210421834 h 247"/>
                <a:gd name="T30" fmla="*/ 2147483647 w 300"/>
                <a:gd name="T31" fmla="*/ 944394977 h 247"/>
                <a:gd name="T32" fmla="*/ 2147483647 w 300"/>
                <a:gd name="T33" fmla="*/ 877890086 h 247"/>
                <a:gd name="T34" fmla="*/ 1720445975 w 300"/>
                <a:gd name="T35" fmla="*/ 585257626 h 247"/>
                <a:gd name="T36" fmla="*/ 1720445975 w 300"/>
                <a:gd name="T37" fmla="*/ 1064107427 h 247"/>
                <a:gd name="T38" fmla="*/ 2143939250 w 300"/>
                <a:gd name="T39" fmla="*/ 1436545756 h 247"/>
                <a:gd name="T40" fmla="*/ 2147483647 w 300"/>
                <a:gd name="T41" fmla="*/ 1622763097 h 247"/>
                <a:gd name="T42" fmla="*/ 2130704630 w 300"/>
                <a:gd name="T43" fmla="*/ 1835586041 h 247"/>
                <a:gd name="T44" fmla="*/ 2147483647 w 300"/>
                <a:gd name="T45" fmla="*/ 2088311920 h 247"/>
                <a:gd name="T46" fmla="*/ 2147483647 w 300"/>
                <a:gd name="T47" fmla="*/ 1622763097 h 247"/>
                <a:gd name="T48" fmla="*/ 2147483647 w 300"/>
                <a:gd name="T49" fmla="*/ 1157217921 h 247"/>
                <a:gd name="T50" fmla="*/ 2143939250 w 300"/>
                <a:gd name="T51" fmla="*/ 1436545756 h 247"/>
                <a:gd name="T52" fmla="*/ 1971896471 w 300"/>
                <a:gd name="T53" fmla="*/ 2048408986 h 247"/>
                <a:gd name="T54" fmla="*/ 1720445975 w 300"/>
                <a:gd name="T55" fmla="*/ 2147483647 h 247"/>
                <a:gd name="T56" fmla="*/ 1720445975 w 300"/>
                <a:gd name="T57" fmla="*/ 2147483647 h 247"/>
                <a:gd name="T58" fmla="*/ 2147483647 w 300"/>
                <a:gd name="T59" fmla="*/ 2147483647 h 247"/>
                <a:gd name="T60" fmla="*/ 2147483647 w 300"/>
                <a:gd name="T61" fmla="*/ 2147483647 h 247"/>
                <a:gd name="T62" fmla="*/ 1971896471 w 300"/>
                <a:gd name="T63" fmla="*/ 2048408986 h 247"/>
                <a:gd name="T64" fmla="*/ 1455760860 w 300"/>
                <a:gd name="T65" fmla="*/ 2147483647 h 247"/>
                <a:gd name="T66" fmla="*/ 1244014223 w 300"/>
                <a:gd name="T67" fmla="*/ 2061709964 h 247"/>
                <a:gd name="T68" fmla="*/ 846990187 w 300"/>
                <a:gd name="T69" fmla="*/ 2147483647 h 247"/>
                <a:gd name="T70" fmla="*/ 873455788 w 300"/>
                <a:gd name="T71" fmla="*/ 2147483647 h 247"/>
                <a:gd name="T72" fmla="*/ 1455760860 w 300"/>
                <a:gd name="T73" fmla="*/ 2147483647 h 247"/>
                <a:gd name="T74" fmla="*/ 1455760860 w 300"/>
                <a:gd name="T75" fmla="*/ 2147483647 h 247"/>
                <a:gd name="T76" fmla="*/ 1085202426 w 300"/>
                <a:gd name="T77" fmla="*/ 1848887019 h 247"/>
                <a:gd name="T78" fmla="*/ 1045502205 w 300"/>
                <a:gd name="T79" fmla="*/ 1622763097 h 247"/>
                <a:gd name="T80" fmla="*/ 1058736824 w 300"/>
                <a:gd name="T81" fmla="*/ 1476448690 h 247"/>
                <a:gd name="T82" fmla="*/ 648474531 w 300"/>
                <a:gd name="T83" fmla="*/ 1223722812 h 247"/>
                <a:gd name="T84" fmla="*/ 569070452 w 300"/>
                <a:gd name="T85" fmla="*/ 1622763097 h 247"/>
                <a:gd name="T86" fmla="*/ 688178390 w 300"/>
                <a:gd name="T87" fmla="*/ 2114913876 h 247"/>
                <a:gd name="T88" fmla="*/ 1085202426 w 300"/>
                <a:gd name="T89" fmla="*/ 1848887019 h 247"/>
                <a:gd name="T90" fmla="*/ 1191079382 w 300"/>
                <a:gd name="T91" fmla="*/ 1250328415 h 247"/>
                <a:gd name="T92" fmla="*/ 1204310364 w 300"/>
                <a:gd name="T93" fmla="*/ 1223722812 h 247"/>
                <a:gd name="T94" fmla="*/ 1455760860 w 300"/>
                <a:gd name="T95" fmla="*/ 1077408405 h 247"/>
                <a:gd name="T96" fmla="*/ 1455760860 w 300"/>
                <a:gd name="T97" fmla="*/ 585257626 h 247"/>
                <a:gd name="T98" fmla="*/ 873455788 w 300"/>
                <a:gd name="T99" fmla="*/ 877890086 h 247"/>
                <a:gd name="T100" fmla="*/ 780817089 w 300"/>
                <a:gd name="T101" fmla="*/ 984297911 h 247"/>
                <a:gd name="T102" fmla="*/ 1191079382 w 300"/>
                <a:gd name="T103" fmla="*/ 1250328415 h 24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00"/>
                <a:gd name="T157" fmla="*/ 0 h 247"/>
                <a:gd name="T158" fmla="*/ 300 w 300"/>
                <a:gd name="T159" fmla="*/ 247 h 24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00" h="247">
                  <a:moveTo>
                    <a:pt x="122" y="0"/>
                  </a:moveTo>
                  <a:cubicBezTo>
                    <a:pt x="155" y="0"/>
                    <a:pt x="186" y="14"/>
                    <a:pt x="208" y="36"/>
                  </a:cubicBezTo>
                  <a:cubicBezTo>
                    <a:pt x="230" y="58"/>
                    <a:pt x="244" y="88"/>
                    <a:pt x="244" y="122"/>
                  </a:cubicBezTo>
                  <a:cubicBezTo>
                    <a:pt x="244" y="156"/>
                    <a:pt x="230" y="186"/>
                    <a:pt x="208" y="208"/>
                  </a:cubicBezTo>
                  <a:cubicBezTo>
                    <a:pt x="186" y="230"/>
                    <a:pt x="155" y="244"/>
                    <a:pt x="122" y="244"/>
                  </a:cubicBezTo>
                  <a:cubicBezTo>
                    <a:pt x="88" y="244"/>
                    <a:pt x="57" y="230"/>
                    <a:pt x="35" y="208"/>
                  </a:cubicBezTo>
                  <a:cubicBezTo>
                    <a:pt x="13" y="186"/>
                    <a:pt x="0" y="156"/>
                    <a:pt x="0" y="122"/>
                  </a:cubicBezTo>
                  <a:cubicBezTo>
                    <a:pt x="0" y="88"/>
                    <a:pt x="13" y="58"/>
                    <a:pt x="35" y="36"/>
                  </a:cubicBezTo>
                  <a:cubicBezTo>
                    <a:pt x="57" y="14"/>
                    <a:pt x="88" y="0"/>
                    <a:pt x="122" y="0"/>
                  </a:cubicBezTo>
                  <a:close/>
                  <a:moveTo>
                    <a:pt x="175" y="245"/>
                  </a:moveTo>
                  <a:cubicBezTo>
                    <a:pt x="292" y="247"/>
                    <a:pt x="257" y="150"/>
                    <a:pt x="300" y="158"/>
                  </a:cubicBezTo>
                  <a:cubicBezTo>
                    <a:pt x="298" y="126"/>
                    <a:pt x="298" y="126"/>
                    <a:pt x="298" y="126"/>
                  </a:cubicBezTo>
                  <a:cubicBezTo>
                    <a:pt x="230" y="122"/>
                    <a:pt x="286" y="229"/>
                    <a:pt x="175" y="245"/>
                  </a:cubicBezTo>
                  <a:close/>
                  <a:moveTo>
                    <a:pt x="130" y="80"/>
                  </a:moveTo>
                  <a:cubicBezTo>
                    <a:pt x="139" y="82"/>
                    <a:pt x="146" y="86"/>
                    <a:pt x="151" y="91"/>
                  </a:cubicBezTo>
                  <a:cubicBezTo>
                    <a:pt x="181" y="71"/>
                    <a:pt x="181" y="71"/>
                    <a:pt x="181" y="71"/>
                  </a:cubicBezTo>
                  <a:cubicBezTo>
                    <a:pt x="180" y="69"/>
                    <a:pt x="179" y="68"/>
                    <a:pt x="177" y="66"/>
                  </a:cubicBezTo>
                  <a:cubicBezTo>
                    <a:pt x="165" y="54"/>
                    <a:pt x="149" y="46"/>
                    <a:pt x="130" y="44"/>
                  </a:cubicBezTo>
                  <a:cubicBezTo>
                    <a:pt x="130" y="80"/>
                    <a:pt x="130" y="80"/>
                    <a:pt x="130" y="80"/>
                  </a:cubicBezTo>
                  <a:close/>
                  <a:moveTo>
                    <a:pt x="162" y="108"/>
                  </a:moveTo>
                  <a:cubicBezTo>
                    <a:pt x="164" y="112"/>
                    <a:pt x="164" y="117"/>
                    <a:pt x="164" y="122"/>
                  </a:cubicBezTo>
                  <a:cubicBezTo>
                    <a:pt x="164" y="128"/>
                    <a:pt x="163" y="133"/>
                    <a:pt x="161" y="138"/>
                  </a:cubicBezTo>
                  <a:cubicBezTo>
                    <a:pt x="192" y="157"/>
                    <a:pt x="192" y="157"/>
                    <a:pt x="192" y="157"/>
                  </a:cubicBezTo>
                  <a:cubicBezTo>
                    <a:pt x="197" y="147"/>
                    <a:pt x="200" y="135"/>
                    <a:pt x="200" y="122"/>
                  </a:cubicBezTo>
                  <a:cubicBezTo>
                    <a:pt x="200" y="110"/>
                    <a:pt x="197" y="98"/>
                    <a:pt x="192" y="87"/>
                  </a:cubicBezTo>
                  <a:cubicBezTo>
                    <a:pt x="162" y="108"/>
                    <a:pt x="162" y="108"/>
                    <a:pt x="162" y="108"/>
                  </a:cubicBezTo>
                  <a:close/>
                  <a:moveTo>
                    <a:pt x="149" y="154"/>
                  </a:moveTo>
                  <a:cubicBezTo>
                    <a:pt x="144" y="159"/>
                    <a:pt x="138" y="162"/>
                    <a:pt x="130" y="164"/>
                  </a:cubicBezTo>
                  <a:cubicBezTo>
                    <a:pt x="130" y="200"/>
                    <a:pt x="130" y="200"/>
                    <a:pt x="130" y="200"/>
                  </a:cubicBezTo>
                  <a:cubicBezTo>
                    <a:pt x="149" y="198"/>
                    <a:pt x="165" y="190"/>
                    <a:pt x="177" y="178"/>
                  </a:cubicBezTo>
                  <a:cubicBezTo>
                    <a:pt x="178" y="176"/>
                    <a:pt x="180" y="175"/>
                    <a:pt x="181" y="174"/>
                  </a:cubicBezTo>
                  <a:cubicBezTo>
                    <a:pt x="149" y="154"/>
                    <a:pt x="149" y="154"/>
                    <a:pt x="149" y="154"/>
                  </a:cubicBezTo>
                  <a:close/>
                  <a:moveTo>
                    <a:pt x="110" y="163"/>
                  </a:moveTo>
                  <a:cubicBezTo>
                    <a:pt x="104" y="162"/>
                    <a:pt x="99" y="159"/>
                    <a:pt x="94" y="155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5" y="176"/>
                    <a:pt x="65" y="177"/>
                    <a:pt x="66" y="178"/>
                  </a:cubicBezTo>
                  <a:cubicBezTo>
                    <a:pt x="78" y="189"/>
                    <a:pt x="93" y="197"/>
                    <a:pt x="110" y="200"/>
                  </a:cubicBezTo>
                  <a:cubicBezTo>
                    <a:pt x="110" y="163"/>
                    <a:pt x="110" y="163"/>
                    <a:pt x="110" y="163"/>
                  </a:cubicBezTo>
                  <a:close/>
                  <a:moveTo>
                    <a:pt x="82" y="139"/>
                  </a:moveTo>
                  <a:cubicBezTo>
                    <a:pt x="80" y="134"/>
                    <a:pt x="79" y="128"/>
                    <a:pt x="79" y="122"/>
                  </a:cubicBezTo>
                  <a:cubicBezTo>
                    <a:pt x="79" y="118"/>
                    <a:pt x="79" y="115"/>
                    <a:pt x="80" y="111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5" y="101"/>
                    <a:pt x="43" y="111"/>
                    <a:pt x="43" y="122"/>
                  </a:cubicBezTo>
                  <a:cubicBezTo>
                    <a:pt x="43" y="135"/>
                    <a:pt x="46" y="148"/>
                    <a:pt x="52" y="159"/>
                  </a:cubicBezTo>
                  <a:cubicBezTo>
                    <a:pt x="82" y="139"/>
                    <a:pt x="82" y="139"/>
                    <a:pt x="82" y="139"/>
                  </a:cubicBezTo>
                  <a:close/>
                  <a:moveTo>
                    <a:pt x="90" y="94"/>
                  </a:moveTo>
                  <a:cubicBezTo>
                    <a:pt x="90" y="93"/>
                    <a:pt x="91" y="92"/>
                    <a:pt x="91" y="92"/>
                  </a:cubicBezTo>
                  <a:cubicBezTo>
                    <a:pt x="97" y="86"/>
                    <a:pt x="103" y="83"/>
                    <a:pt x="110" y="81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93" y="46"/>
                    <a:pt x="78" y="55"/>
                    <a:pt x="66" y="66"/>
                  </a:cubicBezTo>
                  <a:cubicBezTo>
                    <a:pt x="63" y="69"/>
                    <a:pt x="61" y="72"/>
                    <a:pt x="59" y="74"/>
                  </a:cubicBezTo>
                  <a:lnTo>
                    <a:pt x="90" y="94"/>
                  </a:lnTo>
                  <a:close/>
                </a:path>
              </a:pathLst>
            </a:custGeom>
            <a:solidFill>
              <a:srgbClr val="FED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1" name="矩形 25"/>
            <p:cNvSpPr>
              <a:spLocks noChangeArrowheads="1"/>
            </p:cNvSpPr>
            <p:nvPr/>
          </p:nvSpPr>
          <p:spPr bwMode="auto">
            <a:xfrm>
              <a:off x="0" y="1282516"/>
              <a:ext cx="1835473" cy="7389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1400">
                  <a:solidFill>
                    <a:srgbClr val="000000"/>
                  </a:solidFill>
                  <a:latin typeface="Dotum" pitchFamily="34" charset="-127"/>
                  <a:sym typeface="Calibri" pitchFamily="34" charset="0"/>
                </a:rPr>
                <a:t>faith I mean a vision of good one cherishes</a:t>
              </a:r>
              <a:endParaRPr lang="zh-CN" altLang="en-US" sz="1400">
                <a:solidFill>
                  <a:srgbClr val="000000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7192" name="文本框 26"/>
            <p:cNvSpPr>
              <a:spLocks noChangeArrowheads="1"/>
            </p:cNvSpPr>
            <p:nvPr/>
          </p:nvSpPr>
          <p:spPr bwMode="auto">
            <a:xfrm>
              <a:off x="246399" y="855788"/>
              <a:ext cx="1472137" cy="369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000000"/>
                  </a:solidFill>
                  <a:latin typeface="Dotum" pitchFamily="34" charset="-127"/>
                  <a:sym typeface="Calibri" pitchFamily="34" charset="0"/>
                </a:rPr>
                <a:t>YOUR TITLE</a:t>
              </a:r>
              <a:endParaRPr lang="zh-CN" altLang="en-US" b="1">
                <a:solidFill>
                  <a:srgbClr val="000000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</p:grpSp>
      <p:grpSp>
        <p:nvGrpSpPr>
          <p:cNvPr id="8201" name="组合 27"/>
          <p:cNvGrpSpPr>
            <a:grpSpLocks/>
          </p:cNvGrpSpPr>
          <p:nvPr/>
        </p:nvGrpSpPr>
        <p:grpSpPr bwMode="auto">
          <a:xfrm>
            <a:off x="2970213" y="3729038"/>
            <a:ext cx="1835150" cy="2020887"/>
            <a:chOff x="0" y="0"/>
            <a:chExt cx="1835473" cy="2021123"/>
          </a:xfrm>
        </p:grpSpPr>
        <p:sp>
          <p:nvSpPr>
            <p:cNvPr id="7187" name="Freeform 17"/>
            <p:cNvSpPr>
              <a:spLocks noEditPoints="1" noChangeArrowheads="1"/>
            </p:cNvSpPr>
            <p:nvPr/>
          </p:nvSpPr>
          <p:spPr bwMode="auto">
            <a:xfrm>
              <a:off x="331489" y="0"/>
              <a:ext cx="1097311" cy="855530"/>
            </a:xfrm>
            <a:custGeom>
              <a:avLst/>
              <a:gdLst>
                <a:gd name="T0" fmla="*/ 2147483647 w 97"/>
                <a:gd name="T1" fmla="*/ 2147483647 h 75"/>
                <a:gd name="T2" fmla="*/ 2147483647 w 97"/>
                <a:gd name="T3" fmla="*/ 2147483647 h 75"/>
                <a:gd name="T4" fmla="*/ 2147483647 w 97"/>
                <a:gd name="T5" fmla="*/ 2147483647 h 75"/>
                <a:gd name="T6" fmla="*/ 2147483647 w 97"/>
                <a:gd name="T7" fmla="*/ 2147483647 h 75"/>
                <a:gd name="T8" fmla="*/ 2147483647 w 97"/>
                <a:gd name="T9" fmla="*/ 2147483647 h 75"/>
                <a:gd name="T10" fmla="*/ 2147483647 w 97"/>
                <a:gd name="T11" fmla="*/ 2147483647 h 75"/>
                <a:gd name="T12" fmla="*/ 2147483647 w 97"/>
                <a:gd name="T13" fmla="*/ 2147483647 h 75"/>
                <a:gd name="T14" fmla="*/ 2147483647 w 97"/>
                <a:gd name="T15" fmla="*/ 2147483647 h 75"/>
                <a:gd name="T16" fmla="*/ 0 w 97"/>
                <a:gd name="T17" fmla="*/ 2147483647 h 75"/>
                <a:gd name="T18" fmla="*/ 2147483647 w 97"/>
                <a:gd name="T19" fmla="*/ 2147483647 h 75"/>
                <a:gd name="T20" fmla="*/ 2147483647 w 97"/>
                <a:gd name="T21" fmla="*/ 2147483647 h 75"/>
                <a:gd name="T22" fmla="*/ 2147483647 w 97"/>
                <a:gd name="T23" fmla="*/ 2147483647 h 75"/>
                <a:gd name="T24" fmla="*/ 2147483647 w 97"/>
                <a:gd name="T25" fmla="*/ 2147483647 h 75"/>
                <a:gd name="T26" fmla="*/ 2147483647 w 97"/>
                <a:gd name="T27" fmla="*/ 1171095092 h 75"/>
                <a:gd name="T28" fmla="*/ 2147483647 w 97"/>
                <a:gd name="T29" fmla="*/ 520481638 h 75"/>
                <a:gd name="T30" fmla="*/ 2147483647 w 97"/>
                <a:gd name="T31" fmla="*/ 260240819 h 75"/>
                <a:gd name="T32" fmla="*/ 2147483647 w 97"/>
                <a:gd name="T33" fmla="*/ 0 h 75"/>
                <a:gd name="T34" fmla="*/ 2147483647 w 97"/>
                <a:gd name="T35" fmla="*/ 1301215502 h 75"/>
                <a:gd name="T36" fmla="*/ 2147483647 w 97"/>
                <a:gd name="T37" fmla="*/ 2147483647 h 75"/>
                <a:gd name="T38" fmla="*/ 2147483647 w 97"/>
                <a:gd name="T39" fmla="*/ 1951817549 h 75"/>
                <a:gd name="T40" fmla="*/ 2147483647 w 97"/>
                <a:gd name="T41" fmla="*/ 2147483647 h 75"/>
                <a:gd name="T42" fmla="*/ 2147483647 w 97"/>
                <a:gd name="T43" fmla="*/ 2147483647 h 75"/>
                <a:gd name="T44" fmla="*/ 2147483647 w 97"/>
                <a:gd name="T45" fmla="*/ 2147483647 h 75"/>
                <a:gd name="T46" fmla="*/ 2147483647 w 97"/>
                <a:gd name="T47" fmla="*/ 2147483647 h 75"/>
                <a:gd name="T48" fmla="*/ 639856750 w 97"/>
                <a:gd name="T49" fmla="*/ 2147483647 h 75"/>
                <a:gd name="T50" fmla="*/ 0 w 97"/>
                <a:gd name="T51" fmla="*/ 2147483647 h 75"/>
                <a:gd name="T52" fmla="*/ 1279724813 w 97"/>
                <a:gd name="T53" fmla="*/ 2147483647 h 75"/>
                <a:gd name="T54" fmla="*/ 2147483647 w 97"/>
                <a:gd name="T55" fmla="*/ 2147483647 h 75"/>
                <a:gd name="T56" fmla="*/ 2147483647 w 97"/>
                <a:gd name="T57" fmla="*/ 2147483647 h 75"/>
                <a:gd name="T58" fmla="*/ 2147483647 w 97"/>
                <a:gd name="T59" fmla="*/ 2147483647 h 75"/>
                <a:gd name="T60" fmla="*/ 895801713 w 97"/>
                <a:gd name="T61" fmla="*/ 2147483647 h 75"/>
                <a:gd name="T62" fmla="*/ 895801713 w 97"/>
                <a:gd name="T63" fmla="*/ 2147483647 h 75"/>
                <a:gd name="T64" fmla="*/ 1279724813 w 97"/>
                <a:gd name="T65" fmla="*/ 2147483647 h 75"/>
                <a:gd name="T66" fmla="*/ 2147483647 w 97"/>
                <a:gd name="T67" fmla="*/ 2147483647 h 75"/>
                <a:gd name="T68" fmla="*/ 2147483647 w 97"/>
                <a:gd name="T69" fmla="*/ 2147483647 h 75"/>
                <a:gd name="T70" fmla="*/ 2147483647 w 97"/>
                <a:gd name="T71" fmla="*/ 2147483647 h 75"/>
                <a:gd name="T72" fmla="*/ 2147483647 w 97"/>
                <a:gd name="T73" fmla="*/ 2147483647 h 75"/>
                <a:gd name="T74" fmla="*/ 2147483647 w 97"/>
                <a:gd name="T75" fmla="*/ 2147483647 h 75"/>
                <a:gd name="T76" fmla="*/ 2147483647 w 97"/>
                <a:gd name="T77" fmla="*/ 2147483647 h 75"/>
                <a:gd name="T78" fmla="*/ 2147483647 w 97"/>
                <a:gd name="T79" fmla="*/ 2147483647 h 75"/>
                <a:gd name="T80" fmla="*/ 2147483647 w 97"/>
                <a:gd name="T81" fmla="*/ 2147483647 h 75"/>
                <a:gd name="T82" fmla="*/ 2147483647 w 97"/>
                <a:gd name="T83" fmla="*/ 2147483647 h 75"/>
                <a:gd name="T84" fmla="*/ 2147483647 w 97"/>
                <a:gd name="T85" fmla="*/ 2147483647 h 75"/>
                <a:gd name="T86" fmla="*/ 2147483647 w 97"/>
                <a:gd name="T87" fmla="*/ 2147483647 h 75"/>
                <a:gd name="T88" fmla="*/ 2147483647 w 97"/>
                <a:gd name="T89" fmla="*/ 2147483647 h 75"/>
                <a:gd name="T90" fmla="*/ 2147483647 w 97"/>
                <a:gd name="T91" fmla="*/ 2147483647 h 75"/>
                <a:gd name="T92" fmla="*/ 2147483647 w 97"/>
                <a:gd name="T93" fmla="*/ 2147483647 h 75"/>
                <a:gd name="T94" fmla="*/ 2147483647 w 97"/>
                <a:gd name="T95" fmla="*/ 2147483647 h 75"/>
                <a:gd name="T96" fmla="*/ 2147483647 w 97"/>
                <a:gd name="T97" fmla="*/ 2147483647 h 75"/>
                <a:gd name="T98" fmla="*/ 2147483647 w 97"/>
                <a:gd name="T99" fmla="*/ 2147483647 h 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7"/>
                <a:gd name="T151" fmla="*/ 0 h 75"/>
                <a:gd name="T152" fmla="*/ 97 w 97"/>
                <a:gd name="T153" fmla="*/ 75 h 7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7" h="75">
                  <a:moveTo>
                    <a:pt x="33" y="75"/>
                  </a:moveTo>
                  <a:cubicBezTo>
                    <a:pt x="37" y="75"/>
                    <a:pt x="40" y="75"/>
                    <a:pt x="44" y="75"/>
                  </a:cubicBezTo>
                  <a:cubicBezTo>
                    <a:pt x="45" y="75"/>
                    <a:pt x="47" y="74"/>
                    <a:pt x="47" y="73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4"/>
                    <a:pt x="31" y="75"/>
                    <a:pt x="33" y="75"/>
                  </a:cubicBezTo>
                  <a:close/>
                  <a:moveTo>
                    <a:pt x="0" y="49"/>
                  </a:moveTo>
                  <a:cubicBezTo>
                    <a:pt x="37" y="28"/>
                    <a:pt x="37" y="28"/>
                    <a:pt x="37" y="28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0" y="49"/>
                    <a:pt x="0" y="49"/>
                    <a:pt x="0" y="49"/>
                  </a:cubicBezTo>
                  <a:close/>
                  <a:moveTo>
                    <a:pt x="10" y="75"/>
                  </a:moveTo>
                  <a:cubicBezTo>
                    <a:pt x="21" y="75"/>
                    <a:pt x="21" y="75"/>
                    <a:pt x="21" y="75"/>
                  </a:cubicBezTo>
                  <a:cubicBezTo>
                    <a:pt x="22" y="75"/>
                    <a:pt x="23" y="74"/>
                    <a:pt x="23" y="73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8" y="75"/>
                    <a:pt x="10" y="75"/>
                  </a:cubicBezTo>
                  <a:close/>
                  <a:moveTo>
                    <a:pt x="56" y="75"/>
                  </a:moveTo>
                  <a:cubicBezTo>
                    <a:pt x="60" y="75"/>
                    <a:pt x="63" y="75"/>
                    <a:pt x="67" y="75"/>
                  </a:cubicBezTo>
                  <a:cubicBezTo>
                    <a:pt x="69" y="75"/>
                    <a:pt x="70" y="74"/>
                    <a:pt x="70" y="73"/>
                  </a:cubicBezTo>
                  <a:cubicBezTo>
                    <a:pt x="70" y="62"/>
                    <a:pt x="70" y="50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4"/>
                    <a:pt x="55" y="75"/>
                    <a:pt x="56" y="75"/>
                  </a:cubicBezTo>
                  <a:close/>
                  <a:moveTo>
                    <a:pt x="79" y="75"/>
                  </a:move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3" y="74"/>
                    <a:pt x="93" y="73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7" y="74"/>
                    <a:pt x="78" y="75"/>
                    <a:pt x="79" y="75"/>
                  </a:cubicBezTo>
                  <a:close/>
                </a:path>
              </a:pathLst>
            </a:custGeom>
            <a:solidFill>
              <a:srgbClr val="FD8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8" name="文本框 29"/>
            <p:cNvSpPr>
              <a:spLocks noChangeArrowheads="1"/>
            </p:cNvSpPr>
            <p:nvPr/>
          </p:nvSpPr>
          <p:spPr bwMode="auto">
            <a:xfrm>
              <a:off x="267672" y="855530"/>
              <a:ext cx="1472137" cy="369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000000"/>
                  </a:solidFill>
                  <a:latin typeface="Dotum" pitchFamily="34" charset="-127"/>
                  <a:sym typeface="Calibri" pitchFamily="34" charset="0"/>
                </a:rPr>
                <a:t>YOUR TITLE</a:t>
              </a:r>
              <a:endParaRPr lang="zh-CN" altLang="en-US" b="1">
                <a:solidFill>
                  <a:srgbClr val="000000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7189" name="矩形 30"/>
            <p:cNvSpPr>
              <a:spLocks noChangeArrowheads="1"/>
            </p:cNvSpPr>
            <p:nvPr/>
          </p:nvSpPr>
          <p:spPr bwMode="auto">
            <a:xfrm>
              <a:off x="0" y="1282258"/>
              <a:ext cx="1835473" cy="738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1400">
                  <a:solidFill>
                    <a:srgbClr val="000000"/>
                  </a:solidFill>
                  <a:latin typeface="Dotum" pitchFamily="34" charset="-127"/>
                  <a:sym typeface="Calibri" pitchFamily="34" charset="0"/>
                </a:rPr>
                <a:t>faith I mean a vision of good one cherishes</a:t>
              </a:r>
              <a:endParaRPr lang="zh-CN" altLang="en-US" sz="1400">
                <a:solidFill>
                  <a:srgbClr val="000000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</p:grpSp>
      <p:grpSp>
        <p:nvGrpSpPr>
          <p:cNvPr id="8205" name="组合 31"/>
          <p:cNvGrpSpPr>
            <a:grpSpLocks/>
          </p:cNvGrpSpPr>
          <p:nvPr/>
        </p:nvGrpSpPr>
        <p:grpSpPr bwMode="auto">
          <a:xfrm>
            <a:off x="5156200" y="3668713"/>
            <a:ext cx="1835150" cy="2081212"/>
            <a:chOff x="0" y="0"/>
            <a:chExt cx="1835473" cy="2081060"/>
          </a:xfrm>
        </p:grpSpPr>
        <p:sp>
          <p:nvSpPr>
            <p:cNvPr id="7184" name="Freeform 10"/>
            <p:cNvSpPr>
              <a:spLocks noEditPoints="1" noChangeArrowheads="1"/>
            </p:cNvSpPr>
            <p:nvPr/>
          </p:nvSpPr>
          <p:spPr bwMode="auto">
            <a:xfrm>
              <a:off x="411754" y="0"/>
              <a:ext cx="865023" cy="960628"/>
            </a:xfrm>
            <a:custGeom>
              <a:avLst/>
              <a:gdLst>
                <a:gd name="T0" fmla="*/ 1640656545 w 77"/>
                <a:gd name="T1" fmla="*/ 998170683 h 86"/>
                <a:gd name="T2" fmla="*/ 2147483647 w 77"/>
                <a:gd name="T3" fmla="*/ 124769939 h 86"/>
                <a:gd name="T4" fmla="*/ 2147483647 w 77"/>
                <a:gd name="T5" fmla="*/ 1622020378 h 86"/>
                <a:gd name="T6" fmla="*/ 2147483647 w 77"/>
                <a:gd name="T7" fmla="*/ 2147483647 h 86"/>
                <a:gd name="T8" fmla="*/ 2147483647 w 77"/>
                <a:gd name="T9" fmla="*/ 2147483647 h 86"/>
                <a:gd name="T10" fmla="*/ 2147483647 w 77"/>
                <a:gd name="T11" fmla="*/ 2147483647 h 86"/>
                <a:gd name="T12" fmla="*/ 2147483647 w 77"/>
                <a:gd name="T13" fmla="*/ 2147483647 h 86"/>
                <a:gd name="T14" fmla="*/ 2147483647 w 77"/>
                <a:gd name="T15" fmla="*/ 2147483647 h 86"/>
                <a:gd name="T16" fmla="*/ 2147483647 w 77"/>
                <a:gd name="T17" fmla="*/ 2147483647 h 86"/>
                <a:gd name="T18" fmla="*/ 2147483647 w 77"/>
                <a:gd name="T19" fmla="*/ 2147483647 h 86"/>
                <a:gd name="T20" fmla="*/ 2147483647 w 77"/>
                <a:gd name="T21" fmla="*/ 2147483647 h 86"/>
                <a:gd name="T22" fmla="*/ 2147483647 w 77"/>
                <a:gd name="T23" fmla="*/ 2147483647 h 86"/>
                <a:gd name="T24" fmla="*/ 2147483647 w 77"/>
                <a:gd name="T25" fmla="*/ 2147483647 h 86"/>
                <a:gd name="T26" fmla="*/ 1009639118 w 77"/>
                <a:gd name="T27" fmla="*/ 2147483647 h 86"/>
                <a:gd name="T28" fmla="*/ 126203485 w 77"/>
                <a:gd name="T29" fmla="*/ 2147483647 h 86"/>
                <a:gd name="T30" fmla="*/ 1640656545 w 77"/>
                <a:gd name="T31" fmla="*/ 998170683 h 86"/>
                <a:gd name="T32" fmla="*/ 2147483647 w 77"/>
                <a:gd name="T33" fmla="*/ 2147483647 h 86"/>
                <a:gd name="T34" fmla="*/ 2147483647 w 77"/>
                <a:gd name="T35" fmla="*/ 2147483647 h 86"/>
                <a:gd name="T36" fmla="*/ 2147483647 w 77"/>
                <a:gd name="T37" fmla="*/ 2147483647 h 86"/>
                <a:gd name="T38" fmla="*/ 2147483647 w 77"/>
                <a:gd name="T39" fmla="*/ 2147483647 h 86"/>
                <a:gd name="T40" fmla="*/ 2147483647 w 77"/>
                <a:gd name="T41" fmla="*/ 2147483647 h 86"/>
                <a:gd name="T42" fmla="*/ 2147483647 w 77"/>
                <a:gd name="T43" fmla="*/ 2147483647 h 86"/>
                <a:gd name="T44" fmla="*/ 2147483647 w 77"/>
                <a:gd name="T45" fmla="*/ 2147483647 h 86"/>
                <a:gd name="T46" fmla="*/ 2147483647 w 77"/>
                <a:gd name="T47" fmla="*/ 2147483647 h 86"/>
                <a:gd name="T48" fmla="*/ 2147483647 w 77"/>
                <a:gd name="T49" fmla="*/ 2147483647 h 86"/>
                <a:gd name="T50" fmla="*/ 2147483647 w 77"/>
                <a:gd name="T51" fmla="*/ 2147483647 h 86"/>
                <a:gd name="T52" fmla="*/ 2147483647 w 77"/>
                <a:gd name="T53" fmla="*/ 2147483647 h 86"/>
                <a:gd name="T54" fmla="*/ 2147483647 w 77"/>
                <a:gd name="T55" fmla="*/ 2147483647 h 86"/>
                <a:gd name="T56" fmla="*/ 2147483647 w 77"/>
                <a:gd name="T57" fmla="*/ 2147483647 h 86"/>
                <a:gd name="T58" fmla="*/ 2147483647 w 77"/>
                <a:gd name="T59" fmla="*/ 2147483647 h 86"/>
                <a:gd name="T60" fmla="*/ 2147483647 w 77"/>
                <a:gd name="T61" fmla="*/ 2147483647 h 86"/>
                <a:gd name="T62" fmla="*/ 2147483647 w 77"/>
                <a:gd name="T63" fmla="*/ 2147483647 h 86"/>
                <a:gd name="T64" fmla="*/ 2147483647 w 77"/>
                <a:gd name="T65" fmla="*/ 1497250439 h 86"/>
                <a:gd name="T66" fmla="*/ 2147483647 w 77"/>
                <a:gd name="T67" fmla="*/ 1996330195 h 86"/>
                <a:gd name="T68" fmla="*/ 1514453060 w 77"/>
                <a:gd name="T69" fmla="*/ 2147483647 h 86"/>
                <a:gd name="T70" fmla="*/ 2019267002 w 77"/>
                <a:gd name="T71" fmla="*/ 2147483647 h 86"/>
                <a:gd name="T72" fmla="*/ 2147483647 w 77"/>
                <a:gd name="T73" fmla="*/ 2147483647 h 86"/>
                <a:gd name="T74" fmla="*/ 2147483647 w 77"/>
                <a:gd name="T75" fmla="*/ 2147483647 h 86"/>
                <a:gd name="T76" fmla="*/ 2147483647 w 77"/>
                <a:gd name="T77" fmla="*/ 2147483647 h 86"/>
                <a:gd name="T78" fmla="*/ 2147483647 w 77"/>
                <a:gd name="T79" fmla="*/ 2147483647 h 86"/>
                <a:gd name="T80" fmla="*/ 2147483647 w 77"/>
                <a:gd name="T81" fmla="*/ 1497250439 h 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"/>
                <a:gd name="T124" fmla="*/ 0 h 86"/>
                <a:gd name="T125" fmla="*/ 77 w 77"/>
                <a:gd name="T126" fmla="*/ 86 h 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rgbClr val="A6D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5" name="文本框 33"/>
            <p:cNvSpPr>
              <a:spLocks noChangeArrowheads="1"/>
            </p:cNvSpPr>
            <p:nvPr/>
          </p:nvSpPr>
          <p:spPr bwMode="auto">
            <a:xfrm>
              <a:off x="263231" y="915582"/>
              <a:ext cx="1472137" cy="369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000000"/>
                  </a:solidFill>
                  <a:latin typeface="Dotum" pitchFamily="34" charset="-127"/>
                  <a:sym typeface="Calibri" pitchFamily="34" charset="0"/>
                </a:rPr>
                <a:t>YOUR TITLE</a:t>
              </a:r>
              <a:endParaRPr lang="zh-CN" altLang="en-US" b="1">
                <a:solidFill>
                  <a:srgbClr val="000000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7186" name="矩形 34"/>
            <p:cNvSpPr>
              <a:spLocks noChangeArrowheads="1"/>
            </p:cNvSpPr>
            <p:nvPr/>
          </p:nvSpPr>
          <p:spPr bwMode="auto">
            <a:xfrm>
              <a:off x="0" y="1342310"/>
              <a:ext cx="1835473" cy="73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1400">
                  <a:solidFill>
                    <a:srgbClr val="000000"/>
                  </a:solidFill>
                  <a:latin typeface="Dotum" pitchFamily="34" charset="-127"/>
                  <a:sym typeface="Calibri" pitchFamily="34" charset="0"/>
                </a:rPr>
                <a:t>faith I mean a vision of good one cherishes</a:t>
              </a:r>
              <a:endParaRPr lang="zh-CN" altLang="en-US" sz="1400">
                <a:solidFill>
                  <a:srgbClr val="000000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</p:grpSp>
      <p:grpSp>
        <p:nvGrpSpPr>
          <p:cNvPr id="8209" name="组合 35"/>
          <p:cNvGrpSpPr>
            <a:grpSpLocks/>
          </p:cNvGrpSpPr>
          <p:nvPr/>
        </p:nvGrpSpPr>
        <p:grpSpPr bwMode="auto">
          <a:xfrm>
            <a:off x="7342188" y="3729038"/>
            <a:ext cx="1835150" cy="2020887"/>
            <a:chOff x="0" y="0"/>
            <a:chExt cx="1835473" cy="2021123"/>
          </a:xfrm>
        </p:grpSpPr>
        <p:sp>
          <p:nvSpPr>
            <p:cNvPr id="7181" name="Freeform 14"/>
            <p:cNvSpPr>
              <a:spLocks noEditPoints="1" noChangeArrowheads="1"/>
            </p:cNvSpPr>
            <p:nvPr/>
          </p:nvSpPr>
          <p:spPr bwMode="auto">
            <a:xfrm>
              <a:off x="335472" y="0"/>
              <a:ext cx="1226707" cy="855530"/>
            </a:xfrm>
            <a:custGeom>
              <a:avLst/>
              <a:gdLst>
                <a:gd name="T0" fmla="*/ 2147483647 w 112"/>
                <a:gd name="T1" fmla="*/ 2147483647 h 77"/>
                <a:gd name="T2" fmla="*/ 1799436783 w 112"/>
                <a:gd name="T3" fmla="*/ 2147483647 h 77"/>
                <a:gd name="T4" fmla="*/ 1199620871 w 112"/>
                <a:gd name="T5" fmla="*/ 2147483647 h 77"/>
                <a:gd name="T6" fmla="*/ 479850539 w 112"/>
                <a:gd name="T7" fmla="*/ 2147483647 h 77"/>
                <a:gd name="T8" fmla="*/ 479850539 w 112"/>
                <a:gd name="T9" fmla="*/ 2147483647 h 77"/>
                <a:gd name="T10" fmla="*/ 0 w 112"/>
                <a:gd name="T11" fmla="*/ 2147483647 h 77"/>
                <a:gd name="T12" fmla="*/ 1559516990 w 112"/>
                <a:gd name="T13" fmla="*/ 2147483647 h 77"/>
                <a:gd name="T14" fmla="*/ 1799436783 w 112"/>
                <a:gd name="T15" fmla="*/ 2147483647 h 77"/>
                <a:gd name="T16" fmla="*/ 1799436783 w 112"/>
                <a:gd name="T17" fmla="*/ 2147483647 h 77"/>
                <a:gd name="T18" fmla="*/ 359885166 w 112"/>
                <a:gd name="T19" fmla="*/ 2147483647 h 77"/>
                <a:gd name="T20" fmla="*/ 2147483647 w 112"/>
                <a:gd name="T21" fmla="*/ 2147483647 h 77"/>
                <a:gd name="T22" fmla="*/ 2147483647 w 112"/>
                <a:gd name="T23" fmla="*/ 2147483647 h 77"/>
                <a:gd name="T24" fmla="*/ 2147483647 w 112"/>
                <a:gd name="T25" fmla="*/ 2147483647 h 77"/>
                <a:gd name="T26" fmla="*/ 2147483647 w 112"/>
                <a:gd name="T27" fmla="*/ 2147483647 h 77"/>
                <a:gd name="T28" fmla="*/ 2147483647 w 112"/>
                <a:gd name="T29" fmla="*/ 2147483647 h 77"/>
                <a:gd name="T30" fmla="*/ 2147483647 w 112"/>
                <a:gd name="T31" fmla="*/ 2147483647 h 77"/>
                <a:gd name="T32" fmla="*/ 2147483647 w 112"/>
                <a:gd name="T33" fmla="*/ 1851744686 h 77"/>
                <a:gd name="T34" fmla="*/ 2147483647 w 112"/>
                <a:gd name="T35" fmla="*/ 2147483647 h 77"/>
                <a:gd name="T36" fmla="*/ 2147483647 w 112"/>
                <a:gd name="T37" fmla="*/ 1851744686 h 77"/>
                <a:gd name="T38" fmla="*/ 2147483647 w 112"/>
                <a:gd name="T39" fmla="*/ 2147483647 h 77"/>
                <a:gd name="T40" fmla="*/ 2147483647 w 112"/>
                <a:gd name="T41" fmla="*/ 2147483647 h 77"/>
                <a:gd name="T42" fmla="*/ 2147483647 w 112"/>
                <a:gd name="T43" fmla="*/ 2147483647 h 77"/>
                <a:gd name="T44" fmla="*/ 2147483647 w 112"/>
                <a:gd name="T45" fmla="*/ 2147483647 h 77"/>
                <a:gd name="T46" fmla="*/ 2147483647 w 112"/>
                <a:gd name="T47" fmla="*/ 2147483647 h 77"/>
                <a:gd name="T48" fmla="*/ 2147483647 w 112"/>
                <a:gd name="T49" fmla="*/ 2147483647 h 77"/>
                <a:gd name="T50" fmla="*/ 2147483647 w 112"/>
                <a:gd name="T51" fmla="*/ 2147483647 h 77"/>
                <a:gd name="T52" fmla="*/ 2147483647 w 112"/>
                <a:gd name="T53" fmla="*/ 2147483647 h 77"/>
                <a:gd name="T54" fmla="*/ 2147483647 w 112"/>
                <a:gd name="T55" fmla="*/ 2147483647 h 77"/>
                <a:gd name="T56" fmla="*/ 2147483647 w 112"/>
                <a:gd name="T57" fmla="*/ 2147483647 h 77"/>
                <a:gd name="T58" fmla="*/ 2147483647 w 112"/>
                <a:gd name="T59" fmla="*/ 2147483647 h 77"/>
                <a:gd name="T60" fmla="*/ 2147483647 w 112"/>
                <a:gd name="T61" fmla="*/ 2147483647 h 77"/>
                <a:gd name="T62" fmla="*/ 2147483647 w 112"/>
                <a:gd name="T63" fmla="*/ 2147483647 h 77"/>
                <a:gd name="T64" fmla="*/ 2147483647 w 112"/>
                <a:gd name="T65" fmla="*/ 2147483647 h 77"/>
                <a:gd name="T66" fmla="*/ 2147483647 w 112"/>
                <a:gd name="T67" fmla="*/ 2147483647 h 77"/>
                <a:gd name="T68" fmla="*/ 2147483647 w 112"/>
                <a:gd name="T69" fmla="*/ 2147483647 h 77"/>
                <a:gd name="T70" fmla="*/ 2147483647 w 112"/>
                <a:gd name="T71" fmla="*/ 2147483647 h 77"/>
                <a:gd name="T72" fmla="*/ 2147483647 w 112"/>
                <a:gd name="T73" fmla="*/ 2147483647 h 77"/>
                <a:gd name="T74" fmla="*/ 2147483647 w 112"/>
                <a:gd name="T75" fmla="*/ 2147483647 h 77"/>
                <a:gd name="T76" fmla="*/ 2147483647 w 112"/>
                <a:gd name="T77" fmla="*/ 2147483647 h 77"/>
                <a:gd name="T78" fmla="*/ 2147483647 w 112"/>
                <a:gd name="T79" fmla="*/ 2098637312 h 77"/>
                <a:gd name="T80" fmla="*/ 2147483647 w 112"/>
                <a:gd name="T81" fmla="*/ 2147483647 h 77"/>
                <a:gd name="T82" fmla="*/ 2147483647 w 112"/>
                <a:gd name="T83" fmla="*/ 1111044590 h 77"/>
                <a:gd name="T84" fmla="*/ 2147483647 w 112"/>
                <a:gd name="T85" fmla="*/ 2147483647 h 77"/>
                <a:gd name="T86" fmla="*/ 2147483647 w 112"/>
                <a:gd name="T87" fmla="*/ 1111044590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2"/>
                <a:gd name="T133" fmla="*/ 0 h 77"/>
                <a:gd name="T134" fmla="*/ 112 w 112"/>
                <a:gd name="T135" fmla="*/ 77 h 7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5FBF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2" name="文本框 37"/>
            <p:cNvSpPr>
              <a:spLocks noChangeArrowheads="1"/>
            </p:cNvSpPr>
            <p:nvPr/>
          </p:nvSpPr>
          <p:spPr bwMode="auto">
            <a:xfrm>
              <a:off x="294334" y="855530"/>
              <a:ext cx="1472137" cy="369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000000"/>
                  </a:solidFill>
                  <a:latin typeface="Dotum" pitchFamily="34" charset="-127"/>
                  <a:sym typeface="Calibri" pitchFamily="34" charset="0"/>
                </a:rPr>
                <a:t>YOUR TITLE</a:t>
              </a:r>
              <a:endParaRPr lang="zh-CN" altLang="en-US" b="1">
                <a:solidFill>
                  <a:srgbClr val="000000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7183" name="矩形 38"/>
            <p:cNvSpPr>
              <a:spLocks noChangeArrowheads="1"/>
            </p:cNvSpPr>
            <p:nvPr/>
          </p:nvSpPr>
          <p:spPr bwMode="auto">
            <a:xfrm>
              <a:off x="0" y="1282258"/>
              <a:ext cx="1835473" cy="738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1400">
                  <a:solidFill>
                    <a:srgbClr val="000000"/>
                  </a:solidFill>
                  <a:latin typeface="Dotum" pitchFamily="34" charset="-127"/>
                  <a:sym typeface="Calibri" pitchFamily="34" charset="0"/>
                </a:rPr>
                <a:t>faith I mean a vision of good one cherishes</a:t>
              </a:r>
              <a:endParaRPr lang="zh-CN" altLang="en-US" sz="1400">
                <a:solidFill>
                  <a:srgbClr val="000000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</p:grpSp>
      <p:grpSp>
        <p:nvGrpSpPr>
          <p:cNvPr id="8213" name="组合 39"/>
          <p:cNvGrpSpPr>
            <a:grpSpLocks/>
          </p:cNvGrpSpPr>
          <p:nvPr/>
        </p:nvGrpSpPr>
        <p:grpSpPr bwMode="auto">
          <a:xfrm>
            <a:off x="9413875" y="3756025"/>
            <a:ext cx="1835150" cy="1993900"/>
            <a:chOff x="0" y="0"/>
            <a:chExt cx="1835473" cy="1993212"/>
          </a:xfrm>
        </p:grpSpPr>
        <p:sp>
          <p:nvSpPr>
            <p:cNvPr id="7178" name="Freeform 5"/>
            <p:cNvSpPr>
              <a:spLocks noEditPoints="1" noChangeArrowheads="1"/>
            </p:cNvSpPr>
            <p:nvPr/>
          </p:nvSpPr>
          <p:spPr bwMode="auto">
            <a:xfrm>
              <a:off x="380777" y="0"/>
              <a:ext cx="949581" cy="827888"/>
            </a:xfrm>
            <a:custGeom>
              <a:avLst/>
              <a:gdLst>
                <a:gd name="T0" fmla="*/ 2147483647 w 215"/>
                <a:gd name="T1" fmla="*/ 2147483647 h 187"/>
                <a:gd name="T2" fmla="*/ 1092384732 w 215"/>
                <a:gd name="T3" fmla="*/ 1901216015 h 187"/>
                <a:gd name="T4" fmla="*/ 2147483647 w 215"/>
                <a:gd name="T5" fmla="*/ 1352410388 h 187"/>
                <a:gd name="T6" fmla="*/ 2147483647 w 215"/>
                <a:gd name="T7" fmla="*/ 2147483647 h 187"/>
                <a:gd name="T8" fmla="*/ 2147483647 w 215"/>
                <a:gd name="T9" fmla="*/ 2147483647 h 187"/>
                <a:gd name="T10" fmla="*/ 2147483647 w 215"/>
                <a:gd name="T11" fmla="*/ 2147483647 h 187"/>
                <a:gd name="T12" fmla="*/ 2147483647 w 215"/>
                <a:gd name="T13" fmla="*/ 2147483647 h 187"/>
                <a:gd name="T14" fmla="*/ 643727585 w 215"/>
                <a:gd name="T15" fmla="*/ 1450411077 h 187"/>
                <a:gd name="T16" fmla="*/ 877810343 w 215"/>
                <a:gd name="T17" fmla="*/ 1372014068 h 187"/>
                <a:gd name="T18" fmla="*/ 604710847 w 215"/>
                <a:gd name="T19" fmla="*/ 1058408322 h 187"/>
                <a:gd name="T20" fmla="*/ 624219216 w 215"/>
                <a:gd name="T21" fmla="*/ 1019209818 h 187"/>
                <a:gd name="T22" fmla="*/ 799781285 w 215"/>
                <a:gd name="T23" fmla="*/ 901609877 h 187"/>
                <a:gd name="T24" fmla="*/ 1833645328 w 215"/>
                <a:gd name="T25" fmla="*/ 784005509 h 187"/>
                <a:gd name="T26" fmla="*/ 2145752727 w 215"/>
                <a:gd name="T27" fmla="*/ 764406257 h 187"/>
                <a:gd name="T28" fmla="*/ 2147483647 w 215"/>
                <a:gd name="T29" fmla="*/ 627207063 h 187"/>
                <a:gd name="T30" fmla="*/ 2147483647 w 215"/>
                <a:gd name="T31" fmla="*/ 0 h 187"/>
                <a:gd name="T32" fmla="*/ 2147483647 w 215"/>
                <a:gd name="T33" fmla="*/ 39198505 h 187"/>
                <a:gd name="T34" fmla="*/ 2147483647 w 215"/>
                <a:gd name="T35" fmla="*/ 470404191 h 187"/>
                <a:gd name="T36" fmla="*/ 2145752727 w 215"/>
                <a:gd name="T37" fmla="*/ 568404879 h 187"/>
                <a:gd name="T38" fmla="*/ 1814136959 w 215"/>
                <a:gd name="T39" fmla="*/ 588004132 h 187"/>
                <a:gd name="T40" fmla="*/ 741260595 w 215"/>
                <a:gd name="T41" fmla="*/ 725207752 h 187"/>
                <a:gd name="T42" fmla="*/ 468165516 w 215"/>
                <a:gd name="T43" fmla="*/ 901609877 h 187"/>
                <a:gd name="T44" fmla="*/ 409644827 w 215"/>
                <a:gd name="T45" fmla="*/ 1038809070 h 187"/>
                <a:gd name="T46" fmla="*/ 429148779 w 215"/>
                <a:gd name="T47" fmla="*/ 1195611943 h 187"/>
                <a:gd name="T48" fmla="*/ 643727585 w 215"/>
                <a:gd name="T49" fmla="*/ 1450411077 h 187"/>
                <a:gd name="T50" fmla="*/ 819289653 w 215"/>
                <a:gd name="T51" fmla="*/ 1842418258 h 187"/>
                <a:gd name="T52" fmla="*/ 1541041880 w 215"/>
                <a:gd name="T53" fmla="*/ 1607213949 h 187"/>
                <a:gd name="T54" fmla="*/ 897314295 w 215"/>
                <a:gd name="T55" fmla="*/ 1548411765 h 187"/>
                <a:gd name="T56" fmla="*/ 195070437 w 215"/>
                <a:gd name="T57" fmla="*/ 1764016822 h 187"/>
                <a:gd name="T58" fmla="*/ 819289653 w 215"/>
                <a:gd name="T59" fmla="*/ 1842418258 h 187"/>
                <a:gd name="T60" fmla="*/ 1189917743 w 215"/>
                <a:gd name="T61" fmla="*/ 1450411077 h 187"/>
                <a:gd name="T62" fmla="*/ 1794628590 w 215"/>
                <a:gd name="T63" fmla="*/ 1528812513 h 187"/>
                <a:gd name="T64" fmla="*/ 1794628590 w 215"/>
                <a:gd name="T65" fmla="*/ 1528812513 h 187"/>
                <a:gd name="T66" fmla="*/ 2147483647 w 215"/>
                <a:gd name="T67" fmla="*/ 1293612631 h 187"/>
                <a:gd name="T68" fmla="*/ 1521533511 w 215"/>
                <a:gd name="T69" fmla="*/ 1352410388 h 187"/>
                <a:gd name="T70" fmla="*/ 1189917743 w 215"/>
                <a:gd name="T71" fmla="*/ 1450411077 h 187"/>
                <a:gd name="T72" fmla="*/ 0 w 215"/>
                <a:gd name="T73" fmla="*/ 1901216015 h 187"/>
                <a:gd name="T74" fmla="*/ 0 w 215"/>
                <a:gd name="T75" fmla="*/ 2147483647 h 187"/>
                <a:gd name="T76" fmla="*/ 2087232038 w 215"/>
                <a:gd name="T77" fmla="*/ 2147483647 h 187"/>
                <a:gd name="T78" fmla="*/ 2087232038 w 215"/>
                <a:gd name="T79" fmla="*/ 2147483647 h 187"/>
                <a:gd name="T80" fmla="*/ 0 w 215"/>
                <a:gd name="T81" fmla="*/ 1901216015 h 1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15"/>
                <a:gd name="T124" fmla="*/ 0 h 187"/>
                <a:gd name="T125" fmla="*/ 215 w 215"/>
                <a:gd name="T126" fmla="*/ 187 h 18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15" h="187">
                  <a:moveTo>
                    <a:pt x="121" y="150"/>
                  </a:moveTo>
                  <a:cubicBezTo>
                    <a:pt x="112" y="119"/>
                    <a:pt x="87" y="104"/>
                    <a:pt x="56" y="97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78" y="78"/>
                    <a:pt x="206" y="100"/>
                    <a:pt x="215" y="118"/>
                  </a:cubicBezTo>
                  <a:cubicBezTo>
                    <a:pt x="215" y="150"/>
                    <a:pt x="215" y="150"/>
                    <a:pt x="215" y="150"/>
                  </a:cubicBezTo>
                  <a:cubicBezTo>
                    <a:pt x="193" y="173"/>
                    <a:pt x="160" y="183"/>
                    <a:pt x="121" y="186"/>
                  </a:cubicBezTo>
                  <a:cubicBezTo>
                    <a:pt x="121" y="174"/>
                    <a:pt x="121" y="162"/>
                    <a:pt x="121" y="150"/>
                  </a:cubicBezTo>
                  <a:close/>
                  <a:moveTo>
                    <a:pt x="33" y="74"/>
                  </a:moveTo>
                  <a:cubicBezTo>
                    <a:pt x="45" y="70"/>
                    <a:pt x="45" y="70"/>
                    <a:pt x="45" y="70"/>
                  </a:cubicBezTo>
                  <a:cubicBezTo>
                    <a:pt x="42" y="68"/>
                    <a:pt x="30" y="59"/>
                    <a:pt x="31" y="54"/>
                  </a:cubicBezTo>
                  <a:cubicBezTo>
                    <a:pt x="31" y="54"/>
                    <a:pt x="32" y="53"/>
                    <a:pt x="32" y="52"/>
                  </a:cubicBezTo>
                  <a:cubicBezTo>
                    <a:pt x="34" y="50"/>
                    <a:pt x="37" y="48"/>
                    <a:pt x="41" y="46"/>
                  </a:cubicBezTo>
                  <a:cubicBezTo>
                    <a:pt x="52" y="42"/>
                    <a:pt x="74" y="41"/>
                    <a:pt x="94" y="40"/>
                  </a:cubicBezTo>
                  <a:cubicBezTo>
                    <a:pt x="100" y="40"/>
                    <a:pt x="105" y="40"/>
                    <a:pt x="110" y="39"/>
                  </a:cubicBezTo>
                  <a:cubicBezTo>
                    <a:pt x="123" y="39"/>
                    <a:pt x="133" y="38"/>
                    <a:pt x="139" y="32"/>
                  </a:cubicBezTo>
                  <a:cubicBezTo>
                    <a:pt x="146" y="27"/>
                    <a:pt x="149" y="17"/>
                    <a:pt x="145" y="0"/>
                  </a:cubicBezTo>
                  <a:cubicBezTo>
                    <a:pt x="135" y="2"/>
                    <a:pt x="135" y="2"/>
                    <a:pt x="135" y="2"/>
                  </a:cubicBezTo>
                  <a:cubicBezTo>
                    <a:pt x="138" y="15"/>
                    <a:pt x="137" y="21"/>
                    <a:pt x="133" y="24"/>
                  </a:cubicBezTo>
                  <a:cubicBezTo>
                    <a:pt x="129" y="28"/>
                    <a:pt x="120" y="28"/>
                    <a:pt x="110" y="29"/>
                  </a:cubicBezTo>
                  <a:cubicBezTo>
                    <a:pt x="104" y="29"/>
                    <a:pt x="99" y="30"/>
                    <a:pt x="93" y="30"/>
                  </a:cubicBezTo>
                  <a:cubicBezTo>
                    <a:pt x="72" y="31"/>
                    <a:pt x="49" y="32"/>
                    <a:pt x="38" y="37"/>
                  </a:cubicBezTo>
                  <a:cubicBezTo>
                    <a:pt x="32" y="39"/>
                    <a:pt x="27" y="42"/>
                    <a:pt x="24" y="46"/>
                  </a:cubicBezTo>
                  <a:cubicBezTo>
                    <a:pt x="22" y="48"/>
                    <a:pt x="21" y="50"/>
                    <a:pt x="21" y="53"/>
                  </a:cubicBezTo>
                  <a:cubicBezTo>
                    <a:pt x="20" y="55"/>
                    <a:pt x="21" y="58"/>
                    <a:pt x="22" y="61"/>
                  </a:cubicBezTo>
                  <a:cubicBezTo>
                    <a:pt x="23" y="65"/>
                    <a:pt x="27" y="69"/>
                    <a:pt x="33" y="74"/>
                  </a:cubicBezTo>
                  <a:close/>
                  <a:moveTo>
                    <a:pt x="42" y="94"/>
                  </a:moveTo>
                  <a:cubicBezTo>
                    <a:pt x="79" y="82"/>
                    <a:pt x="79" y="82"/>
                    <a:pt x="79" y="82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21" y="91"/>
                    <a:pt x="32" y="92"/>
                    <a:pt x="42" y="94"/>
                  </a:cubicBezTo>
                  <a:close/>
                  <a:moveTo>
                    <a:pt x="61" y="74"/>
                  </a:moveTo>
                  <a:cubicBezTo>
                    <a:pt x="92" y="78"/>
                    <a:pt x="92" y="78"/>
                    <a:pt x="92" y="78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13" y="63"/>
                    <a:pt x="96" y="64"/>
                    <a:pt x="78" y="69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0" y="97"/>
                  </a:moveTo>
                  <a:cubicBezTo>
                    <a:pt x="0" y="107"/>
                    <a:pt x="0" y="117"/>
                    <a:pt x="0" y="127"/>
                  </a:cubicBezTo>
                  <a:cubicBezTo>
                    <a:pt x="36" y="148"/>
                    <a:pt x="71" y="166"/>
                    <a:pt x="107" y="187"/>
                  </a:cubicBezTo>
                  <a:cubicBezTo>
                    <a:pt x="107" y="177"/>
                    <a:pt x="107" y="167"/>
                    <a:pt x="107" y="157"/>
                  </a:cubicBezTo>
                  <a:cubicBezTo>
                    <a:pt x="95" y="112"/>
                    <a:pt x="50" y="104"/>
                    <a:pt x="0" y="97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9" name="文本框 41"/>
            <p:cNvSpPr>
              <a:spLocks noChangeArrowheads="1"/>
            </p:cNvSpPr>
            <p:nvPr/>
          </p:nvSpPr>
          <p:spPr bwMode="auto">
            <a:xfrm>
              <a:off x="251697" y="827888"/>
              <a:ext cx="1472137" cy="369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000000"/>
                  </a:solidFill>
                  <a:latin typeface="Dotum" pitchFamily="34" charset="-127"/>
                  <a:sym typeface="Calibri" pitchFamily="34" charset="0"/>
                </a:rPr>
                <a:t>YOUR TITLE</a:t>
              </a:r>
              <a:endParaRPr lang="zh-CN" altLang="en-US" b="1">
                <a:solidFill>
                  <a:srgbClr val="000000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  <p:sp>
          <p:nvSpPr>
            <p:cNvPr id="7180" name="矩形 42"/>
            <p:cNvSpPr>
              <a:spLocks noChangeArrowheads="1"/>
            </p:cNvSpPr>
            <p:nvPr/>
          </p:nvSpPr>
          <p:spPr bwMode="auto">
            <a:xfrm>
              <a:off x="0" y="1254616"/>
              <a:ext cx="1835473" cy="738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1400">
                  <a:solidFill>
                    <a:srgbClr val="000000"/>
                  </a:solidFill>
                  <a:latin typeface="Dotum" pitchFamily="34" charset="-127"/>
                  <a:sym typeface="Calibri" pitchFamily="34" charset="0"/>
                </a:rPr>
                <a:t>faith I mean a vision of good one cherishes</a:t>
              </a:r>
              <a:endParaRPr lang="zh-CN" altLang="en-US" sz="1400">
                <a:solidFill>
                  <a:srgbClr val="000000"/>
                </a:solidFill>
                <a:latin typeface="Dotum" pitchFamily="34" charset="-127"/>
                <a:ea typeface="华文细黑" pitchFamily="2" charset="-122"/>
                <a:sym typeface="宋体" pitchFamily="2" charset="-122"/>
              </a:endParaRPr>
            </a:p>
          </p:txBody>
        </p:sp>
      </p:grp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ldLvl="0" autoUpdateAnimBg="0"/>
      <p:bldP spid="8196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4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1F7995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1F7995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pic>
        <p:nvPicPr>
          <p:cNvPr id="9219" name="图表 4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947738"/>
            <a:ext cx="3306763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图表 4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588" y="1365250"/>
            <a:ext cx="3411537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图表 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800" y="1365250"/>
            <a:ext cx="340995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图表 4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2013" y="1365250"/>
            <a:ext cx="340995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Freeform 5"/>
          <p:cNvSpPr>
            <a:spLocks noEditPoints="1" noChangeArrowheads="1"/>
          </p:cNvSpPr>
          <p:nvPr/>
        </p:nvSpPr>
        <p:spPr bwMode="auto">
          <a:xfrm>
            <a:off x="1692275" y="2208213"/>
            <a:ext cx="673100" cy="587375"/>
          </a:xfrm>
          <a:custGeom>
            <a:avLst/>
            <a:gdLst>
              <a:gd name="T0" fmla="*/ 1185952109 w 215"/>
              <a:gd name="T1" fmla="*/ 1479921152 h 187"/>
              <a:gd name="T2" fmla="*/ 548870786 w 215"/>
              <a:gd name="T3" fmla="*/ 957016055 h 187"/>
              <a:gd name="T4" fmla="*/ 1401582042 w 215"/>
              <a:gd name="T5" fmla="*/ 680764484 h 187"/>
              <a:gd name="T6" fmla="*/ 2107272605 w 215"/>
              <a:gd name="T7" fmla="*/ 1164205519 h 187"/>
              <a:gd name="T8" fmla="*/ 2107272605 w 215"/>
              <a:gd name="T9" fmla="*/ 1479921152 h 187"/>
              <a:gd name="T10" fmla="*/ 1185952109 w 215"/>
              <a:gd name="T11" fmla="*/ 1835103988 h 187"/>
              <a:gd name="T12" fmla="*/ 1185952109 w 215"/>
              <a:gd name="T13" fmla="*/ 1479921152 h 187"/>
              <a:gd name="T14" fmla="*/ 323441769 w 215"/>
              <a:gd name="T15" fmla="*/ 730094561 h 187"/>
              <a:gd name="T16" fmla="*/ 441055819 w 215"/>
              <a:gd name="T17" fmla="*/ 690630499 h 187"/>
              <a:gd name="T18" fmla="*/ 303840471 w 215"/>
              <a:gd name="T19" fmla="*/ 532771112 h 187"/>
              <a:gd name="T20" fmla="*/ 313639554 w 215"/>
              <a:gd name="T21" fmla="*/ 513039082 h 187"/>
              <a:gd name="T22" fmla="*/ 401853223 w 215"/>
              <a:gd name="T23" fmla="*/ 453842989 h 187"/>
              <a:gd name="T24" fmla="*/ 921320496 w 215"/>
              <a:gd name="T25" fmla="*/ 394646897 h 187"/>
              <a:gd name="T26" fmla="*/ 1078140273 w 215"/>
              <a:gd name="T27" fmla="*/ 384780882 h 187"/>
              <a:gd name="T28" fmla="*/ 1362376315 w 215"/>
              <a:gd name="T29" fmla="*/ 315715633 h 187"/>
              <a:gd name="T30" fmla="*/ 1421183340 w 215"/>
              <a:gd name="T31" fmla="*/ 0 h 187"/>
              <a:gd name="T32" fmla="*/ 1323170588 w 215"/>
              <a:gd name="T33" fmla="*/ 19732031 h 187"/>
              <a:gd name="T34" fmla="*/ 1303569290 w 215"/>
              <a:gd name="T35" fmla="*/ 236787510 h 187"/>
              <a:gd name="T36" fmla="*/ 1078140273 w 215"/>
              <a:gd name="T37" fmla="*/ 286117587 h 187"/>
              <a:gd name="T38" fmla="*/ 911518281 w 215"/>
              <a:gd name="T39" fmla="*/ 295983602 h 187"/>
              <a:gd name="T40" fmla="*/ 372449710 w 215"/>
              <a:gd name="T41" fmla="*/ 365048851 h 187"/>
              <a:gd name="T42" fmla="*/ 235231231 w 215"/>
              <a:gd name="T43" fmla="*/ 453842989 h 187"/>
              <a:gd name="T44" fmla="*/ 205827719 w 215"/>
              <a:gd name="T45" fmla="*/ 522905097 h 187"/>
              <a:gd name="T46" fmla="*/ 215626802 w 215"/>
              <a:gd name="T47" fmla="*/ 601836361 h 187"/>
              <a:gd name="T48" fmla="*/ 323441769 w 215"/>
              <a:gd name="T49" fmla="*/ 730094561 h 187"/>
              <a:gd name="T50" fmla="*/ 411652307 w 215"/>
              <a:gd name="T51" fmla="*/ 927418009 h 187"/>
              <a:gd name="T52" fmla="*/ 774299802 w 215"/>
              <a:gd name="T53" fmla="*/ 809025825 h 187"/>
              <a:gd name="T54" fmla="*/ 450858033 w 215"/>
              <a:gd name="T55" fmla="*/ 779424638 h 187"/>
              <a:gd name="T56" fmla="*/ 98012752 w 215"/>
              <a:gd name="T57" fmla="*/ 887953948 h 187"/>
              <a:gd name="T58" fmla="*/ 411652307 w 215"/>
              <a:gd name="T59" fmla="*/ 927418009 h 187"/>
              <a:gd name="T60" fmla="*/ 597878727 w 215"/>
              <a:gd name="T61" fmla="*/ 730094561 h 187"/>
              <a:gd name="T62" fmla="*/ 901716067 w 215"/>
              <a:gd name="T63" fmla="*/ 769558622 h 187"/>
              <a:gd name="T64" fmla="*/ 901716067 w 215"/>
              <a:gd name="T65" fmla="*/ 769558622 h 187"/>
              <a:gd name="T66" fmla="*/ 1274165777 w 215"/>
              <a:gd name="T67" fmla="*/ 651166438 h 187"/>
              <a:gd name="T68" fmla="*/ 764497588 w 215"/>
              <a:gd name="T69" fmla="*/ 680764484 h 187"/>
              <a:gd name="T70" fmla="*/ 597878727 w 215"/>
              <a:gd name="T71" fmla="*/ 730094561 h 187"/>
              <a:gd name="T72" fmla="*/ 0 w 215"/>
              <a:gd name="T73" fmla="*/ 957016055 h 187"/>
              <a:gd name="T74" fmla="*/ 0 w 215"/>
              <a:gd name="T75" fmla="*/ 1252999658 h 187"/>
              <a:gd name="T76" fmla="*/ 1048736760 w 215"/>
              <a:gd name="T77" fmla="*/ 1844970003 h 187"/>
              <a:gd name="T78" fmla="*/ 1048736760 w 215"/>
              <a:gd name="T79" fmla="*/ 1548986401 h 187"/>
              <a:gd name="T80" fmla="*/ 0 w 215"/>
              <a:gd name="T81" fmla="*/ 957016055 h 18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15"/>
              <a:gd name="T124" fmla="*/ 0 h 187"/>
              <a:gd name="T125" fmla="*/ 215 w 215"/>
              <a:gd name="T126" fmla="*/ 187 h 187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15" h="187">
                <a:moveTo>
                  <a:pt x="121" y="150"/>
                </a:moveTo>
                <a:cubicBezTo>
                  <a:pt x="112" y="119"/>
                  <a:pt x="87" y="104"/>
                  <a:pt x="56" y="97"/>
                </a:cubicBezTo>
                <a:cubicBezTo>
                  <a:pt x="143" y="69"/>
                  <a:pt x="143" y="69"/>
                  <a:pt x="143" y="69"/>
                </a:cubicBezTo>
                <a:cubicBezTo>
                  <a:pt x="178" y="78"/>
                  <a:pt x="206" y="100"/>
                  <a:pt x="215" y="118"/>
                </a:cubicBezTo>
                <a:cubicBezTo>
                  <a:pt x="215" y="150"/>
                  <a:pt x="215" y="150"/>
                  <a:pt x="215" y="150"/>
                </a:cubicBezTo>
                <a:cubicBezTo>
                  <a:pt x="193" y="173"/>
                  <a:pt x="160" y="183"/>
                  <a:pt x="121" y="186"/>
                </a:cubicBezTo>
                <a:cubicBezTo>
                  <a:pt x="121" y="174"/>
                  <a:pt x="121" y="162"/>
                  <a:pt x="121" y="150"/>
                </a:cubicBezTo>
                <a:close/>
                <a:moveTo>
                  <a:pt x="33" y="74"/>
                </a:moveTo>
                <a:cubicBezTo>
                  <a:pt x="45" y="70"/>
                  <a:pt x="45" y="70"/>
                  <a:pt x="45" y="70"/>
                </a:cubicBezTo>
                <a:cubicBezTo>
                  <a:pt x="42" y="68"/>
                  <a:pt x="30" y="59"/>
                  <a:pt x="31" y="54"/>
                </a:cubicBezTo>
                <a:cubicBezTo>
                  <a:pt x="31" y="54"/>
                  <a:pt x="32" y="53"/>
                  <a:pt x="32" y="52"/>
                </a:cubicBezTo>
                <a:cubicBezTo>
                  <a:pt x="34" y="50"/>
                  <a:pt x="37" y="48"/>
                  <a:pt x="41" y="46"/>
                </a:cubicBezTo>
                <a:cubicBezTo>
                  <a:pt x="52" y="42"/>
                  <a:pt x="74" y="41"/>
                  <a:pt x="94" y="40"/>
                </a:cubicBezTo>
                <a:cubicBezTo>
                  <a:pt x="100" y="40"/>
                  <a:pt x="105" y="40"/>
                  <a:pt x="110" y="39"/>
                </a:cubicBezTo>
                <a:cubicBezTo>
                  <a:pt x="123" y="39"/>
                  <a:pt x="133" y="38"/>
                  <a:pt x="139" y="32"/>
                </a:cubicBezTo>
                <a:cubicBezTo>
                  <a:pt x="146" y="27"/>
                  <a:pt x="149" y="17"/>
                  <a:pt x="145" y="0"/>
                </a:cubicBezTo>
                <a:cubicBezTo>
                  <a:pt x="135" y="2"/>
                  <a:pt x="135" y="2"/>
                  <a:pt x="135" y="2"/>
                </a:cubicBezTo>
                <a:cubicBezTo>
                  <a:pt x="138" y="15"/>
                  <a:pt x="137" y="21"/>
                  <a:pt x="133" y="24"/>
                </a:cubicBezTo>
                <a:cubicBezTo>
                  <a:pt x="129" y="28"/>
                  <a:pt x="120" y="28"/>
                  <a:pt x="110" y="29"/>
                </a:cubicBezTo>
                <a:cubicBezTo>
                  <a:pt x="104" y="29"/>
                  <a:pt x="99" y="30"/>
                  <a:pt x="93" y="30"/>
                </a:cubicBezTo>
                <a:cubicBezTo>
                  <a:pt x="72" y="31"/>
                  <a:pt x="49" y="32"/>
                  <a:pt x="38" y="37"/>
                </a:cubicBezTo>
                <a:cubicBezTo>
                  <a:pt x="32" y="39"/>
                  <a:pt x="27" y="42"/>
                  <a:pt x="24" y="46"/>
                </a:cubicBezTo>
                <a:cubicBezTo>
                  <a:pt x="22" y="48"/>
                  <a:pt x="21" y="50"/>
                  <a:pt x="21" y="53"/>
                </a:cubicBezTo>
                <a:cubicBezTo>
                  <a:pt x="20" y="55"/>
                  <a:pt x="21" y="58"/>
                  <a:pt x="22" y="61"/>
                </a:cubicBezTo>
                <a:cubicBezTo>
                  <a:pt x="23" y="65"/>
                  <a:pt x="27" y="69"/>
                  <a:pt x="33" y="74"/>
                </a:cubicBezTo>
                <a:close/>
                <a:moveTo>
                  <a:pt x="42" y="94"/>
                </a:moveTo>
                <a:cubicBezTo>
                  <a:pt x="79" y="82"/>
                  <a:pt x="79" y="82"/>
                  <a:pt x="79" y="82"/>
                </a:cubicBezTo>
                <a:cubicBezTo>
                  <a:pt x="46" y="79"/>
                  <a:pt x="46" y="79"/>
                  <a:pt x="46" y="79"/>
                </a:cubicBezTo>
                <a:cubicBezTo>
                  <a:pt x="10" y="90"/>
                  <a:pt x="10" y="90"/>
                  <a:pt x="10" y="90"/>
                </a:cubicBezTo>
                <a:cubicBezTo>
                  <a:pt x="21" y="91"/>
                  <a:pt x="32" y="92"/>
                  <a:pt x="42" y="94"/>
                </a:cubicBezTo>
                <a:close/>
                <a:moveTo>
                  <a:pt x="61" y="74"/>
                </a:moveTo>
                <a:cubicBezTo>
                  <a:pt x="92" y="78"/>
                  <a:pt x="92" y="78"/>
                  <a:pt x="92" y="78"/>
                </a:cubicBezTo>
                <a:cubicBezTo>
                  <a:pt x="92" y="78"/>
                  <a:pt x="92" y="78"/>
                  <a:pt x="92" y="78"/>
                </a:cubicBezTo>
                <a:cubicBezTo>
                  <a:pt x="130" y="66"/>
                  <a:pt x="130" y="66"/>
                  <a:pt x="130" y="66"/>
                </a:cubicBezTo>
                <a:cubicBezTo>
                  <a:pt x="113" y="63"/>
                  <a:pt x="96" y="64"/>
                  <a:pt x="78" y="69"/>
                </a:cubicBezTo>
                <a:cubicBezTo>
                  <a:pt x="61" y="74"/>
                  <a:pt x="61" y="74"/>
                  <a:pt x="61" y="74"/>
                </a:cubicBezTo>
                <a:close/>
                <a:moveTo>
                  <a:pt x="0" y="97"/>
                </a:moveTo>
                <a:cubicBezTo>
                  <a:pt x="0" y="107"/>
                  <a:pt x="0" y="117"/>
                  <a:pt x="0" y="127"/>
                </a:cubicBezTo>
                <a:cubicBezTo>
                  <a:pt x="36" y="148"/>
                  <a:pt x="71" y="166"/>
                  <a:pt x="107" y="187"/>
                </a:cubicBezTo>
                <a:cubicBezTo>
                  <a:pt x="107" y="177"/>
                  <a:pt x="107" y="167"/>
                  <a:pt x="107" y="157"/>
                </a:cubicBezTo>
                <a:cubicBezTo>
                  <a:pt x="95" y="112"/>
                  <a:pt x="50" y="104"/>
                  <a:pt x="0" y="97"/>
                </a:cubicBezTo>
                <a:close/>
              </a:path>
            </a:pathLst>
          </a:cu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4" name="Freeform 9"/>
          <p:cNvSpPr>
            <a:spLocks noEditPoints="1" noChangeArrowheads="1"/>
          </p:cNvSpPr>
          <p:nvPr/>
        </p:nvSpPr>
        <p:spPr bwMode="auto">
          <a:xfrm>
            <a:off x="7108825" y="2160588"/>
            <a:ext cx="793750" cy="654050"/>
          </a:xfrm>
          <a:custGeom>
            <a:avLst/>
            <a:gdLst>
              <a:gd name="T0" fmla="*/ 854053833 w 300"/>
              <a:gd name="T1" fmla="*/ 0 h 247"/>
              <a:gd name="T2" fmla="*/ 1456089396 w 300"/>
              <a:gd name="T3" fmla="*/ 252423580 h 247"/>
              <a:gd name="T4" fmla="*/ 1708105021 w 300"/>
              <a:gd name="T5" fmla="*/ 855436497 h 247"/>
              <a:gd name="T6" fmla="*/ 1456089396 w 300"/>
              <a:gd name="T7" fmla="*/ 1458449413 h 247"/>
              <a:gd name="T8" fmla="*/ 854053833 w 300"/>
              <a:gd name="T9" fmla="*/ 1710872993 h 247"/>
              <a:gd name="T10" fmla="*/ 245014750 w 300"/>
              <a:gd name="T11" fmla="*/ 1458449413 h 247"/>
              <a:gd name="T12" fmla="*/ 0 w 300"/>
              <a:gd name="T13" fmla="*/ 855436497 h 247"/>
              <a:gd name="T14" fmla="*/ 245014750 w 300"/>
              <a:gd name="T15" fmla="*/ 252423580 h 247"/>
              <a:gd name="T16" fmla="*/ 854053833 w 300"/>
              <a:gd name="T17" fmla="*/ 0 h 247"/>
              <a:gd name="T18" fmla="*/ 1225076396 w 300"/>
              <a:gd name="T19" fmla="*/ 1717884833 h 247"/>
              <a:gd name="T20" fmla="*/ 2100130208 w 300"/>
              <a:gd name="T21" fmla="*/ 1107860077 h 247"/>
              <a:gd name="T22" fmla="*/ 2086128458 w 300"/>
              <a:gd name="T23" fmla="*/ 883483855 h 247"/>
              <a:gd name="T24" fmla="*/ 1225076396 w 300"/>
              <a:gd name="T25" fmla="*/ 1717884833 h 247"/>
              <a:gd name="T26" fmla="*/ 910055542 w 300"/>
              <a:gd name="T27" fmla="*/ 560941878 h 247"/>
              <a:gd name="T28" fmla="*/ 1057065979 w 300"/>
              <a:gd name="T29" fmla="*/ 638072115 h 247"/>
              <a:gd name="T30" fmla="*/ 1267079000 w 300"/>
              <a:gd name="T31" fmla="*/ 497835321 h 247"/>
              <a:gd name="T32" fmla="*/ 1239078146 w 300"/>
              <a:gd name="T33" fmla="*/ 462776123 h 247"/>
              <a:gd name="T34" fmla="*/ 910055542 w 300"/>
              <a:gd name="T35" fmla="*/ 308518298 h 247"/>
              <a:gd name="T36" fmla="*/ 910055542 w 300"/>
              <a:gd name="T37" fmla="*/ 560941878 h 247"/>
              <a:gd name="T38" fmla="*/ 1134070313 w 300"/>
              <a:gd name="T39" fmla="*/ 757270741 h 247"/>
              <a:gd name="T40" fmla="*/ 1148072063 w 300"/>
              <a:gd name="T41" fmla="*/ 855436497 h 247"/>
              <a:gd name="T42" fmla="*/ 1127069438 w 300"/>
              <a:gd name="T43" fmla="*/ 967625931 h 247"/>
              <a:gd name="T44" fmla="*/ 1344083333 w 300"/>
              <a:gd name="T45" fmla="*/ 1100848237 h 247"/>
              <a:gd name="T46" fmla="*/ 1400087688 w 300"/>
              <a:gd name="T47" fmla="*/ 855436497 h 247"/>
              <a:gd name="T48" fmla="*/ 1344083333 w 300"/>
              <a:gd name="T49" fmla="*/ 610024756 h 247"/>
              <a:gd name="T50" fmla="*/ 1134070313 w 300"/>
              <a:gd name="T51" fmla="*/ 757270741 h 247"/>
              <a:gd name="T52" fmla="*/ 1043064229 w 300"/>
              <a:gd name="T53" fmla="*/ 1079812718 h 247"/>
              <a:gd name="T54" fmla="*/ 910055542 w 300"/>
              <a:gd name="T55" fmla="*/ 1149931115 h 247"/>
              <a:gd name="T56" fmla="*/ 910055542 w 300"/>
              <a:gd name="T57" fmla="*/ 1402354695 h 247"/>
              <a:gd name="T58" fmla="*/ 1239078146 w 300"/>
              <a:gd name="T59" fmla="*/ 1248096870 h 247"/>
              <a:gd name="T60" fmla="*/ 1267079000 w 300"/>
              <a:gd name="T61" fmla="*/ 1220049512 h 247"/>
              <a:gd name="T62" fmla="*/ 1043064229 w 300"/>
              <a:gd name="T63" fmla="*/ 1079812718 h 247"/>
              <a:gd name="T64" fmla="*/ 770048625 w 300"/>
              <a:gd name="T65" fmla="*/ 1142919275 h 247"/>
              <a:gd name="T66" fmla="*/ 658039917 w 300"/>
              <a:gd name="T67" fmla="*/ 1086824558 h 247"/>
              <a:gd name="T68" fmla="*/ 448026896 w 300"/>
              <a:gd name="T69" fmla="*/ 1234073191 h 247"/>
              <a:gd name="T70" fmla="*/ 462028646 w 300"/>
              <a:gd name="T71" fmla="*/ 1248096870 h 247"/>
              <a:gd name="T72" fmla="*/ 770048625 w 300"/>
              <a:gd name="T73" fmla="*/ 1402354695 h 247"/>
              <a:gd name="T74" fmla="*/ 770048625 w 300"/>
              <a:gd name="T75" fmla="*/ 1142919275 h 247"/>
              <a:gd name="T76" fmla="*/ 574034708 w 300"/>
              <a:gd name="T77" fmla="*/ 974637771 h 247"/>
              <a:gd name="T78" fmla="*/ 553034729 w 300"/>
              <a:gd name="T79" fmla="*/ 855436497 h 247"/>
              <a:gd name="T80" fmla="*/ 560035604 w 300"/>
              <a:gd name="T81" fmla="*/ 778306260 h 247"/>
              <a:gd name="T82" fmla="*/ 343021708 w 300"/>
              <a:gd name="T83" fmla="*/ 645083954 h 247"/>
              <a:gd name="T84" fmla="*/ 301019104 w 300"/>
              <a:gd name="T85" fmla="*/ 855436497 h 247"/>
              <a:gd name="T86" fmla="*/ 364021688 w 300"/>
              <a:gd name="T87" fmla="*/ 1114871917 h 247"/>
              <a:gd name="T88" fmla="*/ 574034708 w 300"/>
              <a:gd name="T89" fmla="*/ 974637771 h 247"/>
              <a:gd name="T90" fmla="*/ 630039063 w 300"/>
              <a:gd name="T91" fmla="*/ 659107634 h 247"/>
              <a:gd name="T92" fmla="*/ 637039938 w 300"/>
              <a:gd name="T93" fmla="*/ 645083954 h 247"/>
              <a:gd name="T94" fmla="*/ 770048625 w 300"/>
              <a:gd name="T95" fmla="*/ 567953718 h 247"/>
              <a:gd name="T96" fmla="*/ 770048625 w 300"/>
              <a:gd name="T97" fmla="*/ 308518298 h 247"/>
              <a:gd name="T98" fmla="*/ 462028646 w 300"/>
              <a:gd name="T99" fmla="*/ 462776123 h 247"/>
              <a:gd name="T100" fmla="*/ 413025167 w 300"/>
              <a:gd name="T101" fmla="*/ 518870840 h 247"/>
              <a:gd name="T102" fmla="*/ 630039063 w 300"/>
              <a:gd name="T103" fmla="*/ 659107634 h 24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300"/>
              <a:gd name="T157" fmla="*/ 0 h 247"/>
              <a:gd name="T158" fmla="*/ 300 w 300"/>
              <a:gd name="T159" fmla="*/ 247 h 24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300" h="247">
                <a:moveTo>
                  <a:pt x="122" y="0"/>
                </a:moveTo>
                <a:cubicBezTo>
                  <a:pt x="155" y="0"/>
                  <a:pt x="186" y="14"/>
                  <a:pt x="208" y="36"/>
                </a:cubicBezTo>
                <a:cubicBezTo>
                  <a:pt x="230" y="58"/>
                  <a:pt x="244" y="88"/>
                  <a:pt x="244" y="122"/>
                </a:cubicBezTo>
                <a:cubicBezTo>
                  <a:pt x="244" y="156"/>
                  <a:pt x="230" y="186"/>
                  <a:pt x="208" y="208"/>
                </a:cubicBezTo>
                <a:cubicBezTo>
                  <a:pt x="186" y="230"/>
                  <a:pt x="155" y="244"/>
                  <a:pt x="122" y="244"/>
                </a:cubicBezTo>
                <a:cubicBezTo>
                  <a:pt x="88" y="244"/>
                  <a:pt x="57" y="230"/>
                  <a:pt x="35" y="208"/>
                </a:cubicBezTo>
                <a:cubicBezTo>
                  <a:pt x="13" y="186"/>
                  <a:pt x="0" y="156"/>
                  <a:pt x="0" y="122"/>
                </a:cubicBezTo>
                <a:cubicBezTo>
                  <a:pt x="0" y="88"/>
                  <a:pt x="13" y="58"/>
                  <a:pt x="35" y="36"/>
                </a:cubicBezTo>
                <a:cubicBezTo>
                  <a:pt x="57" y="14"/>
                  <a:pt x="88" y="0"/>
                  <a:pt x="122" y="0"/>
                </a:cubicBezTo>
                <a:close/>
                <a:moveTo>
                  <a:pt x="175" y="245"/>
                </a:moveTo>
                <a:cubicBezTo>
                  <a:pt x="292" y="247"/>
                  <a:pt x="257" y="150"/>
                  <a:pt x="300" y="158"/>
                </a:cubicBezTo>
                <a:cubicBezTo>
                  <a:pt x="298" y="126"/>
                  <a:pt x="298" y="126"/>
                  <a:pt x="298" y="126"/>
                </a:cubicBezTo>
                <a:cubicBezTo>
                  <a:pt x="230" y="122"/>
                  <a:pt x="286" y="229"/>
                  <a:pt x="175" y="245"/>
                </a:cubicBezTo>
                <a:close/>
                <a:moveTo>
                  <a:pt x="130" y="80"/>
                </a:moveTo>
                <a:cubicBezTo>
                  <a:pt x="139" y="82"/>
                  <a:pt x="146" y="86"/>
                  <a:pt x="151" y="91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0" y="69"/>
                  <a:pt x="179" y="68"/>
                  <a:pt x="177" y="66"/>
                </a:cubicBezTo>
                <a:cubicBezTo>
                  <a:pt x="165" y="54"/>
                  <a:pt x="149" y="46"/>
                  <a:pt x="130" y="44"/>
                </a:cubicBezTo>
                <a:cubicBezTo>
                  <a:pt x="130" y="80"/>
                  <a:pt x="130" y="80"/>
                  <a:pt x="130" y="80"/>
                </a:cubicBezTo>
                <a:close/>
                <a:moveTo>
                  <a:pt x="162" y="108"/>
                </a:moveTo>
                <a:cubicBezTo>
                  <a:pt x="164" y="112"/>
                  <a:pt x="164" y="117"/>
                  <a:pt x="164" y="122"/>
                </a:cubicBezTo>
                <a:cubicBezTo>
                  <a:pt x="164" y="128"/>
                  <a:pt x="163" y="133"/>
                  <a:pt x="161" y="138"/>
                </a:cubicBezTo>
                <a:cubicBezTo>
                  <a:pt x="192" y="157"/>
                  <a:pt x="192" y="157"/>
                  <a:pt x="192" y="157"/>
                </a:cubicBezTo>
                <a:cubicBezTo>
                  <a:pt x="197" y="147"/>
                  <a:pt x="200" y="135"/>
                  <a:pt x="200" y="122"/>
                </a:cubicBezTo>
                <a:cubicBezTo>
                  <a:pt x="200" y="110"/>
                  <a:pt x="197" y="98"/>
                  <a:pt x="192" y="87"/>
                </a:cubicBezTo>
                <a:cubicBezTo>
                  <a:pt x="162" y="108"/>
                  <a:pt x="162" y="108"/>
                  <a:pt x="162" y="108"/>
                </a:cubicBezTo>
                <a:close/>
                <a:moveTo>
                  <a:pt x="149" y="154"/>
                </a:moveTo>
                <a:cubicBezTo>
                  <a:pt x="144" y="159"/>
                  <a:pt x="138" y="162"/>
                  <a:pt x="130" y="164"/>
                </a:cubicBezTo>
                <a:cubicBezTo>
                  <a:pt x="130" y="200"/>
                  <a:pt x="130" y="200"/>
                  <a:pt x="130" y="200"/>
                </a:cubicBezTo>
                <a:cubicBezTo>
                  <a:pt x="149" y="198"/>
                  <a:pt x="165" y="190"/>
                  <a:pt x="177" y="178"/>
                </a:cubicBezTo>
                <a:cubicBezTo>
                  <a:pt x="178" y="176"/>
                  <a:pt x="180" y="175"/>
                  <a:pt x="181" y="174"/>
                </a:cubicBezTo>
                <a:cubicBezTo>
                  <a:pt x="149" y="154"/>
                  <a:pt x="149" y="154"/>
                  <a:pt x="149" y="154"/>
                </a:cubicBezTo>
                <a:close/>
                <a:moveTo>
                  <a:pt x="110" y="163"/>
                </a:moveTo>
                <a:cubicBezTo>
                  <a:pt x="104" y="162"/>
                  <a:pt x="99" y="159"/>
                  <a:pt x="94" y="155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5" y="176"/>
                  <a:pt x="65" y="177"/>
                  <a:pt x="66" y="178"/>
                </a:cubicBezTo>
                <a:cubicBezTo>
                  <a:pt x="78" y="189"/>
                  <a:pt x="93" y="197"/>
                  <a:pt x="110" y="200"/>
                </a:cubicBezTo>
                <a:cubicBezTo>
                  <a:pt x="110" y="163"/>
                  <a:pt x="110" y="163"/>
                  <a:pt x="110" y="163"/>
                </a:cubicBezTo>
                <a:close/>
                <a:moveTo>
                  <a:pt x="82" y="139"/>
                </a:moveTo>
                <a:cubicBezTo>
                  <a:pt x="80" y="134"/>
                  <a:pt x="79" y="128"/>
                  <a:pt x="79" y="122"/>
                </a:cubicBezTo>
                <a:cubicBezTo>
                  <a:pt x="79" y="118"/>
                  <a:pt x="79" y="115"/>
                  <a:pt x="80" y="111"/>
                </a:cubicBezTo>
                <a:cubicBezTo>
                  <a:pt x="49" y="92"/>
                  <a:pt x="49" y="92"/>
                  <a:pt x="49" y="92"/>
                </a:cubicBezTo>
                <a:cubicBezTo>
                  <a:pt x="45" y="101"/>
                  <a:pt x="43" y="111"/>
                  <a:pt x="43" y="122"/>
                </a:cubicBezTo>
                <a:cubicBezTo>
                  <a:pt x="43" y="135"/>
                  <a:pt x="46" y="148"/>
                  <a:pt x="52" y="159"/>
                </a:cubicBezTo>
                <a:cubicBezTo>
                  <a:pt x="82" y="139"/>
                  <a:pt x="82" y="139"/>
                  <a:pt x="82" y="139"/>
                </a:cubicBezTo>
                <a:close/>
                <a:moveTo>
                  <a:pt x="90" y="94"/>
                </a:moveTo>
                <a:cubicBezTo>
                  <a:pt x="90" y="93"/>
                  <a:pt x="91" y="92"/>
                  <a:pt x="91" y="92"/>
                </a:cubicBezTo>
                <a:cubicBezTo>
                  <a:pt x="97" y="86"/>
                  <a:pt x="103" y="83"/>
                  <a:pt x="110" y="81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93" y="46"/>
                  <a:pt x="78" y="55"/>
                  <a:pt x="66" y="66"/>
                </a:cubicBezTo>
                <a:cubicBezTo>
                  <a:pt x="63" y="69"/>
                  <a:pt x="61" y="72"/>
                  <a:pt x="59" y="74"/>
                </a:cubicBezTo>
                <a:lnTo>
                  <a:pt x="90" y="94"/>
                </a:lnTo>
                <a:close/>
              </a:path>
            </a:pathLst>
          </a:cu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5" name="Freeform 21"/>
          <p:cNvSpPr>
            <a:spLocks noEditPoints="1" noChangeArrowheads="1"/>
          </p:cNvSpPr>
          <p:nvPr/>
        </p:nvSpPr>
        <p:spPr bwMode="auto">
          <a:xfrm>
            <a:off x="4413250" y="2098675"/>
            <a:ext cx="677863" cy="747713"/>
          </a:xfrm>
          <a:custGeom>
            <a:avLst/>
            <a:gdLst>
              <a:gd name="T0" fmla="*/ 1172073057 w 99"/>
              <a:gd name="T1" fmla="*/ 2147483647 h 109"/>
              <a:gd name="T2" fmla="*/ 703245203 w 99"/>
              <a:gd name="T3" fmla="*/ 2147483647 h 109"/>
              <a:gd name="T4" fmla="*/ 2147483647 w 99"/>
              <a:gd name="T5" fmla="*/ 2147483647 h 109"/>
              <a:gd name="T6" fmla="*/ 2147483647 w 99"/>
              <a:gd name="T7" fmla="*/ 2147483647 h 109"/>
              <a:gd name="T8" fmla="*/ 2147483647 w 99"/>
              <a:gd name="T9" fmla="*/ 2147483647 h 109"/>
              <a:gd name="T10" fmla="*/ 2147483647 w 99"/>
              <a:gd name="T11" fmla="*/ 2147483647 h 109"/>
              <a:gd name="T12" fmla="*/ 2147483647 w 99"/>
              <a:gd name="T13" fmla="*/ 2147483647 h 109"/>
              <a:gd name="T14" fmla="*/ 1781547212 w 99"/>
              <a:gd name="T15" fmla="*/ 1741080589 h 109"/>
              <a:gd name="T16" fmla="*/ 2147483647 w 99"/>
              <a:gd name="T17" fmla="*/ 2147483647 h 109"/>
              <a:gd name="T18" fmla="*/ 1969075614 w 99"/>
              <a:gd name="T19" fmla="*/ 1552855846 h 109"/>
              <a:gd name="T20" fmla="*/ 1969075614 w 99"/>
              <a:gd name="T21" fmla="*/ 0 h 109"/>
              <a:gd name="T22" fmla="*/ 703245203 w 99"/>
              <a:gd name="T23" fmla="*/ 1176406360 h 109"/>
              <a:gd name="T24" fmla="*/ 703245203 w 99"/>
              <a:gd name="T25" fmla="*/ 2147483647 h 109"/>
              <a:gd name="T26" fmla="*/ 2147483647 w 99"/>
              <a:gd name="T27" fmla="*/ 2147483647 h 109"/>
              <a:gd name="T28" fmla="*/ 2147483647 w 99"/>
              <a:gd name="T29" fmla="*/ 2147483647 h 109"/>
              <a:gd name="T30" fmla="*/ 2147483647 w 99"/>
              <a:gd name="T31" fmla="*/ 2147483647 h 109"/>
              <a:gd name="T32" fmla="*/ 2147483647 w 99"/>
              <a:gd name="T33" fmla="*/ 2147483647 h 109"/>
              <a:gd name="T34" fmla="*/ 562592054 w 99"/>
              <a:gd name="T35" fmla="*/ 2147483647 h 109"/>
              <a:gd name="T36" fmla="*/ 1969075614 w 99"/>
              <a:gd name="T37" fmla="*/ 1035239517 h 109"/>
              <a:gd name="T38" fmla="*/ 2147483647 w 99"/>
              <a:gd name="T39" fmla="*/ 2147483647 h 109"/>
              <a:gd name="T40" fmla="*/ 2147483647 w 99"/>
              <a:gd name="T41" fmla="*/ 1929305333 h 109"/>
              <a:gd name="T42" fmla="*/ 2147483647 w 99"/>
              <a:gd name="T43" fmla="*/ 2147483647 h 109"/>
              <a:gd name="T44" fmla="*/ 2147483647 w 99"/>
              <a:gd name="T45" fmla="*/ 2147483647 h 109"/>
              <a:gd name="T46" fmla="*/ 2147483647 w 99"/>
              <a:gd name="T47" fmla="*/ 2147483647 h 109"/>
              <a:gd name="T48" fmla="*/ 2147483647 w 99"/>
              <a:gd name="T49" fmla="*/ 2147483647 h 109"/>
              <a:gd name="T50" fmla="*/ 2147483647 w 99"/>
              <a:gd name="T51" fmla="*/ 2147483647 h 109"/>
              <a:gd name="T52" fmla="*/ 2147483647 w 99"/>
              <a:gd name="T53" fmla="*/ 2147483647 h 109"/>
              <a:gd name="T54" fmla="*/ 2147483647 w 99"/>
              <a:gd name="T55" fmla="*/ 2147483647 h 109"/>
              <a:gd name="T56" fmla="*/ 2147483647 w 99"/>
              <a:gd name="T57" fmla="*/ 2147483647 h 109"/>
              <a:gd name="T58" fmla="*/ 2147483647 w 99"/>
              <a:gd name="T59" fmla="*/ 1741080589 h 109"/>
              <a:gd name="T60" fmla="*/ 2147483647 w 99"/>
              <a:gd name="T61" fmla="*/ 1317573202 h 109"/>
              <a:gd name="T62" fmla="*/ 2147483647 w 99"/>
              <a:gd name="T63" fmla="*/ 1788138490 h 109"/>
              <a:gd name="T64" fmla="*/ 2147483647 w 99"/>
              <a:gd name="T65" fmla="*/ 2070472175 h 109"/>
              <a:gd name="T66" fmla="*/ 2147483647 w 99"/>
              <a:gd name="T67" fmla="*/ 1599913747 h 109"/>
              <a:gd name="T68" fmla="*/ 2147483647 w 99"/>
              <a:gd name="T69" fmla="*/ 1317573202 h 109"/>
              <a:gd name="T70" fmla="*/ 2147483647 w 99"/>
              <a:gd name="T71" fmla="*/ 847014774 h 109"/>
              <a:gd name="T72" fmla="*/ 2147483647 w 99"/>
              <a:gd name="T73" fmla="*/ 1176406360 h 109"/>
              <a:gd name="T74" fmla="*/ 2147483647 w 99"/>
              <a:gd name="T75" fmla="*/ 1270515302 h 109"/>
              <a:gd name="T76" fmla="*/ 2147483647 w 99"/>
              <a:gd name="T77" fmla="*/ 2147483647 h 109"/>
              <a:gd name="T78" fmla="*/ 2147483647 w 99"/>
              <a:gd name="T79" fmla="*/ 2147483647 h 109"/>
              <a:gd name="T80" fmla="*/ 2147483647 w 99"/>
              <a:gd name="T81" fmla="*/ 2147483647 h 109"/>
              <a:gd name="T82" fmla="*/ 2147483647 w 99"/>
              <a:gd name="T83" fmla="*/ 2147483647 h 109"/>
              <a:gd name="T84" fmla="*/ 2147483647 w 99"/>
              <a:gd name="T85" fmla="*/ 2147483647 h 109"/>
              <a:gd name="T86" fmla="*/ 1172073057 w 99"/>
              <a:gd name="T87" fmla="*/ 2147483647 h 109"/>
              <a:gd name="T88" fmla="*/ 1594011962 w 99"/>
              <a:gd name="T89" fmla="*/ 2147483647 h 109"/>
              <a:gd name="T90" fmla="*/ 1172073057 w 99"/>
              <a:gd name="T91" fmla="*/ 2147483647 h 109"/>
              <a:gd name="T92" fmla="*/ 1547129862 w 99"/>
              <a:gd name="T93" fmla="*/ 1882247432 h 109"/>
              <a:gd name="T94" fmla="*/ 1078302008 w 99"/>
              <a:gd name="T95" fmla="*/ 1694022689 h 109"/>
              <a:gd name="T96" fmla="*/ 2147483647 w 99"/>
              <a:gd name="T97" fmla="*/ 1599913747 h 109"/>
              <a:gd name="T98" fmla="*/ 2147483647 w 99"/>
              <a:gd name="T99" fmla="*/ 1835189531 h 109"/>
              <a:gd name="T100" fmla="*/ 2147483647 w 99"/>
              <a:gd name="T101" fmla="*/ 1599913747 h 109"/>
              <a:gd name="T102" fmla="*/ 2147483647 w 99"/>
              <a:gd name="T103" fmla="*/ 2147483647 h 109"/>
              <a:gd name="T104" fmla="*/ 2147483647 w 99"/>
              <a:gd name="T105" fmla="*/ 2147483647 h 10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99"/>
              <a:gd name="T160" fmla="*/ 0 h 109"/>
              <a:gd name="T161" fmla="*/ 99 w 99"/>
              <a:gd name="T162" fmla="*/ 109 h 10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99" h="109">
                <a:moveTo>
                  <a:pt x="1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61"/>
                  <a:pt x="25" y="61"/>
                  <a:pt x="2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58"/>
                  <a:pt x="15" y="58"/>
                  <a:pt x="15" y="58"/>
                </a:cubicBezTo>
                <a:close/>
                <a:moveTo>
                  <a:pt x="51" y="55"/>
                </a:moveTo>
                <a:cubicBezTo>
                  <a:pt x="52" y="55"/>
                  <a:pt x="52" y="55"/>
                  <a:pt x="53" y="55"/>
                </a:cubicBezTo>
                <a:cubicBezTo>
                  <a:pt x="56" y="52"/>
                  <a:pt x="60" y="48"/>
                  <a:pt x="63" y="46"/>
                </a:cubicBezTo>
                <a:cubicBezTo>
                  <a:pt x="64" y="46"/>
                  <a:pt x="65" y="47"/>
                  <a:pt x="66" y="48"/>
                </a:cubicBezTo>
                <a:cubicBezTo>
                  <a:pt x="63" y="53"/>
                  <a:pt x="60" y="56"/>
                  <a:pt x="56" y="59"/>
                </a:cubicBezTo>
                <a:cubicBezTo>
                  <a:pt x="57" y="60"/>
                  <a:pt x="57" y="60"/>
                  <a:pt x="57" y="61"/>
                </a:cubicBezTo>
                <a:cubicBezTo>
                  <a:pt x="57" y="64"/>
                  <a:pt x="54" y="67"/>
                  <a:pt x="51" y="67"/>
                </a:cubicBezTo>
                <a:cubicBezTo>
                  <a:pt x="47" y="67"/>
                  <a:pt x="45" y="64"/>
                  <a:pt x="45" y="61"/>
                </a:cubicBezTo>
                <a:cubicBezTo>
                  <a:pt x="45" y="59"/>
                  <a:pt x="45" y="58"/>
                  <a:pt x="46" y="57"/>
                </a:cubicBezTo>
                <a:cubicBezTo>
                  <a:pt x="41" y="51"/>
                  <a:pt x="38" y="45"/>
                  <a:pt x="35" y="38"/>
                </a:cubicBezTo>
                <a:cubicBezTo>
                  <a:pt x="36" y="38"/>
                  <a:pt x="37" y="37"/>
                  <a:pt x="38" y="37"/>
                </a:cubicBezTo>
                <a:cubicBezTo>
                  <a:pt x="42" y="42"/>
                  <a:pt x="46" y="49"/>
                  <a:pt x="49" y="55"/>
                </a:cubicBezTo>
                <a:cubicBezTo>
                  <a:pt x="49" y="55"/>
                  <a:pt x="50" y="55"/>
                  <a:pt x="51" y="55"/>
                </a:cubicBezTo>
                <a:close/>
                <a:moveTo>
                  <a:pt x="42" y="22"/>
                </a:moveTo>
                <a:cubicBezTo>
                  <a:pt x="42" y="33"/>
                  <a:pt x="42" y="33"/>
                  <a:pt x="42" y="33"/>
                </a:cubicBezTo>
                <a:cubicBezTo>
                  <a:pt x="70" y="17"/>
                  <a:pt x="70" y="17"/>
                  <a:pt x="70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1"/>
                  <a:pt x="42" y="11"/>
                  <a:pt x="42" y="11"/>
                </a:cubicBezTo>
                <a:cubicBezTo>
                  <a:pt x="32" y="12"/>
                  <a:pt x="22" y="17"/>
                  <a:pt x="15" y="25"/>
                </a:cubicBezTo>
                <a:cubicBezTo>
                  <a:pt x="5" y="34"/>
                  <a:pt x="0" y="46"/>
                  <a:pt x="0" y="60"/>
                </a:cubicBezTo>
                <a:cubicBezTo>
                  <a:pt x="0" y="73"/>
                  <a:pt x="5" y="85"/>
                  <a:pt x="15" y="94"/>
                </a:cubicBezTo>
                <a:cubicBezTo>
                  <a:pt x="24" y="104"/>
                  <a:pt x="36" y="109"/>
                  <a:pt x="49" y="109"/>
                </a:cubicBezTo>
                <a:cubicBezTo>
                  <a:pt x="63" y="109"/>
                  <a:pt x="75" y="104"/>
                  <a:pt x="84" y="94"/>
                </a:cubicBezTo>
                <a:cubicBezTo>
                  <a:pt x="90" y="89"/>
                  <a:pt x="94" y="82"/>
                  <a:pt x="96" y="75"/>
                </a:cubicBezTo>
                <a:cubicBezTo>
                  <a:pt x="97" y="73"/>
                  <a:pt x="97" y="73"/>
                  <a:pt x="97" y="73"/>
                </a:cubicBezTo>
                <a:cubicBezTo>
                  <a:pt x="86" y="70"/>
                  <a:pt x="86" y="70"/>
                  <a:pt x="86" y="70"/>
                </a:cubicBezTo>
                <a:cubicBezTo>
                  <a:pt x="85" y="71"/>
                  <a:pt x="85" y="71"/>
                  <a:pt x="85" y="71"/>
                </a:cubicBezTo>
                <a:cubicBezTo>
                  <a:pt x="84" y="77"/>
                  <a:pt x="80" y="82"/>
                  <a:pt x="76" y="86"/>
                </a:cubicBezTo>
                <a:cubicBezTo>
                  <a:pt x="69" y="93"/>
                  <a:pt x="60" y="97"/>
                  <a:pt x="49" y="97"/>
                </a:cubicBezTo>
                <a:cubicBezTo>
                  <a:pt x="39" y="97"/>
                  <a:pt x="30" y="93"/>
                  <a:pt x="23" y="86"/>
                </a:cubicBezTo>
                <a:cubicBezTo>
                  <a:pt x="16" y="79"/>
                  <a:pt x="12" y="70"/>
                  <a:pt x="12" y="60"/>
                </a:cubicBezTo>
                <a:cubicBezTo>
                  <a:pt x="12" y="50"/>
                  <a:pt x="16" y="40"/>
                  <a:pt x="23" y="33"/>
                </a:cubicBezTo>
                <a:cubicBezTo>
                  <a:pt x="28" y="28"/>
                  <a:pt x="35" y="24"/>
                  <a:pt x="42" y="22"/>
                </a:cubicBezTo>
                <a:close/>
                <a:moveTo>
                  <a:pt x="87" y="54"/>
                </a:moveTo>
                <a:cubicBezTo>
                  <a:pt x="87" y="52"/>
                  <a:pt x="86" y="49"/>
                  <a:pt x="85" y="47"/>
                </a:cubicBezTo>
                <a:cubicBezTo>
                  <a:pt x="84" y="45"/>
                  <a:pt x="84" y="45"/>
                  <a:pt x="84" y="45"/>
                </a:cubicBezTo>
                <a:cubicBezTo>
                  <a:pt x="95" y="41"/>
                  <a:pt x="95" y="41"/>
                  <a:pt x="95" y="41"/>
                </a:cubicBezTo>
                <a:cubicBezTo>
                  <a:pt x="96" y="43"/>
                  <a:pt x="96" y="43"/>
                  <a:pt x="96" y="43"/>
                </a:cubicBezTo>
                <a:cubicBezTo>
                  <a:pt x="97" y="46"/>
                  <a:pt x="98" y="50"/>
                  <a:pt x="98" y="53"/>
                </a:cubicBezTo>
                <a:cubicBezTo>
                  <a:pt x="99" y="55"/>
                  <a:pt x="99" y="55"/>
                  <a:pt x="99" y="55"/>
                </a:cubicBezTo>
                <a:cubicBezTo>
                  <a:pt x="87" y="56"/>
                  <a:pt x="87" y="56"/>
                  <a:pt x="87" y="56"/>
                </a:cubicBezTo>
                <a:cubicBezTo>
                  <a:pt x="87" y="54"/>
                  <a:pt x="87" y="54"/>
                  <a:pt x="87" y="54"/>
                </a:cubicBezTo>
                <a:close/>
                <a:moveTo>
                  <a:pt x="87" y="67"/>
                </a:moveTo>
                <a:cubicBezTo>
                  <a:pt x="87" y="64"/>
                  <a:pt x="87" y="62"/>
                  <a:pt x="87" y="60"/>
                </a:cubicBezTo>
                <a:cubicBezTo>
                  <a:pt x="87" y="59"/>
                  <a:pt x="87" y="59"/>
                  <a:pt x="87" y="59"/>
                </a:cubicBezTo>
                <a:cubicBezTo>
                  <a:pt x="87" y="57"/>
                  <a:pt x="87" y="57"/>
                  <a:pt x="87" y="57"/>
                </a:cubicBezTo>
                <a:cubicBezTo>
                  <a:pt x="99" y="57"/>
                  <a:pt x="99" y="57"/>
                  <a:pt x="99" y="57"/>
                </a:cubicBezTo>
                <a:cubicBezTo>
                  <a:pt x="99" y="59"/>
                  <a:pt x="99" y="59"/>
                  <a:pt x="99" y="59"/>
                </a:cubicBezTo>
                <a:cubicBezTo>
                  <a:pt x="99" y="59"/>
                  <a:pt x="99" y="59"/>
                  <a:pt x="99" y="60"/>
                </a:cubicBezTo>
                <a:cubicBezTo>
                  <a:pt x="99" y="63"/>
                  <a:pt x="99" y="66"/>
                  <a:pt x="98" y="69"/>
                </a:cubicBezTo>
                <a:cubicBezTo>
                  <a:pt x="97" y="71"/>
                  <a:pt x="97" y="71"/>
                  <a:pt x="97" y="71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7"/>
                  <a:pt x="87" y="67"/>
                  <a:pt x="87" y="67"/>
                </a:cubicBezTo>
                <a:close/>
                <a:moveTo>
                  <a:pt x="83" y="42"/>
                </a:moveTo>
                <a:cubicBezTo>
                  <a:pt x="82" y="40"/>
                  <a:pt x="81" y="38"/>
                  <a:pt x="80" y="37"/>
                </a:cubicBezTo>
                <a:cubicBezTo>
                  <a:pt x="78" y="35"/>
                  <a:pt x="78" y="35"/>
                  <a:pt x="78" y="35"/>
                </a:cubicBezTo>
                <a:cubicBezTo>
                  <a:pt x="88" y="28"/>
                  <a:pt x="88" y="28"/>
                  <a:pt x="88" y="28"/>
                </a:cubicBezTo>
                <a:cubicBezTo>
                  <a:pt x="89" y="30"/>
                  <a:pt x="89" y="30"/>
                  <a:pt x="89" y="30"/>
                </a:cubicBezTo>
                <a:cubicBezTo>
                  <a:pt x="91" y="32"/>
                  <a:pt x="92" y="35"/>
                  <a:pt x="94" y="38"/>
                </a:cubicBezTo>
                <a:cubicBezTo>
                  <a:pt x="95" y="40"/>
                  <a:pt x="95" y="40"/>
                  <a:pt x="95" y="40"/>
                </a:cubicBezTo>
                <a:cubicBezTo>
                  <a:pt x="84" y="44"/>
                  <a:pt x="84" y="44"/>
                  <a:pt x="84" y="44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77" y="34"/>
                </a:moveTo>
                <a:cubicBezTo>
                  <a:pt x="76" y="33"/>
                  <a:pt x="76" y="33"/>
                  <a:pt x="76" y="33"/>
                </a:cubicBezTo>
                <a:cubicBezTo>
                  <a:pt x="75" y="31"/>
                  <a:pt x="73" y="30"/>
                  <a:pt x="71" y="28"/>
                </a:cubicBezTo>
                <a:cubicBezTo>
                  <a:pt x="69" y="27"/>
                  <a:pt x="69" y="27"/>
                  <a:pt x="69" y="27"/>
                </a:cubicBezTo>
                <a:cubicBezTo>
                  <a:pt x="76" y="18"/>
                  <a:pt x="76" y="18"/>
                  <a:pt x="76" y="18"/>
                </a:cubicBezTo>
                <a:cubicBezTo>
                  <a:pt x="78" y="19"/>
                  <a:pt x="78" y="19"/>
                  <a:pt x="78" y="19"/>
                </a:cubicBezTo>
                <a:cubicBezTo>
                  <a:pt x="80" y="21"/>
                  <a:pt x="82" y="23"/>
                  <a:pt x="84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6" y="27"/>
                  <a:pt x="86" y="27"/>
                  <a:pt x="86" y="27"/>
                </a:cubicBezTo>
                <a:cubicBezTo>
                  <a:pt x="77" y="34"/>
                  <a:pt x="77" y="34"/>
                  <a:pt x="77" y="34"/>
                </a:cubicBezTo>
                <a:close/>
                <a:moveTo>
                  <a:pt x="50" y="93"/>
                </a:moveTo>
                <a:cubicBezTo>
                  <a:pt x="50" y="83"/>
                  <a:pt x="50" y="83"/>
                  <a:pt x="50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3" y="93"/>
                  <a:pt x="53" y="93"/>
                  <a:pt x="53" y="93"/>
                </a:cubicBezTo>
                <a:cubicBezTo>
                  <a:pt x="50" y="93"/>
                  <a:pt x="50" y="93"/>
                  <a:pt x="50" y="93"/>
                </a:cubicBezTo>
                <a:close/>
                <a:moveTo>
                  <a:pt x="74" y="83"/>
                </a:moveTo>
                <a:cubicBezTo>
                  <a:pt x="67" y="76"/>
                  <a:pt x="67" y="76"/>
                  <a:pt x="67" y="76"/>
                </a:cubicBezTo>
                <a:cubicBezTo>
                  <a:pt x="70" y="74"/>
                  <a:pt x="70" y="74"/>
                  <a:pt x="70" y="74"/>
                </a:cubicBezTo>
                <a:cubicBezTo>
                  <a:pt x="77" y="81"/>
                  <a:pt x="77" y="81"/>
                  <a:pt x="77" y="81"/>
                </a:cubicBezTo>
                <a:cubicBezTo>
                  <a:pt x="74" y="83"/>
                  <a:pt x="74" y="83"/>
                  <a:pt x="74" y="83"/>
                </a:cubicBezTo>
                <a:close/>
                <a:moveTo>
                  <a:pt x="25" y="83"/>
                </a:moveTo>
                <a:cubicBezTo>
                  <a:pt x="32" y="76"/>
                  <a:pt x="32" y="76"/>
                  <a:pt x="32" y="76"/>
                </a:cubicBezTo>
                <a:cubicBezTo>
                  <a:pt x="34" y="78"/>
                  <a:pt x="34" y="78"/>
                  <a:pt x="34" y="78"/>
                </a:cubicBezTo>
                <a:cubicBezTo>
                  <a:pt x="27" y="85"/>
                  <a:pt x="27" y="85"/>
                  <a:pt x="27" y="85"/>
                </a:cubicBezTo>
                <a:cubicBezTo>
                  <a:pt x="25" y="83"/>
                  <a:pt x="25" y="83"/>
                  <a:pt x="25" y="83"/>
                </a:cubicBezTo>
                <a:close/>
                <a:moveTo>
                  <a:pt x="26" y="33"/>
                </a:moveTo>
                <a:cubicBezTo>
                  <a:pt x="33" y="40"/>
                  <a:pt x="33" y="40"/>
                  <a:pt x="33" y="40"/>
                </a:cubicBezTo>
                <a:cubicBezTo>
                  <a:pt x="30" y="43"/>
                  <a:pt x="30" y="43"/>
                  <a:pt x="30" y="43"/>
                </a:cubicBezTo>
                <a:cubicBezTo>
                  <a:pt x="23" y="36"/>
                  <a:pt x="23" y="36"/>
                  <a:pt x="23" y="36"/>
                </a:cubicBezTo>
                <a:cubicBezTo>
                  <a:pt x="26" y="33"/>
                  <a:pt x="26" y="33"/>
                  <a:pt x="26" y="33"/>
                </a:cubicBezTo>
                <a:close/>
                <a:moveTo>
                  <a:pt x="75" y="34"/>
                </a:moveTo>
                <a:cubicBezTo>
                  <a:pt x="73" y="32"/>
                  <a:pt x="73" y="32"/>
                  <a:pt x="73" y="32"/>
                </a:cubicBezTo>
                <a:cubicBezTo>
                  <a:pt x="66" y="39"/>
                  <a:pt x="66" y="39"/>
                  <a:pt x="66" y="39"/>
                </a:cubicBezTo>
                <a:cubicBezTo>
                  <a:pt x="68" y="41"/>
                  <a:pt x="68" y="41"/>
                  <a:pt x="68" y="41"/>
                </a:cubicBezTo>
                <a:cubicBezTo>
                  <a:pt x="75" y="34"/>
                  <a:pt x="75" y="34"/>
                  <a:pt x="75" y="34"/>
                </a:cubicBezTo>
                <a:close/>
                <a:moveTo>
                  <a:pt x="85" y="59"/>
                </a:moveTo>
                <a:cubicBezTo>
                  <a:pt x="75" y="59"/>
                  <a:pt x="75" y="59"/>
                  <a:pt x="75" y="59"/>
                </a:cubicBezTo>
                <a:cubicBezTo>
                  <a:pt x="75" y="56"/>
                  <a:pt x="75" y="56"/>
                  <a:pt x="75" y="56"/>
                </a:cubicBezTo>
                <a:cubicBezTo>
                  <a:pt x="85" y="56"/>
                  <a:pt x="85" y="56"/>
                  <a:pt x="85" y="56"/>
                </a:cubicBezTo>
                <a:lnTo>
                  <a:pt x="85" y="59"/>
                </a:lnTo>
                <a:close/>
              </a:path>
            </a:pathLst>
          </a:custGeom>
          <a:solidFill>
            <a:srgbClr val="A6D0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6" name="Freeform 10"/>
          <p:cNvSpPr>
            <a:spLocks noEditPoints="1" noChangeArrowheads="1"/>
          </p:cNvSpPr>
          <p:nvPr/>
        </p:nvSpPr>
        <p:spPr bwMode="auto">
          <a:xfrm>
            <a:off x="9825038" y="2127250"/>
            <a:ext cx="660400" cy="733425"/>
          </a:xfrm>
          <a:custGeom>
            <a:avLst/>
            <a:gdLst>
              <a:gd name="T0" fmla="*/ 956259200 w 77"/>
              <a:gd name="T1" fmla="*/ 581844815 h 86"/>
              <a:gd name="T2" fmla="*/ 2147483647 w 77"/>
              <a:gd name="T3" fmla="*/ 72728470 h 86"/>
              <a:gd name="T4" fmla="*/ 2147483647 w 77"/>
              <a:gd name="T5" fmla="*/ 945495692 h 86"/>
              <a:gd name="T6" fmla="*/ 2147483647 w 77"/>
              <a:gd name="T7" fmla="*/ 2147483647 h 86"/>
              <a:gd name="T8" fmla="*/ 2147483647 w 77"/>
              <a:gd name="T9" fmla="*/ 2147483647 h 86"/>
              <a:gd name="T10" fmla="*/ 2147483647 w 77"/>
              <a:gd name="T11" fmla="*/ 2147483647 h 86"/>
              <a:gd name="T12" fmla="*/ 2147483647 w 77"/>
              <a:gd name="T13" fmla="*/ 2147483647 h 86"/>
              <a:gd name="T14" fmla="*/ 2147483647 w 77"/>
              <a:gd name="T15" fmla="*/ 2147483647 h 86"/>
              <a:gd name="T16" fmla="*/ 2147483647 w 77"/>
              <a:gd name="T17" fmla="*/ 2147483647 h 86"/>
              <a:gd name="T18" fmla="*/ 2147483647 w 77"/>
              <a:gd name="T19" fmla="*/ 2147483647 h 86"/>
              <a:gd name="T20" fmla="*/ 2147483647 w 77"/>
              <a:gd name="T21" fmla="*/ 2147483647 h 86"/>
              <a:gd name="T22" fmla="*/ 2147483647 w 77"/>
              <a:gd name="T23" fmla="*/ 2147483647 h 86"/>
              <a:gd name="T24" fmla="*/ 2147483647 w 77"/>
              <a:gd name="T25" fmla="*/ 2147483647 h 86"/>
              <a:gd name="T26" fmla="*/ 588467860 w 77"/>
              <a:gd name="T27" fmla="*/ 2147483647 h 86"/>
              <a:gd name="T28" fmla="*/ 73561699 w 77"/>
              <a:gd name="T29" fmla="*/ 2147483647 h 86"/>
              <a:gd name="T30" fmla="*/ 956259200 w 77"/>
              <a:gd name="T31" fmla="*/ 581844815 h 86"/>
              <a:gd name="T32" fmla="*/ 2147483647 w 77"/>
              <a:gd name="T33" fmla="*/ 2147483647 h 86"/>
              <a:gd name="T34" fmla="*/ 2147483647 w 77"/>
              <a:gd name="T35" fmla="*/ 2147483647 h 86"/>
              <a:gd name="T36" fmla="*/ 2147483647 w 77"/>
              <a:gd name="T37" fmla="*/ 2147483647 h 86"/>
              <a:gd name="T38" fmla="*/ 2147483647 w 77"/>
              <a:gd name="T39" fmla="*/ 2147483647 h 86"/>
              <a:gd name="T40" fmla="*/ 2147483647 w 77"/>
              <a:gd name="T41" fmla="*/ 2147483647 h 86"/>
              <a:gd name="T42" fmla="*/ 2147483647 w 77"/>
              <a:gd name="T43" fmla="*/ 2147483647 h 86"/>
              <a:gd name="T44" fmla="*/ 2147483647 w 77"/>
              <a:gd name="T45" fmla="*/ 1672797446 h 86"/>
              <a:gd name="T46" fmla="*/ 2147483647 w 77"/>
              <a:gd name="T47" fmla="*/ 1672797446 h 86"/>
              <a:gd name="T48" fmla="*/ 2147483647 w 77"/>
              <a:gd name="T49" fmla="*/ 2147483647 h 86"/>
              <a:gd name="T50" fmla="*/ 1544727060 w 77"/>
              <a:gd name="T51" fmla="*/ 2147483647 h 86"/>
              <a:gd name="T52" fmla="*/ 1544727060 w 77"/>
              <a:gd name="T53" fmla="*/ 2147483647 h 86"/>
              <a:gd name="T54" fmla="*/ 2147483647 w 77"/>
              <a:gd name="T55" fmla="*/ 2147483647 h 86"/>
              <a:gd name="T56" fmla="*/ 2147483647 w 77"/>
              <a:gd name="T57" fmla="*/ 2147483647 h 86"/>
              <a:gd name="T58" fmla="*/ 1324050540 w 77"/>
              <a:gd name="T59" fmla="*/ 2147483647 h 86"/>
              <a:gd name="T60" fmla="*/ 2147483647 w 77"/>
              <a:gd name="T61" fmla="*/ 1381875038 h 86"/>
              <a:gd name="T62" fmla="*/ 1324050540 w 77"/>
              <a:gd name="T63" fmla="*/ 2147483647 h 86"/>
              <a:gd name="T64" fmla="*/ 2147483647 w 77"/>
              <a:gd name="T65" fmla="*/ 872758694 h 86"/>
              <a:gd name="T66" fmla="*/ 1471165361 w 77"/>
              <a:gd name="T67" fmla="*/ 1163681101 h 86"/>
              <a:gd name="T68" fmla="*/ 882697501 w 77"/>
              <a:gd name="T69" fmla="*/ 2147483647 h 86"/>
              <a:gd name="T70" fmla="*/ 1176935719 w 77"/>
              <a:gd name="T71" fmla="*/ 2147483647 h 86"/>
              <a:gd name="T72" fmla="*/ 2147483647 w 77"/>
              <a:gd name="T73" fmla="*/ 2147483647 h 86"/>
              <a:gd name="T74" fmla="*/ 2147483647 w 77"/>
              <a:gd name="T75" fmla="*/ 2147483647 h 86"/>
              <a:gd name="T76" fmla="*/ 2147483647 w 77"/>
              <a:gd name="T77" fmla="*/ 2147483647 h 86"/>
              <a:gd name="T78" fmla="*/ 2147483647 w 77"/>
              <a:gd name="T79" fmla="*/ 1454603508 h 86"/>
              <a:gd name="T80" fmla="*/ 2147483647 w 77"/>
              <a:gd name="T81" fmla="*/ 872758694 h 8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77"/>
              <a:gd name="T124" fmla="*/ 0 h 86"/>
              <a:gd name="T125" fmla="*/ 77 w 77"/>
              <a:gd name="T126" fmla="*/ 86 h 8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rgbClr val="FED2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7" name="文本框 51"/>
          <p:cNvSpPr>
            <a:spLocks noChangeArrowheads="1"/>
          </p:cNvSpPr>
          <p:nvPr/>
        </p:nvSpPr>
        <p:spPr bwMode="auto">
          <a:xfrm>
            <a:off x="1444625" y="3657600"/>
            <a:ext cx="13366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5FBFDE"/>
                </a:solidFill>
                <a:latin typeface="Dotum" pitchFamily="34" charset="-127"/>
                <a:sym typeface="Calibri" pitchFamily="34" charset="0"/>
              </a:rPr>
              <a:t>28%</a:t>
            </a:r>
            <a:endParaRPr lang="zh-CN" altLang="en-US" sz="4400" b="1">
              <a:solidFill>
                <a:srgbClr val="5FBFD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9228" name="文本框 52"/>
          <p:cNvSpPr>
            <a:spLocks noChangeArrowheads="1"/>
          </p:cNvSpPr>
          <p:nvPr/>
        </p:nvSpPr>
        <p:spPr bwMode="auto">
          <a:xfrm>
            <a:off x="4167188" y="3657600"/>
            <a:ext cx="13366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A6D02E"/>
                </a:solidFill>
                <a:latin typeface="Dotum" pitchFamily="34" charset="-127"/>
                <a:sym typeface="Calibri" pitchFamily="34" charset="0"/>
              </a:rPr>
              <a:t>36%</a:t>
            </a:r>
            <a:endParaRPr lang="zh-CN" altLang="en-US" sz="4400" b="1">
              <a:solidFill>
                <a:srgbClr val="A6D02E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9229" name="文本框 53"/>
          <p:cNvSpPr>
            <a:spLocks noChangeArrowheads="1"/>
          </p:cNvSpPr>
          <p:nvPr/>
        </p:nvSpPr>
        <p:spPr bwMode="auto">
          <a:xfrm>
            <a:off x="6889750" y="3657600"/>
            <a:ext cx="13366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42%</a:t>
            </a:r>
            <a:endParaRPr lang="zh-CN" altLang="en-US" sz="4400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9230" name="文本框 54"/>
          <p:cNvSpPr>
            <a:spLocks noChangeArrowheads="1"/>
          </p:cNvSpPr>
          <p:nvPr/>
        </p:nvSpPr>
        <p:spPr bwMode="auto">
          <a:xfrm>
            <a:off x="9612313" y="3657600"/>
            <a:ext cx="13366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ED244"/>
                </a:solidFill>
                <a:latin typeface="Dotum" pitchFamily="34" charset="-127"/>
                <a:sym typeface="Calibri" pitchFamily="34" charset="0"/>
              </a:rPr>
              <a:t>14%</a:t>
            </a:r>
            <a:endParaRPr lang="zh-CN" altLang="en-US" sz="4400" b="1">
              <a:solidFill>
                <a:srgbClr val="FED244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9231" name="矩形 55"/>
          <p:cNvSpPr>
            <a:spLocks noChangeArrowheads="1"/>
          </p:cNvSpPr>
          <p:nvPr/>
        </p:nvSpPr>
        <p:spPr bwMode="auto">
          <a:xfrm>
            <a:off x="788988" y="4291013"/>
            <a:ext cx="24780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方正书宋简体"/>
                <a:ea typeface="微软雅黑" pitchFamily="34" charset="-122"/>
              </a:rPr>
              <a:t>Type something here. </a:t>
            </a:r>
            <a:endParaRPr lang="zh-CN" altLang="en-US" sz="2000">
              <a:solidFill>
                <a:srgbClr val="000000"/>
              </a:solidFill>
              <a:latin typeface="方正书宋简体"/>
              <a:ea typeface="微软雅黑" pitchFamily="34" charset="-122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方正书宋简体"/>
                <a:ea typeface="微软雅黑" pitchFamily="34" charset="-122"/>
              </a:rPr>
              <a:t>Type something here. </a:t>
            </a:r>
            <a:endParaRPr lang="zh-CN" altLang="en-US">
              <a:latin typeface="方正书宋简体"/>
              <a:ea typeface="华文细黑" pitchFamily="2" charset="-122"/>
            </a:endParaRPr>
          </a:p>
        </p:txBody>
      </p:sp>
      <p:sp>
        <p:nvSpPr>
          <p:cNvPr id="9232" name="矩形 56"/>
          <p:cNvSpPr>
            <a:spLocks noChangeArrowheads="1"/>
          </p:cNvSpPr>
          <p:nvPr/>
        </p:nvSpPr>
        <p:spPr bwMode="auto">
          <a:xfrm>
            <a:off x="3498850" y="4291013"/>
            <a:ext cx="24780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方正书宋简体"/>
                <a:ea typeface="微软雅黑" pitchFamily="34" charset="-122"/>
              </a:rPr>
              <a:t>Type something here. </a:t>
            </a:r>
            <a:endParaRPr lang="zh-CN" altLang="en-US" sz="2000">
              <a:solidFill>
                <a:srgbClr val="000000"/>
              </a:solidFill>
              <a:latin typeface="方正书宋简体"/>
              <a:ea typeface="微软雅黑" pitchFamily="34" charset="-122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方正书宋简体"/>
                <a:ea typeface="微软雅黑" pitchFamily="34" charset="-122"/>
              </a:rPr>
              <a:t>Type something here. </a:t>
            </a:r>
            <a:endParaRPr lang="zh-CN" altLang="en-US">
              <a:latin typeface="方正书宋简体"/>
              <a:ea typeface="华文细黑" pitchFamily="2" charset="-122"/>
            </a:endParaRPr>
          </a:p>
        </p:txBody>
      </p:sp>
      <p:sp>
        <p:nvSpPr>
          <p:cNvPr id="9233" name="矩形 57"/>
          <p:cNvSpPr>
            <a:spLocks noChangeArrowheads="1"/>
          </p:cNvSpPr>
          <p:nvPr/>
        </p:nvSpPr>
        <p:spPr bwMode="auto">
          <a:xfrm>
            <a:off x="6207125" y="4291013"/>
            <a:ext cx="24780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方正书宋简体"/>
                <a:ea typeface="微软雅黑" pitchFamily="34" charset="-122"/>
              </a:rPr>
              <a:t>Type something here. </a:t>
            </a:r>
            <a:endParaRPr lang="zh-CN" altLang="en-US" sz="2000">
              <a:solidFill>
                <a:srgbClr val="000000"/>
              </a:solidFill>
              <a:latin typeface="方正书宋简体"/>
              <a:ea typeface="微软雅黑" pitchFamily="34" charset="-122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方正书宋简体"/>
                <a:ea typeface="微软雅黑" pitchFamily="34" charset="-122"/>
              </a:rPr>
              <a:t>Type something here. </a:t>
            </a:r>
            <a:endParaRPr lang="zh-CN" altLang="en-US">
              <a:latin typeface="方正书宋简体"/>
              <a:ea typeface="华文细黑" pitchFamily="2" charset="-122"/>
            </a:endParaRPr>
          </a:p>
        </p:txBody>
      </p:sp>
      <p:sp>
        <p:nvSpPr>
          <p:cNvPr id="9234" name="矩形 58"/>
          <p:cNvSpPr>
            <a:spLocks noChangeArrowheads="1"/>
          </p:cNvSpPr>
          <p:nvPr/>
        </p:nvSpPr>
        <p:spPr bwMode="auto">
          <a:xfrm>
            <a:off x="8915400" y="4291013"/>
            <a:ext cx="24796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方正书宋简体"/>
                <a:ea typeface="微软雅黑" pitchFamily="34" charset="-122"/>
              </a:rPr>
              <a:t>Type something here. </a:t>
            </a:r>
            <a:endParaRPr lang="zh-CN" altLang="en-US" sz="2000">
              <a:solidFill>
                <a:srgbClr val="000000"/>
              </a:solidFill>
              <a:latin typeface="方正书宋简体"/>
              <a:ea typeface="微软雅黑" pitchFamily="34" charset="-122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方正书宋简体"/>
                <a:ea typeface="微软雅黑" pitchFamily="34" charset="-122"/>
              </a:rPr>
              <a:t>Type something here. </a:t>
            </a:r>
            <a:endParaRPr lang="zh-CN" altLang="en-US">
              <a:latin typeface="方正书宋简体"/>
              <a:ea typeface="华文细黑" pitchFamily="2" charset="-122"/>
            </a:endParaRPr>
          </a:p>
        </p:txBody>
      </p:sp>
      <p:grpSp>
        <p:nvGrpSpPr>
          <p:cNvPr id="9235" name="组合 59"/>
          <p:cNvGrpSpPr>
            <a:grpSpLocks/>
          </p:cNvGrpSpPr>
          <p:nvPr/>
        </p:nvGrpSpPr>
        <p:grpSpPr bwMode="auto">
          <a:xfrm rot="16200000" flipH="1">
            <a:off x="10242550" y="4621213"/>
            <a:ext cx="428625" cy="1009650"/>
            <a:chOff x="0" y="0"/>
            <a:chExt cx="1741487" cy="4125913"/>
          </a:xfrm>
        </p:grpSpPr>
        <p:sp>
          <p:nvSpPr>
            <p:cNvPr id="8214" name="Freeform 5"/>
            <p:cNvSpPr>
              <a:spLocks noEditPoints="1" noChangeArrowheads="1"/>
            </p:cNvSpPr>
            <p:nvPr/>
          </p:nvSpPr>
          <p:spPr bwMode="auto">
            <a:xfrm>
              <a:off x="0" y="2505075"/>
              <a:ext cx="1601787" cy="1620838"/>
            </a:xfrm>
            <a:custGeom>
              <a:avLst/>
              <a:gdLst>
                <a:gd name="T0" fmla="*/ 2147483647 w 424"/>
                <a:gd name="T1" fmla="*/ 2121368569 h 431"/>
                <a:gd name="T2" fmla="*/ 1726885054 w 424"/>
                <a:gd name="T3" fmla="*/ 2147483647 h 431"/>
                <a:gd name="T4" fmla="*/ 1712612527 w 424"/>
                <a:gd name="T5" fmla="*/ 2147483647 h 431"/>
                <a:gd name="T6" fmla="*/ 2147483647 w 424"/>
                <a:gd name="T7" fmla="*/ 2147483647 h 431"/>
                <a:gd name="T8" fmla="*/ 2147483647 w 424"/>
                <a:gd name="T9" fmla="*/ 2147483647 h 431"/>
                <a:gd name="T10" fmla="*/ 2147483647 w 424"/>
                <a:gd name="T11" fmla="*/ 1626381191 h 431"/>
                <a:gd name="T12" fmla="*/ 2147483647 w 424"/>
                <a:gd name="T13" fmla="*/ 1060682404 h 431"/>
                <a:gd name="T14" fmla="*/ 2147483647 w 424"/>
                <a:gd name="T15" fmla="*/ 0 h 431"/>
                <a:gd name="T16" fmla="*/ 2147483647 w 424"/>
                <a:gd name="T17" fmla="*/ 2121368569 h 431"/>
                <a:gd name="T18" fmla="*/ 2147483647 w 424"/>
                <a:gd name="T19" fmla="*/ 2147483647 h 431"/>
                <a:gd name="T20" fmla="*/ 2147483647 w 424"/>
                <a:gd name="T21" fmla="*/ 2147483647 h 431"/>
                <a:gd name="T22" fmla="*/ 2147483647 w 424"/>
                <a:gd name="T23" fmla="*/ 2147483647 h 431"/>
                <a:gd name="T24" fmla="*/ 2147483647 w 424"/>
                <a:gd name="T25" fmla="*/ 2147483647 h 431"/>
                <a:gd name="T26" fmla="*/ 2012320475 w 424"/>
                <a:gd name="T27" fmla="*/ 2147483647 h 431"/>
                <a:gd name="T28" fmla="*/ 1555622290 w 424"/>
                <a:gd name="T29" fmla="*/ 2147483647 h 431"/>
                <a:gd name="T30" fmla="*/ 1355818251 w 424"/>
                <a:gd name="T31" fmla="*/ 2147483647 h 431"/>
                <a:gd name="T32" fmla="*/ 1969502895 w 424"/>
                <a:gd name="T33" fmla="*/ 2147483647 h 431"/>
                <a:gd name="T34" fmla="*/ 2147483647 w 424"/>
                <a:gd name="T35" fmla="*/ 2147483647 h 4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24"/>
                <a:gd name="T55" fmla="*/ 0 h 431"/>
                <a:gd name="T56" fmla="*/ 424 w 424"/>
                <a:gd name="T57" fmla="*/ 431 h 4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24" h="431">
                  <a:moveTo>
                    <a:pt x="277" y="150"/>
                  </a:moveTo>
                  <a:cubicBezTo>
                    <a:pt x="225" y="145"/>
                    <a:pt x="169" y="140"/>
                    <a:pt x="121" y="166"/>
                  </a:cubicBezTo>
                  <a:cubicBezTo>
                    <a:pt x="33" y="214"/>
                    <a:pt x="0" y="388"/>
                    <a:pt x="120" y="422"/>
                  </a:cubicBezTo>
                  <a:cubicBezTo>
                    <a:pt x="155" y="431"/>
                    <a:pt x="208" y="410"/>
                    <a:pt x="234" y="387"/>
                  </a:cubicBezTo>
                  <a:cubicBezTo>
                    <a:pt x="261" y="363"/>
                    <a:pt x="281" y="329"/>
                    <a:pt x="302" y="299"/>
                  </a:cubicBezTo>
                  <a:cubicBezTo>
                    <a:pt x="343" y="242"/>
                    <a:pt x="374" y="179"/>
                    <a:pt x="404" y="115"/>
                  </a:cubicBezTo>
                  <a:cubicBezTo>
                    <a:pt x="405" y="112"/>
                    <a:pt x="424" y="79"/>
                    <a:pt x="421" y="75"/>
                  </a:cubicBezTo>
                  <a:cubicBezTo>
                    <a:pt x="421" y="75"/>
                    <a:pt x="371" y="0"/>
                    <a:pt x="371" y="0"/>
                  </a:cubicBezTo>
                  <a:cubicBezTo>
                    <a:pt x="371" y="0"/>
                    <a:pt x="306" y="100"/>
                    <a:pt x="277" y="150"/>
                  </a:cubicBezTo>
                  <a:close/>
                  <a:moveTo>
                    <a:pt x="233" y="211"/>
                  </a:moveTo>
                  <a:cubicBezTo>
                    <a:pt x="241" y="217"/>
                    <a:pt x="247" y="227"/>
                    <a:pt x="250" y="236"/>
                  </a:cubicBezTo>
                  <a:cubicBezTo>
                    <a:pt x="256" y="253"/>
                    <a:pt x="253" y="270"/>
                    <a:pt x="246" y="285"/>
                  </a:cubicBezTo>
                  <a:cubicBezTo>
                    <a:pt x="238" y="303"/>
                    <a:pt x="225" y="320"/>
                    <a:pt x="213" y="333"/>
                  </a:cubicBezTo>
                  <a:cubicBezTo>
                    <a:pt x="195" y="353"/>
                    <a:pt x="169" y="372"/>
                    <a:pt x="141" y="373"/>
                  </a:cubicBezTo>
                  <a:cubicBezTo>
                    <a:pt x="128" y="373"/>
                    <a:pt x="117" y="367"/>
                    <a:pt x="109" y="357"/>
                  </a:cubicBezTo>
                  <a:cubicBezTo>
                    <a:pt x="102" y="345"/>
                    <a:pt x="95" y="326"/>
                    <a:pt x="95" y="312"/>
                  </a:cubicBezTo>
                  <a:cubicBezTo>
                    <a:pt x="95" y="277"/>
                    <a:pt x="110" y="240"/>
                    <a:pt x="138" y="218"/>
                  </a:cubicBezTo>
                  <a:cubicBezTo>
                    <a:pt x="163" y="199"/>
                    <a:pt x="207" y="189"/>
                    <a:pt x="233" y="211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5" name="Freeform 6"/>
            <p:cNvSpPr>
              <a:spLocks noEditPoints="1" noChangeArrowheads="1"/>
            </p:cNvSpPr>
            <p:nvPr/>
          </p:nvSpPr>
          <p:spPr bwMode="auto">
            <a:xfrm>
              <a:off x="374650" y="0"/>
              <a:ext cx="1366837" cy="2787650"/>
            </a:xfrm>
            <a:custGeom>
              <a:avLst/>
              <a:gdLst>
                <a:gd name="T0" fmla="*/ 798368737 w 362"/>
                <a:gd name="T1" fmla="*/ 2147483647 h 741"/>
                <a:gd name="T2" fmla="*/ 2147483647 w 362"/>
                <a:gd name="T3" fmla="*/ 2147483647 h 741"/>
                <a:gd name="T4" fmla="*/ 2147483647 w 362"/>
                <a:gd name="T5" fmla="*/ 2147483647 h 741"/>
                <a:gd name="T6" fmla="*/ 2147483647 w 362"/>
                <a:gd name="T7" fmla="*/ 2147483647 h 741"/>
                <a:gd name="T8" fmla="*/ 2147483647 w 362"/>
                <a:gd name="T9" fmla="*/ 2147483647 h 741"/>
                <a:gd name="T10" fmla="*/ 2147483647 w 362"/>
                <a:gd name="T11" fmla="*/ 2147483647 h 741"/>
                <a:gd name="T12" fmla="*/ 2147483647 w 362"/>
                <a:gd name="T13" fmla="*/ 2147483647 h 741"/>
                <a:gd name="T14" fmla="*/ 2147483647 w 362"/>
                <a:gd name="T15" fmla="*/ 2147483647 h 741"/>
                <a:gd name="T16" fmla="*/ 598776552 w 362"/>
                <a:gd name="T17" fmla="*/ 70763423 h 741"/>
                <a:gd name="T18" fmla="*/ 798368737 w 362"/>
                <a:gd name="T19" fmla="*/ 2147483647 h 741"/>
                <a:gd name="T20" fmla="*/ 598776552 w 362"/>
                <a:gd name="T21" fmla="*/ 56610738 h 741"/>
                <a:gd name="T22" fmla="*/ 598776552 w 362"/>
                <a:gd name="T23" fmla="*/ 70763423 h 741"/>
                <a:gd name="T24" fmla="*/ 698574532 w 362"/>
                <a:gd name="T25" fmla="*/ 0 h 741"/>
                <a:gd name="T26" fmla="*/ 598776552 w 362"/>
                <a:gd name="T27" fmla="*/ 56610738 h 7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62"/>
                <a:gd name="T43" fmla="*/ 0 h 741"/>
                <a:gd name="T44" fmla="*/ 362 w 362"/>
                <a:gd name="T45" fmla="*/ 741 h 74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62" h="741">
                  <a:moveTo>
                    <a:pt x="56" y="221"/>
                  </a:moveTo>
                  <a:cubicBezTo>
                    <a:pt x="362" y="741"/>
                    <a:pt x="362" y="741"/>
                    <a:pt x="362" y="741"/>
                  </a:cubicBezTo>
                  <a:cubicBezTo>
                    <a:pt x="362" y="650"/>
                    <a:pt x="362" y="650"/>
                    <a:pt x="362" y="650"/>
                  </a:cubicBezTo>
                  <a:cubicBezTo>
                    <a:pt x="361" y="650"/>
                    <a:pt x="360" y="650"/>
                    <a:pt x="358" y="650"/>
                  </a:cubicBezTo>
                  <a:cubicBezTo>
                    <a:pt x="344" y="650"/>
                    <a:pt x="332" y="639"/>
                    <a:pt x="332" y="624"/>
                  </a:cubicBezTo>
                  <a:cubicBezTo>
                    <a:pt x="332" y="610"/>
                    <a:pt x="344" y="598"/>
                    <a:pt x="358" y="598"/>
                  </a:cubicBezTo>
                  <a:cubicBezTo>
                    <a:pt x="360" y="598"/>
                    <a:pt x="361" y="598"/>
                    <a:pt x="362" y="599"/>
                  </a:cubicBezTo>
                  <a:cubicBezTo>
                    <a:pt x="362" y="549"/>
                    <a:pt x="362" y="549"/>
                    <a:pt x="362" y="54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0" y="38"/>
                    <a:pt x="5" y="131"/>
                    <a:pt x="56" y="221"/>
                  </a:cubicBezTo>
                  <a:close/>
                  <a:moveTo>
                    <a:pt x="42" y="4"/>
                  </a:moveTo>
                  <a:cubicBezTo>
                    <a:pt x="42" y="5"/>
                    <a:pt x="42" y="5"/>
                    <a:pt x="42" y="5"/>
                  </a:cubicBezTo>
                  <a:cubicBezTo>
                    <a:pt x="44" y="3"/>
                    <a:pt x="47" y="2"/>
                    <a:pt x="49" y="0"/>
                  </a:cubicBezTo>
                  <a:lnTo>
                    <a:pt x="42" y="4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38" name="直接连接符 62"/>
          <p:cNvSpPr>
            <a:spLocks noChangeShapeType="1"/>
          </p:cNvSpPr>
          <p:nvPr/>
        </p:nvSpPr>
        <p:spPr bwMode="auto">
          <a:xfrm>
            <a:off x="712788" y="5357813"/>
            <a:ext cx="10739437" cy="0"/>
          </a:xfrm>
          <a:prstGeom prst="line">
            <a:avLst/>
          </a:prstGeom>
          <a:noFill/>
          <a:ln w="38100">
            <a:solidFill>
              <a:srgbClr val="7F7F7F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9" name="矩形 63"/>
          <p:cNvSpPr>
            <a:spLocks noChangeArrowheads="1"/>
          </p:cNvSpPr>
          <p:nvPr/>
        </p:nvSpPr>
        <p:spPr bwMode="auto">
          <a:xfrm>
            <a:off x="911225" y="5437188"/>
            <a:ext cx="10614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Whether 60 or 16, there is in every human being’s heart the lure of wonders, the unfailing appetite for what’s next and the joy of the game of living.</a:t>
            </a:r>
            <a:endParaRPr lang="zh-CN" altLang="en-US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3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3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3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0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nimBg="1"/>
      <p:bldP spid="9224" grpId="0" animBg="1"/>
      <p:bldP spid="9225" grpId="0" animBg="1"/>
      <p:bldP spid="9226" grpId="0" animBg="1"/>
      <p:bldP spid="9227" grpId="0" bldLvl="0" autoUpdateAnimBg="0"/>
      <p:bldP spid="9228" grpId="0" bldLvl="0" autoUpdateAnimBg="0"/>
      <p:bldP spid="9229" grpId="0" bldLvl="0" autoUpdateAnimBg="0"/>
      <p:bldP spid="9230" grpId="0" bldLvl="0" autoUpdateAnimBg="0"/>
      <p:bldP spid="9231" grpId="0" bldLvl="0" autoUpdateAnimBg="0"/>
      <p:bldP spid="9232" grpId="0" bldLvl="0" autoUpdateAnimBg="0"/>
      <p:bldP spid="9233" grpId="0" bldLvl="0" autoUpdateAnimBg="0"/>
      <p:bldP spid="9234" grpId="0" bldLvl="0" autoUpdateAnimBg="0"/>
      <p:bldP spid="9238" grpId="0" animBg="1"/>
      <p:bldP spid="9239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3"/>
          <p:cNvSpPr>
            <a:spLocks noChangeArrowheads="1"/>
          </p:cNvSpPr>
          <p:nvPr/>
        </p:nvSpPr>
        <p:spPr bwMode="auto">
          <a:xfrm>
            <a:off x="0" y="263525"/>
            <a:ext cx="2743200" cy="6013450"/>
          </a:xfrm>
          <a:prstGeom prst="rect">
            <a:avLst/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9219" name="梯形 4"/>
          <p:cNvSpPr>
            <a:spLocks noChangeArrowheads="1"/>
          </p:cNvSpPr>
          <p:nvPr/>
        </p:nvSpPr>
        <p:spPr bwMode="auto">
          <a:xfrm rot="5400000" flipV="1">
            <a:off x="558007" y="2448718"/>
            <a:ext cx="6013450" cy="1643063"/>
          </a:xfrm>
          <a:custGeom>
            <a:avLst/>
            <a:gdLst>
              <a:gd name="T0" fmla="*/ 1616947105 w 21600"/>
              <a:gd name="T1" fmla="*/ 62492076 h 21600"/>
              <a:gd name="T2" fmla="*/ 837073632 w 21600"/>
              <a:gd name="T3" fmla="*/ 124984075 h 21600"/>
              <a:gd name="T4" fmla="*/ 57200159 w 21600"/>
              <a:gd name="T5" fmla="*/ 62492076 h 21600"/>
              <a:gd name="T6" fmla="*/ 837073632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538 w 21600"/>
              <a:gd name="T13" fmla="*/ 2538 h 21600"/>
              <a:gd name="T14" fmla="*/ 19062 w 21600"/>
              <a:gd name="T15" fmla="*/ 1906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475" y="21600"/>
                </a:lnTo>
                <a:lnTo>
                  <a:pt x="2012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D633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0" name="矩形 5"/>
          <p:cNvSpPr>
            <a:spLocks noChangeArrowheads="1"/>
          </p:cNvSpPr>
          <p:nvPr/>
        </p:nvSpPr>
        <p:spPr bwMode="auto">
          <a:xfrm>
            <a:off x="4386263" y="682625"/>
            <a:ext cx="7805737" cy="5175250"/>
          </a:xfrm>
          <a:prstGeom prst="rect">
            <a:avLst/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9221" name="文本框 6"/>
          <p:cNvSpPr>
            <a:spLocks noChangeArrowheads="1"/>
          </p:cNvSpPr>
          <p:nvPr/>
        </p:nvSpPr>
        <p:spPr bwMode="auto">
          <a:xfrm>
            <a:off x="4954588" y="2392363"/>
            <a:ext cx="54879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FFFF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3200" b="1">
              <a:solidFill>
                <a:srgbClr val="FFFFFF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9222" name="矩形 7"/>
          <p:cNvSpPr>
            <a:spLocks noChangeArrowheads="1"/>
          </p:cNvSpPr>
          <p:nvPr/>
        </p:nvSpPr>
        <p:spPr bwMode="auto">
          <a:xfrm>
            <a:off x="4954588" y="2976563"/>
            <a:ext cx="6669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00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2000">
              <a:solidFill>
                <a:srgbClr val="FFFFFF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9223" name="文本框 9"/>
          <p:cNvSpPr>
            <a:spLocks noChangeArrowheads="1"/>
          </p:cNvSpPr>
          <p:nvPr/>
        </p:nvSpPr>
        <p:spPr bwMode="auto">
          <a:xfrm>
            <a:off x="468313" y="1092200"/>
            <a:ext cx="1806575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3900" b="1">
                <a:solidFill>
                  <a:srgbClr val="000000"/>
                </a:solidFill>
                <a:latin typeface="Dotum" pitchFamily="34" charset="-127"/>
                <a:sym typeface="Calibri" pitchFamily="34" charset="0"/>
              </a:rPr>
              <a:t>2</a:t>
            </a:r>
            <a:endParaRPr lang="zh-CN" altLang="en-US" sz="23900" b="1">
              <a:solidFill>
                <a:srgbClr val="00000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等腰三角形 43"/>
          <p:cNvSpPr>
            <a:spLocks noChangeArrowheads="1"/>
          </p:cNvSpPr>
          <p:nvPr/>
        </p:nvSpPr>
        <p:spPr bwMode="auto">
          <a:xfrm>
            <a:off x="815975" y="2652713"/>
            <a:ext cx="2362200" cy="2481262"/>
          </a:xfrm>
          <a:prstGeom prst="triangle">
            <a:avLst>
              <a:gd name="adj" fmla="val 50000"/>
            </a:avLst>
          </a:prstGeom>
          <a:solidFill>
            <a:srgbClr val="A6D0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67" name="等腰三角形 44"/>
          <p:cNvSpPr>
            <a:spLocks noChangeArrowheads="1"/>
          </p:cNvSpPr>
          <p:nvPr/>
        </p:nvSpPr>
        <p:spPr bwMode="auto">
          <a:xfrm>
            <a:off x="3600450" y="3163888"/>
            <a:ext cx="1920875" cy="1970087"/>
          </a:xfrm>
          <a:prstGeom prst="triangle">
            <a:avLst>
              <a:gd name="adj" fmla="val 50000"/>
            </a:avLst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68" name="等腰三角形 45"/>
          <p:cNvSpPr>
            <a:spLocks noChangeArrowheads="1"/>
          </p:cNvSpPr>
          <p:nvPr/>
        </p:nvSpPr>
        <p:spPr bwMode="auto">
          <a:xfrm>
            <a:off x="2033588" y="2165350"/>
            <a:ext cx="1941512" cy="3133725"/>
          </a:xfrm>
          <a:prstGeom prst="triangle">
            <a:avLst>
              <a:gd name="adj" fmla="val 50000"/>
            </a:avLst>
          </a:prstGeom>
          <a:solidFill>
            <a:srgbClr val="FED24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69" name="等腰三角形 46"/>
          <p:cNvSpPr>
            <a:spLocks noChangeArrowheads="1"/>
          </p:cNvSpPr>
          <p:nvPr/>
        </p:nvSpPr>
        <p:spPr bwMode="auto">
          <a:xfrm>
            <a:off x="4721225" y="3246438"/>
            <a:ext cx="1843088" cy="1970087"/>
          </a:xfrm>
          <a:prstGeom prst="triangle">
            <a:avLst>
              <a:gd name="adj" fmla="val 50000"/>
            </a:avLst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70" name="矩形标注 6"/>
          <p:cNvSpPr>
            <a:spLocks noChangeArrowheads="1"/>
          </p:cNvSpPr>
          <p:nvPr/>
        </p:nvSpPr>
        <p:spPr bwMode="auto">
          <a:xfrm>
            <a:off x="1492250" y="2001838"/>
            <a:ext cx="704850" cy="487362"/>
          </a:xfrm>
          <a:prstGeom prst="wedgeRectCallout">
            <a:avLst>
              <a:gd name="adj1" fmla="val 17005"/>
              <a:gd name="adj2" fmla="val 62500"/>
            </a:avLst>
          </a:prstGeom>
          <a:solidFill>
            <a:srgbClr val="A6D0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b="1">
                <a:solidFill>
                  <a:srgbClr val="FFFFFF"/>
                </a:solidFill>
                <a:latin typeface="Dotum" pitchFamily="34" charset="-127"/>
                <a:sym typeface="Calibri" pitchFamily="34" charset="0"/>
              </a:rPr>
              <a:t>15%</a:t>
            </a:r>
            <a:endParaRPr lang="zh-CN" altLang="en-US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71" name="矩形标注 47"/>
          <p:cNvSpPr>
            <a:spLocks noChangeArrowheads="1"/>
          </p:cNvSpPr>
          <p:nvPr/>
        </p:nvSpPr>
        <p:spPr bwMode="auto">
          <a:xfrm>
            <a:off x="2473325" y="1514475"/>
            <a:ext cx="704850" cy="487363"/>
          </a:xfrm>
          <a:prstGeom prst="wedgeRectCallout">
            <a:avLst>
              <a:gd name="adj1" fmla="val 17005"/>
              <a:gd name="adj2" fmla="val 62500"/>
            </a:avLst>
          </a:prstGeom>
          <a:solidFill>
            <a:srgbClr val="FED24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b="1">
                <a:solidFill>
                  <a:srgbClr val="FFFFFF"/>
                </a:solidFill>
                <a:latin typeface="Dotum" pitchFamily="34" charset="-127"/>
                <a:sym typeface="Calibri" pitchFamily="34" charset="0"/>
              </a:rPr>
              <a:t>23%</a:t>
            </a:r>
            <a:endParaRPr lang="zh-CN" altLang="en-US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72" name="矩形标注 48"/>
          <p:cNvSpPr>
            <a:spLocks noChangeArrowheads="1"/>
          </p:cNvSpPr>
          <p:nvPr/>
        </p:nvSpPr>
        <p:spPr bwMode="auto">
          <a:xfrm>
            <a:off x="4164013" y="2586038"/>
            <a:ext cx="704850" cy="487362"/>
          </a:xfrm>
          <a:prstGeom prst="wedgeRectCallout">
            <a:avLst>
              <a:gd name="adj1" fmla="val 17005"/>
              <a:gd name="adj2" fmla="val 62500"/>
            </a:avLst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b="1">
                <a:solidFill>
                  <a:srgbClr val="FFFFFF"/>
                </a:solidFill>
                <a:latin typeface="Dotum" pitchFamily="34" charset="-127"/>
                <a:sym typeface="Calibri" pitchFamily="34" charset="0"/>
              </a:rPr>
              <a:t>8%</a:t>
            </a:r>
            <a:endParaRPr lang="zh-CN" altLang="en-US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73" name="矩形标注 49"/>
          <p:cNvSpPr>
            <a:spLocks noChangeArrowheads="1"/>
          </p:cNvSpPr>
          <p:nvPr/>
        </p:nvSpPr>
        <p:spPr bwMode="auto">
          <a:xfrm>
            <a:off x="5194300" y="2630488"/>
            <a:ext cx="704850" cy="487362"/>
          </a:xfrm>
          <a:prstGeom prst="wedgeRectCallout">
            <a:avLst>
              <a:gd name="adj1" fmla="val 17005"/>
              <a:gd name="adj2" fmla="val 62500"/>
            </a:avLst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b="1">
                <a:solidFill>
                  <a:srgbClr val="FFFFFF"/>
                </a:solidFill>
                <a:latin typeface="Dotum" pitchFamily="34" charset="-127"/>
                <a:sym typeface="Calibri" pitchFamily="34" charset="0"/>
              </a:rPr>
              <a:t>8%</a:t>
            </a:r>
            <a:endParaRPr lang="zh-CN" altLang="en-US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0250" name="文本框 50"/>
          <p:cNvSpPr>
            <a:spLocks noChangeArrowheads="1"/>
          </p:cNvSpPr>
          <p:nvPr/>
        </p:nvSpPr>
        <p:spPr bwMode="auto">
          <a:xfrm>
            <a:off x="3028950" y="419100"/>
            <a:ext cx="6134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 YOUR  TITLE  HERE</a:t>
            </a:r>
            <a:endParaRPr lang="zh-CN" altLang="en-US" sz="2800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75" name="文本框 51"/>
          <p:cNvSpPr>
            <a:spLocks noChangeArrowheads="1"/>
          </p:cNvSpPr>
          <p:nvPr/>
        </p:nvSpPr>
        <p:spPr bwMode="auto">
          <a:xfrm>
            <a:off x="2197100" y="5622925"/>
            <a:ext cx="40735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1F7995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sz="2400" b="1">
              <a:solidFill>
                <a:srgbClr val="1F7995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76" name="文本框 53"/>
          <p:cNvSpPr>
            <a:spLocks noChangeArrowheads="1"/>
          </p:cNvSpPr>
          <p:nvPr/>
        </p:nvSpPr>
        <p:spPr bwMode="auto">
          <a:xfrm>
            <a:off x="7820025" y="1998663"/>
            <a:ext cx="2889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77" name="矩形 54"/>
          <p:cNvSpPr>
            <a:spLocks noChangeArrowheads="1"/>
          </p:cNvSpPr>
          <p:nvPr/>
        </p:nvSpPr>
        <p:spPr bwMode="auto">
          <a:xfrm>
            <a:off x="7848600" y="2300288"/>
            <a:ext cx="35829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78" name="矩形 55"/>
          <p:cNvSpPr>
            <a:spLocks noChangeArrowheads="1"/>
          </p:cNvSpPr>
          <p:nvPr/>
        </p:nvSpPr>
        <p:spPr bwMode="auto">
          <a:xfrm>
            <a:off x="7115175" y="3654425"/>
            <a:ext cx="654050" cy="654050"/>
          </a:xfrm>
          <a:prstGeom prst="rect">
            <a:avLst/>
          </a:prstGeom>
          <a:solidFill>
            <a:srgbClr val="FD8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8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79" name="文本框 56"/>
          <p:cNvSpPr>
            <a:spLocks noChangeArrowheads="1"/>
          </p:cNvSpPr>
          <p:nvPr/>
        </p:nvSpPr>
        <p:spPr bwMode="auto">
          <a:xfrm>
            <a:off x="7820025" y="3814763"/>
            <a:ext cx="2889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FD8060"/>
                </a:solidFill>
                <a:latin typeface="Dotum" pitchFamily="34" charset="-127"/>
                <a:sym typeface="Calibri" pitchFamily="34" charset="0"/>
              </a:rPr>
              <a:t>ADD  YOUR  TEXT  HERE</a:t>
            </a:r>
            <a:endParaRPr lang="zh-CN" altLang="en-US" b="1">
              <a:solidFill>
                <a:srgbClr val="FD8060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80" name="矩形 57"/>
          <p:cNvSpPr>
            <a:spLocks noChangeArrowheads="1"/>
          </p:cNvSpPr>
          <p:nvPr/>
        </p:nvSpPr>
        <p:spPr bwMode="auto">
          <a:xfrm>
            <a:off x="7848600" y="4114800"/>
            <a:ext cx="35829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1600">
                <a:solidFill>
                  <a:srgbClr val="595959"/>
                </a:solidFill>
                <a:latin typeface="华文细黑" pitchFamily="2" charset="-122"/>
                <a:ea typeface="华文细黑" pitchFamily="2" charset="-122"/>
                <a:sym typeface="宋体" pitchFamily="2" charset="-122"/>
              </a:rPr>
              <a:t>Why do you always do this to me Why do you always hurt again and again my heart Why do they always say something if I moved Then again, I look</a:t>
            </a:r>
            <a:endParaRPr lang="zh-CN" altLang="en-US" sz="1600">
              <a:solidFill>
                <a:srgbClr val="595959"/>
              </a:solidFill>
              <a:latin typeface="Dotum" pitchFamily="34" charset="-127"/>
              <a:ea typeface="华文细黑" pitchFamily="2" charset="-122"/>
              <a:sym typeface="宋体" pitchFamily="2" charset="-122"/>
            </a:endParaRPr>
          </a:p>
        </p:txBody>
      </p:sp>
      <p:sp>
        <p:nvSpPr>
          <p:cNvPr id="11281" name="矩形 52"/>
          <p:cNvSpPr>
            <a:spLocks noChangeArrowheads="1"/>
          </p:cNvSpPr>
          <p:nvPr/>
        </p:nvSpPr>
        <p:spPr bwMode="auto">
          <a:xfrm>
            <a:off x="7115175" y="1838325"/>
            <a:ext cx="654050" cy="654050"/>
          </a:xfrm>
          <a:prstGeom prst="rect">
            <a:avLst/>
          </a:prstGeom>
          <a:solidFill>
            <a:srgbClr val="5FBFD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8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8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3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8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2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 animBg="1" autoUpdateAnimBg="0"/>
      <p:bldP spid="11267" grpId="0" bldLvl="0" animBg="1" autoUpdateAnimBg="0"/>
      <p:bldP spid="11268" grpId="0" bldLvl="0" animBg="1" autoUpdateAnimBg="0"/>
      <p:bldP spid="11269" grpId="0" bldLvl="0" animBg="1" autoUpdateAnimBg="0"/>
      <p:bldP spid="11270" grpId="0" bldLvl="0" animBg="1" autoUpdateAnimBg="0"/>
      <p:bldP spid="11271" grpId="0" bldLvl="0" animBg="1" autoUpdateAnimBg="0"/>
      <p:bldP spid="11272" grpId="0" bldLvl="0" animBg="1" autoUpdateAnimBg="0"/>
      <p:bldP spid="11273" grpId="0" bldLvl="0" animBg="1" autoUpdateAnimBg="0"/>
      <p:bldP spid="11275" grpId="0" bldLvl="0" autoUpdateAnimBg="0"/>
      <p:bldP spid="11276" grpId="0" bldLvl="0" autoUpdateAnimBg="0"/>
      <p:bldP spid="11277" grpId="0" bldLvl="0" autoUpdateAnimBg="0"/>
      <p:bldP spid="11278" grpId="0" bldLvl="0" animBg="1" autoUpdateAnimBg="0"/>
      <p:bldP spid="11279" grpId="0" bldLvl="0" autoUpdateAnimBg="0"/>
      <p:bldP spid="11280" grpId="0" bldLvl="0" autoUpdateAnimBg="0"/>
      <p:bldP spid="11281" grpId="0" bldLvl="0" animBg="1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Pages>0</Pages>
  <Words>2089</Words>
  <Characters>0</Characters>
  <Application>Microsoft Office PowerPoint</Application>
  <DocSecurity>0</DocSecurity>
  <PresentationFormat>自定义</PresentationFormat>
  <Lines>0</Lines>
  <Paragraphs>212</Paragraphs>
  <Slides>31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2" baseType="lpstr">
      <vt:lpstr>Arial</vt:lpstr>
      <vt:lpstr>宋体</vt:lpstr>
      <vt:lpstr>黑体</vt:lpstr>
      <vt:lpstr>Dotum</vt:lpstr>
      <vt:lpstr>Broadway BT</vt:lpstr>
      <vt:lpstr>方正书宋简体</vt:lpstr>
      <vt:lpstr>Calibri Light</vt:lpstr>
      <vt:lpstr>微软雅黑</vt:lpstr>
      <vt:lpstr>华文细黑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shimin</dc:creator>
  <cp:lastModifiedBy>Administrator</cp:lastModifiedBy>
  <cp:revision>105</cp:revision>
  <dcterms:created xsi:type="dcterms:W3CDTF">2013-11-11T16:35:00Z</dcterms:created>
  <dcterms:modified xsi:type="dcterms:W3CDTF">2016-08-22T03:46:07Z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2052-9.1.0.4994</vt:lpwstr>
  </property>
</Properties>
</file>