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324" r:id="rId2"/>
    <p:sldId id="257" r:id="rId3"/>
    <p:sldId id="322" r:id="rId4"/>
    <p:sldId id="313" r:id="rId5"/>
    <p:sldId id="259" r:id="rId6"/>
    <p:sldId id="261" r:id="rId7"/>
    <p:sldId id="312" r:id="rId8"/>
    <p:sldId id="266" r:id="rId9"/>
    <p:sldId id="314" r:id="rId10"/>
    <p:sldId id="263" r:id="rId11"/>
    <p:sldId id="267" r:id="rId12"/>
    <p:sldId id="264" r:id="rId13"/>
    <p:sldId id="307" r:id="rId14"/>
    <p:sldId id="269" r:id="rId15"/>
    <p:sldId id="270" r:id="rId16"/>
    <p:sldId id="315" r:id="rId17"/>
    <p:sldId id="271" r:id="rId18"/>
    <p:sldId id="308" r:id="rId19"/>
    <p:sldId id="278" r:id="rId20"/>
    <p:sldId id="309" r:id="rId21"/>
    <p:sldId id="310" r:id="rId22"/>
    <p:sldId id="311" r:id="rId23"/>
    <p:sldId id="316" r:id="rId24"/>
    <p:sldId id="279" r:id="rId25"/>
    <p:sldId id="317" r:id="rId26"/>
    <p:sldId id="280" r:id="rId27"/>
    <p:sldId id="318" r:id="rId28"/>
    <p:sldId id="325" r:id="rId29"/>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049" userDrawn="1">
          <p15:clr>
            <a:srgbClr val="A4A3A4"/>
          </p15:clr>
        </p15:guide>
        <p15:guide id="2" pos="55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2AC"/>
    <a:srgbClr val="568D11"/>
    <a:srgbClr val="0F8FEF"/>
    <a:srgbClr val="407434"/>
    <a:srgbClr val="4AA44A"/>
    <a:srgbClr val="0F97C7"/>
    <a:srgbClr val="019DD5"/>
    <a:srgbClr val="85AD32"/>
    <a:srgbClr val="009D8C"/>
    <a:srgbClr val="0094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895" autoAdjust="0"/>
  </p:normalViewPr>
  <p:slideViewPr>
    <p:cSldViewPr snapToGrid="0">
      <p:cViewPr>
        <p:scale>
          <a:sx n="80" d="100"/>
          <a:sy n="80" d="100"/>
        </p:scale>
        <p:origin x="-96" y="-444"/>
      </p:cViewPr>
      <p:guideLst>
        <p:guide orient="horz" pos="1049"/>
        <p:guide pos="5541"/>
      </p:guideLst>
    </p:cSldViewPr>
  </p:slideViewPr>
  <p:notesTextViewPr>
    <p:cViewPr>
      <p:scale>
        <a:sx n="66" d="100"/>
        <a:sy n="66" d="100"/>
      </p:scale>
      <p:origin x="0" y="0"/>
    </p:cViewPr>
  </p:notesTextViewPr>
  <p:sorterViewPr>
    <p:cViewPr>
      <p:scale>
        <a:sx n="82" d="100"/>
        <a:sy n="82" d="100"/>
      </p:scale>
      <p:origin x="0" y="222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D3007C-0BBF-4CAD-B02F-7664B804665F}" type="datetimeFigureOut">
              <a:rPr lang="zh-CN" altLang="en-US" smtClean="0"/>
              <a:t>2016/10/10 Monday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27DC7C-EA85-41EA-BE8E-3BC04B9579CE}" type="slidenum">
              <a:rPr lang="zh-CN" altLang="en-US" smtClean="0"/>
              <a:t>‹#›</a:t>
            </a:fld>
            <a:endParaRPr lang="zh-CN" altLang="en-US"/>
          </a:p>
        </p:txBody>
      </p:sp>
    </p:spTree>
    <p:extLst>
      <p:ext uri="{BB962C8B-B14F-4D97-AF65-F5344CB8AC3E}">
        <p14:creationId xmlns:p14="http://schemas.microsoft.com/office/powerpoint/2010/main" val="2573099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a:t>
            </a:fld>
            <a:endParaRPr lang="zh-CN" altLang="en-US"/>
          </a:p>
        </p:txBody>
      </p:sp>
    </p:spTree>
    <p:extLst>
      <p:ext uri="{BB962C8B-B14F-4D97-AF65-F5344CB8AC3E}">
        <p14:creationId xmlns:p14="http://schemas.microsoft.com/office/powerpoint/2010/main" val="12380752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10</a:t>
            </a:fld>
            <a:endParaRPr lang="zh-CN" altLang="en-US"/>
          </a:p>
        </p:txBody>
      </p:sp>
    </p:spTree>
    <p:extLst>
      <p:ext uri="{BB962C8B-B14F-4D97-AF65-F5344CB8AC3E}">
        <p14:creationId xmlns:p14="http://schemas.microsoft.com/office/powerpoint/2010/main" val="35044487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11</a:t>
            </a:fld>
            <a:endParaRPr lang="zh-CN" altLang="en-US"/>
          </a:p>
        </p:txBody>
      </p:sp>
    </p:spTree>
    <p:extLst>
      <p:ext uri="{BB962C8B-B14F-4D97-AF65-F5344CB8AC3E}">
        <p14:creationId xmlns:p14="http://schemas.microsoft.com/office/powerpoint/2010/main" val="23734376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12</a:t>
            </a:fld>
            <a:endParaRPr lang="zh-CN" altLang="en-US"/>
          </a:p>
        </p:txBody>
      </p:sp>
    </p:spTree>
    <p:extLst>
      <p:ext uri="{BB962C8B-B14F-4D97-AF65-F5344CB8AC3E}">
        <p14:creationId xmlns:p14="http://schemas.microsoft.com/office/powerpoint/2010/main" val="27278093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13</a:t>
            </a:fld>
            <a:endParaRPr lang="zh-CN" altLang="en-US"/>
          </a:p>
        </p:txBody>
      </p:sp>
    </p:spTree>
    <p:extLst>
      <p:ext uri="{BB962C8B-B14F-4D97-AF65-F5344CB8AC3E}">
        <p14:creationId xmlns:p14="http://schemas.microsoft.com/office/powerpoint/2010/main" val="35965958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14</a:t>
            </a:fld>
            <a:endParaRPr lang="zh-CN" altLang="en-US"/>
          </a:p>
        </p:txBody>
      </p:sp>
    </p:spTree>
    <p:extLst>
      <p:ext uri="{BB962C8B-B14F-4D97-AF65-F5344CB8AC3E}">
        <p14:creationId xmlns:p14="http://schemas.microsoft.com/office/powerpoint/2010/main" val="25953452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15</a:t>
            </a:fld>
            <a:endParaRPr lang="zh-CN" altLang="en-US"/>
          </a:p>
        </p:txBody>
      </p:sp>
    </p:spTree>
    <p:extLst>
      <p:ext uri="{BB962C8B-B14F-4D97-AF65-F5344CB8AC3E}">
        <p14:creationId xmlns:p14="http://schemas.microsoft.com/office/powerpoint/2010/main" val="19273359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16</a:t>
            </a:fld>
            <a:endParaRPr lang="zh-CN" altLang="en-US"/>
          </a:p>
        </p:txBody>
      </p:sp>
    </p:spTree>
    <p:extLst>
      <p:ext uri="{BB962C8B-B14F-4D97-AF65-F5344CB8AC3E}">
        <p14:creationId xmlns:p14="http://schemas.microsoft.com/office/powerpoint/2010/main" val="32039261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17</a:t>
            </a:fld>
            <a:endParaRPr lang="zh-CN" altLang="en-US"/>
          </a:p>
        </p:txBody>
      </p:sp>
    </p:spTree>
    <p:extLst>
      <p:ext uri="{BB962C8B-B14F-4D97-AF65-F5344CB8AC3E}">
        <p14:creationId xmlns:p14="http://schemas.microsoft.com/office/powerpoint/2010/main" val="13546501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18</a:t>
            </a:fld>
            <a:endParaRPr lang="zh-CN" altLang="en-US"/>
          </a:p>
        </p:txBody>
      </p:sp>
    </p:spTree>
    <p:extLst>
      <p:ext uri="{BB962C8B-B14F-4D97-AF65-F5344CB8AC3E}">
        <p14:creationId xmlns:p14="http://schemas.microsoft.com/office/powerpoint/2010/main" val="35965958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19</a:t>
            </a:fld>
            <a:endParaRPr lang="zh-CN" altLang="en-US"/>
          </a:p>
        </p:txBody>
      </p:sp>
    </p:spTree>
    <p:extLst>
      <p:ext uri="{BB962C8B-B14F-4D97-AF65-F5344CB8AC3E}">
        <p14:creationId xmlns:p14="http://schemas.microsoft.com/office/powerpoint/2010/main" val="14352956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a:t>
            </a:fld>
            <a:endParaRPr lang="zh-CN" altLang="en-US"/>
          </a:p>
        </p:txBody>
      </p:sp>
    </p:spTree>
    <p:extLst>
      <p:ext uri="{BB962C8B-B14F-4D97-AF65-F5344CB8AC3E}">
        <p14:creationId xmlns:p14="http://schemas.microsoft.com/office/powerpoint/2010/main" val="14873578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20</a:t>
            </a:fld>
            <a:endParaRPr lang="zh-CN" altLang="en-US"/>
          </a:p>
        </p:txBody>
      </p:sp>
    </p:spTree>
    <p:extLst>
      <p:ext uri="{BB962C8B-B14F-4D97-AF65-F5344CB8AC3E}">
        <p14:creationId xmlns:p14="http://schemas.microsoft.com/office/powerpoint/2010/main" val="15829352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21</a:t>
            </a:fld>
            <a:endParaRPr lang="zh-CN" altLang="en-US"/>
          </a:p>
        </p:txBody>
      </p:sp>
    </p:spTree>
    <p:extLst>
      <p:ext uri="{BB962C8B-B14F-4D97-AF65-F5344CB8AC3E}">
        <p14:creationId xmlns:p14="http://schemas.microsoft.com/office/powerpoint/2010/main" val="20975549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22</a:t>
            </a:fld>
            <a:endParaRPr lang="zh-CN" altLang="en-US"/>
          </a:p>
        </p:txBody>
      </p:sp>
    </p:spTree>
    <p:extLst>
      <p:ext uri="{BB962C8B-B14F-4D97-AF65-F5344CB8AC3E}">
        <p14:creationId xmlns:p14="http://schemas.microsoft.com/office/powerpoint/2010/main" val="27702186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23</a:t>
            </a:fld>
            <a:endParaRPr lang="zh-CN" altLang="en-US"/>
          </a:p>
        </p:txBody>
      </p:sp>
    </p:spTree>
    <p:extLst>
      <p:ext uri="{BB962C8B-B14F-4D97-AF65-F5344CB8AC3E}">
        <p14:creationId xmlns:p14="http://schemas.microsoft.com/office/powerpoint/2010/main" val="35965958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24</a:t>
            </a:fld>
            <a:endParaRPr lang="zh-CN" altLang="en-US"/>
          </a:p>
        </p:txBody>
      </p:sp>
    </p:spTree>
    <p:extLst>
      <p:ext uri="{BB962C8B-B14F-4D97-AF65-F5344CB8AC3E}">
        <p14:creationId xmlns:p14="http://schemas.microsoft.com/office/powerpoint/2010/main" val="35622121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25</a:t>
            </a:fld>
            <a:endParaRPr lang="zh-CN" altLang="en-US"/>
          </a:p>
        </p:txBody>
      </p:sp>
    </p:spTree>
    <p:extLst>
      <p:ext uri="{BB962C8B-B14F-4D97-AF65-F5344CB8AC3E}">
        <p14:creationId xmlns:p14="http://schemas.microsoft.com/office/powerpoint/2010/main" val="9219120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26</a:t>
            </a:fld>
            <a:endParaRPr lang="zh-CN" altLang="en-US"/>
          </a:p>
        </p:txBody>
      </p:sp>
    </p:spTree>
    <p:extLst>
      <p:ext uri="{BB962C8B-B14F-4D97-AF65-F5344CB8AC3E}">
        <p14:creationId xmlns:p14="http://schemas.microsoft.com/office/powerpoint/2010/main" val="33060610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27</a:t>
            </a:fld>
            <a:endParaRPr lang="zh-CN" altLang="en-US"/>
          </a:p>
        </p:txBody>
      </p:sp>
    </p:spTree>
    <p:extLst>
      <p:ext uri="{BB962C8B-B14F-4D97-AF65-F5344CB8AC3E}">
        <p14:creationId xmlns:p14="http://schemas.microsoft.com/office/powerpoint/2010/main" val="13732875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a:t>
            </a:fld>
            <a:endParaRPr lang="zh-CN" altLang="en-US"/>
          </a:p>
        </p:txBody>
      </p:sp>
    </p:spTree>
    <p:extLst>
      <p:ext uri="{BB962C8B-B14F-4D97-AF65-F5344CB8AC3E}">
        <p14:creationId xmlns:p14="http://schemas.microsoft.com/office/powerpoint/2010/main" val="3171329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4</a:t>
            </a:fld>
            <a:endParaRPr lang="zh-CN" altLang="en-US"/>
          </a:p>
        </p:txBody>
      </p:sp>
    </p:spTree>
    <p:extLst>
      <p:ext uri="{BB962C8B-B14F-4D97-AF65-F5344CB8AC3E}">
        <p14:creationId xmlns:p14="http://schemas.microsoft.com/office/powerpoint/2010/main" val="4806871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5</a:t>
            </a:fld>
            <a:endParaRPr lang="zh-CN" altLang="en-US"/>
          </a:p>
        </p:txBody>
      </p:sp>
    </p:spTree>
    <p:extLst>
      <p:ext uri="{BB962C8B-B14F-4D97-AF65-F5344CB8AC3E}">
        <p14:creationId xmlns:p14="http://schemas.microsoft.com/office/powerpoint/2010/main" val="14761564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6</a:t>
            </a:fld>
            <a:endParaRPr lang="zh-CN" altLang="en-US"/>
          </a:p>
        </p:txBody>
      </p:sp>
    </p:spTree>
    <p:extLst>
      <p:ext uri="{BB962C8B-B14F-4D97-AF65-F5344CB8AC3E}">
        <p14:creationId xmlns:p14="http://schemas.microsoft.com/office/powerpoint/2010/main" val="22624462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7</a:t>
            </a:fld>
            <a:endParaRPr lang="zh-CN" altLang="en-US"/>
          </a:p>
        </p:txBody>
      </p:sp>
    </p:spTree>
    <p:extLst>
      <p:ext uri="{BB962C8B-B14F-4D97-AF65-F5344CB8AC3E}">
        <p14:creationId xmlns:p14="http://schemas.microsoft.com/office/powerpoint/2010/main" val="17213227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8</a:t>
            </a:fld>
            <a:endParaRPr lang="zh-CN" altLang="en-US"/>
          </a:p>
        </p:txBody>
      </p:sp>
    </p:spTree>
    <p:extLst>
      <p:ext uri="{BB962C8B-B14F-4D97-AF65-F5344CB8AC3E}">
        <p14:creationId xmlns:p14="http://schemas.microsoft.com/office/powerpoint/2010/main" val="35965958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9</a:t>
            </a:fld>
            <a:endParaRPr lang="zh-CN" altLang="en-US"/>
          </a:p>
        </p:txBody>
      </p:sp>
    </p:spTree>
    <p:extLst>
      <p:ext uri="{BB962C8B-B14F-4D97-AF65-F5344CB8AC3E}">
        <p14:creationId xmlns:p14="http://schemas.microsoft.com/office/powerpoint/2010/main" val="14510786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主要内容">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日期占位符 1"/>
          <p:cNvSpPr txBox="1">
            <a:spLocks/>
          </p:cNvSpPr>
          <p:nvPr userDrawn="1"/>
        </p:nvSpPr>
        <p:spPr>
          <a:xfrm>
            <a:off x="457200" y="6356350"/>
            <a:ext cx="2133600" cy="365125"/>
          </a:xfrm>
          <a:prstGeom prst="rect">
            <a:avLst/>
          </a:prstGeom>
        </p:spPr>
        <p:txBody>
          <a:bodyPr vert="horz" lIns="91440" tIns="45720" rIns="91440" bIns="45720" rtlCol="0" anchor="ct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30820CF-B880-4189-942D-D702A7CBA730}" type="datetimeFigureOut">
              <a:rPr lang="zh-CN" altLang="en-US" smtClean="0"/>
              <a:pPr/>
              <a:t>2016/10/10 Monday</a:t>
            </a:fld>
            <a:endParaRPr lang="zh-CN" altLang="en-US" dirty="0"/>
          </a:p>
        </p:txBody>
      </p:sp>
      <p:graphicFrame>
        <p:nvGraphicFramePr>
          <p:cNvPr id="10" name="表格 9"/>
          <p:cNvGraphicFramePr>
            <a:graphicFrameLocks noGrp="1"/>
          </p:cNvGraphicFramePr>
          <p:nvPr userDrawn="1">
            <p:extLst>
              <p:ext uri="{D42A27DB-BD31-4B8C-83A1-F6EECF244321}">
                <p14:modId xmlns:p14="http://schemas.microsoft.com/office/powerpoint/2010/main" val="581299220"/>
              </p:ext>
            </p:extLst>
          </p:nvPr>
        </p:nvGraphicFramePr>
        <p:xfrm>
          <a:off x="0" y="1355463"/>
          <a:ext cx="1691680" cy="3873296"/>
        </p:xfrm>
        <a:graphic>
          <a:graphicData uri="http://schemas.openxmlformats.org/drawingml/2006/table">
            <a:tbl>
              <a:tblPr>
                <a:tableStyleId>{2D5ABB26-0587-4C30-8999-92F81FD0307C}</a:tableStyleId>
              </a:tblPr>
              <a:tblGrid>
                <a:gridCol w="1691680"/>
              </a:tblGrid>
              <a:tr h="705296">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633600">
                <a:tc>
                  <a:txBody>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绪论</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633600">
                <a:tc>
                  <a:txBody>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界定与表征</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633600">
                <a:tc>
                  <a:txBody>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合理交通结构</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633600">
                <a:tc>
                  <a:txBody>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影响因素辨识</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633600">
                <a:tc>
                  <a:txBody>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干预对策</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cxnSp>
        <p:nvCxnSpPr>
          <p:cNvPr id="11" name="直接连接符 10"/>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userDrawn="1"/>
        </p:nvGrpSpPr>
        <p:grpSpPr>
          <a:xfrm>
            <a:off x="0" y="1358722"/>
            <a:ext cx="1691680" cy="728261"/>
            <a:chOff x="0" y="1272662"/>
            <a:chExt cx="1691680" cy="788186"/>
          </a:xfrm>
        </p:grpSpPr>
        <p:sp>
          <p:nvSpPr>
            <p:cNvPr id="13" name="矩形 12"/>
            <p:cNvSpPr/>
            <p:nvPr userDrawn="1"/>
          </p:nvSpPr>
          <p:spPr>
            <a:xfrm>
              <a:off x="0" y="1272662"/>
              <a:ext cx="1691680" cy="788186"/>
            </a:xfrm>
            <a:prstGeom prst="rect">
              <a:avLst/>
            </a:prstGeom>
            <a:solidFill>
              <a:srgbClr val="414455">
                <a:alpha val="89804"/>
              </a:srgb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t>主要内容</a:t>
              </a:r>
              <a:endParaRPr lang="zh-CN" altLang="en-US" sz="2400" dirty="0"/>
            </a:p>
          </p:txBody>
        </p:sp>
        <p:sp>
          <p:nvSpPr>
            <p:cNvPr id="14" name="等腰三角形 13"/>
            <p:cNvSpPr/>
            <p:nvPr userDrawn="1"/>
          </p:nvSpPr>
          <p:spPr>
            <a:xfrm rot="16200000">
              <a:off x="1547664" y="1594748"/>
              <a:ext cx="144016" cy="144016"/>
            </a:xfrm>
            <a:prstGeom prst="triangle">
              <a:avLst/>
            </a:prstGeom>
            <a:solidFill>
              <a:srgbClr val="F2F2F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文本框 15"/>
          <p:cNvSpPr txBox="1"/>
          <p:nvPr userDrawn="1"/>
        </p:nvSpPr>
        <p:spPr>
          <a:xfrm>
            <a:off x="2210764" y="509286"/>
            <a:ext cx="2236510" cy="707886"/>
          </a:xfrm>
          <a:prstGeom prst="rect">
            <a:avLst/>
          </a:prstGeom>
          <a:noFill/>
        </p:spPr>
        <p:txBody>
          <a:bodyPr wrap="none" rtlCol="0">
            <a:spAutoFit/>
          </a:bodyPr>
          <a:lstStyle/>
          <a:p>
            <a:r>
              <a:rPr lang="zh-CN" altLang="en-US" sz="4000" dirty="0" smtClean="0">
                <a:latin typeface="黑体" panose="02010609060101010101" pitchFamily="49" charset="-122"/>
                <a:ea typeface="黑体" panose="02010609060101010101" pitchFamily="49" charset="-122"/>
              </a:rPr>
              <a:t>主要内容</a:t>
            </a:r>
            <a:endParaRPr lang="zh-CN" altLang="en-US" sz="40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602551340"/>
      </p:ext>
    </p:extLst>
  </p:cSld>
  <p:clrMapOvr>
    <a:masterClrMapping/>
  </p:clrMapOvr>
  <p:timing>
    <p:tnLst>
      <p:par>
        <p:cTn id="1" dur="indefinite" restart="never" nodeType="tmRoot"/>
      </p:par>
    </p:tnLst>
  </p:timing>
  <p:extLst mod="1">
    <p:ext uri="{DCECCB84-F9BA-43D5-87BE-67443E8EF086}">
      <p15:sldGuideLst xmlns:p15="http://schemas.microsoft.com/office/powerpoint/2012/main" xmlns="">
        <p15:guide id="1" orient="horz" pos="2160" userDrawn="1">
          <p15:clr>
            <a:srgbClr val="FBAE40"/>
          </p15:clr>
        </p15:guide>
        <p15:guide id="2" pos="114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9280873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1" y="1122363"/>
            <a:ext cx="9144000" cy="2387600"/>
          </a:xfrm>
        </p:spPr>
        <p:txBody>
          <a:bodyPr anchor="b"/>
          <a:lstStyle>
            <a:lvl1pPr algn="ctr">
              <a:defRPr sz="61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1" y="3602038"/>
            <a:ext cx="9144000" cy="1655762"/>
          </a:xfrm>
        </p:spPr>
        <p:txBody>
          <a:bodyPr/>
          <a:lstStyle>
            <a:lvl1pPr marL="0" indent="0" algn="ctr">
              <a:buNone/>
              <a:defRPr sz="2400"/>
            </a:lvl1pPr>
            <a:lvl2pPr marL="457162" indent="0" algn="ctr">
              <a:buNone/>
              <a:defRPr sz="2100"/>
            </a:lvl2pPr>
            <a:lvl3pPr marL="914324" indent="0" algn="ctr">
              <a:buNone/>
              <a:defRPr sz="1800"/>
            </a:lvl3pPr>
            <a:lvl4pPr marL="1371486" indent="0" algn="ctr">
              <a:buNone/>
              <a:defRPr sz="1600"/>
            </a:lvl4pPr>
            <a:lvl5pPr marL="1828649" indent="0" algn="ctr">
              <a:buNone/>
              <a:defRPr sz="1600"/>
            </a:lvl5pPr>
            <a:lvl6pPr marL="2285810" indent="0" algn="ctr">
              <a:buNone/>
              <a:defRPr sz="1600"/>
            </a:lvl6pPr>
            <a:lvl7pPr marL="2742973" indent="0" algn="ctr">
              <a:buNone/>
              <a:defRPr sz="1600"/>
            </a:lvl7pPr>
            <a:lvl8pPr marL="3200134" indent="0" algn="ctr">
              <a:buNone/>
              <a:defRPr sz="1600"/>
            </a:lvl8pPr>
            <a:lvl9pPr marL="3657297"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35682A8-D6B6-4FDA-A495-4D437BAFBB60}" type="datetimeFigureOut">
              <a:rPr lang="zh-CN" altLang="en-US" smtClean="0"/>
              <a:t>2016/10/10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BDD927-E55F-4D12-BD2D-8ABE6C912713}" type="slidenum">
              <a:rPr lang="zh-CN" altLang="en-US" smtClean="0"/>
              <a:t>‹#›</a:t>
            </a:fld>
            <a:endParaRPr lang="zh-CN" altLang="en-US"/>
          </a:p>
        </p:txBody>
      </p:sp>
    </p:spTree>
    <p:extLst>
      <p:ext uri="{BB962C8B-B14F-4D97-AF65-F5344CB8AC3E}">
        <p14:creationId xmlns:p14="http://schemas.microsoft.com/office/powerpoint/2010/main" val="2393296232"/>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2016/10/10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108409579"/>
      </p:ext>
    </p:extLst>
  </p:cSld>
  <p:clrMapOvr>
    <a:masterClrMapping/>
  </p:clrMapOvr>
  <p:transition spd="slow">
    <p:push dir="r"/>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2016/10/10 Monday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绪论1">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表格 7"/>
          <p:cNvGraphicFramePr>
            <a:graphicFrameLocks noGrp="1"/>
          </p:cNvGraphicFramePr>
          <p:nvPr userDrawn="1">
            <p:extLst>
              <p:ext uri="{D42A27DB-BD31-4B8C-83A1-F6EECF244321}">
                <p14:modId xmlns:p14="http://schemas.microsoft.com/office/powerpoint/2010/main" val="2704617518"/>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研究方法与思路</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关键技术与难点</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研究成果与应用</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论文总结</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10" name="组合 9"/>
          <p:cNvGrpSpPr/>
          <p:nvPr userDrawn="1"/>
        </p:nvGrpSpPr>
        <p:grpSpPr>
          <a:xfrm>
            <a:off x="0" y="1272662"/>
            <a:ext cx="1691680" cy="788186"/>
            <a:chOff x="0" y="1272662"/>
            <a:chExt cx="1691680" cy="788186"/>
          </a:xfrm>
        </p:grpSpPr>
        <p:sp>
          <p:nvSpPr>
            <p:cNvPr id="11" name="矩形 10"/>
            <p:cNvSpPr/>
            <p:nvPr userDrawn="1"/>
          </p:nvSpPr>
          <p:spPr>
            <a:xfrm>
              <a:off x="0" y="1272662"/>
              <a:ext cx="1691680" cy="788186"/>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latin typeface="微软雅黑" panose="020B0503020204020204" pitchFamily="34" charset="-122"/>
                  <a:ea typeface="微软雅黑" panose="020B0503020204020204" pitchFamily="34" charset="-122"/>
                </a:rPr>
                <a:t>绪论</a:t>
              </a:r>
              <a:endParaRPr lang="zh-CN" altLang="en-US" sz="1800" dirty="0">
                <a:latin typeface="微软雅黑" panose="020B0503020204020204" pitchFamily="34" charset="-122"/>
                <a:ea typeface="微软雅黑" panose="020B0503020204020204" pitchFamily="34" charset="-122"/>
              </a:endParaRPr>
            </a:p>
          </p:txBody>
        </p:sp>
        <p:sp>
          <p:nvSpPr>
            <p:cNvPr id="12" name="等腰三角形 11"/>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userDrawn="1"/>
        </p:nvSpPr>
        <p:spPr>
          <a:xfrm>
            <a:off x="2210764" y="509286"/>
            <a:ext cx="1467068" cy="707886"/>
          </a:xfrm>
          <a:prstGeom prst="rect">
            <a:avLst/>
          </a:prstGeom>
          <a:noFill/>
        </p:spPr>
        <p:txBody>
          <a:bodyPr wrap="none" rtlCol="0">
            <a:spAutoFit/>
          </a:bodyPr>
          <a:lstStyle/>
          <a:p>
            <a:r>
              <a:rPr lang="zh-CN" altLang="en-US" sz="4000" dirty="0" smtClean="0">
                <a:latin typeface="黑体" panose="02010609060101010101" pitchFamily="49" charset="-122"/>
                <a:ea typeface="黑体" panose="02010609060101010101" pitchFamily="49" charset="-122"/>
              </a:rPr>
              <a:t>绪 论</a:t>
            </a:r>
            <a:endParaRPr lang="zh-CN" altLang="en-US" sz="4000" dirty="0">
              <a:latin typeface="黑体" panose="02010609060101010101" pitchFamily="49" charset="-122"/>
              <a:ea typeface="黑体" panose="02010609060101010101" pitchFamily="49" charset="-122"/>
            </a:endParaRPr>
          </a:p>
        </p:txBody>
      </p:sp>
      <p:sp>
        <p:nvSpPr>
          <p:cNvPr id="16" name="五边形 15"/>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
        <p:nvSpPr>
          <p:cNvPr id="20" name="文本框 19"/>
          <p:cNvSpPr txBox="1"/>
          <p:nvPr userDrawn="1"/>
        </p:nvSpPr>
        <p:spPr>
          <a:xfrm>
            <a:off x="8605894" y="139954"/>
            <a:ext cx="1107996" cy="369332"/>
          </a:xfrm>
          <a:prstGeom prst="rect">
            <a:avLst/>
          </a:prstGeom>
          <a:noFill/>
        </p:spPr>
        <p:txBody>
          <a:bodyPr wrap="none" rtlCol="0">
            <a:spAutoFit/>
          </a:bodyPr>
          <a:lstStyle/>
          <a:p>
            <a:r>
              <a:rPr lang="zh-CN" altLang="en-US" dirty="0" smtClean="0">
                <a:solidFill>
                  <a:schemeClr val="tx1"/>
                </a:solidFill>
                <a:latin typeface="微软雅黑" pitchFamily="34" charset="-122"/>
                <a:ea typeface="微软雅黑" pitchFamily="34" charset="-122"/>
              </a:rPr>
              <a:t>选题背景</a:t>
            </a:r>
            <a:endParaRPr lang="zh-CN" altLang="en-US" dirty="0">
              <a:solidFill>
                <a:schemeClr val="tx1"/>
              </a:solidFill>
              <a:latin typeface="微软雅黑" pitchFamily="34" charset="-122"/>
              <a:ea typeface="微软雅黑" pitchFamily="34" charset="-122"/>
            </a:endParaRPr>
          </a:p>
        </p:txBody>
      </p:sp>
      <p:cxnSp>
        <p:nvCxnSpPr>
          <p:cNvPr id="21" name="直接连接符 20"/>
          <p:cNvCxnSpPr/>
          <p:nvPr userDrawn="1"/>
        </p:nvCxnSpPr>
        <p:spPr>
          <a:xfrm>
            <a:off x="9713890" y="116016"/>
            <a:ext cx="0" cy="38203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userDrawn="1"/>
        </p:nvSpPr>
        <p:spPr>
          <a:xfrm>
            <a:off x="9713890" y="139954"/>
            <a:ext cx="1107996" cy="369332"/>
          </a:xfrm>
          <a:prstGeom prst="rect">
            <a:avLst/>
          </a:prstGeom>
          <a:noFill/>
        </p:spPr>
        <p:txBody>
          <a:bodyPr wrap="none" rtlCol="0">
            <a:spAutoFit/>
          </a:bodyPr>
          <a:lstStyle/>
          <a:p>
            <a:r>
              <a:rPr lang="zh-CN" altLang="en-US" dirty="0" smtClean="0">
                <a:solidFill>
                  <a:schemeClr val="bg1">
                    <a:lumMod val="50000"/>
                  </a:schemeClr>
                </a:solidFill>
                <a:latin typeface="微软雅黑" pitchFamily="34" charset="-122"/>
                <a:ea typeface="微软雅黑" pitchFamily="34" charset="-122"/>
              </a:rPr>
              <a:t>研究意义</a:t>
            </a:r>
            <a:endParaRPr lang="zh-CN" altLang="en-US" dirty="0">
              <a:solidFill>
                <a:schemeClr val="bg1">
                  <a:lumMod val="50000"/>
                </a:schemeClr>
              </a:solidFill>
              <a:latin typeface="微软雅黑" pitchFamily="34" charset="-122"/>
              <a:ea typeface="微软雅黑" pitchFamily="34" charset="-122"/>
            </a:endParaRPr>
          </a:p>
        </p:txBody>
      </p:sp>
      <p:cxnSp>
        <p:nvCxnSpPr>
          <p:cNvPr id="23" name="直接连接符 22"/>
          <p:cNvCxnSpPr/>
          <p:nvPr userDrawn="1"/>
        </p:nvCxnSpPr>
        <p:spPr>
          <a:xfrm>
            <a:off x="10821886" y="116016"/>
            <a:ext cx="0" cy="38203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userDrawn="1"/>
        </p:nvSpPr>
        <p:spPr>
          <a:xfrm>
            <a:off x="10821885" y="128716"/>
            <a:ext cx="1338828" cy="369332"/>
          </a:xfrm>
          <a:prstGeom prst="rect">
            <a:avLst/>
          </a:prstGeom>
          <a:noFill/>
        </p:spPr>
        <p:txBody>
          <a:bodyPr wrap="none" rtlCol="0">
            <a:spAutoFit/>
          </a:bodyPr>
          <a:lstStyle/>
          <a:p>
            <a:r>
              <a:rPr lang="zh-CN" altLang="en-US" dirty="0" smtClean="0">
                <a:solidFill>
                  <a:schemeClr val="bg1">
                    <a:lumMod val="50000"/>
                  </a:schemeClr>
                </a:solidFill>
                <a:latin typeface="微软雅黑" pitchFamily="34" charset="-122"/>
                <a:ea typeface="微软雅黑" pitchFamily="34" charset="-122"/>
              </a:rPr>
              <a:t>贡献与创新</a:t>
            </a:r>
            <a:endParaRPr lang="zh-CN" altLang="en-US"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314404236"/>
      </p:ext>
    </p:extLst>
  </p:cSld>
  <p:clrMapOvr>
    <a:masterClrMapping/>
  </p:clrMapOvr>
  <p:timing>
    <p:tnLst>
      <p:par>
        <p:cTn id="1" dur="indefinite" restart="never" nodeType="tmRoot"/>
      </p:par>
    </p:tnLst>
  </p:timing>
  <p:extLst mod="1">
    <p:ext uri="{DCECCB84-F9BA-43D5-87BE-67443E8EF086}">
      <p15:sldGuideLst xmlns:p15="http://schemas.microsoft.com/office/powerpoint/2012/main" xmlns="">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绪论2">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userDrawn="1"/>
        </p:nvCxnSpPr>
        <p:spPr>
          <a:xfrm>
            <a:off x="1907704" y="1268760"/>
            <a:ext cx="869933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userDrawn="1"/>
        </p:nvSpPr>
        <p:spPr>
          <a:xfrm>
            <a:off x="2210764" y="509286"/>
            <a:ext cx="1467068" cy="707886"/>
          </a:xfrm>
          <a:prstGeom prst="rect">
            <a:avLst/>
          </a:prstGeom>
          <a:noFill/>
        </p:spPr>
        <p:txBody>
          <a:bodyPr wrap="none" rtlCol="0">
            <a:spAutoFit/>
          </a:bodyPr>
          <a:lstStyle/>
          <a:p>
            <a:r>
              <a:rPr lang="zh-CN" altLang="en-US" sz="4000" dirty="0" smtClean="0">
                <a:latin typeface="黑体" panose="02010609060101010101" pitchFamily="49" charset="-122"/>
                <a:ea typeface="黑体" panose="02010609060101010101" pitchFamily="49" charset="-122"/>
              </a:rPr>
              <a:t>绪 论</a:t>
            </a:r>
            <a:endParaRPr lang="zh-CN" altLang="en-US" sz="4000" dirty="0">
              <a:latin typeface="黑体" panose="02010609060101010101" pitchFamily="49" charset="-122"/>
              <a:ea typeface="黑体" panose="02010609060101010101" pitchFamily="49" charset="-122"/>
            </a:endParaRPr>
          </a:p>
        </p:txBody>
      </p:sp>
      <p:sp>
        <p:nvSpPr>
          <p:cNvPr id="16" name="五边形 15"/>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
        <p:nvSpPr>
          <p:cNvPr id="15" name="文本框 19"/>
          <p:cNvSpPr txBox="1"/>
          <p:nvPr userDrawn="1"/>
        </p:nvSpPr>
        <p:spPr>
          <a:xfrm>
            <a:off x="8605894" y="139954"/>
            <a:ext cx="1107996" cy="369332"/>
          </a:xfrm>
          <a:prstGeom prst="rect">
            <a:avLst/>
          </a:prstGeom>
          <a:noFill/>
        </p:spPr>
        <p:txBody>
          <a:bodyPr wrap="none" rtlCol="0">
            <a:spAutoFit/>
          </a:bodyPr>
          <a:lstStyle/>
          <a:p>
            <a:r>
              <a:rPr lang="zh-CN" altLang="en-US" dirty="0" smtClean="0">
                <a:solidFill>
                  <a:srgbClr val="767171"/>
                </a:solidFill>
                <a:latin typeface="微软雅黑" pitchFamily="34" charset="-122"/>
                <a:ea typeface="微软雅黑" pitchFamily="34" charset="-122"/>
              </a:rPr>
              <a:t>选题背景</a:t>
            </a:r>
            <a:endParaRPr lang="zh-CN" altLang="en-US" dirty="0">
              <a:solidFill>
                <a:srgbClr val="767171"/>
              </a:solidFill>
              <a:latin typeface="微软雅黑" pitchFamily="34" charset="-122"/>
              <a:ea typeface="微软雅黑" pitchFamily="34" charset="-122"/>
            </a:endParaRPr>
          </a:p>
        </p:txBody>
      </p:sp>
      <p:cxnSp>
        <p:nvCxnSpPr>
          <p:cNvPr id="17" name="直接连接符 16"/>
          <p:cNvCxnSpPr/>
          <p:nvPr userDrawn="1"/>
        </p:nvCxnSpPr>
        <p:spPr>
          <a:xfrm>
            <a:off x="9713890" y="116016"/>
            <a:ext cx="0" cy="38203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8" name="文本框 21"/>
          <p:cNvSpPr txBox="1"/>
          <p:nvPr userDrawn="1"/>
        </p:nvSpPr>
        <p:spPr>
          <a:xfrm>
            <a:off x="9713890" y="139954"/>
            <a:ext cx="1107996" cy="369332"/>
          </a:xfrm>
          <a:prstGeom prst="rect">
            <a:avLst/>
          </a:prstGeom>
          <a:noFill/>
        </p:spPr>
        <p:txBody>
          <a:bodyPr wrap="none" rtlCol="0">
            <a:spAutoFit/>
          </a:bodyPr>
          <a:lstStyle/>
          <a:p>
            <a:r>
              <a:rPr lang="zh-CN" altLang="en-US" dirty="0" smtClean="0">
                <a:solidFill>
                  <a:schemeClr val="tx1"/>
                </a:solidFill>
                <a:latin typeface="微软雅黑" pitchFamily="34" charset="-122"/>
                <a:ea typeface="微软雅黑" pitchFamily="34" charset="-122"/>
              </a:rPr>
              <a:t>研究意义</a:t>
            </a:r>
            <a:endParaRPr lang="zh-CN" altLang="en-US" dirty="0">
              <a:solidFill>
                <a:schemeClr val="tx1"/>
              </a:solidFill>
              <a:latin typeface="微软雅黑" pitchFamily="34" charset="-122"/>
              <a:ea typeface="微软雅黑" pitchFamily="34" charset="-122"/>
            </a:endParaRPr>
          </a:p>
        </p:txBody>
      </p:sp>
      <p:cxnSp>
        <p:nvCxnSpPr>
          <p:cNvPr id="19" name="直接连接符 18"/>
          <p:cNvCxnSpPr/>
          <p:nvPr userDrawn="1"/>
        </p:nvCxnSpPr>
        <p:spPr>
          <a:xfrm>
            <a:off x="10821886" y="116016"/>
            <a:ext cx="0" cy="38203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5" name="文本框 23"/>
          <p:cNvSpPr txBox="1"/>
          <p:nvPr userDrawn="1"/>
        </p:nvSpPr>
        <p:spPr>
          <a:xfrm>
            <a:off x="10821885" y="128716"/>
            <a:ext cx="1338828" cy="369332"/>
          </a:xfrm>
          <a:prstGeom prst="rect">
            <a:avLst/>
          </a:prstGeom>
          <a:noFill/>
        </p:spPr>
        <p:txBody>
          <a:bodyPr wrap="none" rtlCol="0">
            <a:spAutoFit/>
          </a:bodyPr>
          <a:lstStyle/>
          <a:p>
            <a:r>
              <a:rPr lang="zh-CN" altLang="en-US" dirty="0" smtClean="0">
                <a:solidFill>
                  <a:schemeClr val="bg1">
                    <a:lumMod val="50000"/>
                  </a:schemeClr>
                </a:solidFill>
                <a:latin typeface="微软雅黑" pitchFamily="34" charset="-122"/>
                <a:ea typeface="微软雅黑" pitchFamily="34" charset="-122"/>
              </a:rPr>
              <a:t>贡献与创新</a:t>
            </a:r>
            <a:endParaRPr lang="zh-CN" altLang="en-US" dirty="0">
              <a:solidFill>
                <a:schemeClr val="bg1">
                  <a:lumMod val="50000"/>
                </a:schemeClr>
              </a:solidFill>
              <a:latin typeface="微软雅黑" pitchFamily="34" charset="-122"/>
              <a:ea typeface="微软雅黑" pitchFamily="34" charset="-122"/>
            </a:endParaRPr>
          </a:p>
        </p:txBody>
      </p:sp>
      <p:graphicFrame>
        <p:nvGraphicFramePr>
          <p:cNvPr id="26" name="表格 25"/>
          <p:cNvGraphicFramePr>
            <a:graphicFrameLocks noGrp="1"/>
          </p:cNvGraphicFramePr>
          <p:nvPr userDrawn="1">
            <p:extLst>
              <p:ext uri="{D42A27DB-BD31-4B8C-83A1-F6EECF244321}">
                <p14:modId xmlns:p14="http://schemas.microsoft.com/office/powerpoint/2010/main" val="1605703352"/>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研究方法与思路</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关键技术与难点</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研究成果与应用</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论文总结</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27" name="组合 26"/>
          <p:cNvGrpSpPr/>
          <p:nvPr userDrawn="1"/>
        </p:nvGrpSpPr>
        <p:grpSpPr>
          <a:xfrm>
            <a:off x="0" y="1272662"/>
            <a:ext cx="1691680" cy="788186"/>
            <a:chOff x="0" y="1272662"/>
            <a:chExt cx="1691680" cy="788186"/>
          </a:xfrm>
        </p:grpSpPr>
        <p:sp>
          <p:nvSpPr>
            <p:cNvPr id="28" name="矩形 27"/>
            <p:cNvSpPr/>
            <p:nvPr userDrawn="1"/>
          </p:nvSpPr>
          <p:spPr>
            <a:xfrm>
              <a:off x="0" y="1272662"/>
              <a:ext cx="1691680" cy="788186"/>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latin typeface="微软雅黑" panose="020B0503020204020204" pitchFamily="34" charset="-122"/>
                  <a:ea typeface="微软雅黑" panose="020B0503020204020204" pitchFamily="34" charset="-122"/>
                </a:rPr>
                <a:t>绪论</a:t>
              </a:r>
              <a:endParaRPr lang="zh-CN" altLang="en-US" sz="1800" dirty="0">
                <a:latin typeface="微软雅黑" panose="020B0503020204020204" pitchFamily="34" charset="-122"/>
                <a:ea typeface="微软雅黑" panose="020B0503020204020204" pitchFamily="34" charset="-122"/>
              </a:endParaRPr>
            </a:p>
          </p:txBody>
        </p:sp>
        <p:sp>
          <p:nvSpPr>
            <p:cNvPr id="29" name="等腰三角形 28"/>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242192903"/>
      </p:ext>
    </p:extLst>
  </p:cSld>
  <p:clrMapOvr>
    <a:masterClrMapping/>
  </p:clrMapOvr>
  <p:timing>
    <p:tnLst>
      <p:par>
        <p:cTn id="1" dur="indefinite" restart="never" nodeType="tmRoot"/>
      </p:par>
    </p:tnLst>
  </p:timing>
  <p:extLst mod="1">
    <p:ext uri="{DCECCB84-F9BA-43D5-87BE-67443E8EF086}">
      <p15:sldGuideLst xmlns:p15="http://schemas.microsoft.com/office/powerpoint/2012/main" xmlns="">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绪论2">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userDrawn="1"/>
        </p:nvSpPr>
        <p:spPr>
          <a:xfrm>
            <a:off x="2210764" y="509286"/>
            <a:ext cx="1467068" cy="707886"/>
          </a:xfrm>
          <a:prstGeom prst="rect">
            <a:avLst/>
          </a:prstGeom>
          <a:noFill/>
        </p:spPr>
        <p:txBody>
          <a:bodyPr wrap="none" rtlCol="0">
            <a:spAutoFit/>
          </a:bodyPr>
          <a:lstStyle/>
          <a:p>
            <a:r>
              <a:rPr lang="zh-CN" altLang="en-US" sz="4000" dirty="0" smtClean="0">
                <a:latin typeface="黑体" panose="02010609060101010101" pitchFamily="49" charset="-122"/>
                <a:ea typeface="黑体" panose="02010609060101010101" pitchFamily="49" charset="-122"/>
              </a:rPr>
              <a:t>绪 论</a:t>
            </a:r>
            <a:endParaRPr lang="zh-CN" altLang="en-US" sz="4000" dirty="0">
              <a:latin typeface="黑体" panose="02010609060101010101" pitchFamily="49" charset="-122"/>
              <a:ea typeface="黑体" panose="02010609060101010101" pitchFamily="49" charset="-122"/>
            </a:endParaRPr>
          </a:p>
        </p:txBody>
      </p:sp>
      <p:sp>
        <p:nvSpPr>
          <p:cNvPr id="16" name="五边形 15"/>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
        <p:nvSpPr>
          <p:cNvPr id="26" name="文本框 19"/>
          <p:cNvSpPr txBox="1"/>
          <p:nvPr userDrawn="1"/>
        </p:nvSpPr>
        <p:spPr>
          <a:xfrm>
            <a:off x="8605894" y="139954"/>
            <a:ext cx="1107996" cy="369332"/>
          </a:xfrm>
          <a:prstGeom prst="rect">
            <a:avLst/>
          </a:prstGeom>
          <a:noFill/>
        </p:spPr>
        <p:txBody>
          <a:bodyPr wrap="none" rtlCol="0">
            <a:spAutoFit/>
          </a:bodyPr>
          <a:lstStyle/>
          <a:p>
            <a:r>
              <a:rPr lang="zh-CN" altLang="en-US" dirty="0" smtClean="0">
                <a:solidFill>
                  <a:srgbClr val="767171"/>
                </a:solidFill>
                <a:latin typeface="微软雅黑" pitchFamily="34" charset="-122"/>
                <a:ea typeface="微软雅黑" pitchFamily="34" charset="-122"/>
              </a:rPr>
              <a:t>选题背景</a:t>
            </a:r>
            <a:endParaRPr lang="zh-CN" altLang="en-US" dirty="0">
              <a:solidFill>
                <a:srgbClr val="767171"/>
              </a:solidFill>
              <a:latin typeface="微软雅黑" pitchFamily="34" charset="-122"/>
              <a:ea typeface="微软雅黑" pitchFamily="34" charset="-122"/>
            </a:endParaRPr>
          </a:p>
        </p:txBody>
      </p:sp>
      <p:cxnSp>
        <p:nvCxnSpPr>
          <p:cNvPr id="27" name="直接连接符 26"/>
          <p:cNvCxnSpPr/>
          <p:nvPr userDrawn="1"/>
        </p:nvCxnSpPr>
        <p:spPr>
          <a:xfrm>
            <a:off x="9713890" y="116016"/>
            <a:ext cx="0" cy="38203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8" name="文本框 21"/>
          <p:cNvSpPr txBox="1"/>
          <p:nvPr userDrawn="1"/>
        </p:nvSpPr>
        <p:spPr>
          <a:xfrm>
            <a:off x="9713890" y="139954"/>
            <a:ext cx="1107996" cy="369332"/>
          </a:xfrm>
          <a:prstGeom prst="rect">
            <a:avLst/>
          </a:prstGeom>
          <a:noFill/>
        </p:spPr>
        <p:txBody>
          <a:bodyPr wrap="none" rtlCol="0">
            <a:spAutoFit/>
          </a:bodyPr>
          <a:lstStyle/>
          <a:p>
            <a:r>
              <a:rPr lang="zh-CN" altLang="en-US" dirty="0" smtClean="0">
                <a:solidFill>
                  <a:srgbClr val="767171"/>
                </a:solidFill>
                <a:latin typeface="微软雅黑" pitchFamily="34" charset="-122"/>
                <a:ea typeface="微软雅黑" pitchFamily="34" charset="-122"/>
              </a:rPr>
              <a:t>研究意义</a:t>
            </a:r>
            <a:endParaRPr lang="zh-CN" altLang="en-US" dirty="0">
              <a:solidFill>
                <a:srgbClr val="767171"/>
              </a:solidFill>
              <a:latin typeface="微软雅黑" pitchFamily="34" charset="-122"/>
              <a:ea typeface="微软雅黑" pitchFamily="34" charset="-122"/>
            </a:endParaRPr>
          </a:p>
        </p:txBody>
      </p:sp>
      <p:cxnSp>
        <p:nvCxnSpPr>
          <p:cNvPr id="29" name="直接连接符 28"/>
          <p:cNvCxnSpPr/>
          <p:nvPr userDrawn="1"/>
        </p:nvCxnSpPr>
        <p:spPr>
          <a:xfrm>
            <a:off x="10821886" y="116016"/>
            <a:ext cx="0" cy="38203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30" name="文本框 23"/>
          <p:cNvSpPr txBox="1"/>
          <p:nvPr userDrawn="1"/>
        </p:nvSpPr>
        <p:spPr>
          <a:xfrm>
            <a:off x="10821885" y="128716"/>
            <a:ext cx="1338828" cy="369332"/>
          </a:xfrm>
          <a:prstGeom prst="rect">
            <a:avLst/>
          </a:prstGeom>
          <a:noFill/>
        </p:spPr>
        <p:txBody>
          <a:bodyPr wrap="none" rtlCol="0">
            <a:spAutoFit/>
          </a:bodyPr>
          <a:lstStyle/>
          <a:p>
            <a:r>
              <a:rPr lang="zh-CN" altLang="en-US" dirty="0" smtClean="0">
                <a:solidFill>
                  <a:schemeClr val="tx1"/>
                </a:solidFill>
                <a:latin typeface="微软雅黑" pitchFamily="34" charset="-122"/>
                <a:ea typeface="微软雅黑" pitchFamily="34" charset="-122"/>
              </a:rPr>
              <a:t>贡献与创新</a:t>
            </a:r>
            <a:endParaRPr lang="zh-CN" altLang="en-US" dirty="0">
              <a:solidFill>
                <a:schemeClr val="tx1"/>
              </a:solidFill>
              <a:latin typeface="微软雅黑" pitchFamily="34" charset="-122"/>
              <a:ea typeface="微软雅黑" pitchFamily="34" charset="-122"/>
            </a:endParaRPr>
          </a:p>
        </p:txBody>
      </p:sp>
      <p:graphicFrame>
        <p:nvGraphicFramePr>
          <p:cNvPr id="31" name="表格 30"/>
          <p:cNvGraphicFramePr>
            <a:graphicFrameLocks noGrp="1"/>
          </p:cNvGraphicFramePr>
          <p:nvPr userDrawn="1">
            <p:extLst>
              <p:ext uri="{D42A27DB-BD31-4B8C-83A1-F6EECF244321}">
                <p14:modId xmlns:p14="http://schemas.microsoft.com/office/powerpoint/2010/main" val="4144356435"/>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研究方法与思路</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关键技术与难点</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研究成果与应用</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论文总结</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32" name="组合 31"/>
          <p:cNvGrpSpPr/>
          <p:nvPr userDrawn="1"/>
        </p:nvGrpSpPr>
        <p:grpSpPr>
          <a:xfrm>
            <a:off x="0" y="1272662"/>
            <a:ext cx="1691680" cy="788186"/>
            <a:chOff x="0" y="1272662"/>
            <a:chExt cx="1691680" cy="788186"/>
          </a:xfrm>
        </p:grpSpPr>
        <p:sp>
          <p:nvSpPr>
            <p:cNvPr id="33" name="矩形 32"/>
            <p:cNvSpPr/>
            <p:nvPr userDrawn="1"/>
          </p:nvSpPr>
          <p:spPr>
            <a:xfrm>
              <a:off x="0" y="1272662"/>
              <a:ext cx="1691680" cy="788186"/>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latin typeface="微软雅黑" panose="020B0503020204020204" pitchFamily="34" charset="-122"/>
                  <a:ea typeface="微软雅黑" panose="020B0503020204020204" pitchFamily="34" charset="-122"/>
                </a:rPr>
                <a:t>绪论</a:t>
              </a:r>
              <a:endParaRPr lang="zh-CN" altLang="en-US" sz="1800" dirty="0">
                <a:latin typeface="微软雅黑" panose="020B0503020204020204" pitchFamily="34" charset="-122"/>
                <a:ea typeface="微软雅黑" panose="020B0503020204020204" pitchFamily="34" charset="-122"/>
              </a:endParaRPr>
            </a:p>
          </p:txBody>
        </p:sp>
        <p:sp>
          <p:nvSpPr>
            <p:cNvPr id="34" name="等腰三角形 33"/>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518469572"/>
      </p:ext>
    </p:extLst>
  </p:cSld>
  <p:clrMapOvr>
    <a:masterClrMapping/>
  </p:clrMapOvr>
  <p:timing>
    <p:tnLst>
      <p:par>
        <p:cTn id="1" dur="indefinite" restart="never" nodeType="tmRoot"/>
      </p:par>
    </p:tnLst>
  </p:timing>
  <p:extLst mod="1">
    <p:ext uri="{DCECCB84-F9BA-43D5-87BE-67443E8EF086}">
      <p15:sldGuideLst xmlns:p15="http://schemas.microsoft.com/office/powerpoint/2012/main" xmlns="">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界定与表征">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20172"/>
            <a:ext cx="3416320" cy="646331"/>
          </a:xfrm>
          <a:prstGeom prst="rect">
            <a:avLst/>
          </a:prstGeom>
          <a:noFill/>
        </p:spPr>
        <p:txBody>
          <a:bodyPr wrap="none" rtlCol="0">
            <a:spAutoFit/>
          </a:bodyPr>
          <a:lstStyle/>
          <a:p>
            <a:r>
              <a:rPr lang="zh-CN" altLang="en-US" sz="3600" b="0" dirty="0" smtClean="0">
                <a:latin typeface="黑体" panose="02010609060101010101" pitchFamily="49" charset="-122"/>
                <a:ea typeface="黑体" panose="02010609060101010101" pitchFamily="49" charset="-122"/>
              </a:rPr>
              <a:t>研究方法与思路</a:t>
            </a:r>
            <a:endParaRPr lang="zh-CN" altLang="en-US" sz="3600" b="0" dirty="0">
              <a:latin typeface="黑体" panose="02010609060101010101" pitchFamily="49" charset="-122"/>
              <a:ea typeface="黑体" panose="02010609060101010101" pitchFamily="49" charset="-122"/>
            </a:endParaRPr>
          </a:p>
        </p:txBody>
      </p:sp>
      <p:sp>
        <p:nvSpPr>
          <p:cNvPr id="9" name="五边形 8"/>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graphicFrame>
        <p:nvGraphicFramePr>
          <p:cNvPr id="16" name="表格 15"/>
          <p:cNvGraphicFramePr>
            <a:graphicFrameLocks noGrp="1"/>
          </p:cNvGraphicFramePr>
          <p:nvPr userDrawn="1">
            <p:extLst>
              <p:ext uri="{D42A27DB-BD31-4B8C-83A1-F6EECF244321}">
                <p14:modId xmlns:p14="http://schemas.microsoft.com/office/powerpoint/2010/main" val="2113465809"/>
              </p:ext>
            </p:extLst>
          </p:nvPr>
        </p:nvGraphicFramePr>
        <p:xfrm>
          <a:off x="0" y="1268760"/>
          <a:ext cx="1691680" cy="3999296"/>
        </p:xfrm>
        <a:graphic>
          <a:graphicData uri="http://schemas.openxmlformats.org/drawingml/2006/table">
            <a:tbl>
              <a:tblPr>
                <a:tableStyleId>{2D5ABB26-0587-4C30-8999-92F81FD0307C}</a:tableStyleId>
              </a:tblPr>
              <a:tblGrid>
                <a:gridCol w="1691680"/>
              </a:tblGrid>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831296">
                <a:tc>
                  <a:txBody>
                    <a:bodyPr/>
                    <a:lstStyle/>
                    <a:p>
                      <a:pPr algn="ct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关键技术与难点</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研究成果与应用</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论文总结</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17" name="组合 16"/>
          <p:cNvGrpSpPr/>
          <p:nvPr userDrawn="1"/>
        </p:nvGrpSpPr>
        <p:grpSpPr>
          <a:xfrm>
            <a:off x="0" y="1272662"/>
            <a:ext cx="1691680" cy="788186"/>
            <a:chOff x="0" y="1272662"/>
            <a:chExt cx="1691680" cy="788186"/>
          </a:xfrm>
        </p:grpSpPr>
        <p:sp>
          <p:nvSpPr>
            <p:cNvPr id="18" name="矩形 17"/>
            <p:cNvSpPr/>
            <p:nvPr userDrawn="1"/>
          </p:nvSpPr>
          <p:spPr>
            <a:xfrm>
              <a:off x="0" y="1272662"/>
              <a:ext cx="1691680" cy="7881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绪论</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9" name="等腰三角形 18"/>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userDrawn="1"/>
        </p:nvGrpSpPr>
        <p:grpSpPr>
          <a:xfrm>
            <a:off x="3668" y="2079006"/>
            <a:ext cx="1696206" cy="788186"/>
            <a:chOff x="2257770" y="1738764"/>
            <a:chExt cx="1696206" cy="788186"/>
          </a:xfrm>
        </p:grpSpPr>
        <p:grpSp>
          <p:nvGrpSpPr>
            <p:cNvPr id="27" name="组合 26"/>
            <p:cNvGrpSpPr/>
            <p:nvPr userDrawn="1"/>
          </p:nvGrpSpPr>
          <p:grpSpPr>
            <a:xfrm>
              <a:off x="2257770" y="1738764"/>
              <a:ext cx="1691680" cy="788186"/>
              <a:chOff x="0" y="1272662"/>
              <a:chExt cx="1691680" cy="788186"/>
            </a:xfrm>
            <a:solidFill>
              <a:srgbClr val="0070C0"/>
            </a:solidFill>
          </p:grpSpPr>
          <p:sp>
            <p:nvSpPr>
              <p:cNvPr id="28" name="矩形 27"/>
              <p:cNvSpPr/>
              <p:nvPr userDrawn="1"/>
            </p:nvSpPr>
            <p:spPr>
              <a:xfrm>
                <a:off x="0" y="1272662"/>
                <a:ext cx="1691680" cy="788186"/>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latin typeface="微软雅黑" panose="020B0503020204020204" pitchFamily="34" charset="-122"/>
                    <a:ea typeface="微软雅黑" panose="020B0503020204020204" pitchFamily="34" charset="-122"/>
                  </a:rPr>
                  <a:t>研究方法与思路</a:t>
                </a:r>
                <a:endParaRPr lang="zh-CN" altLang="en-US" sz="1600" dirty="0">
                  <a:latin typeface="微软雅黑" panose="020B0503020204020204" pitchFamily="34" charset="-122"/>
                  <a:ea typeface="微软雅黑" panose="020B0503020204020204" pitchFamily="34" charset="-122"/>
                </a:endParaRPr>
              </a:p>
            </p:txBody>
          </p:sp>
          <p:sp>
            <p:nvSpPr>
              <p:cNvPr id="29" name="等腰三角形 28"/>
              <p:cNvSpPr/>
              <p:nvPr userDrawn="1"/>
            </p:nvSpPr>
            <p:spPr>
              <a:xfrm rot="16200000">
                <a:off x="1547664" y="1594748"/>
                <a:ext cx="144016"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等腰三角形 19"/>
            <p:cNvSpPr/>
            <p:nvPr userDrawn="1"/>
          </p:nvSpPr>
          <p:spPr>
            <a:xfrm rot="16200000">
              <a:off x="3809960" y="2082116"/>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35208075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合理交通结构">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5" name="表格 24"/>
          <p:cNvGraphicFramePr>
            <a:graphicFrameLocks noGrp="1"/>
          </p:cNvGraphicFramePr>
          <p:nvPr userDrawn="1">
            <p:extLst>
              <p:ext uri="{D42A27DB-BD31-4B8C-83A1-F6EECF244321}">
                <p14:modId xmlns:p14="http://schemas.microsoft.com/office/powerpoint/2010/main" val="3622992219"/>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绪论</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关键技术与难点</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0062AC"/>
                    </a:solidFill>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研究成果与应用</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dirty="0" smtClean="0">
                          <a:solidFill>
                            <a:schemeClr val="tx1"/>
                          </a:solidFill>
                          <a:latin typeface="微软雅黑" panose="020B0503020204020204" pitchFamily="34" charset="-122"/>
                          <a:ea typeface="微软雅黑" panose="020B0503020204020204" pitchFamily="34" charset="-122"/>
                        </a:rPr>
                        <a:t>论文总结</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sp>
        <p:nvSpPr>
          <p:cNvPr id="28" name="矩形 27"/>
          <p:cNvSpPr/>
          <p:nvPr userDrawn="1"/>
        </p:nvSpPr>
        <p:spPr>
          <a:xfrm>
            <a:off x="0" y="2064750"/>
            <a:ext cx="1691680" cy="788186"/>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研究方法与思路</a:t>
            </a:r>
            <a:endParaRPr lang="zh-CN" altLang="en-US" sz="1600" dirty="0">
              <a:solidFill>
                <a:schemeClr val="tx1"/>
              </a:solidFill>
              <a:latin typeface="微软雅黑" panose="020B0503020204020204" pitchFamily="34" charset="-122"/>
              <a:ea typeface="微软雅黑" panose="020B0503020204020204" pitchFamily="34" charset="-122"/>
            </a:endParaRPr>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19919"/>
            <a:ext cx="3416320" cy="646331"/>
          </a:xfrm>
          <a:prstGeom prst="rect">
            <a:avLst/>
          </a:prstGeom>
          <a:noFill/>
        </p:spPr>
        <p:txBody>
          <a:bodyPr wrap="none" rtlCol="0">
            <a:spAutoFit/>
          </a:bodyPr>
          <a:lstStyle/>
          <a:p>
            <a:r>
              <a:rPr lang="zh-CN" altLang="en-US" sz="3600" dirty="0" smtClean="0">
                <a:latin typeface="黑体" panose="02010609060101010101" pitchFamily="49" charset="-122"/>
                <a:ea typeface="黑体" panose="02010609060101010101" pitchFamily="49" charset="-122"/>
              </a:rPr>
              <a:t>关键技术与难点</a:t>
            </a:r>
            <a:endParaRPr lang="zh-CN" altLang="en-US" sz="3600" dirty="0">
              <a:latin typeface="黑体" panose="02010609060101010101" pitchFamily="49" charset="-122"/>
              <a:ea typeface="黑体" panose="02010609060101010101" pitchFamily="49" charset="-122"/>
            </a:endParaRPr>
          </a:p>
        </p:txBody>
      </p:sp>
      <p:sp>
        <p:nvSpPr>
          <p:cNvPr id="9" name="五边形 8"/>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
        <p:nvSpPr>
          <p:cNvPr id="12" name="等腰三角形 11"/>
          <p:cNvSpPr/>
          <p:nvPr userDrawn="1"/>
        </p:nvSpPr>
        <p:spPr>
          <a:xfrm rot="16200000">
            <a:off x="1547664" y="3174235"/>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0686999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影响因素辨识">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5" name="表格 24"/>
          <p:cNvGraphicFramePr>
            <a:graphicFrameLocks noGrp="1"/>
          </p:cNvGraphicFramePr>
          <p:nvPr userDrawn="1">
            <p:extLst>
              <p:ext uri="{D42A27DB-BD31-4B8C-83A1-F6EECF244321}">
                <p14:modId xmlns:p14="http://schemas.microsoft.com/office/powerpoint/2010/main" val="23132022"/>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绪论</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endParaRPr lang="zh-CN" altLang="en-US" dirty="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关键技术与难点</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2F2F2"/>
                    </a:solidFill>
                  </a:tcPr>
                </a:tc>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研究成果与应用</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0062AC"/>
                    </a:solidFill>
                  </a:tcPr>
                </a:tc>
              </a:tr>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dirty="0" smtClean="0">
                          <a:solidFill>
                            <a:schemeClr val="tx1"/>
                          </a:solidFill>
                          <a:latin typeface="微软雅黑" panose="020B0503020204020204" pitchFamily="34" charset="-122"/>
                          <a:ea typeface="微软雅黑" panose="020B0503020204020204" pitchFamily="34" charset="-122"/>
                        </a:rPr>
                        <a:t>论文总结</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sp>
        <p:nvSpPr>
          <p:cNvPr id="28" name="矩形 27"/>
          <p:cNvSpPr/>
          <p:nvPr userDrawn="1"/>
        </p:nvSpPr>
        <p:spPr>
          <a:xfrm>
            <a:off x="0" y="2064750"/>
            <a:ext cx="1691680" cy="76735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研究方法与思路</a:t>
            </a:r>
            <a:endParaRPr lang="zh-CN" altLang="en-US" sz="1600" dirty="0">
              <a:solidFill>
                <a:schemeClr val="tx1"/>
              </a:solidFill>
              <a:latin typeface="微软雅黑" panose="020B0503020204020204" pitchFamily="34" charset="-122"/>
              <a:ea typeface="微软雅黑" panose="020B0503020204020204" pitchFamily="34" charset="-122"/>
            </a:endParaRPr>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19919"/>
            <a:ext cx="3416320" cy="646331"/>
          </a:xfrm>
          <a:prstGeom prst="rect">
            <a:avLst/>
          </a:prstGeom>
          <a:noFill/>
        </p:spPr>
        <p:txBody>
          <a:bodyPr wrap="none" rtlCol="0">
            <a:spAutoFit/>
          </a:bodyPr>
          <a:lstStyle/>
          <a:p>
            <a:r>
              <a:rPr lang="zh-CN" altLang="en-US" sz="3600" dirty="0" smtClean="0">
                <a:latin typeface="黑体" panose="02010609060101010101" pitchFamily="49" charset="-122"/>
                <a:ea typeface="黑体" panose="02010609060101010101" pitchFamily="49" charset="-122"/>
              </a:rPr>
              <a:t>研究成果与应用</a:t>
            </a:r>
            <a:endParaRPr lang="zh-CN" altLang="en-US" sz="3600" dirty="0">
              <a:latin typeface="黑体" panose="02010609060101010101" pitchFamily="49" charset="-122"/>
              <a:ea typeface="黑体" panose="02010609060101010101" pitchFamily="49" charset="-122"/>
            </a:endParaRPr>
          </a:p>
        </p:txBody>
      </p:sp>
      <p:sp>
        <p:nvSpPr>
          <p:cNvPr id="9" name="五边形 8"/>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
        <p:nvSpPr>
          <p:cNvPr id="10" name="等腰三角形 9"/>
          <p:cNvSpPr/>
          <p:nvPr userDrawn="1"/>
        </p:nvSpPr>
        <p:spPr>
          <a:xfrm rot="16200000">
            <a:off x="1547664" y="3948935"/>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4520991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影响因素辨识">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5" name="表格 24"/>
          <p:cNvGraphicFramePr>
            <a:graphicFrameLocks noGrp="1"/>
          </p:cNvGraphicFramePr>
          <p:nvPr userDrawn="1">
            <p:extLst>
              <p:ext uri="{D42A27DB-BD31-4B8C-83A1-F6EECF244321}">
                <p14:modId xmlns:p14="http://schemas.microsoft.com/office/powerpoint/2010/main" val="2688397896"/>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绪论</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endParaRPr lang="zh-CN" altLang="en-US" dirty="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关键技术与难点</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2F2F2"/>
                    </a:solidFill>
                  </a:tcPr>
                </a:tc>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研究成果与应用</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0062AC"/>
                    </a:solidFill>
                  </a:tcPr>
                </a:tc>
              </a:tr>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dirty="0" smtClean="0">
                          <a:solidFill>
                            <a:schemeClr val="tx1"/>
                          </a:solidFill>
                          <a:latin typeface="微软雅黑" panose="020B0503020204020204" pitchFamily="34" charset="-122"/>
                          <a:ea typeface="微软雅黑" panose="020B0503020204020204" pitchFamily="34" charset="-122"/>
                        </a:rPr>
                        <a:t>论文总结</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sp>
        <p:nvSpPr>
          <p:cNvPr id="28" name="矩形 27"/>
          <p:cNvSpPr/>
          <p:nvPr userDrawn="1"/>
        </p:nvSpPr>
        <p:spPr>
          <a:xfrm>
            <a:off x="0" y="2064750"/>
            <a:ext cx="1691680" cy="76735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研究方法与思路</a:t>
            </a:r>
            <a:endParaRPr lang="zh-CN" altLang="en-US" sz="1600" dirty="0">
              <a:solidFill>
                <a:schemeClr val="tx1"/>
              </a:solidFill>
              <a:latin typeface="微软雅黑" panose="020B0503020204020204" pitchFamily="34" charset="-122"/>
              <a:ea typeface="微软雅黑" panose="020B0503020204020204" pitchFamily="34" charset="-122"/>
            </a:endParaRPr>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19919"/>
            <a:ext cx="3416320" cy="646331"/>
          </a:xfrm>
          <a:prstGeom prst="rect">
            <a:avLst/>
          </a:prstGeom>
          <a:noFill/>
        </p:spPr>
        <p:txBody>
          <a:bodyPr wrap="none" rtlCol="0">
            <a:spAutoFit/>
          </a:bodyPr>
          <a:lstStyle/>
          <a:p>
            <a:r>
              <a:rPr lang="zh-CN" altLang="en-US" sz="3600" dirty="0" smtClean="0">
                <a:latin typeface="黑体" panose="02010609060101010101" pitchFamily="49" charset="-122"/>
                <a:ea typeface="黑体" panose="02010609060101010101" pitchFamily="49" charset="-122"/>
              </a:rPr>
              <a:t>研究成果与应用</a:t>
            </a:r>
            <a:endParaRPr lang="zh-CN" altLang="en-US" sz="3600" dirty="0">
              <a:latin typeface="黑体" panose="02010609060101010101" pitchFamily="49" charset="-122"/>
              <a:ea typeface="黑体" panose="02010609060101010101" pitchFamily="49" charset="-122"/>
            </a:endParaRPr>
          </a:p>
        </p:txBody>
      </p:sp>
      <p:sp>
        <p:nvSpPr>
          <p:cNvPr id="9" name="五边形 8"/>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
        <p:nvSpPr>
          <p:cNvPr id="10" name="等腰三角形 9"/>
          <p:cNvSpPr/>
          <p:nvPr userDrawn="1"/>
        </p:nvSpPr>
        <p:spPr>
          <a:xfrm rot="16200000">
            <a:off x="1547664" y="3948935"/>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57917215"/>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影响因素辨识1">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31058"/>
            <a:ext cx="2031325" cy="646331"/>
          </a:xfrm>
          <a:prstGeom prst="rect">
            <a:avLst/>
          </a:prstGeom>
          <a:noFill/>
        </p:spPr>
        <p:txBody>
          <a:bodyPr wrap="none" rtlCol="0">
            <a:spAutoFit/>
          </a:bodyPr>
          <a:lstStyle/>
          <a:p>
            <a:r>
              <a:rPr lang="zh-CN" altLang="en-US" sz="3600" dirty="0" smtClean="0">
                <a:latin typeface="黑体" panose="02010609060101010101" pitchFamily="49" charset="-122"/>
                <a:ea typeface="黑体" panose="02010609060101010101" pitchFamily="49" charset="-122"/>
              </a:rPr>
              <a:t>论文总结</a:t>
            </a:r>
            <a:endParaRPr lang="zh-CN" altLang="en-US" sz="3600" dirty="0">
              <a:latin typeface="黑体" panose="02010609060101010101" pitchFamily="49" charset="-122"/>
              <a:ea typeface="黑体" panose="02010609060101010101" pitchFamily="49" charset="-122"/>
            </a:endParaRPr>
          </a:p>
        </p:txBody>
      </p:sp>
      <p:sp>
        <p:nvSpPr>
          <p:cNvPr id="9" name="五边形 8"/>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graphicFrame>
        <p:nvGraphicFramePr>
          <p:cNvPr id="16" name="表格 15"/>
          <p:cNvGraphicFramePr>
            <a:graphicFrameLocks noGrp="1"/>
          </p:cNvGraphicFramePr>
          <p:nvPr userDrawn="1">
            <p:extLst>
              <p:ext uri="{D42A27DB-BD31-4B8C-83A1-F6EECF244321}">
                <p14:modId xmlns:p14="http://schemas.microsoft.com/office/powerpoint/2010/main" val="1019124891"/>
              </p:ext>
            </p:extLst>
          </p:nvPr>
        </p:nvGraphicFramePr>
        <p:xfrm>
          <a:off x="8194" y="1295576"/>
          <a:ext cx="1691680" cy="3999296"/>
        </p:xfrm>
        <a:graphic>
          <a:graphicData uri="http://schemas.openxmlformats.org/drawingml/2006/table">
            <a:tbl>
              <a:tblPr>
                <a:tableStyleId>{2D5ABB26-0587-4C30-8999-92F81FD0307C}</a:tableStyleId>
              </a:tblPr>
              <a:tblGrid>
                <a:gridCol w="1691680"/>
              </a:tblGrid>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831296">
                <a:tc>
                  <a:txBody>
                    <a:bodyPr/>
                    <a:lstStyle/>
                    <a:p>
                      <a:pPr algn="ct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关键技术与难点</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研究成果与应用</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17" name="组合 16"/>
          <p:cNvGrpSpPr/>
          <p:nvPr userDrawn="1"/>
        </p:nvGrpSpPr>
        <p:grpSpPr>
          <a:xfrm>
            <a:off x="0" y="1272662"/>
            <a:ext cx="1691680" cy="788186"/>
            <a:chOff x="0" y="1272662"/>
            <a:chExt cx="1691680" cy="788186"/>
          </a:xfrm>
        </p:grpSpPr>
        <p:sp>
          <p:nvSpPr>
            <p:cNvPr id="18" name="矩形 17"/>
            <p:cNvSpPr/>
            <p:nvPr userDrawn="1"/>
          </p:nvSpPr>
          <p:spPr>
            <a:xfrm>
              <a:off x="0" y="1272662"/>
              <a:ext cx="1691680" cy="7881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绪论</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9" name="等腰三角形 18"/>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矩形 22"/>
          <p:cNvSpPr/>
          <p:nvPr userDrawn="1"/>
        </p:nvSpPr>
        <p:spPr>
          <a:xfrm>
            <a:off x="3668" y="2079006"/>
            <a:ext cx="1691680" cy="7881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研究方法与思路</a:t>
            </a:r>
            <a:endParaRPr lang="zh-CN" altLang="en-US" sz="1600" dirty="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userDrawn="1"/>
        </p:nvGrpSpPr>
        <p:grpSpPr>
          <a:xfrm>
            <a:off x="-2439" y="4510374"/>
            <a:ext cx="1691680" cy="788186"/>
            <a:chOff x="2311936" y="2060849"/>
            <a:chExt cx="1691680" cy="788186"/>
          </a:xfrm>
        </p:grpSpPr>
        <p:sp>
          <p:nvSpPr>
            <p:cNvPr id="14" name="矩形 13"/>
            <p:cNvSpPr/>
            <p:nvPr userDrawn="1"/>
          </p:nvSpPr>
          <p:spPr>
            <a:xfrm>
              <a:off x="2311936" y="2060849"/>
              <a:ext cx="1691680" cy="788186"/>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latin typeface="微软雅黑" panose="020B0503020204020204" pitchFamily="34" charset="-122"/>
                  <a:ea typeface="微软雅黑" panose="020B0503020204020204" pitchFamily="34" charset="-122"/>
                </a:rPr>
                <a:t>论文总结</a:t>
              </a:r>
              <a:endParaRPr lang="zh-CN" altLang="en-US" sz="1600" dirty="0">
                <a:latin typeface="微软雅黑" panose="020B0503020204020204" pitchFamily="34" charset="-122"/>
                <a:ea typeface="微软雅黑" panose="020B0503020204020204" pitchFamily="34" charset="-122"/>
              </a:endParaRPr>
            </a:p>
          </p:txBody>
        </p:sp>
        <p:sp>
          <p:nvSpPr>
            <p:cNvPr id="13" name="等腰三角形 12"/>
            <p:cNvSpPr/>
            <p:nvPr userDrawn="1"/>
          </p:nvSpPr>
          <p:spPr>
            <a:xfrm rot="16200000">
              <a:off x="3857302" y="2382934"/>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1060424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EAAB38-F5A3-43C5-844B-413AEF3C02AD}" type="datetimeFigureOut">
              <a:rPr lang="zh-CN" altLang="en-US" smtClean="0"/>
              <a:t>2016/10/10 Monday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C750DA7-01C9-499F-A740-DA0EEA530731}" type="slidenum">
              <a:rPr lang="zh-CN" altLang="en-US" smtClean="0"/>
              <a:t>‹#›</a:t>
            </a:fld>
            <a:endParaRPr lang="zh-CN" altLang="en-US"/>
          </a:p>
        </p:txBody>
      </p:sp>
    </p:spTree>
    <p:extLst>
      <p:ext uri="{BB962C8B-B14F-4D97-AF65-F5344CB8AC3E}">
        <p14:creationId xmlns:p14="http://schemas.microsoft.com/office/powerpoint/2010/main" val="65332704"/>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6" r:id="rId3"/>
    <p:sldLayoutId id="2147483657" r:id="rId4"/>
    <p:sldLayoutId id="2147483650" r:id="rId5"/>
    <p:sldLayoutId id="2147483658" r:id="rId6"/>
    <p:sldLayoutId id="2147483662" r:id="rId7"/>
    <p:sldLayoutId id="2147483672" r:id="rId8"/>
    <p:sldLayoutId id="2147483659" r:id="rId9"/>
    <p:sldLayoutId id="2147483669" r:id="rId10"/>
    <p:sldLayoutId id="2147483673" r:id="rId11"/>
    <p:sldLayoutId id="2147483674" r:id="rId12"/>
    <p:sldLayoutId id="2147483675" r:id="rId1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image" Target="../media/image12.jpe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hyperlink" Target="http://www.vvvpic.com/" TargetMode="External"/><Relationship Id="rId2" Type="http://schemas.openxmlformats.org/officeDocument/2006/relationships/notesSlide" Target="../notesSlides/notesSlide27.xml"/><Relationship Id="rId1" Type="http://schemas.openxmlformats.org/officeDocument/2006/relationships/slideLayout" Target="../slideLayouts/slideLayout11.xml"/><Relationship Id="rId4" Type="http://schemas.openxmlformats.org/officeDocument/2006/relationships/image" Target="../media/image13.png"/></Relationships>
</file>

<file path=ppt/slides/_rels/slide28.xml.rels><?xml version="1.0" encoding="UTF-8" standalone="yes"?>
<Relationships xmlns="http://schemas.openxmlformats.org/package/2006/relationships"><Relationship Id="rId3" Type="http://schemas.openxmlformats.org/officeDocument/2006/relationships/hyperlink" Target="https://800sucai.taobao.com/" TargetMode="External"/><Relationship Id="rId2" Type="http://schemas.openxmlformats.org/officeDocument/2006/relationships/image" Target="../media/image14.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5.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温馨、背景音乐 - 梦.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790367" y="-675456"/>
            <a:ext cx="609679" cy="609600"/>
          </a:xfrm>
          <a:prstGeom prst="rect">
            <a:avLst/>
          </a:prstGeom>
        </p:spPr>
      </p:pic>
      <p:sp>
        <p:nvSpPr>
          <p:cNvPr id="8" name="矩形 7"/>
          <p:cNvSpPr/>
          <p:nvPr/>
        </p:nvSpPr>
        <p:spPr>
          <a:xfrm>
            <a:off x="-12083" y="-11290"/>
            <a:ext cx="12192000" cy="6869290"/>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nvSpPr>
        <p:spPr>
          <a:xfrm flipH="1">
            <a:off x="5790366" y="-11290"/>
            <a:ext cx="6401633" cy="6869290"/>
          </a:xfrm>
          <a:prstGeom prst="rtTriangle">
            <a:avLst/>
          </a:prstGeom>
          <a:solidFill>
            <a:srgbClr val="0F8F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2172122" y="1758719"/>
            <a:ext cx="5833407" cy="1661993"/>
          </a:xfrm>
          <a:prstGeom prst="rect">
            <a:avLst/>
          </a:prstGeom>
          <a:noFill/>
        </p:spPr>
        <p:txBody>
          <a:bodyPr wrap="square" rtlCol="0" anchor="ctr">
            <a:spAutoFit/>
          </a:bodyPr>
          <a:lstStyle/>
          <a:p>
            <a:r>
              <a:rPr lang="zh-CN" altLang="en-US" sz="5400" b="1"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简约精致</a:t>
            </a:r>
            <a:endParaRPr lang="en-US" altLang="zh-CN" sz="5400" b="1"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a:p>
            <a:r>
              <a:rPr lang="zh-CN" altLang="en-US" sz="4800" b="1"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毕业论文答辩模板</a:t>
            </a:r>
          </a:p>
        </p:txBody>
      </p:sp>
      <p:sp>
        <p:nvSpPr>
          <p:cNvPr id="14" name="TextBox 13"/>
          <p:cNvSpPr txBox="1"/>
          <p:nvPr/>
        </p:nvSpPr>
        <p:spPr>
          <a:xfrm>
            <a:off x="5399225" y="3496496"/>
            <a:ext cx="4998861" cy="338554"/>
          </a:xfrm>
          <a:prstGeom prst="rect">
            <a:avLst/>
          </a:prstGeom>
          <a:noFill/>
        </p:spPr>
        <p:txBody>
          <a:bodyPr wrap="square" rtlCol="0" anchor="ctr">
            <a:spAutoFit/>
          </a:bodyPr>
          <a:lstStyle/>
          <a:p>
            <a:r>
              <a:rPr lang="en-US" altLang="zh-CN" sz="1600"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Graduate Academic Report &amp; Thesis Defense </a:t>
            </a:r>
            <a:endParaRPr lang="zh-CN" altLang="en-US" sz="1600"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grpSp>
        <p:nvGrpSpPr>
          <p:cNvPr id="18" name="组合 17"/>
          <p:cNvGrpSpPr/>
          <p:nvPr/>
        </p:nvGrpSpPr>
        <p:grpSpPr>
          <a:xfrm>
            <a:off x="7787002" y="4111379"/>
            <a:ext cx="437055" cy="437055"/>
            <a:chOff x="952456" y="3218117"/>
            <a:chExt cx="877066" cy="877066"/>
          </a:xfrm>
        </p:grpSpPr>
        <p:sp>
          <p:nvSpPr>
            <p:cNvPr id="19" name="椭圆 50"/>
            <p:cNvSpPr>
              <a:spLocks noChangeArrowheads="1"/>
            </p:cNvSpPr>
            <p:nvPr/>
          </p:nvSpPr>
          <p:spPr bwMode="auto">
            <a:xfrm>
              <a:off x="952456" y="3218117"/>
              <a:ext cx="877066" cy="877066"/>
            </a:xfrm>
            <a:prstGeom prst="ellipse">
              <a:avLst/>
            </a:prstGeom>
            <a:solidFill>
              <a:schemeClr val="accent3">
                <a:lumMod val="50000"/>
              </a:schemeClr>
            </a:solidFill>
            <a:ln w="76200" cap="sq" cmpd="sng">
              <a:solidFill>
                <a:schemeClr val="bg1"/>
              </a:solidFill>
              <a:round/>
              <a:headEnd/>
              <a:tailEnd/>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pic>
          <p:nvPicPr>
            <p:cNvPr id="20" name="Picture 3" descr="D:\360data\重要数据\桌面\4675.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51696" y="3367890"/>
              <a:ext cx="478586" cy="577521"/>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TextBox 6"/>
          <p:cNvSpPr txBox="1"/>
          <p:nvPr/>
        </p:nvSpPr>
        <p:spPr>
          <a:xfrm>
            <a:off x="6320831" y="4168927"/>
            <a:ext cx="887485" cy="369332"/>
          </a:xfrm>
          <a:prstGeom prst="rect">
            <a:avLst/>
          </a:prstGeom>
          <a:noFill/>
        </p:spPr>
        <p:txBody>
          <a:bodyPr wrap="square" rtlCol="0">
            <a:spAutoFit/>
          </a:bodyPr>
          <a:lstStyle/>
          <a:p>
            <a:r>
              <a:rPr lang="zh-CN" altLang="en-US" dirty="0">
                <a:solidFill>
                  <a:schemeClr val="bg1"/>
                </a:solidFill>
                <a:latin typeface="微软雅黑" pitchFamily="34" charset="-122"/>
                <a:ea typeface="微软雅黑" pitchFamily="34" charset="-122"/>
              </a:rPr>
              <a:t>名字</a:t>
            </a:r>
          </a:p>
        </p:txBody>
      </p:sp>
      <p:sp>
        <p:nvSpPr>
          <p:cNvPr id="22" name="TextBox 21"/>
          <p:cNvSpPr txBox="1"/>
          <p:nvPr/>
        </p:nvSpPr>
        <p:spPr>
          <a:xfrm>
            <a:off x="8353072" y="4130835"/>
            <a:ext cx="1218433" cy="369332"/>
          </a:xfrm>
          <a:prstGeom prst="rect">
            <a:avLst/>
          </a:prstGeom>
          <a:noFill/>
        </p:spPr>
        <p:txBody>
          <a:bodyPr wrap="square" rtlCol="0">
            <a:spAutoFit/>
          </a:bodyPr>
          <a:lstStyle/>
          <a:p>
            <a:r>
              <a:rPr lang="zh-CN" altLang="en-US" dirty="0" smtClean="0">
                <a:solidFill>
                  <a:schemeClr val="bg1"/>
                </a:solidFill>
                <a:latin typeface="微软雅黑" pitchFamily="34" charset="-122"/>
                <a:ea typeface="微软雅黑" pitchFamily="34" charset="-122"/>
              </a:rPr>
              <a:t>指导老师</a:t>
            </a:r>
            <a:endParaRPr lang="zh-CN" altLang="en-US" dirty="0">
              <a:solidFill>
                <a:schemeClr val="bg1"/>
              </a:solidFill>
              <a:latin typeface="微软雅黑" pitchFamily="34" charset="-122"/>
              <a:ea typeface="微软雅黑" pitchFamily="34" charset="-122"/>
            </a:endParaRPr>
          </a:p>
        </p:txBody>
      </p:sp>
      <p:grpSp>
        <p:nvGrpSpPr>
          <p:cNvPr id="29" name="组合 28"/>
          <p:cNvGrpSpPr/>
          <p:nvPr/>
        </p:nvGrpSpPr>
        <p:grpSpPr>
          <a:xfrm>
            <a:off x="5790367" y="4160124"/>
            <a:ext cx="435600" cy="435600"/>
            <a:chOff x="4672898" y="2936570"/>
            <a:chExt cx="877066" cy="877066"/>
          </a:xfrm>
        </p:grpSpPr>
        <p:sp>
          <p:nvSpPr>
            <p:cNvPr id="30" name="椭圆 29"/>
            <p:cNvSpPr>
              <a:spLocks noChangeArrowheads="1"/>
            </p:cNvSpPr>
            <p:nvPr/>
          </p:nvSpPr>
          <p:spPr bwMode="auto">
            <a:xfrm>
              <a:off x="4672898" y="2936570"/>
              <a:ext cx="877066" cy="877066"/>
            </a:xfrm>
            <a:prstGeom prst="ellipse">
              <a:avLst/>
            </a:prstGeom>
            <a:solidFill>
              <a:srgbClr val="568D11"/>
            </a:solidFill>
            <a:ln w="76200" cap="sq" cmpd="sng">
              <a:solidFill>
                <a:schemeClr val="bg1"/>
              </a:solidFill>
              <a:round/>
              <a:headEnd/>
              <a:tailEnd/>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pic>
          <p:nvPicPr>
            <p:cNvPr id="31" name="Picture 5" descr="D:\360data\重要数据\桌面\未标题-4.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845149" y="3095025"/>
              <a:ext cx="532564" cy="513544"/>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5381619"/>
      </p:ext>
    </p:extLst>
  </p:cSld>
  <p:clrMapOvr>
    <a:masterClrMapping/>
  </p:clrMapOvr>
  <p:transition spd="slow" advClick="0" advTm="5000">
    <p:randomBar dir="vert"/>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5"/>
                                            </p:tgtEl>
                                          </p:cBhvr>
                                        </p:cmd>
                                      </p:childTnLst>
                                    </p:cTn>
                                  </p:par>
                                </p:childTnLst>
                              </p:cTn>
                            </p:par>
                            <p:par>
                              <p:cTn id="7" fill="hold">
                                <p:stCondLst>
                                  <p:cond delay="0"/>
                                </p:stCondLst>
                                <p:childTnLst>
                                  <p:par>
                                    <p:cTn id="8" presetID="14" presetClass="entr" presetSubtype="10" fill="hold" grpId="0" nodeType="after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randombar(horizontal)">
                                          <p:cBhvr>
                                            <p:cTn id="10" dur="700"/>
                                            <p:tgtEl>
                                              <p:spTgt spid="13"/>
                                            </p:tgtEl>
                                          </p:cBhvr>
                                        </p:animEffect>
                                      </p:childTnLst>
                                    </p:cTn>
                                  </p:par>
                                </p:childTnLst>
                              </p:cTn>
                            </p:par>
                            <p:par>
                              <p:cTn id="11" fill="hold">
                                <p:stCondLst>
                                  <p:cond delay="700"/>
                                </p:stCondLst>
                                <p:childTnLst>
                                  <p:par>
                                    <p:cTn id="12" presetID="22" presetClass="entr" presetSubtype="8"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left)">
                                          <p:cBhvr>
                                            <p:cTn id="14" dur="500"/>
                                            <p:tgtEl>
                                              <p:spTgt spid="14"/>
                                            </p:tgtEl>
                                          </p:cBhvr>
                                        </p:animEffect>
                                      </p:childTnLst>
                                    </p:cTn>
                                  </p:par>
                                </p:childTnLst>
                              </p:cTn>
                            </p:par>
                            <p:par>
                              <p:cTn id="15" fill="hold">
                                <p:stCondLst>
                                  <p:cond delay="1200"/>
                                </p:stCondLst>
                                <p:childTnLst>
                                  <p:par>
                                    <p:cTn id="16" presetID="2" presetClass="entr" presetSubtype="1" fill="hold" nodeType="afterEffect" p14:presetBounceEnd="50000">
                                      <p:stCondLst>
                                        <p:cond delay="0"/>
                                      </p:stCondLst>
                                      <p:childTnLst>
                                        <p:set>
                                          <p:cBhvr>
                                            <p:cTn id="17" dur="1" fill="hold">
                                              <p:stCondLst>
                                                <p:cond delay="0"/>
                                              </p:stCondLst>
                                            </p:cTn>
                                            <p:tgtEl>
                                              <p:spTgt spid="29"/>
                                            </p:tgtEl>
                                            <p:attrNameLst>
                                              <p:attrName>style.visibility</p:attrName>
                                            </p:attrNameLst>
                                          </p:cBhvr>
                                          <p:to>
                                            <p:strVal val="visible"/>
                                          </p:to>
                                        </p:set>
                                        <p:anim calcmode="lin" valueType="num" p14:bounceEnd="50000">
                                          <p:cBhvr additive="base">
                                            <p:cTn id="18" dur="500" fill="hold"/>
                                            <p:tgtEl>
                                              <p:spTgt spid="29"/>
                                            </p:tgtEl>
                                            <p:attrNameLst>
                                              <p:attrName>ppt_x</p:attrName>
                                            </p:attrNameLst>
                                          </p:cBhvr>
                                          <p:tavLst>
                                            <p:tav tm="0">
                                              <p:val>
                                                <p:strVal val="#ppt_x"/>
                                              </p:val>
                                            </p:tav>
                                            <p:tav tm="100000">
                                              <p:val>
                                                <p:strVal val="#ppt_x"/>
                                              </p:val>
                                            </p:tav>
                                          </p:tavLst>
                                        </p:anim>
                                        <p:anim calcmode="lin" valueType="num" p14:bounceEnd="50000">
                                          <p:cBhvr additive="base">
                                            <p:cTn id="19" dur="500" fill="hold"/>
                                            <p:tgtEl>
                                              <p:spTgt spid="29"/>
                                            </p:tgtEl>
                                            <p:attrNameLst>
                                              <p:attrName>ppt_y</p:attrName>
                                            </p:attrNameLst>
                                          </p:cBhvr>
                                          <p:tavLst>
                                            <p:tav tm="0">
                                              <p:val>
                                                <p:strVal val="0-#ppt_h/2"/>
                                              </p:val>
                                            </p:tav>
                                            <p:tav tm="100000">
                                              <p:val>
                                                <p:strVal val="#ppt_y"/>
                                              </p:val>
                                            </p:tav>
                                          </p:tavLst>
                                        </p:anim>
                                      </p:childTnLst>
                                    </p:cTn>
                                  </p:par>
                                </p:childTnLst>
                              </p:cTn>
                            </p:par>
                            <p:par>
                              <p:cTn id="20" fill="hold">
                                <p:stCondLst>
                                  <p:cond delay="1700"/>
                                </p:stCondLst>
                                <p:childTnLst>
                                  <p:par>
                                    <p:cTn id="21" presetID="22" presetClass="entr" presetSubtype="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400"/>
                                            <p:tgtEl>
                                              <p:spTgt spid="7"/>
                                            </p:tgtEl>
                                          </p:cBhvr>
                                        </p:animEffect>
                                      </p:childTnLst>
                                    </p:cTn>
                                  </p:par>
                                </p:childTnLst>
                              </p:cTn>
                            </p:par>
                            <p:par>
                              <p:cTn id="24" fill="hold">
                                <p:stCondLst>
                                  <p:cond delay="2100"/>
                                </p:stCondLst>
                                <p:childTnLst>
                                  <p:par>
                                    <p:cTn id="25" presetID="2" presetClass="entr" presetSubtype="1" fill="hold" nodeType="afterEffect" p14:presetBounceEnd="50000">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14:bounceEnd="50000">
                                          <p:cBhvr additive="base">
                                            <p:cTn id="27"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28" dur="500" fill="hold"/>
                                            <p:tgtEl>
                                              <p:spTgt spid="18"/>
                                            </p:tgtEl>
                                            <p:attrNameLst>
                                              <p:attrName>ppt_y</p:attrName>
                                            </p:attrNameLst>
                                          </p:cBhvr>
                                          <p:tavLst>
                                            <p:tav tm="0">
                                              <p:val>
                                                <p:strVal val="0-#ppt_h/2"/>
                                              </p:val>
                                            </p:tav>
                                            <p:tav tm="100000">
                                              <p:val>
                                                <p:strVal val="#ppt_y"/>
                                              </p:val>
                                            </p:tav>
                                          </p:tavLst>
                                        </p:anim>
                                      </p:childTnLst>
                                    </p:cTn>
                                  </p:par>
                                </p:childTnLst>
                              </p:cTn>
                            </p:par>
                            <p:par>
                              <p:cTn id="29" fill="hold">
                                <p:stCondLst>
                                  <p:cond delay="2600"/>
                                </p:stCondLst>
                                <p:childTnLst>
                                  <p:par>
                                    <p:cTn id="30" presetID="22" presetClass="entr" presetSubtype="8"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left)">
                                          <p:cBhvr>
                                            <p:cTn id="32" dur="4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3" repeatCount="indefinite" fill="hold" display="0">
                      <p:stCondLst>
                        <p:cond delay="indefinite"/>
                      </p:stCondLst>
                      <p:endCondLst>
                        <p:cond evt="onStopAudio" delay="0">
                          <p:tgtEl>
                            <p:sldTgt/>
                          </p:tgtEl>
                        </p:cond>
                      </p:endCondLst>
                    </p:cTn>
                    <p:tgtEl>
                      <p:spTgt spid="25"/>
                    </p:tgtEl>
                  </p:cMediaNode>
                </p:audio>
              </p:childTnLst>
            </p:cTn>
          </p:par>
        </p:tnLst>
        <p:bldLst>
          <p:bldP spid="13" grpId="0"/>
          <p:bldP spid="14" grpId="0"/>
          <p:bldP spid="7" grpId="0"/>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5"/>
                                            </p:tgtEl>
                                          </p:cBhvr>
                                        </p:cmd>
                                      </p:childTnLst>
                                    </p:cTn>
                                  </p:par>
                                </p:childTnLst>
                              </p:cTn>
                            </p:par>
                            <p:par>
                              <p:cTn id="7" fill="hold">
                                <p:stCondLst>
                                  <p:cond delay="0"/>
                                </p:stCondLst>
                                <p:childTnLst>
                                  <p:par>
                                    <p:cTn id="8" presetID="14" presetClass="entr" presetSubtype="10" fill="hold" grpId="0" nodeType="after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randombar(horizontal)">
                                          <p:cBhvr>
                                            <p:cTn id="10" dur="700"/>
                                            <p:tgtEl>
                                              <p:spTgt spid="13"/>
                                            </p:tgtEl>
                                          </p:cBhvr>
                                        </p:animEffect>
                                      </p:childTnLst>
                                    </p:cTn>
                                  </p:par>
                                </p:childTnLst>
                              </p:cTn>
                            </p:par>
                            <p:par>
                              <p:cTn id="11" fill="hold">
                                <p:stCondLst>
                                  <p:cond delay="700"/>
                                </p:stCondLst>
                                <p:childTnLst>
                                  <p:par>
                                    <p:cTn id="12" presetID="22" presetClass="entr" presetSubtype="8"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left)">
                                          <p:cBhvr>
                                            <p:cTn id="14" dur="500"/>
                                            <p:tgtEl>
                                              <p:spTgt spid="14"/>
                                            </p:tgtEl>
                                          </p:cBhvr>
                                        </p:animEffect>
                                      </p:childTnLst>
                                    </p:cTn>
                                  </p:par>
                                </p:childTnLst>
                              </p:cTn>
                            </p:par>
                            <p:par>
                              <p:cTn id="15" fill="hold">
                                <p:stCondLst>
                                  <p:cond delay="1200"/>
                                </p:stCondLst>
                                <p:childTnLst>
                                  <p:par>
                                    <p:cTn id="16" presetID="2" presetClass="entr" presetSubtype="1" fill="hold" nodeType="afterEffect">
                                      <p:stCondLst>
                                        <p:cond delay="0"/>
                                      </p:stCondLst>
                                      <p:childTnLst>
                                        <p:set>
                                          <p:cBhvr>
                                            <p:cTn id="17" dur="1" fill="hold">
                                              <p:stCondLst>
                                                <p:cond delay="0"/>
                                              </p:stCondLst>
                                            </p:cTn>
                                            <p:tgtEl>
                                              <p:spTgt spid="29"/>
                                            </p:tgtEl>
                                            <p:attrNameLst>
                                              <p:attrName>style.visibility</p:attrName>
                                            </p:attrNameLst>
                                          </p:cBhvr>
                                          <p:to>
                                            <p:strVal val="visible"/>
                                          </p:to>
                                        </p:set>
                                        <p:anim calcmode="lin" valueType="num">
                                          <p:cBhvr additive="base">
                                            <p:cTn id="18" dur="500" fill="hold"/>
                                            <p:tgtEl>
                                              <p:spTgt spid="29"/>
                                            </p:tgtEl>
                                            <p:attrNameLst>
                                              <p:attrName>ppt_x</p:attrName>
                                            </p:attrNameLst>
                                          </p:cBhvr>
                                          <p:tavLst>
                                            <p:tav tm="0">
                                              <p:val>
                                                <p:strVal val="#ppt_x"/>
                                              </p:val>
                                            </p:tav>
                                            <p:tav tm="100000">
                                              <p:val>
                                                <p:strVal val="#ppt_x"/>
                                              </p:val>
                                            </p:tav>
                                          </p:tavLst>
                                        </p:anim>
                                        <p:anim calcmode="lin" valueType="num">
                                          <p:cBhvr additive="base">
                                            <p:cTn id="19" dur="500" fill="hold"/>
                                            <p:tgtEl>
                                              <p:spTgt spid="29"/>
                                            </p:tgtEl>
                                            <p:attrNameLst>
                                              <p:attrName>ppt_y</p:attrName>
                                            </p:attrNameLst>
                                          </p:cBhvr>
                                          <p:tavLst>
                                            <p:tav tm="0">
                                              <p:val>
                                                <p:strVal val="0-#ppt_h/2"/>
                                              </p:val>
                                            </p:tav>
                                            <p:tav tm="100000">
                                              <p:val>
                                                <p:strVal val="#ppt_y"/>
                                              </p:val>
                                            </p:tav>
                                          </p:tavLst>
                                        </p:anim>
                                      </p:childTnLst>
                                    </p:cTn>
                                  </p:par>
                                </p:childTnLst>
                              </p:cTn>
                            </p:par>
                            <p:par>
                              <p:cTn id="20" fill="hold">
                                <p:stCondLst>
                                  <p:cond delay="1700"/>
                                </p:stCondLst>
                                <p:childTnLst>
                                  <p:par>
                                    <p:cTn id="21" presetID="22" presetClass="entr" presetSubtype="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400"/>
                                            <p:tgtEl>
                                              <p:spTgt spid="7"/>
                                            </p:tgtEl>
                                          </p:cBhvr>
                                        </p:animEffect>
                                      </p:childTnLst>
                                    </p:cTn>
                                  </p:par>
                                </p:childTnLst>
                              </p:cTn>
                            </p:par>
                            <p:par>
                              <p:cTn id="24" fill="hold">
                                <p:stCondLst>
                                  <p:cond delay="2100"/>
                                </p:stCondLst>
                                <p:childTnLst>
                                  <p:par>
                                    <p:cTn id="25" presetID="2" presetClass="entr" presetSubtype="1"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ppt_x"/>
                                              </p:val>
                                            </p:tav>
                                            <p:tav tm="100000">
                                              <p:val>
                                                <p:strVal val="#ppt_x"/>
                                              </p:val>
                                            </p:tav>
                                          </p:tavLst>
                                        </p:anim>
                                        <p:anim calcmode="lin" valueType="num">
                                          <p:cBhvr additive="base">
                                            <p:cTn id="28" dur="500" fill="hold"/>
                                            <p:tgtEl>
                                              <p:spTgt spid="18"/>
                                            </p:tgtEl>
                                            <p:attrNameLst>
                                              <p:attrName>ppt_y</p:attrName>
                                            </p:attrNameLst>
                                          </p:cBhvr>
                                          <p:tavLst>
                                            <p:tav tm="0">
                                              <p:val>
                                                <p:strVal val="0-#ppt_h/2"/>
                                              </p:val>
                                            </p:tav>
                                            <p:tav tm="100000">
                                              <p:val>
                                                <p:strVal val="#ppt_y"/>
                                              </p:val>
                                            </p:tav>
                                          </p:tavLst>
                                        </p:anim>
                                      </p:childTnLst>
                                    </p:cTn>
                                  </p:par>
                                </p:childTnLst>
                              </p:cTn>
                            </p:par>
                            <p:par>
                              <p:cTn id="29" fill="hold">
                                <p:stCondLst>
                                  <p:cond delay="2600"/>
                                </p:stCondLst>
                                <p:childTnLst>
                                  <p:par>
                                    <p:cTn id="30" presetID="22" presetClass="entr" presetSubtype="8"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left)">
                                          <p:cBhvr>
                                            <p:cTn id="32" dur="4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3" repeatCount="indefinite" fill="hold" display="0">
                      <p:stCondLst>
                        <p:cond delay="indefinite"/>
                      </p:stCondLst>
                      <p:endCondLst>
                        <p:cond evt="onStopAudio" delay="0">
                          <p:tgtEl>
                            <p:sldTgt/>
                          </p:tgtEl>
                        </p:cond>
                      </p:endCondLst>
                    </p:cTn>
                    <p:tgtEl>
                      <p:spTgt spid="25"/>
                    </p:tgtEl>
                  </p:cMediaNode>
                </p:audio>
              </p:childTnLst>
            </p:cTn>
          </p:par>
        </p:tnLst>
        <p:bldLst>
          <p:bldP spid="13" grpId="0"/>
          <p:bldP spid="14" grpId="0"/>
          <p:bldP spid="7" grpId="0"/>
          <p:bldP spid="22"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右箭头 38"/>
          <p:cNvSpPr>
            <a:spLocks noChangeArrowheads="1"/>
          </p:cNvSpPr>
          <p:nvPr/>
        </p:nvSpPr>
        <p:spPr bwMode="auto">
          <a:xfrm>
            <a:off x="5012387" y="2521466"/>
            <a:ext cx="4016752" cy="441965"/>
          </a:xfrm>
          <a:prstGeom prst="rightArrow">
            <a:avLst>
              <a:gd name="adj1" fmla="val 50000"/>
              <a:gd name="adj2" fmla="val 50092"/>
            </a:avLst>
          </a:prstGeom>
          <a:solidFill>
            <a:srgbClr val="0062AC"/>
          </a:solidFill>
          <a:ln>
            <a:noFill/>
          </a:ln>
          <a:effectLst>
            <a:outerShdw dist="38100" algn="l" rotWithShape="0">
              <a:srgbClr val="000000">
                <a:alpha val="39999"/>
              </a:srgbClr>
            </a:outerShdw>
          </a:effectLst>
          <a:extLst/>
        </p:spPr>
        <p:txBody>
          <a:bodyPr lIns="108283" tIns="54141" rIns="108283" bIns="54141" anchor="ctr"/>
          <a:lstStyle/>
          <a:p>
            <a:pPr eaLnBrk="1" fontAlgn="auto" hangingPunct="1">
              <a:lnSpc>
                <a:spcPct val="120000"/>
              </a:lnSpc>
              <a:spcBef>
                <a:spcPts val="0"/>
              </a:spcBef>
              <a:spcAft>
                <a:spcPts val="0"/>
              </a:spcAft>
              <a:buClrTx/>
              <a:buSzTx/>
              <a:defRPr/>
            </a:pPr>
            <a:endParaRPr lang="zh-CN" altLang="en-US" sz="2100" b="1" kern="0" dirty="0">
              <a:solidFill>
                <a:sysClr val="window" lastClr="FFFFFF"/>
              </a:solidFill>
              <a:latin typeface="微软雅黑" pitchFamily="34" charset="-122"/>
              <a:ea typeface="微软雅黑" pitchFamily="34" charset="-122"/>
            </a:endParaRPr>
          </a:p>
        </p:txBody>
      </p:sp>
      <p:sp>
        <p:nvSpPr>
          <p:cNvPr id="40" name="右箭头 39"/>
          <p:cNvSpPr>
            <a:spLocks noChangeArrowheads="1"/>
          </p:cNvSpPr>
          <p:nvPr/>
        </p:nvSpPr>
        <p:spPr bwMode="auto">
          <a:xfrm flipH="1">
            <a:off x="5160530" y="3184412"/>
            <a:ext cx="4159270" cy="440077"/>
          </a:xfrm>
          <a:prstGeom prst="rightArrow">
            <a:avLst>
              <a:gd name="adj1" fmla="val 50000"/>
              <a:gd name="adj2" fmla="val 50064"/>
            </a:avLst>
          </a:prstGeom>
          <a:solidFill>
            <a:srgbClr val="0062AC"/>
          </a:solidFill>
          <a:ln>
            <a:noFill/>
          </a:ln>
          <a:effectLst>
            <a:outerShdw dist="38100" algn="l" rotWithShape="0">
              <a:srgbClr val="000000">
                <a:alpha val="39999"/>
              </a:srgbClr>
            </a:outerShdw>
          </a:effectLst>
          <a:extLst/>
        </p:spPr>
        <p:txBody>
          <a:bodyPr lIns="108283" tIns="54141" rIns="108283" bIns="54141" anchor="ctr"/>
          <a:lstStyle/>
          <a:p>
            <a:pPr eaLnBrk="1" fontAlgn="auto" hangingPunct="1">
              <a:lnSpc>
                <a:spcPct val="120000"/>
              </a:lnSpc>
              <a:spcBef>
                <a:spcPts val="0"/>
              </a:spcBef>
              <a:spcAft>
                <a:spcPts val="0"/>
              </a:spcAft>
              <a:buClrTx/>
              <a:buSzTx/>
              <a:defRPr/>
            </a:pPr>
            <a:endParaRPr lang="zh-CN" altLang="en-US" sz="2100" b="1" kern="0" dirty="0">
              <a:solidFill>
                <a:sysClr val="window" lastClr="FFFFFF"/>
              </a:solidFill>
              <a:latin typeface="微软雅黑" pitchFamily="34" charset="-122"/>
              <a:ea typeface="微软雅黑" pitchFamily="34" charset="-122"/>
            </a:endParaRPr>
          </a:p>
        </p:txBody>
      </p:sp>
      <p:sp>
        <p:nvSpPr>
          <p:cNvPr id="41" name="椭圆 40"/>
          <p:cNvSpPr>
            <a:spLocks noChangeArrowheads="1"/>
          </p:cNvSpPr>
          <p:nvPr/>
        </p:nvSpPr>
        <p:spPr bwMode="auto">
          <a:xfrm>
            <a:off x="3043390" y="1969955"/>
            <a:ext cx="2117140" cy="2132385"/>
          </a:xfrm>
          <a:prstGeom prst="ellipse">
            <a:avLst/>
          </a:prstGeom>
          <a:solidFill>
            <a:srgbClr val="0062AC"/>
          </a:solidFill>
          <a:ln>
            <a:noFill/>
          </a:ln>
          <a:effectLst>
            <a:outerShdw dist="38100" algn="l" rotWithShape="0">
              <a:srgbClr val="000000">
                <a:alpha val="39999"/>
              </a:srgbClr>
            </a:outerShdw>
          </a:effectLst>
          <a:extLst/>
        </p:spPr>
        <p:txBody>
          <a:bodyPr lIns="108283" tIns="54141" rIns="108283" bIns="54141" anchor="ctr"/>
          <a:lstStyle/>
          <a:p>
            <a:pPr eaLnBrk="1" fontAlgn="auto" hangingPunct="1">
              <a:lnSpc>
                <a:spcPct val="120000"/>
              </a:lnSpc>
              <a:spcBef>
                <a:spcPts val="0"/>
              </a:spcBef>
              <a:spcAft>
                <a:spcPts val="0"/>
              </a:spcAft>
              <a:buClrTx/>
              <a:buSzTx/>
              <a:defRPr/>
            </a:pPr>
            <a:r>
              <a:rPr lang="zh-CN" altLang="en-US" sz="2100" kern="0" dirty="0" smtClean="0">
                <a:solidFill>
                  <a:srgbClr val="FFFFFF"/>
                </a:solidFill>
                <a:latin typeface="微软雅黑" pitchFamily="34" charset="-122"/>
                <a:ea typeface="微软雅黑" pitchFamily="34" charset="-122"/>
              </a:rPr>
              <a:t>  研究思路</a:t>
            </a:r>
            <a:endParaRPr lang="zh-CN" altLang="en-US" sz="2100" kern="0" dirty="0">
              <a:solidFill>
                <a:srgbClr val="FFFFFF"/>
              </a:solidFill>
              <a:latin typeface="微软雅黑" pitchFamily="34" charset="-122"/>
              <a:ea typeface="微软雅黑" pitchFamily="34" charset="-122"/>
            </a:endParaRPr>
          </a:p>
        </p:txBody>
      </p:sp>
      <p:sp>
        <p:nvSpPr>
          <p:cNvPr id="42" name="椭圆 41"/>
          <p:cNvSpPr>
            <a:spLocks noChangeArrowheads="1"/>
          </p:cNvSpPr>
          <p:nvPr/>
        </p:nvSpPr>
        <p:spPr bwMode="auto">
          <a:xfrm>
            <a:off x="9100398" y="1969955"/>
            <a:ext cx="2119015" cy="2132385"/>
          </a:xfrm>
          <a:prstGeom prst="ellipse">
            <a:avLst/>
          </a:prstGeom>
          <a:solidFill>
            <a:srgbClr val="0062AC"/>
          </a:solidFill>
          <a:ln>
            <a:noFill/>
          </a:ln>
          <a:effectLst>
            <a:outerShdw dist="38100" algn="l" rotWithShape="0">
              <a:srgbClr val="000000">
                <a:alpha val="39999"/>
              </a:srgbClr>
            </a:outerShdw>
          </a:effectLst>
          <a:extLst/>
        </p:spPr>
        <p:txBody>
          <a:bodyPr lIns="108283" tIns="54141" rIns="108283" bIns="54141" anchor="ctr"/>
          <a:lstStyle/>
          <a:p>
            <a:pPr eaLnBrk="1" fontAlgn="auto" hangingPunct="1">
              <a:lnSpc>
                <a:spcPct val="120000"/>
              </a:lnSpc>
              <a:spcBef>
                <a:spcPts val="0"/>
              </a:spcBef>
              <a:spcAft>
                <a:spcPts val="0"/>
              </a:spcAft>
              <a:buClrTx/>
              <a:buSzTx/>
              <a:defRPr/>
            </a:pPr>
            <a:r>
              <a:rPr lang="zh-CN" altLang="en-US" sz="2100" kern="0" dirty="0" smtClean="0">
                <a:solidFill>
                  <a:srgbClr val="FFFFFF"/>
                </a:solidFill>
                <a:latin typeface="微软雅黑" pitchFamily="34" charset="-122"/>
                <a:ea typeface="微软雅黑" pitchFamily="34" charset="-122"/>
              </a:rPr>
              <a:t>  研究思路</a:t>
            </a:r>
            <a:endParaRPr lang="zh-CN" altLang="en-US" sz="2100" kern="0" dirty="0">
              <a:solidFill>
                <a:srgbClr val="FFFFFF"/>
              </a:solidFill>
              <a:latin typeface="微软雅黑" pitchFamily="34" charset="-122"/>
              <a:ea typeface="微软雅黑" pitchFamily="34" charset="-122"/>
            </a:endParaRPr>
          </a:p>
        </p:txBody>
      </p:sp>
      <p:sp>
        <p:nvSpPr>
          <p:cNvPr id="43" name="矩形 42"/>
          <p:cNvSpPr/>
          <p:nvPr/>
        </p:nvSpPr>
        <p:spPr>
          <a:xfrm>
            <a:off x="6145029" y="2376034"/>
            <a:ext cx="1678335" cy="139577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lIns="108283" tIns="54141" rIns="108283" bIns="54141" anchor="ctr"/>
          <a:lstStyle/>
          <a:p>
            <a:pPr eaLnBrk="1" fontAlgn="auto" hangingPunct="1">
              <a:lnSpc>
                <a:spcPct val="120000"/>
              </a:lnSpc>
              <a:spcBef>
                <a:spcPts val="0"/>
              </a:spcBef>
              <a:spcAft>
                <a:spcPts val="0"/>
              </a:spcAft>
              <a:buClrTx/>
              <a:buSzTx/>
              <a:defRPr/>
            </a:pPr>
            <a:r>
              <a:rPr lang="zh-CN" altLang="en-US" sz="2000" kern="0" dirty="0" smtClean="0">
                <a:solidFill>
                  <a:srgbClr val="414455"/>
                </a:solidFill>
                <a:latin typeface="微软雅黑" pitchFamily="34" charset="-122"/>
                <a:ea typeface="微软雅黑" pitchFamily="34" charset="-122"/>
              </a:rPr>
              <a:t>   研究方法</a:t>
            </a:r>
            <a:endParaRPr lang="zh-CN" altLang="en-US" sz="2000" kern="0" dirty="0">
              <a:solidFill>
                <a:srgbClr val="414455"/>
              </a:solidFill>
              <a:latin typeface="微软雅黑" pitchFamily="34" charset="-122"/>
              <a:ea typeface="微软雅黑" pitchFamily="34" charset="-122"/>
            </a:endParaRPr>
          </a:p>
        </p:txBody>
      </p:sp>
      <p:sp>
        <p:nvSpPr>
          <p:cNvPr id="49" name="下箭头 48"/>
          <p:cNvSpPr>
            <a:spLocks noChangeArrowheads="1"/>
          </p:cNvSpPr>
          <p:nvPr/>
        </p:nvSpPr>
        <p:spPr bwMode="auto">
          <a:xfrm>
            <a:off x="6538827" y="4145781"/>
            <a:ext cx="950745" cy="661058"/>
          </a:xfrm>
          <a:prstGeom prst="downArrow">
            <a:avLst>
              <a:gd name="adj1" fmla="val 50000"/>
              <a:gd name="adj2" fmla="val 50000"/>
            </a:avLst>
          </a:prstGeom>
          <a:solidFill>
            <a:srgbClr val="0062AC"/>
          </a:solidFill>
          <a:ln>
            <a:noFill/>
          </a:ln>
          <a:effectLst>
            <a:outerShdw dist="38100" algn="l" rotWithShape="0">
              <a:srgbClr val="000000">
                <a:alpha val="39999"/>
              </a:srgbClr>
            </a:outerShdw>
          </a:effectLst>
          <a:extLst/>
        </p:spPr>
        <p:txBody>
          <a:bodyPr lIns="108283" tIns="54141" rIns="108283" bIns="54141" anchor="ctr"/>
          <a:lstStyle/>
          <a:p>
            <a:pPr eaLnBrk="1" fontAlgn="auto" hangingPunct="1">
              <a:lnSpc>
                <a:spcPct val="120000"/>
              </a:lnSpc>
              <a:spcBef>
                <a:spcPts val="0"/>
              </a:spcBef>
              <a:spcAft>
                <a:spcPts val="0"/>
              </a:spcAft>
              <a:buClrTx/>
              <a:buSzTx/>
              <a:defRPr/>
            </a:pPr>
            <a:endParaRPr lang="zh-CN" altLang="en-US" sz="2100" b="1" kern="0" dirty="0">
              <a:solidFill>
                <a:sysClr val="window" lastClr="FFFFFF"/>
              </a:solidFill>
              <a:latin typeface="微软雅黑" pitchFamily="34" charset="-122"/>
              <a:ea typeface="微软雅黑" pitchFamily="34" charset="-122"/>
            </a:endParaRPr>
          </a:p>
        </p:txBody>
      </p:sp>
      <p:sp>
        <p:nvSpPr>
          <p:cNvPr id="50" name="TextBox 49"/>
          <p:cNvSpPr txBox="1"/>
          <p:nvPr/>
        </p:nvSpPr>
        <p:spPr bwMode="auto">
          <a:xfrm>
            <a:off x="3161681" y="4327100"/>
            <a:ext cx="1751469" cy="1482408"/>
          </a:xfrm>
          <a:prstGeom prst="rect">
            <a:avLst/>
          </a:prstGeom>
          <a:noFill/>
        </p:spPr>
        <p:txBody>
          <a:bodyPr lIns="108283" tIns="54141" rIns="108283" bIns="54141">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51" name="TextBox 50"/>
          <p:cNvSpPr txBox="1"/>
          <p:nvPr/>
        </p:nvSpPr>
        <p:spPr bwMode="auto">
          <a:xfrm>
            <a:off x="9284321" y="4398872"/>
            <a:ext cx="1753345" cy="1482408"/>
          </a:xfrm>
          <a:prstGeom prst="rect">
            <a:avLst/>
          </a:prstGeom>
          <a:noFill/>
        </p:spPr>
        <p:txBody>
          <a:bodyPr lIns="108283" tIns="54141" rIns="108283" bIns="54141">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52" name="TextBox 19"/>
          <p:cNvSpPr txBox="1">
            <a:spLocks noChangeArrowheads="1"/>
          </p:cNvSpPr>
          <p:nvPr/>
        </p:nvSpPr>
        <p:spPr bwMode="auto">
          <a:xfrm>
            <a:off x="6435878" y="5022155"/>
            <a:ext cx="1329541" cy="774137"/>
          </a:xfrm>
          <a:prstGeom prst="rect">
            <a:avLst/>
          </a:prstGeom>
          <a:noFill/>
          <a:ln>
            <a:noFill/>
          </a:ln>
          <a:extLst/>
        </p:spPr>
        <p:txBody>
          <a:bodyPr lIns="108283" tIns="54141" rIns="108283" bIns="54141">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lnSpc>
                <a:spcPct val="120000"/>
              </a:lnSpc>
              <a:spcBef>
                <a:spcPts val="0"/>
              </a:spcBef>
              <a:spcAft>
                <a:spcPts val="0"/>
              </a:spcAft>
              <a:buClrTx/>
              <a:buSzTx/>
              <a:defRPr/>
            </a:pPr>
            <a:r>
              <a:rPr lang="zh-CN" altLang="en-US" kern="0" dirty="0">
                <a:solidFill>
                  <a:srgbClr val="4D4D4D"/>
                </a:solidFill>
                <a:latin typeface="微软雅黑" pitchFamily="34" charset="-122"/>
                <a:ea typeface="微软雅黑" pitchFamily="34" charset="-122"/>
              </a:rPr>
              <a:t>单击此处添加标题</a:t>
            </a:r>
          </a:p>
        </p:txBody>
      </p:sp>
    </p:spTree>
    <p:extLst>
      <p:ext uri="{BB962C8B-B14F-4D97-AF65-F5344CB8AC3E}">
        <p14:creationId xmlns:p14="http://schemas.microsoft.com/office/powerpoint/2010/main" val="3352354995"/>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 calcmode="lin" valueType="num">
                                      <p:cBhvr>
                                        <p:cTn id="9" dur="500" fill="hold"/>
                                        <p:tgtEl>
                                          <p:spTgt spid="41"/>
                                        </p:tgtEl>
                                        <p:attrNameLst>
                                          <p:attrName>style.rotation</p:attrName>
                                        </p:attrNameLst>
                                      </p:cBhvr>
                                      <p:tavLst>
                                        <p:tav tm="0">
                                          <p:val>
                                            <p:fltVal val="360"/>
                                          </p:val>
                                        </p:tav>
                                        <p:tav tm="100000">
                                          <p:val>
                                            <p:fltVal val="0"/>
                                          </p:val>
                                        </p:tav>
                                      </p:tavLst>
                                    </p:anim>
                                    <p:animEffect transition="in" filter="fade">
                                      <p:cBhvr>
                                        <p:cTn id="10" dur="500"/>
                                        <p:tgtEl>
                                          <p:spTgt spid="41"/>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p:cTn id="13" dur="500" fill="hold"/>
                                        <p:tgtEl>
                                          <p:spTgt spid="42"/>
                                        </p:tgtEl>
                                        <p:attrNameLst>
                                          <p:attrName>ppt_w</p:attrName>
                                        </p:attrNameLst>
                                      </p:cBhvr>
                                      <p:tavLst>
                                        <p:tav tm="0">
                                          <p:val>
                                            <p:fltVal val="0"/>
                                          </p:val>
                                        </p:tav>
                                        <p:tav tm="100000">
                                          <p:val>
                                            <p:strVal val="#ppt_w"/>
                                          </p:val>
                                        </p:tav>
                                      </p:tavLst>
                                    </p:anim>
                                    <p:anim calcmode="lin" valueType="num">
                                      <p:cBhvr>
                                        <p:cTn id="14" dur="500" fill="hold"/>
                                        <p:tgtEl>
                                          <p:spTgt spid="42"/>
                                        </p:tgtEl>
                                        <p:attrNameLst>
                                          <p:attrName>ppt_h</p:attrName>
                                        </p:attrNameLst>
                                      </p:cBhvr>
                                      <p:tavLst>
                                        <p:tav tm="0">
                                          <p:val>
                                            <p:fltVal val="0"/>
                                          </p:val>
                                        </p:tav>
                                        <p:tav tm="100000">
                                          <p:val>
                                            <p:strVal val="#ppt_h"/>
                                          </p:val>
                                        </p:tav>
                                      </p:tavLst>
                                    </p:anim>
                                    <p:anim calcmode="lin" valueType="num">
                                      <p:cBhvr>
                                        <p:cTn id="15" dur="500" fill="hold"/>
                                        <p:tgtEl>
                                          <p:spTgt spid="42"/>
                                        </p:tgtEl>
                                        <p:attrNameLst>
                                          <p:attrName>style.rotation</p:attrName>
                                        </p:attrNameLst>
                                      </p:cBhvr>
                                      <p:tavLst>
                                        <p:tav tm="0">
                                          <p:val>
                                            <p:fltVal val="360"/>
                                          </p:val>
                                        </p:tav>
                                        <p:tav tm="100000">
                                          <p:val>
                                            <p:fltVal val="0"/>
                                          </p:val>
                                        </p:tav>
                                      </p:tavLst>
                                    </p:anim>
                                    <p:animEffect transition="in" filter="fade">
                                      <p:cBhvr>
                                        <p:cTn id="16" dur="500"/>
                                        <p:tgtEl>
                                          <p:spTgt spid="42"/>
                                        </p:tgtEl>
                                      </p:cBhvr>
                                    </p:animEffect>
                                  </p:childTnLst>
                                </p:cTn>
                              </p:par>
                            </p:childTnLst>
                          </p:cTn>
                        </p:par>
                        <p:par>
                          <p:cTn id="17" fill="hold">
                            <p:stCondLst>
                              <p:cond delay="500"/>
                            </p:stCondLst>
                            <p:childTnLst>
                              <p:par>
                                <p:cTn id="18" presetID="12" presetClass="entr" presetSubtype="8" fill="hold" grpId="0" nodeType="after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slide(fromLeft)">
                                      <p:cBhvr>
                                        <p:cTn id="20" dur="500"/>
                                        <p:tgtEl>
                                          <p:spTgt spid="39"/>
                                        </p:tgtEl>
                                      </p:cBhvr>
                                    </p:animEffect>
                                  </p:childTnLst>
                                </p:cTn>
                              </p:par>
                              <p:par>
                                <p:cTn id="21" presetID="12" presetClass="entr" presetSubtype="2" fill="hold" grpId="0" nodeType="with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slide(fromRight)">
                                      <p:cBhvr>
                                        <p:cTn id="23" dur="500"/>
                                        <p:tgtEl>
                                          <p:spTgt spid="40"/>
                                        </p:tgtEl>
                                      </p:cBhvr>
                                    </p:animEffect>
                                  </p:childTnLst>
                                </p:cTn>
                              </p:par>
                            </p:childTnLst>
                          </p:cTn>
                        </p:par>
                        <p:par>
                          <p:cTn id="24" fill="hold">
                            <p:stCondLst>
                              <p:cond delay="1000"/>
                            </p:stCondLst>
                            <p:childTnLst>
                              <p:par>
                                <p:cTn id="25" presetID="17" presetClass="entr" presetSubtype="10" fill="hold" grpId="0"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p:cTn id="27" dur="500" fill="hold"/>
                                        <p:tgtEl>
                                          <p:spTgt spid="43"/>
                                        </p:tgtEl>
                                        <p:attrNameLst>
                                          <p:attrName>ppt_w</p:attrName>
                                        </p:attrNameLst>
                                      </p:cBhvr>
                                      <p:tavLst>
                                        <p:tav tm="0">
                                          <p:val>
                                            <p:fltVal val="0"/>
                                          </p:val>
                                        </p:tav>
                                        <p:tav tm="100000">
                                          <p:val>
                                            <p:strVal val="#ppt_w"/>
                                          </p:val>
                                        </p:tav>
                                      </p:tavLst>
                                    </p:anim>
                                    <p:anim calcmode="lin" valueType="num">
                                      <p:cBhvr>
                                        <p:cTn id="28" dur="500" fill="hold"/>
                                        <p:tgtEl>
                                          <p:spTgt spid="43"/>
                                        </p:tgtEl>
                                        <p:attrNameLst>
                                          <p:attrName>ppt_h</p:attrName>
                                        </p:attrNameLst>
                                      </p:cBhvr>
                                      <p:tavLst>
                                        <p:tav tm="0">
                                          <p:val>
                                            <p:strVal val="#ppt_h"/>
                                          </p:val>
                                        </p:tav>
                                        <p:tav tm="100000">
                                          <p:val>
                                            <p:strVal val="#ppt_h"/>
                                          </p:val>
                                        </p:tav>
                                      </p:tavLst>
                                    </p:anim>
                                  </p:childTnLst>
                                </p:cTn>
                              </p:par>
                            </p:childTnLst>
                          </p:cTn>
                        </p:par>
                        <p:par>
                          <p:cTn id="29" fill="hold">
                            <p:stCondLst>
                              <p:cond delay="1500"/>
                            </p:stCondLst>
                            <p:childTnLst>
                              <p:par>
                                <p:cTn id="30" presetID="47" presetClass="entr" presetSubtype="0" fill="hold" grpId="0" nodeType="after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fade">
                                      <p:cBhvr>
                                        <p:cTn id="32" dur="1000"/>
                                        <p:tgtEl>
                                          <p:spTgt spid="49"/>
                                        </p:tgtEl>
                                      </p:cBhvr>
                                    </p:animEffect>
                                    <p:anim calcmode="lin" valueType="num">
                                      <p:cBhvr>
                                        <p:cTn id="33" dur="1000" fill="hold"/>
                                        <p:tgtEl>
                                          <p:spTgt spid="49"/>
                                        </p:tgtEl>
                                        <p:attrNameLst>
                                          <p:attrName>ppt_x</p:attrName>
                                        </p:attrNameLst>
                                      </p:cBhvr>
                                      <p:tavLst>
                                        <p:tav tm="0">
                                          <p:val>
                                            <p:strVal val="#ppt_x"/>
                                          </p:val>
                                        </p:tav>
                                        <p:tav tm="100000">
                                          <p:val>
                                            <p:strVal val="#ppt_x"/>
                                          </p:val>
                                        </p:tav>
                                      </p:tavLst>
                                    </p:anim>
                                    <p:anim calcmode="lin" valueType="num">
                                      <p:cBhvr>
                                        <p:cTn id="34" dur="1000" fill="hold"/>
                                        <p:tgtEl>
                                          <p:spTgt spid="49"/>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8" presetClass="entr" presetSubtype="16" fill="hold" grpId="0" nodeType="afterEffect">
                                  <p:stCondLst>
                                    <p:cond delay="0"/>
                                  </p:stCondLst>
                                  <p:childTnLst>
                                    <p:set>
                                      <p:cBhvr>
                                        <p:cTn id="37" dur="1" fill="hold">
                                          <p:stCondLst>
                                            <p:cond delay="0"/>
                                          </p:stCondLst>
                                        </p:cTn>
                                        <p:tgtEl>
                                          <p:spTgt spid="52"/>
                                        </p:tgtEl>
                                        <p:attrNameLst>
                                          <p:attrName>style.visibility</p:attrName>
                                        </p:attrNameLst>
                                      </p:cBhvr>
                                      <p:to>
                                        <p:strVal val="visible"/>
                                      </p:to>
                                    </p:set>
                                    <p:animEffect transition="in" filter="diamond(in)">
                                      <p:cBhvr>
                                        <p:cTn id="38" dur="500"/>
                                        <p:tgtEl>
                                          <p:spTgt spid="52"/>
                                        </p:tgtEl>
                                      </p:cBhvr>
                                    </p:animEffect>
                                  </p:childTnLst>
                                </p:cTn>
                              </p:par>
                              <p:par>
                                <p:cTn id="39" presetID="8" presetClass="entr" presetSubtype="16" fill="hold" grpId="0" nodeType="withEffect">
                                  <p:stCondLst>
                                    <p:cond delay="0"/>
                                  </p:stCondLst>
                                  <p:childTnLst>
                                    <p:set>
                                      <p:cBhvr>
                                        <p:cTn id="40" dur="1" fill="hold">
                                          <p:stCondLst>
                                            <p:cond delay="0"/>
                                          </p:stCondLst>
                                        </p:cTn>
                                        <p:tgtEl>
                                          <p:spTgt spid="50"/>
                                        </p:tgtEl>
                                        <p:attrNameLst>
                                          <p:attrName>style.visibility</p:attrName>
                                        </p:attrNameLst>
                                      </p:cBhvr>
                                      <p:to>
                                        <p:strVal val="visible"/>
                                      </p:to>
                                    </p:set>
                                    <p:animEffect transition="in" filter="diamond(in)">
                                      <p:cBhvr>
                                        <p:cTn id="41" dur="500"/>
                                        <p:tgtEl>
                                          <p:spTgt spid="50"/>
                                        </p:tgtEl>
                                      </p:cBhvr>
                                    </p:animEffect>
                                  </p:childTnLst>
                                </p:cTn>
                              </p:par>
                              <p:par>
                                <p:cTn id="42" presetID="8" presetClass="entr" presetSubtype="16" fill="hold" grpId="0" nodeType="withEffect">
                                  <p:stCondLst>
                                    <p:cond delay="0"/>
                                  </p:stCondLst>
                                  <p:childTnLst>
                                    <p:set>
                                      <p:cBhvr>
                                        <p:cTn id="43" dur="1" fill="hold">
                                          <p:stCondLst>
                                            <p:cond delay="0"/>
                                          </p:stCondLst>
                                        </p:cTn>
                                        <p:tgtEl>
                                          <p:spTgt spid="51"/>
                                        </p:tgtEl>
                                        <p:attrNameLst>
                                          <p:attrName>style.visibility</p:attrName>
                                        </p:attrNameLst>
                                      </p:cBhvr>
                                      <p:to>
                                        <p:strVal val="visible"/>
                                      </p:to>
                                    </p:set>
                                    <p:animEffect transition="in" filter="diamond(in)">
                                      <p:cBhvr>
                                        <p:cTn id="44"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P spid="43" grpId="0" animBg="1"/>
      <p:bldP spid="49" grpId="0" animBg="1"/>
      <p:bldP spid="50" grpId="0"/>
      <p:bldP spid="51" grpId="0"/>
      <p:bldP spid="5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414207" y="2084587"/>
            <a:ext cx="7034350" cy="3383326"/>
          </a:xfrm>
          <a:prstGeom prst="rect">
            <a:avLst/>
          </a:prstGeom>
          <a:noFill/>
          <a:ln>
            <a:solidFill>
              <a:srgbClr val="7F7F7F"/>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14" name="椭圆 13"/>
          <p:cNvSpPr/>
          <p:nvPr/>
        </p:nvSpPr>
        <p:spPr>
          <a:xfrm>
            <a:off x="2695675" y="3093649"/>
            <a:ext cx="1369549" cy="1365202"/>
          </a:xfrm>
          <a:prstGeom prst="ellipse">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700">
                <a:latin typeface="微软雅黑" pitchFamily="34" charset="-122"/>
                <a:ea typeface="微软雅黑" pitchFamily="34" charset="-122"/>
              </a:rPr>
              <a:t>点击添加文本</a:t>
            </a:r>
          </a:p>
        </p:txBody>
      </p:sp>
      <p:sp>
        <p:nvSpPr>
          <p:cNvPr id="15" name="椭圆 14"/>
          <p:cNvSpPr/>
          <p:nvPr/>
        </p:nvSpPr>
        <p:spPr>
          <a:xfrm>
            <a:off x="9730025" y="3093649"/>
            <a:ext cx="1369549" cy="1365202"/>
          </a:xfrm>
          <a:prstGeom prst="ellipse">
            <a:avLst/>
          </a:prstGeom>
          <a:solidFill>
            <a:srgbClr val="76717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700">
                <a:latin typeface="微软雅黑" pitchFamily="34" charset="-122"/>
                <a:ea typeface="微软雅黑" pitchFamily="34" charset="-122"/>
              </a:rPr>
              <a:t>点击添加文本</a:t>
            </a:r>
          </a:p>
        </p:txBody>
      </p:sp>
      <p:sp>
        <p:nvSpPr>
          <p:cNvPr id="16" name="矩形 15"/>
          <p:cNvSpPr/>
          <p:nvPr/>
        </p:nvSpPr>
        <p:spPr>
          <a:xfrm>
            <a:off x="6282381" y="3085990"/>
            <a:ext cx="1298000" cy="304442"/>
          </a:xfrm>
          <a:prstGeom prst="rect">
            <a:avLst/>
          </a:prstGeom>
        </p:spPr>
        <p:txBody>
          <a:bodyPr wrap="none" lIns="75520" tIns="37760" rIns="75520" bIns="37760">
            <a:spAutoFit/>
          </a:bodyPr>
          <a:lstStyle/>
          <a:p>
            <a:r>
              <a:rPr lang="zh-CN" altLang="en-US">
                <a:solidFill>
                  <a:srgbClr val="666666"/>
                </a:solidFill>
                <a:latin typeface="微软雅黑" panose="020B0503020204020204" pitchFamily="34" charset="-122"/>
                <a:ea typeface="微软雅黑" panose="020B0503020204020204" pitchFamily="34" charset="-122"/>
              </a:rPr>
              <a:t>点击添加标题</a:t>
            </a:r>
            <a:endParaRPr lang="zh-CN" altLang="en-US"/>
          </a:p>
        </p:txBody>
      </p:sp>
      <p:sp>
        <p:nvSpPr>
          <p:cNvPr id="17" name="矩形 16"/>
          <p:cNvSpPr/>
          <p:nvPr/>
        </p:nvSpPr>
        <p:spPr>
          <a:xfrm>
            <a:off x="6282381" y="4162069"/>
            <a:ext cx="1298000" cy="304442"/>
          </a:xfrm>
          <a:prstGeom prst="rect">
            <a:avLst/>
          </a:prstGeom>
        </p:spPr>
        <p:txBody>
          <a:bodyPr wrap="none" lIns="75520" tIns="37760" rIns="75520" bIns="37760">
            <a:spAutoFit/>
          </a:bodyPr>
          <a:lstStyle/>
          <a:p>
            <a:r>
              <a:rPr lang="zh-CN" altLang="en-US">
                <a:solidFill>
                  <a:srgbClr val="666666"/>
                </a:solidFill>
                <a:latin typeface="微软雅黑" panose="020B0503020204020204" pitchFamily="34" charset="-122"/>
                <a:ea typeface="微软雅黑" panose="020B0503020204020204" pitchFamily="34" charset="-122"/>
              </a:rPr>
              <a:t>点击添加标题</a:t>
            </a:r>
            <a:endParaRPr lang="zh-CN" altLang="en-US"/>
          </a:p>
        </p:txBody>
      </p:sp>
      <p:sp>
        <p:nvSpPr>
          <p:cNvPr id="23" name="上箭头 22"/>
          <p:cNvSpPr/>
          <p:nvPr/>
        </p:nvSpPr>
        <p:spPr>
          <a:xfrm>
            <a:off x="6306152" y="2407219"/>
            <a:ext cx="1250458" cy="593566"/>
          </a:xfrm>
          <a:prstGeom prst="upArrow">
            <a:avLst/>
          </a:prstGeom>
          <a:noFill/>
          <a:ln>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4" name="上箭头 23"/>
          <p:cNvSpPr/>
          <p:nvPr/>
        </p:nvSpPr>
        <p:spPr>
          <a:xfrm flipV="1">
            <a:off x="6306152" y="4577565"/>
            <a:ext cx="1250458" cy="593566"/>
          </a:xfrm>
          <a:prstGeom prst="upArrow">
            <a:avLst/>
          </a:prstGeom>
          <a:noFill/>
          <a:ln>
            <a:solidFill>
              <a:srgbClr val="414455"/>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5" name="矩形 24"/>
          <p:cNvSpPr/>
          <p:nvPr/>
        </p:nvSpPr>
        <p:spPr>
          <a:xfrm>
            <a:off x="5025921" y="5289844"/>
            <a:ext cx="3751374" cy="356140"/>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mtClean="0">
                <a:latin typeface="微软雅黑" pitchFamily="34" charset="-122"/>
                <a:ea typeface="微软雅黑" pitchFamily="34" charset="-122"/>
              </a:rPr>
              <a:t>点击添加文本</a:t>
            </a:r>
            <a:endParaRPr lang="zh-CN" altLang="en-US">
              <a:latin typeface="微软雅黑" pitchFamily="34" charset="-122"/>
              <a:ea typeface="微软雅黑" pitchFamily="34" charset="-122"/>
            </a:endParaRPr>
          </a:p>
        </p:txBody>
      </p:sp>
      <p:sp>
        <p:nvSpPr>
          <p:cNvPr id="26" name="矩形 25"/>
          <p:cNvSpPr/>
          <p:nvPr/>
        </p:nvSpPr>
        <p:spPr>
          <a:xfrm>
            <a:off x="5025921" y="1906517"/>
            <a:ext cx="3751374" cy="356140"/>
          </a:xfrm>
          <a:prstGeom prst="rect">
            <a:avLst/>
          </a:prstGeom>
          <a:solidFill>
            <a:srgbClr val="76717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a:latin typeface="微软雅黑" pitchFamily="34" charset="-122"/>
                <a:ea typeface="微软雅黑" pitchFamily="34" charset="-122"/>
              </a:rPr>
              <a:t>点击添加文本</a:t>
            </a:r>
          </a:p>
        </p:txBody>
      </p:sp>
      <p:sp>
        <p:nvSpPr>
          <p:cNvPr id="27" name="五边形 2"/>
          <p:cNvSpPr/>
          <p:nvPr/>
        </p:nvSpPr>
        <p:spPr>
          <a:xfrm>
            <a:off x="4482568" y="3820768"/>
            <a:ext cx="4897627" cy="267105"/>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8" name="五边形 2"/>
          <p:cNvSpPr/>
          <p:nvPr/>
        </p:nvSpPr>
        <p:spPr>
          <a:xfrm flipH="1">
            <a:off x="4482568" y="3464628"/>
            <a:ext cx="4897627" cy="267105"/>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76717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Tree>
    <p:extLst>
      <p:ext uri="{BB962C8B-B14F-4D97-AF65-F5344CB8AC3E}">
        <p14:creationId xmlns:p14="http://schemas.microsoft.com/office/powerpoint/2010/main" val="444456305"/>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ipe(left)">
                                      <p:cBhvr>
                                        <p:cTn id="18" dur="500"/>
                                        <p:tgtEl>
                                          <p:spTgt spid="27"/>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wipe(right)">
                                      <p:cBhvr>
                                        <p:cTn id="21" dur="500"/>
                                        <p:tgtEl>
                                          <p:spTgt spid="28"/>
                                        </p:tgtEl>
                                      </p:cBhvr>
                                    </p:animEffect>
                                  </p:childTnLst>
                                </p:cTn>
                              </p:par>
                            </p:childTnLst>
                          </p:cTn>
                        </p:par>
                        <p:par>
                          <p:cTn id="22" fill="hold">
                            <p:stCondLst>
                              <p:cond delay="1000"/>
                            </p:stCondLst>
                            <p:childTnLst>
                              <p:par>
                                <p:cTn id="23" presetID="47"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1000"/>
                                        <p:tgtEl>
                                          <p:spTgt spid="17"/>
                                        </p:tgtEl>
                                      </p:cBhvr>
                                    </p:animEffect>
                                    <p:anim calcmode="lin" valueType="num">
                                      <p:cBhvr>
                                        <p:cTn id="26" dur="1000" fill="hold"/>
                                        <p:tgtEl>
                                          <p:spTgt spid="17"/>
                                        </p:tgtEl>
                                        <p:attrNameLst>
                                          <p:attrName>ppt_x</p:attrName>
                                        </p:attrNameLst>
                                      </p:cBhvr>
                                      <p:tavLst>
                                        <p:tav tm="0">
                                          <p:val>
                                            <p:strVal val="#ppt_x"/>
                                          </p:val>
                                        </p:tav>
                                        <p:tav tm="100000">
                                          <p:val>
                                            <p:strVal val="#ppt_x"/>
                                          </p:val>
                                        </p:tav>
                                      </p:tavLst>
                                    </p:anim>
                                    <p:anim calcmode="lin" valueType="num">
                                      <p:cBhvr>
                                        <p:cTn id="27" dur="1000" fill="hold"/>
                                        <p:tgtEl>
                                          <p:spTgt spid="17"/>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1000"/>
                                        <p:tgtEl>
                                          <p:spTgt spid="16"/>
                                        </p:tgtEl>
                                      </p:cBhvr>
                                    </p:animEffect>
                                    <p:anim calcmode="lin" valueType="num">
                                      <p:cBhvr>
                                        <p:cTn id="31" dur="1000" fill="hold"/>
                                        <p:tgtEl>
                                          <p:spTgt spid="16"/>
                                        </p:tgtEl>
                                        <p:attrNameLst>
                                          <p:attrName>ppt_x</p:attrName>
                                        </p:attrNameLst>
                                      </p:cBhvr>
                                      <p:tavLst>
                                        <p:tav tm="0">
                                          <p:val>
                                            <p:strVal val="#ppt_x"/>
                                          </p:val>
                                        </p:tav>
                                        <p:tav tm="100000">
                                          <p:val>
                                            <p:strVal val="#ppt_x"/>
                                          </p:val>
                                        </p:tav>
                                      </p:tavLst>
                                    </p:anim>
                                    <p:anim calcmode="lin" valueType="num">
                                      <p:cBhvr>
                                        <p:cTn id="32" dur="1000" fill="hold"/>
                                        <p:tgtEl>
                                          <p:spTgt spid="16"/>
                                        </p:tgtEl>
                                        <p:attrNameLst>
                                          <p:attrName>ppt_y</p:attrName>
                                        </p:attrNameLst>
                                      </p:cBhvr>
                                      <p:tavLst>
                                        <p:tav tm="0">
                                          <p:val>
                                            <p:strVal val="#ppt_y+.1"/>
                                          </p:val>
                                        </p:tav>
                                        <p:tav tm="100000">
                                          <p:val>
                                            <p:strVal val="#ppt_y"/>
                                          </p:val>
                                        </p:tav>
                                      </p:tavLst>
                                    </p:anim>
                                  </p:childTnLst>
                                </p:cTn>
                              </p:par>
                            </p:childTnLst>
                          </p:cTn>
                        </p:par>
                        <p:par>
                          <p:cTn id="33" fill="hold">
                            <p:stCondLst>
                              <p:cond delay="2000"/>
                            </p:stCondLst>
                            <p:childTnLst>
                              <p:par>
                                <p:cTn id="34" presetID="22" presetClass="entr" presetSubtype="4"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wipe(down)">
                                      <p:cBhvr>
                                        <p:cTn id="36" dur="500"/>
                                        <p:tgtEl>
                                          <p:spTgt spid="23"/>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up)">
                                      <p:cBhvr>
                                        <p:cTn id="39" dur="500"/>
                                        <p:tgtEl>
                                          <p:spTgt spid="24"/>
                                        </p:tgtEl>
                                      </p:cBhvr>
                                    </p:animEffect>
                                  </p:childTnLst>
                                </p:cTn>
                              </p:par>
                            </p:childTnLst>
                          </p:cTn>
                        </p:par>
                        <p:par>
                          <p:cTn id="40" fill="hold">
                            <p:stCondLst>
                              <p:cond delay="2500"/>
                            </p:stCondLst>
                            <p:childTnLst>
                              <p:par>
                                <p:cTn id="41" presetID="16" presetClass="entr" presetSubtype="37"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barn(outVertical)">
                                      <p:cBhvr>
                                        <p:cTn id="43" dur="500"/>
                                        <p:tgtEl>
                                          <p:spTgt spid="26"/>
                                        </p:tgtEl>
                                      </p:cBhvr>
                                    </p:animEffect>
                                  </p:childTnLst>
                                </p:cTn>
                              </p:par>
                              <p:par>
                                <p:cTn id="44" presetID="16" presetClass="entr" presetSubtype="37"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barn(outVertical)">
                                      <p:cBhvr>
                                        <p:cTn id="46" dur="500"/>
                                        <p:tgtEl>
                                          <p:spTgt spid="25"/>
                                        </p:tgtEl>
                                      </p:cBhvr>
                                    </p:animEffect>
                                  </p:childTnLst>
                                </p:cTn>
                              </p:par>
                            </p:childTnLst>
                          </p:cTn>
                        </p:par>
                        <p:par>
                          <p:cTn id="47" fill="hold">
                            <p:stCondLst>
                              <p:cond delay="3000"/>
                            </p:stCondLst>
                            <p:childTnLst>
                              <p:par>
                                <p:cTn id="48" presetID="16" presetClass="entr" presetSubtype="37"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barn(outVertical)">
                                      <p:cBhvr>
                                        <p:cTn id="5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p:bldP spid="17" grpId="0"/>
      <p:bldP spid="23" grpId="0" animBg="1"/>
      <p:bldP spid="24" grpId="0" animBg="1"/>
      <p:bldP spid="25" grpId="0" animBg="1"/>
      <p:bldP spid="26" grpId="0" animBg="1"/>
      <p:bldP spid="27" grpId="0" animBg="1"/>
      <p:bldP spid="2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05"/>
          <p:cNvGrpSpPr>
            <a:grpSpLocks/>
          </p:cNvGrpSpPr>
          <p:nvPr/>
        </p:nvGrpSpPr>
        <p:grpSpPr bwMode="auto">
          <a:xfrm>
            <a:off x="2889736" y="2344405"/>
            <a:ext cx="3729841" cy="3424282"/>
            <a:chOff x="815" y="894"/>
            <a:chExt cx="1989" cy="1813"/>
          </a:xfrm>
        </p:grpSpPr>
        <p:sp>
          <p:nvSpPr>
            <p:cNvPr id="29" name="Rectangle 18"/>
            <p:cNvSpPr>
              <a:spLocks noChangeArrowheads="1"/>
            </p:cNvSpPr>
            <p:nvPr/>
          </p:nvSpPr>
          <p:spPr bwMode="auto">
            <a:xfrm>
              <a:off x="1505" y="1855"/>
              <a:ext cx="617" cy="852"/>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a:extLst/>
          </p:spPr>
          <p:txBody>
            <a:bodyPr anchor="ctr"/>
            <a:lstStyle/>
            <a:p>
              <a:pPr eaLnBrk="1" fontAlgn="base" hangingPunct="1">
                <a:lnSpc>
                  <a:spcPct val="120000"/>
                </a:lnSpc>
                <a:buClrTx/>
                <a:buSzTx/>
                <a:defRPr/>
              </a:pPr>
              <a:endParaRPr lang="en-US" sz="1400" kern="0" dirty="0">
                <a:solidFill>
                  <a:srgbClr val="4D4D4D"/>
                </a:solidFill>
              </a:endParaRPr>
            </a:p>
          </p:txBody>
        </p:sp>
        <p:sp>
          <p:nvSpPr>
            <p:cNvPr id="30" name="Freeform 19"/>
            <p:cNvSpPr>
              <a:spLocks/>
            </p:cNvSpPr>
            <p:nvPr/>
          </p:nvSpPr>
          <p:spPr bwMode="auto">
            <a:xfrm>
              <a:off x="815" y="967"/>
              <a:ext cx="1989" cy="1638"/>
            </a:xfrm>
            <a:custGeom>
              <a:avLst/>
              <a:gdLst>
                <a:gd name="T0" fmla="*/ 0 w 1291"/>
                <a:gd name="T1" fmla="*/ 0 h 951"/>
                <a:gd name="T2" fmla="*/ 446 w 1291"/>
                <a:gd name="T3" fmla="*/ 947 h 951"/>
                <a:gd name="T4" fmla="*/ 844 w 1291"/>
                <a:gd name="T5" fmla="*/ 950 h 951"/>
                <a:gd name="T6" fmla="*/ 1290 w 1291"/>
                <a:gd name="T7" fmla="*/ 3 h 951"/>
                <a:gd name="T8" fmla="*/ 0 w 1291"/>
                <a:gd name="T9" fmla="*/ 0 h 951"/>
              </a:gdLst>
              <a:ahLst/>
              <a:cxnLst>
                <a:cxn ang="0">
                  <a:pos x="T0" y="T1"/>
                </a:cxn>
                <a:cxn ang="0">
                  <a:pos x="T2" y="T3"/>
                </a:cxn>
                <a:cxn ang="0">
                  <a:pos x="T4" y="T5"/>
                </a:cxn>
                <a:cxn ang="0">
                  <a:pos x="T6" y="T7"/>
                </a:cxn>
                <a:cxn ang="0">
                  <a:pos x="T8" y="T9"/>
                </a:cxn>
              </a:cxnLst>
              <a:rect l="0" t="0" r="r" b="b"/>
              <a:pathLst>
                <a:path w="1291" h="951">
                  <a:moveTo>
                    <a:pt x="0" y="0"/>
                  </a:moveTo>
                  <a:lnTo>
                    <a:pt x="446" y="947"/>
                  </a:lnTo>
                  <a:lnTo>
                    <a:pt x="844" y="950"/>
                  </a:lnTo>
                  <a:lnTo>
                    <a:pt x="1290" y="3"/>
                  </a:lnTo>
                  <a:lnTo>
                    <a:pt x="0" y="0"/>
                  </a:lnTo>
                </a:path>
              </a:pathLst>
            </a:cu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eaLnBrk="1" fontAlgn="auto" hangingPunct="1">
                <a:lnSpc>
                  <a:spcPct val="120000"/>
                </a:lnSpc>
                <a:spcBef>
                  <a:spcPts val="0"/>
                </a:spcBef>
                <a:spcAft>
                  <a:spcPts val="0"/>
                </a:spcAft>
                <a:buClrTx/>
                <a:buSzTx/>
                <a:defRPr/>
              </a:pPr>
              <a:endParaRPr lang="en-US" sz="1400" kern="0" dirty="0">
                <a:solidFill>
                  <a:srgbClr val="4D4D4D"/>
                </a:solidFill>
              </a:endParaRPr>
            </a:p>
          </p:txBody>
        </p:sp>
        <p:sp>
          <p:nvSpPr>
            <p:cNvPr id="31" name="Oval 20"/>
            <p:cNvSpPr>
              <a:spLocks noChangeArrowheads="1"/>
            </p:cNvSpPr>
            <p:nvPr/>
          </p:nvSpPr>
          <p:spPr bwMode="auto">
            <a:xfrm>
              <a:off x="827" y="894"/>
              <a:ext cx="1977" cy="142"/>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eaLnBrk="1" fontAlgn="auto" hangingPunct="1">
                <a:lnSpc>
                  <a:spcPct val="120000"/>
                </a:lnSpc>
                <a:spcBef>
                  <a:spcPts val="0"/>
                </a:spcBef>
                <a:spcAft>
                  <a:spcPts val="0"/>
                </a:spcAft>
                <a:buClrTx/>
                <a:buSzTx/>
                <a:defRPr/>
              </a:pPr>
              <a:endParaRPr lang="en-US" sz="1400" kern="0" dirty="0">
                <a:solidFill>
                  <a:srgbClr val="4D4D4D"/>
                </a:solidFill>
              </a:endParaRPr>
            </a:p>
          </p:txBody>
        </p:sp>
        <p:sp>
          <p:nvSpPr>
            <p:cNvPr id="32" name="Oval 22"/>
            <p:cNvSpPr>
              <a:spLocks noChangeArrowheads="1"/>
            </p:cNvSpPr>
            <p:nvPr/>
          </p:nvSpPr>
          <p:spPr bwMode="auto">
            <a:xfrm>
              <a:off x="1062" y="1431"/>
              <a:ext cx="1504" cy="195"/>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eaLnBrk="1" fontAlgn="auto" hangingPunct="1">
                <a:lnSpc>
                  <a:spcPct val="120000"/>
                </a:lnSpc>
                <a:spcBef>
                  <a:spcPts val="0"/>
                </a:spcBef>
                <a:spcAft>
                  <a:spcPts val="0"/>
                </a:spcAft>
                <a:buClrTx/>
                <a:buSzTx/>
                <a:defRPr/>
              </a:pPr>
              <a:endParaRPr lang="en-US" sz="1400" kern="0" dirty="0">
                <a:solidFill>
                  <a:srgbClr val="4D4D4D"/>
                </a:solidFill>
              </a:endParaRPr>
            </a:p>
          </p:txBody>
        </p:sp>
        <p:sp>
          <p:nvSpPr>
            <p:cNvPr id="33" name="Oval 23"/>
            <p:cNvSpPr>
              <a:spLocks noChangeArrowheads="1"/>
            </p:cNvSpPr>
            <p:nvPr/>
          </p:nvSpPr>
          <p:spPr bwMode="auto">
            <a:xfrm>
              <a:off x="1282" y="1986"/>
              <a:ext cx="1044" cy="196"/>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eaLnBrk="1" fontAlgn="auto" hangingPunct="1">
                <a:lnSpc>
                  <a:spcPct val="120000"/>
                </a:lnSpc>
                <a:spcBef>
                  <a:spcPts val="0"/>
                </a:spcBef>
                <a:spcAft>
                  <a:spcPts val="0"/>
                </a:spcAft>
                <a:buClrTx/>
                <a:buSzTx/>
                <a:defRPr/>
              </a:pPr>
              <a:endParaRPr lang="en-US" sz="1400" kern="0" dirty="0">
                <a:solidFill>
                  <a:srgbClr val="4D4D4D"/>
                </a:solidFill>
              </a:endParaRPr>
            </a:p>
          </p:txBody>
        </p:sp>
      </p:grpSp>
      <p:sp>
        <p:nvSpPr>
          <p:cNvPr id="34" name="AutoShape 24"/>
          <p:cNvSpPr>
            <a:spLocks noChangeArrowheads="1"/>
          </p:cNvSpPr>
          <p:nvPr/>
        </p:nvSpPr>
        <p:spPr bwMode="auto">
          <a:xfrm rot="16200000" flipH="1">
            <a:off x="3974342" y="2495703"/>
            <a:ext cx="322975" cy="579447"/>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35" name="Freeform 25"/>
          <p:cNvSpPr>
            <a:spLocks/>
          </p:cNvSpPr>
          <p:nvPr/>
        </p:nvSpPr>
        <p:spPr bwMode="auto">
          <a:xfrm>
            <a:off x="5749468" y="3141452"/>
            <a:ext cx="905739" cy="589286"/>
          </a:xfrm>
          <a:custGeom>
            <a:avLst/>
            <a:gdLst>
              <a:gd name="T0" fmla="*/ 884378 w 314"/>
              <a:gd name="T1" fmla="*/ 151756 h 182"/>
              <a:gd name="T2" fmla="*/ 887212 w 314"/>
              <a:gd name="T3" fmla="*/ 553279 h 182"/>
              <a:gd name="T4" fmla="*/ 479038 w 314"/>
              <a:gd name="T5" fmla="*/ 572248 h 182"/>
              <a:gd name="T6" fmla="*/ 586751 w 314"/>
              <a:gd name="T7" fmla="*/ 458431 h 182"/>
              <a:gd name="T8" fmla="*/ 402505 w 314"/>
              <a:gd name="T9" fmla="*/ 265574 h 182"/>
              <a:gd name="T10" fmla="*/ 359987 w 314"/>
              <a:gd name="T11" fmla="*/ 246604 h 182"/>
              <a:gd name="T12" fmla="*/ 314634 w 314"/>
              <a:gd name="T13" fmla="*/ 252927 h 182"/>
              <a:gd name="T14" fmla="*/ 260778 w 314"/>
              <a:gd name="T15" fmla="*/ 278220 h 182"/>
              <a:gd name="T16" fmla="*/ 198418 w 314"/>
              <a:gd name="T17" fmla="*/ 331967 h 182"/>
              <a:gd name="T18" fmla="*/ 141727 w 314"/>
              <a:gd name="T19" fmla="*/ 392038 h 182"/>
              <a:gd name="T20" fmla="*/ 0 w 314"/>
              <a:gd name="T21" fmla="*/ 243443 h 182"/>
              <a:gd name="T22" fmla="*/ 96375 w 314"/>
              <a:gd name="T23" fmla="*/ 145433 h 182"/>
              <a:gd name="T24" fmla="*/ 136058 w 314"/>
              <a:gd name="T25" fmla="*/ 113817 h 182"/>
              <a:gd name="T26" fmla="*/ 189914 w 314"/>
              <a:gd name="T27" fmla="*/ 75878 h 182"/>
              <a:gd name="T28" fmla="*/ 232433 w 314"/>
              <a:gd name="T29" fmla="*/ 53747 h 182"/>
              <a:gd name="T30" fmla="*/ 272116 w 314"/>
              <a:gd name="T31" fmla="*/ 28454 h 182"/>
              <a:gd name="T32" fmla="*/ 317469 w 314"/>
              <a:gd name="T33" fmla="*/ 9485 h 182"/>
              <a:gd name="T34" fmla="*/ 365656 w 314"/>
              <a:gd name="T35" fmla="*/ 0 h 182"/>
              <a:gd name="T36" fmla="*/ 419513 w 314"/>
              <a:gd name="T37" fmla="*/ 0 h 182"/>
              <a:gd name="T38" fmla="*/ 464865 w 314"/>
              <a:gd name="T39" fmla="*/ 3162 h 182"/>
              <a:gd name="T40" fmla="*/ 513053 w 314"/>
              <a:gd name="T41" fmla="*/ 15808 h 182"/>
              <a:gd name="T42" fmla="*/ 561240 w 314"/>
              <a:gd name="T43" fmla="*/ 41101 h 182"/>
              <a:gd name="T44" fmla="*/ 589585 w 314"/>
              <a:gd name="T45" fmla="*/ 72717 h 182"/>
              <a:gd name="T46" fmla="*/ 779500 w 314"/>
              <a:gd name="T47" fmla="*/ 259251 h 182"/>
              <a:gd name="T48" fmla="*/ 884378 w 314"/>
              <a:gd name="T49" fmla="*/ 151756 h 18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4"/>
              <a:gd name="T76" fmla="*/ 0 h 182"/>
              <a:gd name="T77" fmla="*/ 314 w 314"/>
              <a:gd name="T78" fmla="*/ 182 h 18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4" h="182">
                <a:moveTo>
                  <a:pt x="312" y="48"/>
                </a:moveTo>
                <a:lnTo>
                  <a:pt x="313" y="175"/>
                </a:lnTo>
                <a:lnTo>
                  <a:pt x="169" y="181"/>
                </a:lnTo>
                <a:lnTo>
                  <a:pt x="207" y="145"/>
                </a:lnTo>
                <a:lnTo>
                  <a:pt x="142" y="84"/>
                </a:lnTo>
                <a:lnTo>
                  <a:pt x="127" y="78"/>
                </a:lnTo>
                <a:lnTo>
                  <a:pt x="111" y="80"/>
                </a:lnTo>
                <a:lnTo>
                  <a:pt x="92" y="88"/>
                </a:lnTo>
                <a:lnTo>
                  <a:pt x="70" y="105"/>
                </a:lnTo>
                <a:lnTo>
                  <a:pt x="50" y="124"/>
                </a:lnTo>
                <a:lnTo>
                  <a:pt x="0" y="77"/>
                </a:lnTo>
                <a:lnTo>
                  <a:pt x="34" y="46"/>
                </a:lnTo>
                <a:lnTo>
                  <a:pt x="48" y="36"/>
                </a:lnTo>
                <a:lnTo>
                  <a:pt x="67" y="24"/>
                </a:lnTo>
                <a:lnTo>
                  <a:pt x="82" y="17"/>
                </a:lnTo>
                <a:lnTo>
                  <a:pt x="96" y="9"/>
                </a:lnTo>
                <a:lnTo>
                  <a:pt x="112" y="3"/>
                </a:lnTo>
                <a:lnTo>
                  <a:pt x="129" y="0"/>
                </a:lnTo>
                <a:lnTo>
                  <a:pt x="148" y="0"/>
                </a:lnTo>
                <a:lnTo>
                  <a:pt x="164" y="1"/>
                </a:lnTo>
                <a:lnTo>
                  <a:pt x="181" y="5"/>
                </a:lnTo>
                <a:lnTo>
                  <a:pt x="198" y="13"/>
                </a:lnTo>
                <a:lnTo>
                  <a:pt x="208" y="23"/>
                </a:lnTo>
                <a:lnTo>
                  <a:pt x="275" y="82"/>
                </a:lnTo>
                <a:lnTo>
                  <a:pt x="312" y="48"/>
                </a:lnTo>
              </a:path>
            </a:pathLst>
          </a:custGeom>
          <a:solidFill>
            <a:srgbClr val="0062AC"/>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36" name="Freeform 26"/>
          <p:cNvSpPr>
            <a:spLocks/>
          </p:cNvSpPr>
          <p:nvPr/>
        </p:nvSpPr>
        <p:spPr bwMode="auto">
          <a:xfrm>
            <a:off x="5297538" y="4267140"/>
            <a:ext cx="909488" cy="593064"/>
          </a:xfrm>
          <a:custGeom>
            <a:avLst/>
            <a:gdLst>
              <a:gd name="T0" fmla="*/ 886487 w 315"/>
              <a:gd name="T1" fmla="*/ 152428 h 182"/>
              <a:gd name="T2" fmla="*/ 889319 w 315"/>
              <a:gd name="T3" fmla="*/ 555727 h 182"/>
              <a:gd name="T4" fmla="*/ 481478 w 315"/>
              <a:gd name="T5" fmla="*/ 574780 h 182"/>
              <a:gd name="T6" fmla="*/ 589103 w 315"/>
              <a:gd name="T7" fmla="*/ 460459 h 182"/>
              <a:gd name="T8" fmla="*/ 405008 w 315"/>
              <a:gd name="T9" fmla="*/ 266749 h 182"/>
              <a:gd name="T10" fmla="*/ 359693 w 315"/>
              <a:gd name="T11" fmla="*/ 247695 h 182"/>
              <a:gd name="T12" fmla="*/ 314377 w 315"/>
              <a:gd name="T13" fmla="*/ 254047 h 182"/>
              <a:gd name="T14" fmla="*/ 263397 w 315"/>
              <a:gd name="T15" fmla="*/ 279451 h 182"/>
              <a:gd name="T16" fmla="*/ 198256 w 315"/>
              <a:gd name="T17" fmla="*/ 333436 h 182"/>
              <a:gd name="T18" fmla="*/ 141611 w 315"/>
              <a:gd name="T19" fmla="*/ 393772 h 182"/>
              <a:gd name="T20" fmla="*/ 0 w 315"/>
              <a:gd name="T21" fmla="*/ 244520 h 182"/>
              <a:gd name="T22" fmla="*/ 96296 w 315"/>
              <a:gd name="T23" fmla="*/ 146077 h 182"/>
              <a:gd name="T24" fmla="*/ 135947 w 315"/>
              <a:gd name="T25" fmla="*/ 114321 h 182"/>
              <a:gd name="T26" fmla="*/ 189759 w 315"/>
              <a:gd name="T27" fmla="*/ 76214 h 182"/>
              <a:gd name="T28" fmla="*/ 232242 w 315"/>
              <a:gd name="T29" fmla="*/ 53985 h 182"/>
              <a:gd name="T30" fmla="*/ 271894 w 315"/>
              <a:gd name="T31" fmla="*/ 28580 h 182"/>
              <a:gd name="T32" fmla="*/ 317209 w 315"/>
              <a:gd name="T33" fmla="*/ 9527 h 182"/>
              <a:gd name="T34" fmla="*/ 365357 w 315"/>
              <a:gd name="T35" fmla="*/ 0 h 182"/>
              <a:gd name="T36" fmla="*/ 422002 w 315"/>
              <a:gd name="T37" fmla="*/ 0 h 182"/>
              <a:gd name="T38" fmla="*/ 467317 w 315"/>
              <a:gd name="T39" fmla="*/ 3176 h 182"/>
              <a:gd name="T40" fmla="*/ 515465 w 315"/>
              <a:gd name="T41" fmla="*/ 15878 h 182"/>
              <a:gd name="T42" fmla="*/ 563613 w 315"/>
              <a:gd name="T43" fmla="*/ 41283 h 182"/>
              <a:gd name="T44" fmla="*/ 591935 w 315"/>
              <a:gd name="T45" fmla="*/ 73038 h 182"/>
              <a:gd name="T46" fmla="*/ 781694 w 315"/>
              <a:gd name="T47" fmla="*/ 260398 h 182"/>
              <a:gd name="T48" fmla="*/ 886487 w 315"/>
              <a:gd name="T49" fmla="*/ 152428 h 18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5"/>
              <a:gd name="T76" fmla="*/ 0 h 182"/>
              <a:gd name="T77" fmla="*/ 315 w 315"/>
              <a:gd name="T78" fmla="*/ 182 h 18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5" h="182">
                <a:moveTo>
                  <a:pt x="313" y="48"/>
                </a:moveTo>
                <a:lnTo>
                  <a:pt x="314" y="175"/>
                </a:lnTo>
                <a:lnTo>
                  <a:pt x="170" y="181"/>
                </a:lnTo>
                <a:lnTo>
                  <a:pt x="208" y="145"/>
                </a:lnTo>
                <a:lnTo>
                  <a:pt x="143" y="84"/>
                </a:lnTo>
                <a:lnTo>
                  <a:pt x="127" y="78"/>
                </a:lnTo>
                <a:lnTo>
                  <a:pt x="111" y="80"/>
                </a:lnTo>
                <a:lnTo>
                  <a:pt x="93" y="88"/>
                </a:lnTo>
                <a:lnTo>
                  <a:pt x="70" y="105"/>
                </a:lnTo>
                <a:lnTo>
                  <a:pt x="50" y="124"/>
                </a:lnTo>
                <a:lnTo>
                  <a:pt x="0" y="77"/>
                </a:lnTo>
                <a:lnTo>
                  <a:pt x="34" y="46"/>
                </a:lnTo>
                <a:lnTo>
                  <a:pt x="48" y="36"/>
                </a:lnTo>
                <a:lnTo>
                  <a:pt x="67" y="24"/>
                </a:lnTo>
                <a:lnTo>
                  <a:pt x="82" y="17"/>
                </a:lnTo>
                <a:lnTo>
                  <a:pt x="96" y="9"/>
                </a:lnTo>
                <a:lnTo>
                  <a:pt x="112" y="3"/>
                </a:lnTo>
                <a:lnTo>
                  <a:pt x="129" y="0"/>
                </a:lnTo>
                <a:lnTo>
                  <a:pt x="149" y="0"/>
                </a:lnTo>
                <a:lnTo>
                  <a:pt x="165" y="1"/>
                </a:lnTo>
                <a:lnTo>
                  <a:pt x="182" y="5"/>
                </a:lnTo>
                <a:lnTo>
                  <a:pt x="199" y="13"/>
                </a:lnTo>
                <a:lnTo>
                  <a:pt x="209" y="23"/>
                </a:lnTo>
                <a:lnTo>
                  <a:pt x="276" y="82"/>
                </a:lnTo>
                <a:lnTo>
                  <a:pt x="313" y="48"/>
                </a:lnTo>
              </a:path>
            </a:pathLst>
          </a:custGeom>
          <a:solidFill>
            <a:srgbClr val="0062AC"/>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37" name="Freeform 27"/>
          <p:cNvSpPr>
            <a:spLocks/>
          </p:cNvSpPr>
          <p:nvPr/>
        </p:nvSpPr>
        <p:spPr bwMode="auto">
          <a:xfrm>
            <a:off x="5946367" y="2011987"/>
            <a:ext cx="905738" cy="596841"/>
          </a:xfrm>
          <a:custGeom>
            <a:avLst/>
            <a:gdLst>
              <a:gd name="T0" fmla="*/ 884378 w 314"/>
              <a:gd name="T1" fmla="*/ 152263 h 183"/>
              <a:gd name="T2" fmla="*/ 887212 w 314"/>
              <a:gd name="T3" fmla="*/ 558297 h 183"/>
              <a:gd name="T4" fmla="*/ 479038 w 314"/>
              <a:gd name="T5" fmla="*/ 577330 h 183"/>
              <a:gd name="T6" fmla="*/ 586751 w 314"/>
              <a:gd name="T7" fmla="*/ 463133 h 183"/>
              <a:gd name="T8" fmla="*/ 402505 w 314"/>
              <a:gd name="T9" fmla="*/ 269632 h 183"/>
              <a:gd name="T10" fmla="*/ 359987 w 314"/>
              <a:gd name="T11" fmla="*/ 247427 h 183"/>
              <a:gd name="T12" fmla="*/ 314634 w 314"/>
              <a:gd name="T13" fmla="*/ 256944 h 183"/>
              <a:gd name="T14" fmla="*/ 260778 w 314"/>
              <a:gd name="T15" fmla="*/ 282321 h 183"/>
              <a:gd name="T16" fmla="*/ 198418 w 314"/>
              <a:gd name="T17" fmla="*/ 333075 h 183"/>
              <a:gd name="T18" fmla="*/ 141727 w 314"/>
              <a:gd name="T19" fmla="*/ 396518 h 183"/>
              <a:gd name="T20" fmla="*/ 0 w 314"/>
              <a:gd name="T21" fmla="*/ 247427 h 183"/>
              <a:gd name="T22" fmla="*/ 96375 w 314"/>
              <a:gd name="T23" fmla="*/ 149091 h 183"/>
              <a:gd name="T24" fmla="*/ 136058 w 314"/>
              <a:gd name="T25" fmla="*/ 114197 h 183"/>
              <a:gd name="T26" fmla="*/ 189914 w 314"/>
              <a:gd name="T27" fmla="*/ 76131 h 183"/>
              <a:gd name="T28" fmla="*/ 232433 w 314"/>
              <a:gd name="T29" fmla="*/ 53926 h 183"/>
              <a:gd name="T30" fmla="*/ 272116 w 314"/>
              <a:gd name="T31" fmla="*/ 28549 h 183"/>
              <a:gd name="T32" fmla="*/ 317469 w 314"/>
              <a:gd name="T33" fmla="*/ 9516 h 183"/>
              <a:gd name="T34" fmla="*/ 365656 w 314"/>
              <a:gd name="T35" fmla="*/ 0 h 183"/>
              <a:gd name="T36" fmla="*/ 419513 w 314"/>
              <a:gd name="T37" fmla="*/ 0 h 183"/>
              <a:gd name="T38" fmla="*/ 464865 w 314"/>
              <a:gd name="T39" fmla="*/ 3172 h 183"/>
              <a:gd name="T40" fmla="*/ 513053 w 314"/>
              <a:gd name="T41" fmla="*/ 15861 h 183"/>
              <a:gd name="T42" fmla="*/ 561240 w 314"/>
              <a:gd name="T43" fmla="*/ 41238 h 183"/>
              <a:gd name="T44" fmla="*/ 589585 w 314"/>
              <a:gd name="T45" fmla="*/ 72959 h 183"/>
              <a:gd name="T46" fmla="*/ 779500 w 314"/>
              <a:gd name="T47" fmla="*/ 260116 h 183"/>
              <a:gd name="T48" fmla="*/ 884378 w 314"/>
              <a:gd name="T49" fmla="*/ 152263 h 1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4"/>
              <a:gd name="T76" fmla="*/ 0 h 183"/>
              <a:gd name="T77" fmla="*/ 314 w 314"/>
              <a:gd name="T78" fmla="*/ 183 h 1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4" h="183">
                <a:moveTo>
                  <a:pt x="312" y="48"/>
                </a:moveTo>
                <a:lnTo>
                  <a:pt x="313" y="176"/>
                </a:lnTo>
                <a:lnTo>
                  <a:pt x="169" y="182"/>
                </a:lnTo>
                <a:lnTo>
                  <a:pt x="207" y="146"/>
                </a:lnTo>
                <a:lnTo>
                  <a:pt x="142" y="85"/>
                </a:lnTo>
                <a:lnTo>
                  <a:pt x="127" y="78"/>
                </a:lnTo>
                <a:lnTo>
                  <a:pt x="111" y="81"/>
                </a:lnTo>
                <a:lnTo>
                  <a:pt x="92" y="89"/>
                </a:lnTo>
                <a:lnTo>
                  <a:pt x="70" y="105"/>
                </a:lnTo>
                <a:lnTo>
                  <a:pt x="50" y="125"/>
                </a:lnTo>
                <a:lnTo>
                  <a:pt x="0" y="78"/>
                </a:lnTo>
                <a:lnTo>
                  <a:pt x="34" y="47"/>
                </a:lnTo>
                <a:lnTo>
                  <a:pt x="48" y="36"/>
                </a:lnTo>
                <a:lnTo>
                  <a:pt x="67" y="24"/>
                </a:lnTo>
                <a:lnTo>
                  <a:pt x="82" y="17"/>
                </a:lnTo>
                <a:lnTo>
                  <a:pt x="96" y="9"/>
                </a:lnTo>
                <a:lnTo>
                  <a:pt x="112" y="3"/>
                </a:lnTo>
                <a:lnTo>
                  <a:pt x="129" y="0"/>
                </a:lnTo>
                <a:lnTo>
                  <a:pt x="148" y="0"/>
                </a:lnTo>
                <a:lnTo>
                  <a:pt x="164" y="1"/>
                </a:lnTo>
                <a:lnTo>
                  <a:pt x="181" y="5"/>
                </a:lnTo>
                <a:lnTo>
                  <a:pt x="198" y="13"/>
                </a:lnTo>
                <a:lnTo>
                  <a:pt x="208" y="23"/>
                </a:lnTo>
                <a:lnTo>
                  <a:pt x="275" y="82"/>
                </a:lnTo>
                <a:lnTo>
                  <a:pt x="312" y="48"/>
                </a:lnTo>
              </a:path>
            </a:pathLst>
          </a:custGeom>
          <a:solidFill>
            <a:srgbClr val="0062AC"/>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38" name="Rectangle 28"/>
          <p:cNvSpPr>
            <a:spLocks noChangeArrowheads="1"/>
          </p:cNvSpPr>
          <p:nvPr/>
        </p:nvSpPr>
        <p:spPr bwMode="auto">
          <a:xfrm>
            <a:off x="3999874" y="1904329"/>
            <a:ext cx="268158" cy="640282"/>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39" name="AutoShape 29"/>
          <p:cNvSpPr>
            <a:spLocks noChangeArrowheads="1"/>
          </p:cNvSpPr>
          <p:nvPr/>
        </p:nvSpPr>
        <p:spPr bwMode="auto">
          <a:xfrm rot="16200000" flipH="1">
            <a:off x="4626924" y="2495703"/>
            <a:ext cx="322975" cy="579447"/>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40" name="Rectangle 30"/>
          <p:cNvSpPr>
            <a:spLocks noChangeArrowheads="1"/>
          </p:cNvSpPr>
          <p:nvPr/>
        </p:nvSpPr>
        <p:spPr bwMode="auto">
          <a:xfrm>
            <a:off x="4652456" y="1904329"/>
            <a:ext cx="270034" cy="640282"/>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41" name="AutoShape 31"/>
          <p:cNvSpPr>
            <a:spLocks noChangeArrowheads="1"/>
          </p:cNvSpPr>
          <p:nvPr/>
        </p:nvSpPr>
        <p:spPr bwMode="auto">
          <a:xfrm rot="16200000" flipH="1">
            <a:off x="5269192" y="2498516"/>
            <a:ext cx="322975" cy="573821"/>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68" name="Rectangle 32"/>
          <p:cNvSpPr>
            <a:spLocks noChangeArrowheads="1"/>
          </p:cNvSpPr>
          <p:nvPr/>
        </p:nvSpPr>
        <p:spPr bwMode="auto">
          <a:xfrm>
            <a:off x="5293786" y="1904329"/>
            <a:ext cx="271909" cy="640282"/>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69" name="AutoShape 33"/>
          <p:cNvSpPr>
            <a:spLocks noChangeArrowheads="1"/>
          </p:cNvSpPr>
          <p:nvPr/>
        </p:nvSpPr>
        <p:spPr bwMode="auto">
          <a:xfrm rot="16200000" flipH="1">
            <a:off x="4208732" y="3593058"/>
            <a:ext cx="326752" cy="579447"/>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0" name="Rectangle 34"/>
          <p:cNvSpPr>
            <a:spLocks noChangeArrowheads="1"/>
          </p:cNvSpPr>
          <p:nvPr/>
        </p:nvSpPr>
        <p:spPr bwMode="auto">
          <a:xfrm>
            <a:off x="4239906" y="3024351"/>
            <a:ext cx="266283" cy="638393"/>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1" name="AutoShape 35"/>
          <p:cNvSpPr>
            <a:spLocks noChangeArrowheads="1"/>
          </p:cNvSpPr>
          <p:nvPr/>
        </p:nvSpPr>
        <p:spPr bwMode="auto">
          <a:xfrm rot="16200000" flipH="1">
            <a:off x="4855681" y="3593053"/>
            <a:ext cx="328641" cy="577572"/>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2" name="Rectangle 36"/>
          <p:cNvSpPr>
            <a:spLocks noChangeArrowheads="1"/>
          </p:cNvSpPr>
          <p:nvPr/>
        </p:nvSpPr>
        <p:spPr bwMode="auto">
          <a:xfrm>
            <a:off x="4884986" y="3024351"/>
            <a:ext cx="270034" cy="638393"/>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3" name="AutoShape 37"/>
          <p:cNvSpPr>
            <a:spLocks noChangeArrowheads="1"/>
          </p:cNvSpPr>
          <p:nvPr/>
        </p:nvSpPr>
        <p:spPr bwMode="auto">
          <a:xfrm rot="16200000" flipH="1">
            <a:off x="4532212" y="4663009"/>
            <a:ext cx="326751" cy="573821"/>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4" name="Rectangle 38"/>
          <p:cNvSpPr>
            <a:spLocks noChangeArrowheads="1"/>
          </p:cNvSpPr>
          <p:nvPr/>
        </p:nvSpPr>
        <p:spPr bwMode="auto">
          <a:xfrm>
            <a:off x="4562445" y="4089600"/>
            <a:ext cx="270034" cy="640282"/>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5" name="Rectangle 39"/>
          <p:cNvSpPr>
            <a:spLocks noChangeArrowheads="1"/>
          </p:cNvSpPr>
          <p:nvPr/>
        </p:nvSpPr>
        <p:spPr bwMode="auto">
          <a:xfrm>
            <a:off x="7392173" y="2528004"/>
            <a:ext cx="3572322" cy="40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283" tIns="54141" rIns="108283" bIns="54141">
            <a:spAutoFit/>
          </a:bodyPr>
          <a:lstStyle/>
          <a:p>
            <a:pPr algn="l" eaLnBrk="1" fontAlgn="base" hangingPunct="1">
              <a:buClrTx/>
              <a:buSzTx/>
            </a:pPr>
            <a:r>
              <a:rPr lang="zh-CN" altLang="en-US" sz="1900" dirty="0" smtClean="0">
                <a:solidFill>
                  <a:srgbClr val="414455"/>
                </a:solidFill>
                <a:latin typeface="微软雅黑" pitchFamily="34" charset="-122"/>
                <a:ea typeface="微软雅黑" pitchFamily="34" charset="-122"/>
              </a:rPr>
              <a:t>添加标题</a:t>
            </a:r>
            <a:endParaRPr lang="zh-CN" altLang="en-US" sz="1900" dirty="0">
              <a:solidFill>
                <a:srgbClr val="414455"/>
              </a:solidFill>
              <a:latin typeface="微软雅黑" pitchFamily="34" charset="-122"/>
              <a:ea typeface="微软雅黑" pitchFamily="34" charset="-122"/>
            </a:endParaRPr>
          </a:p>
        </p:txBody>
      </p:sp>
      <p:sp>
        <p:nvSpPr>
          <p:cNvPr id="76" name="Rectangle 40"/>
          <p:cNvSpPr>
            <a:spLocks noChangeArrowheads="1"/>
          </p:cNvSpPr>
          <p:nvPr/>
        </p:nvSpPr>
        <p:spPr bwMode="auto">
          <a:xfrm>
            <a:off x="7392173" y="2952579"/>
            <a:ext cx="3572322" cy="1286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283" tIns="54141" rIns="108283" bIns="54141">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a:p>
            <a:pPr>
              <a:lnSpc>
                <a:spcPct val="130000"/>
              </a:lnSpc>
            </a:pP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77" name="Rectangle 41"/>
          <p:cNvSpPr>
            <a:spLocks noChangeArrowheads="1"/>
          </p:cNvSpPr>
          <p:nvPr/>
        </p:nvSpPr>
        <p:spPr bwMode="auto">
          <a:xfrm>
            <a:off x="7392173" y="4132649"/>
            <a:ext cx="3572322" cy="40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283" tIns="54141" rIns="108283" bIns="54141">
            <a:spAutoFit/>
          </a:bodyPr>
          <a:lstStyle/>
          <a:p>
            <a:pPr algn="l" eaLnBrk="1" fontAlgn="base" hangingPunct="1">
              <a:buClrTx/>
              <a:buSzTx/>
            </a:pPr>
            <a:r>
              <a:rPr lang="zh-CN" altLang="en-US" sz="1900" dirty="0" smtClean="0">
                <a:solidFill>
                  <a:srgbClr val="414455"/>
                </a:solidFill>
                <a:latin typeface="微软雅黑" pitchFamily="34" charset="-122"/>
                <a:ea typeface="微软雅黑" pitchFamily="34" charset="-122"/>
              </a:rPr>
              <a:t>添加标题</a:t>
            </a:r>
            <a:endParaRPr lang="zh-CN" altLang="en-US" sz="1900" dirty="0">
              <a:solidFill>
                <a:srgbClr val="414455"/>
              </a:solidFill>
              <a:latin typeface="微软雅黑" pitchFamily="34" charset="-122"/>
              <a:ea typeface="微软雅黑" pitchFamily="34" charset="-122"/>
            </a:endParaRPr>
          </a:p>
        </p:txBody>
      </p:sp>
      <p:sp>
        <p:nvSpPr>
          <p:cNvPr id="78" name="Rectangle 42"/>
          <p:cNvSpPr>
            <a:spLocks noChangeArrowheads="1"/>
          </p:cNvSpPr>
          <p:nvPr/>
        </p:nvSpPr>
        <p:spPr bwMode="auto">
          <a:xfrm>
            <a:off x="7392173" y="4555335"/>
            <a:ext cx="3572322" cy="1046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283" tIns="54141" rIns="108283" bIns="54141">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79" name="AutoShape 21"/>
          <p:cNvSpPr>
            <a:spLocks noChangeArrowheads="1"/>
          </p:cNvSpPr>
          <p:nvPr/>
        </p:nvSpPr>
        <p:spPr bwMode="auto">
          <a:xfrm rot="16200000" flipH="1">
            <a:off x="3220746" y="1926173"/>
            <a:ext cx="515626" cy="558820"/>
          </a:xfrm>
          <a:prstGeom prst="rightArrow">
            <a:avLst>
              <a:gd name="adj1" fmla="val 50000"/>
              <a:gd name="adj2" fmla="val 29014"/>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Tree>
    <p:extLst>
      <p:ext uri="{BB962C8B-B14F-4D97-AF65-F5344CB8AC3E}">
        <p14:creationId xmlns:p14="http://schemas.microsoft.com/office/powerpoint/2010/main" val="497564508"/>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79"/>
                                        </p:tgtEl>
                                        <p:attrNameLst>
                                          <p:attrName>style.visibility</p:attrName>
                                        </p:attrNameLst>
                                      </p:cBhvr>
                                      <p:to>
                                        <p:strVal val="visible"/>
                                      </p:to>
                                    </p:set>
                                    <p:animEffect transition="in" filter="fade">
                                      <p:cBhvr>
                                        <p:cTn id="13" dur="1000"/>
                                        <p:tgtEl>
                                          <p:spTgt spid="79"/>
                                        </p:tgtEl>
                                      </p:cBhvr>
                                    </p:animEffect>
                                    <p:anim calcmode="lin" valueType="num">
                                      <p:cBhvr>
                                        <p:cTn id="14" dur="1000" fill="hold"/>
                                        <p:tgtEl>
                                          <p:spTgt spid="79"/>
                                        </p:tgtEl>
                                        <p:attrNameLst>
                                          <p:attrName>ppt_x</p:attrName>
                                        </p:attrNameLst>
                                      </p:cBhvr>
                                      <p:tavLst>
                                        <p:tav tm="0">
                                          <p:val>
                                            <p:strVal val="#ppt_x"/>
                                          </p:val>
                                        </p:tav>
                                        <p:tav tm="100000">
                                          <p:val>
                                            <p:strVal val="#ppt_x"/>
                                          </p:val>
                                        </p:tav>
                                      </p:tavLst>
                                    </p:anim>
                                    <p:anim calcmode="lin" valueType="num">
                                      <p:cBhvr>
                                        <p:cTn id="15" dur="1000" fill="hold"/>
                                        <p:tgtEl>
                                          <p:spTgt spid="79"/>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fade">
                                      <p:cBhvr>
                                        <p:cTn id="18" dur="1000"/>
                                        <p:tgtEl>
                                          <p:spTgt spid="34"/>
                                        </p:tgtEl>
                                      </p:cBhvr>
                                    </p:animEffect>
                                    <p:anim calcmode="lin" valueType="num">
                                      <p:cBhvr>
                                        <p:cTn id="19" dur="1000" fill="hold"/>
                                        <p:tgtEl>
                                          <p:spTgt spid="34"/>
                                        </p:tgtEl>
                                        <p:attrNameLst>
                                          <p:attrName>ppt_x</p:attrName>
                                        </p:attrNameLst>
                                      </p:cBhvr>
                                      <p:tavLst>
                                        <p:tav tm="0">
                                          <p:val>
                                            <p:strVal val="#ppt_x"/>
                                          </p:val>
                                        </p:tav>
                                        <p:tav tm="100000">
                                          <p:val>
                                            <p:strVal val="#ppt_x"/>
                                          </p:val>
                                        </p:tav>
                                      </p:tavLst>
                                    </p:anim>
                                    <p:anim calcmode="lin" valueType="num">
                                      <p:cBhvr>
                                        <p:cTn id="20" dur="1000" fill="hold"/>
                                        <p:tgtEl>
                                          <p:spTgt spid="34"/>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1000"/>
                                        <p:tgtEl>
                                          <p:spTgt spid="38"/>
                                        </p:tgtEl>
                                      </p:cBhvr>
                                    </p:animEffect>
                                    <p:anim calcmode="lin" valueType="num">
                                      <p:cBhvr>
                                        <p:cTn id="24" dur="1000" fill="hold"/>
                                        <p:tgtEl>
                                          <p:spTgt spid="38"/>
                                        </p:tgtEl>
                                        <p:attrNameLst>
                                          <p:attrName>ppt_x</p:attrName>
                                        </p:attrNameLst>
                                      </p:cBhvr>
                                      <p:tavLst>
                                        <p:tav tm="0">
                                          <p:val>
                                            <p:strVal val="#ppt_x"/>
                                          </p:val>
                                        </p:tav>
                                        <p:tav tm="100000">
                                          <p:val>
                                            <p:strVal val="#ppt_x"/>
                                          </p:val>
                                        </p:tav>
                                      </p:tavLst>
                                    </p:anim>
                                    <p:anim calcmode="lin" valueType="num">
                                      <p:cBhvr>
                                        <p:cTn id="25" dur="1000" fill="hold"/>
                                        <p:tgtEl>
                                          <p:spTgt spid="38"/>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1000"/>
                                        <p:tgtEl>
                                          <p:spTgt spid="39"/>
                                        </p:tgtEl>
                                      </p:cBhvr>
                                    </p:animEffect>
                                    <p:anim calcmode="lin" valueType="num">
                                      <p:cBhvr>
                                        <p:cTn id="29" dur="1000" fill="hold"/>
                                        <p:tgtEl>
                                          <p:spTgt spid="39"/>
                                        </p:tgtEl>
                                        <p:attrNameLst>
                                          <p:attrName>ppt_x</p:attrName>
                                        </p:attrNameLst>
                                      </p:cBhvr>
                                      <p:tavLst>
                                        <p:tav tm="0">
                                          <p:val>
                                            <p:strVal val="#ppt_x"/>
                                          </p:val>
                                        </p:tav>
                                        <p:tav tm="100000">
                                          <p:val>
                                            <p:strVal val="#ppt_x"/>
                                          </p:val>
                                        </p:tav>
                                      </p:tavLst>
                                    </p:anim>
                                    <p:anim calcmode="lin" valueType="num">
                                      <p:cBhvr>
                                        <p:cTn id="30" dur="1000" fill="hold"/>
                                        <p:tgtEl>
                                          <p:spTgt spid="39"/>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fade">
                                      <p:cBhvr>
                                        <p:cTn id="33" dur="1000"/>
                                        <p:tgtEl>
                                          <p:spTgt spid="40"/>
                                        </p:tgtEl>
                                      </p:cBhvr>
                                    </p:animEffect>
                                    <p:anim calcmode="lin" valueType="num">
                                      <p:cBhvr>
                                        <p:cTn id="34" dur="1000" fill="hold"/>
                                        <p:tgtEl>
                                          <p:spTgt spid="40"/>
                                        </p:tgtEl>
                                        <p:attrNameLst>
                                          <p:attrName>ppt_x</p:attrName>
                                        </p:attrNameLst>
                                      </p:cBhvr>
                                      <p:tavLst>
                                        <p:tav tm="0">
                                          <p:val>
                                            <p:strVal val="#ppt_x"/>
                                          </p:val>
                                        </p:tav>
                                        <p:tav tm="100000">
                                          <p:val>
                                            <p:strVal val="#ppt_x"/>
                                          </p:val>
                                        </p:tav>
                                      </p:tavLst>
                                    </p:anim>
                                    <p:anim calcmode="lin" valueType="num">
                                      <p:cBhvr>
                                        <p:cTn id="35" dur="1000" fill="hold"/>
                                        <p:tgtEl>
                                          <p:spTgt spid="40"/>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0"/>
                                  </p:stCondLst>
                                  <p:childTnLst>
                                    <p:set>
                                      <p:cBhvr>
                                        <p:cTn id="37" dur="1" fill="hold">
                                          <p:stCondLst>
                                            <p:cond delay="0"/>
                                          </p:stCondLst>
                                        </p:cTn>
                                        <p:tgtEl>
                                          <p:spTgt spid="41"/>
                                        </p:tgtEl>
                                        <p:attrNameLst>
                                          <p:attrName>style.visibility</p:attrName>
                                        </p:attrNameLst>
                                      </p:cBhvr>
                                      <p:to>
                                        <p:strVal val="visible"/>
                                      </p:to>
                                    </p:set>
                                    <p:animEffect transition="in" filter="fade">
                                      <p:cBhvr>
                                        <p:cTn id="38" dur="1000"/>
                                        <p:tgtEl>
                                          <p:spTgt spid="41"/>
                                        </p:tgtEl>
                                      </p:cBhvr>
                                    </p:animEffect>
                                    <p:anim calcmode="lin" valueType="num">
                                      <p:cBhvr>
                                        <p:cTn id="39" dur="1000" fill="hold"/>
                                        <p:tgtEl>
                                          <p:spTgt spid="41"/>
                                        </p:tgtEl>
                                        <p:attrNameLst>
                                          <p:attrName>ppt_x</p:attrName>
                                        </p:attrNameLst>
                                      </p:cBhvr>
                                      <p:tavLst>
                                        <p:tav tm="0">
                                          <p:val>
                                            <p:strVal val="#ppt_x"/>
                                          </p:val>
                                        </p:tav>
                                        <p:tav tm="100000">
                                          <p:val>
                                            <p:strVal val="#ppt_x"/>
                                          </p:val>
                                        </p:tav>
                                      </p:tavLst>
                                    </p:anim>
                                    <p:anim calcmode="lin" valueType="num">
                                      <p:cBhvr>
                                        <p:cTn id="40" dur="1000" fill="hold"/>
                                        <p:tgtEl>
                                          <p:spTgt spid="41"/>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fade">
                                      <p:cBhvr>
                                        <p:cTn id="43" dur="1000"/>
                                        <p:tgtEl>
                                          <p:spTgt spid="68"/>
                                        </p:tgtEl>
                                      </p:cBhvr>
                                    </p:animEffect>
                                    <p:anim calcmode="lin" valueType="num">
                                      <p:cBhvr>
                                        <p:cTn id="44" dur="1000" fill="hold"/>
                                        <p:tgtEl>
                                          <p:spTgt spid="68"/>
                                        </p:tgtEl>
                                        <p:attrNameLst>
                                          <p:attrName>ppt_x</p:attrName>
                                        </p:attrNameLst>
                                      </p:cBhvr>
                                      <p:tavLst>
                                        <p:tav tm="0">
                                          <p:val>
                                            <p:strVal val="#ppt_x"/>
                                          </p:val>
                                        </p:tav>
                                        <p:tav tm="100000">
                                          <p:val>
                                            <p:strVal val="#ppt_x"/>
                                          </p:val>
                                        </p:tav>
                                      </p:tavLst>
                                    </p:anim>
                                    <p:anim calcmode="lin" valueType="num">
                                      <p:cBhvr>
                                        <p:cTn id="45" dur="1000" fill="hold"/>
                                        <p:tgtEl>
                                          <p:spTgt spid="68"/>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0"/>
                                  </p:stCondLst>
                                  <p:childTnLst>
                                    <p:set>
                                      <p:cBhvr>
                                        <p:cTn id="47" dur="1" fill="hold">
                                          <p:stCondLst>
                                            <p:cond delay="0"/>
                                          </p:stCondLst>
                                        </p:cTn>
                                        <p:tgtEl>
                                          <p:spTgt spid="69"/>
                                        </p:tgtEl>
                                        <p:attrNameLst>
                                          <p:attrName>style.visibility</p:attrName>
                                        </p:attrNameLst>
                                      </p:cBhvr>
                                      <p:to>
                                        <p:strVal val="visible"/>
                                      </p:to>
                                    </p:set>
                                    <p:animEffect transition="in" filter="fade">
                                      <p:cBhvr>
                                        <p:cTn id="48" dur="1000"/>
                                        <p:tgtEl>
                                          <p:spTgt spid="69"/>
                                        </p:tgtEl>
                                      </p:cBhvr>
                                    </p:animEffect>
                                    <p:anim calcmode="lin" valueType="num">
                                      <p:cBhvr>
                                        <p:cTn id="49" dur="1000" fill="hold"/>
                                        <p:tgtEl>
                                          <p:spTgt spid="69"/>
                                        </p:tgtEl>
                                        <p:attrNameLst>
                                          <p:attrName>ppt_x</p:attrName>
                                        </p:attrNameLst>
                                      </p:cBhvr>
                                      <p:tavLst>
                                        <p:tav tm="0">
                                          <p:val>
                                            <p:strVal val="#ppt_x"/>
                                          </p:val>
                                        </p:tav>
                                        <p:tav tm="100000">
                                          <p:val>
                                            <p:strVal val="#ppt_x"/>
                                          </p:val>
                                        </p:tav>
                                      </p:tavLst>
                                    </p:anim>
                                    <p:anim calcmode="lin" valueType="num">
                                      <p:cBhvr>
                                        <p:cTn id="50" dur="1000" fill="hold"/>
                                        <p:tgtEl>
                                          <p:spTgt spid="69"/>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0"/>
                                  </p:stCondLst>
                                  <p:childTnLst>
                                    <p:set>
                                      <p:cBhvr>
                                        <p:cTn id="52" dur="1" fill="hold">
                                          <p:stCondLst>
                                            <p:cond delay="0"/>
                                          </p:stCondLst>
                                        </p:cTn>
                                        <p:tgtEl>
                                          <p:spTgt spid="70"/>
                                        </p:tgtEl>
                                        <p:attrNameLst>
                                          <p:attrName>style.visibility</p:attrName>
                                        </p:attrNameLst>
                                      </p:cBhvr>
                                      <p:to>
                                        <p:strVal val="visible"/>
                                      </p:to>
                                    </p:set>
                                    <p:animEffect transition="in" filter="fade">
                                      <p:cBhvr>
                                        <p:cTn id="53" dur="1000"/>
                                        <p:tgtEl>
                                          <p:spTgt spid="70"/>
                                        </p:tgtEl>
                                      </p:cBhvr>
                                    </p:animEffect>
                                    <p:anim calcmode="lin" valueType="num">
                                      <p:cBhvr>
                                        <p:cTn id="54" dur="1000" fill="hold"/>
                                        <p:tgtEl>
                                          <p:spTgt spid="70"/>
                                        </p:tgtEl>
                                        <p:attrNameLst>
                                          <p:attrName>ppt_x</p:attrName>
                                        </p:attrNameLst>
                                      </p:cBhvr>
                                      <p:tavLst>
                                        <p:tav tm="0">
                                          <p:val>
                                            <p:strVal val="#ppt_x"/>
                                          </p:val>
                                        </p:tav>
                                        <p:tav tm="100000">
                                          <p:val>
                                            <p:strVal val="#ppt_x"/>
                                          </p:val>
                                        </p:tav>
                                      </p:tavLst>
                                    </p:anim>
                                    <p:anim calcmode="lin" valueType="num">
                                      <p:cBhvr>
                                        <p:cTn id="55" dur="1000" fill="hold"/>
                                        <p:tgtEl>
                                          <p:spTgt spid="70"/>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0"/>
                                  </p:stCondLst>
                                  <p:childTnLst>
                                    <p:set>
                                      <p:cBhvr>
                                        <p:cTn id="57" dur="1" fill="hold">
                                          <p:stCondLst>
                                            <p:cond delay="0"/>
                                          </p:stCondLst>
                                        </p:cTn>
                                        <p:tgtEl>
                                          <p:spTgt spid="71"/>
                                        </p:tgtEl>
                                        <p:attrNameLst>
                                          <p:attrName>style.visibility</p:attrName>
                                        </p:attrNameLst>
                                      </p:cBhvr>
                                      <p:to>
                                        <p:strVal val="visible"/>
                                      </p:to>
                                    </p:set>
                                    <p:animEffect transition="in" filter="fade">
                                      <p:cBhvr>
                                        <p:cTn id="58" dur="1000"/>
                                        <p:tgtEl>
                                          <p:spTgt spid="71"/>
                                        </p:tgtEl>
                                      </p:cBhvr>
                                    </p:animEffect>
                                    <p:anim calcmode="lin" valueType="num">
                                      <p:cBhvr>
                                        <p:cTn id="59" dur="1000" fill="hold"/>
                                        <p:tgtEl>
                                          <p:spTgt spid="71"/>
                                        </p:tgtEl>
                                        <p:attrNameLst>
                                          <p:attrName>ppt_x</p:attrName>
                                        </p:attrNameLst>
                                      </p:cBhvr>
                                      <p:tavLst>
                                        <p:tav tm="0">
                                          <p:val>
                                            <p:strVal val="#ppt_x"/>
                                          </p:val>
                                        </p:tav>
                                        <p:tav tm="100000">
                                          <p:val>
                                            <p:strVal val="#ppt_x"/>
                                          </p:val>
                                        </p:tav>
                                      </p:tavLst>
                                    </p:anim>
                                    <p:anim calcmode="lin" valueType="num">
                                      <p:cBhvr>
                                        <p:cTn id="60" dur="1000" fill="hold"/>
                                        <p:tgtEl>
                                          <p:spTgt spid="71"/>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72"/>
                                        </p:tgtEl>
                                        <p:attrNameLst>
                                          <p:attrName>style.visibility</p:attrName>
                                        </p:attrNameLst>
                                      </p:cBhvr>
                                      <p:to>
                                        <p:strVal val="visible"/>
                                      </p:to>
                                    </p:set>
                                    <p:animEffect transition="in" filter="fade">
                                      <p:cBhvr>
                                        <p:cTn id="63" dur="1000"/>
                                        <p:tgtEl>
                                          <p:spTgt spid="72"/>
                                        </p:tgtEl>
                                      </p:cBhvr>
                                    </p:animEffect>
                                    <p:anim calcmode="lin" valueType="num">
                                      <p:cBhvr>
                                        <p:cTn id="64" dur="1000" fill="hold"/>
                                        <p:tgtEl>
                                          <p:spTgt spid="72"/>
                                        </p:tgtEl>
                                        <p:attrNameLst>
                                          <p:attrName>ppt_x</p:attrName>
                                        </p:attrNameLst>
                                      </p:cBhvr>
                                      <p:tavLst>
                                        <p:tav tm="0">
                                          <p:val>
                                            <p:strVal val="#ppt_x"/>
                                          </p:val>
                                        </p:tav>
                                        <p:tav tm="100000">
                                          <p:val>
                                            <p:strVal val="#ppt_x"/>
                                          </p:val>
                                        </p:tav>
                                      </p:tavLst>
                                    </p:anim>
                                    <p:anim calcmode="lin" valueType="num">
                                      <p:cBhvr>
                                        <p:cTn id="65" dur="1000" fill="hold"/>
                                        <p:tgtEl>
                                          <p:spTgt spid="72"/>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73"/>
                                        </p:tgtEl>
                                        <p:attrNameLst>
                                          <p:attrName>style.visibility</p:attrName>
                                        </p:attrNameLst>
                                      </p:cBhvr>
                                      <p:to>
                                        <p:strVal val="visible"/>
                                      </p:to>
                                    </p:set>
                                    <p:animEffect transition="in" filter="fade">
                                      <p:cBhvr>
                                        <p:cTn id="68" dur="1000"/>
                                        <p:tgtEl>
                                          <p:spTgt spid="73"/>
                                        </p:tgtEl>
                                      </p:cBhvr>
                                    </p:animEffect>
                                    <p:anim calcmode="lin" valueType="num">
                                      <p:cBhvr>
                                        <p:cTn id="69" dur="1000" fill="hold"/>
                                        <p:tgtEl>
                                          <p:spTgt spid="73"/>
                                        </p:tgtEl>
                                        <p:attrNameLst>
                                          <p:attrName>ppt_x</p:attrName>
                                        </p:attrNameLst>
                                      </p:cBhvr>
                                      <p:tavLst>
                                        <p:tav tm="0">
                                          <p:val>
                                            <p:strVal val="#ppt_x"/>
                                          </p:val>
                                        </p:tav>
                                        <p:tav tm="100000">
                                          <p:val>
                                            <p:strVal val="#ppt_x"/>
                                          </p:val>
                                        </p:tav>
                                      </p:tavLst>
                                    </p:anim>
                                    <p:anim calcmode="lin" valueType="num">
                                      <p:cBhvr>
                                        <p:cTn id="70" dur="1000" fill="hold"/>
                                        <p:tgtEl>
                                          <p:spTgt spid="73"/>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74"/>
                                        </p:tgtEl>
                                        <p:attrNameLst>
                                          <p:attrName>style.visibility</p:attrName>
                                        </p:attrNameLst>
                                      </p:cBhvr>
                                      <p:to>
                                        <p:strVal val="visible"/>
                                      </p:to>
                                    </p:set>
                                    <p:animEffect transition="in" filter="fade">
                                      <p:cBhvr>
                                        <p:cTn id="73" dur="1000"/>
                                        <p:tgtEl>
                                          <p:spTgt spid="74"/>
                                        </p:tgtEl>
                                      </p:cBhvr>
                                    </p:animEffect>
                                    <p:anim calcmode="lin" valueType="num">
                                      <p:cBhvr>
                                        <p:cTn id="74" dur="1000" fill="hold"/>
                                        <p:tgtEl>
                                          <p:spTgt spid="74"/>
                                        </p:tgtEl>
                                        <p:attrNameLst>
                                          <p:attrName>ppt_x</p:attrName>
                                        </p:attrNameLst>
                                      </p:cBhvr>
                                      <p:tavLst>
                                        <p:tav tm="0">
                                          <p:val>
                                            <p:strVal val="#ppt_x"/>
                                          </p:val>
                                        </p:tav>
                                        <p:tav tm="100000">
                                          <p:val>
                                            <p:strVal val="#ppt_x"/>
                                          </p:val>
                                        </p:tav>
                                      </p:tavLst>
                                    </p:anim>
                                    <p:anim calcmode="lin" valueType="num">
                                      <p:cBhvr>
                                        <p:cTn id="75" dur="1000" fill="hold"/>
                                        <p:tgtEl>
                                          <p:spTgt spid="74"/>
                                        </p:tgtEl>
                                        <p:attrNameLst>
                                          <p:attrName>ppt_y</p:attrName>
                                        </p:attrNameLst>
                                      </p:cBhvr>
                                      <p:tavLst>
                                        <p:tav tm="0">
                                          <p:val>
                                            <p:strVal val="#ppt_y-.1"/>
                                          </p:val>
                                        </p:tav>
                                        <p:tav tm="100000">
                                          <p:val>
                                            <p:strVal val="#ppt_y"/>
                                          </p:val>
                                        </p:tav>
                                      </p:tavLst>
                                    </p:anim>
                                  </p:childTnLst>
                                </p:cTn>
                              </p:par>
                            </p:childTnLst>
                          </p:cTn>
                        </p:par>
                        <p:par>
                          <p:cTn id="76" fill="hold">
                            <p:stCondLst>
                              <p:cond delay="2000"/>
                            </p:stCondLst>
                            <p:childTnLst>
                              <p:par>
                                <p:cTn id="77" presetID="22" presetClass="entr" presetSubtype="8" fill="hold" grpId="0" nodeType="afterEffect">
                                  <p:stCondLst>
                                    <p:cond delay="0"/>
                                  </p:stCondLst>
                                  <p:childTnLst>
                                    <p:set>
                                      <p:cBhvr>
                                        <p:cTn id="78" dur="1" fill="hold">
                                          <p:stCondLst>
                                            <p:cond delay="0"/>
                                          </p:stCondLst>
                                        </p:cTn>
                                        <p:tgtEl>
                                          <p:spTgt spid="37"/>
                                        </p:tgtEl>
                                        <p:attrNameLst>
                                          <p:attrName>style.visibility</p:attrName>
                                        </p:attrNameLst>
                                      </p:cBhvr>
                                      <p:to>
                                        <p:strVal val="visible"/>
                                      </p:to>
                                    </p:set>
                                    <p:animEffect transition="in" filter="wipe(left)">
                                      <p:cBhvr>
                                        <p:cTn id="79" dur="500"/>
                                        <p:tgtEl>
                                          <p:spTgt spid="37"/>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35"/>
                                        </p:tgtEl>
                                        <p:attrNameLst>
                                          <p:attrName>style.visibility</p:attrName>
                                        </p:attrNameLst>
                                      </p:cBhvr>
                                      <p:to>
                                        <p:strVal val="visible"/>
                                      </p:to>
                                    </p:set>
                                    <p:animEffect transition="in" filter="wipe(left)">
                                      <p:cBhvr>
                                        <p:cTn id="82" dur="500"/>
                                        <p:tgtEl>
                                          <p:spTgt spid="35"/>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36"/>
                                        </p:tgtEl>
                                        <p:attrNameLst>
                                          <p:attrName>style.visibility</p:attrName>
                                        </p:attrNameLst>
                                      </p:cBhvr>
                                      <p:to>
                                        <p:strVal val="visible"/>
                                      </p:to>
                                    </p:set>
                                    <p:animEffect transition="in" filter="wipe(left)">
                                      <p:cBhvr>
                                        <p:cTn id="85" dur="500"/>
                                        <p:tgtEl>
                                          <p:spTgt spid="36"/>
                                        </p:tgtEl>
                                      </p:cBhvr>
                                    </p:animEffect>
                                  </p:childTnLst>
                                </p:cTn>
                              </p:par>
                            </p:childTnLst>
                          </p:cTn>
                        </p:par>
                        <p:par>
                          <p:cTn id="86" fill="hold">
                            <p:stCondLst>
                              <p:cond delay="2500"/>
                            </p:stCondLst>
                            <p:childTnLst>
                              <p:par>
                                <p:cTn id="87" presetID="22" presetClass="entr" presetSubtype="8" fill="hold" grpId="0" nodeType="afterEffect">
                                  <p:stCondLst>
                                    <p:cond delay="0"/>
                                  </p:stCondLst>
                                  <p:childTnLst>
                                    <p:set>
                                      <p:cBhvr>
                                        <p:cTn id="88" dur="1" fill="hold">
                                          <p:stCondLst>
                                            <p:cond delay="0"/>
                                          </p:stCondLst>
                                        </p:cTn>
                                        <p:tgtEl>
                                          <p:spTgt spid="75"/>
                                        </p:tgtEl>
                                        <p:attrNameLst>
                                          <p:attrName>style.visibility</p:attrName>
                                        </p:attrNameLst>
                                      </p:cBhvr>
                                      <p:to>
                                        <p:strVal val="visible"/>
                                      </p:to>
                                    </p:set>
                                    <p:animEffect transition="in" filter="wipe(left)">
                                      <p:cBhvr>
                                        <p:cTn id="89" dur="500"/>
                                        <p:tgtEl>
                                          <p:spTgt spid="75"/>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76"/>
                                        </p:tgtEl>
                                        <p:attrNameLst>
                                          <p:attrName>style.visibility</p:attrName>
                                        </p:attrNameLst>
                                      </p:cBhvr>
                                      <p:to>
                                        <p:strVal val="visible"/>
                                      </p:to>
                                    </p:set>
                                    <p:animEffect transition="in" filter="wipe(left)">
                                      <p:cBhvr>
                                        <p:cTn id="92" dur="500"/>
                                        <p:tgtEl>
                                          <p:spTgt spid="76"/>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77"/>
                                        </p:tgtEl>
                                        <p:attrNameLst>
                                          <p:attrName>style.visibility</p:attrName>
                                        </p:attrNameLst>
                                      </p:cBhvr>
                                      <p:to>
                                        <p:strVal val="visible"/>
                                      </p:to>
                                    </p:set>
                                    <p:animEffect transition="in" filter="wipe(left)">
                                      <p:cBhvr>
                                        <p:cTn id="95" dur="500"/>
                                        <p:tgtEl>
                                          <p:spTgt spid="77"/>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78"/>
                                        </p:tgtEl>
                                        <p:attrNameLst>
                                          <p:attrName>style.visibility</p:attrName>
                                        </p:attrNameLst>
                                      </p:cBhvr>
                                      <p:to>
                                        <p:strVal val="visible"/>
                                      </p:to>
                                    </p:set>
                                    <p:animEffect transition="in" filter="wipe(left)">
                                      <p:cBhvr>
                                        <p:cTn id="98"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38" grpId="0" animBg="1"/>
      <p:bldP spid="39" grpId="0" animBg="1"/>
      <p:bldP spid="40" grpId="0" animBg="1"/>
      <p:bldP spid="41" grpId="0" animBg="1"/>
      <p:bldP spid="68" grpId="0" animBg="1"/>
      <p:bldP spid="69" grpId="0" animBg="1"/>
      <p:bldP spid="70" grpId="0" animBg="1"/>
      <p:bldP spid="71" grpId="0" animBg="1"/>
      <p:bldP spid="72" grpId="0" animBg="1"/>
      <p:bldP spid="73" grpId="0" animBg="1"/>
      <p:bldP spid="74" grpId="0" animBg="1"/>
      <p:bldP spid="75" grpId="0"/>
      <p:bldP spid="76" grpId="0"/>
      <p:bldP spid="77" grpId="0"/>
      <p:bldP spid="78" grpId="0"/>
      <p:bldP spid="7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6000249" y="1647353"/>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6" name="矩形 5"/>
          <p:cNvSpPr/>
          <p:nvPr/>
        </p:nvSpPr>
        <p:spPr>
          <a:xfrm>
            <a:off x="6808286" y="1707717"/>
            <a:ext cx="646332"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绪论</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圆角矩形 6"/>
          <p:cNvSpPr/>
          <p:nvPr/>
        </p:nvSpPr>
        <p:spPr>
          <a:xfrm>
            <a:off x="6000249" y="2401415"/>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8" name="矩形 7"/>
          <p:cNvSpPr/>
          <p:nvPr/>
        </p:nvSpPr>
        <p:spPr>
          <a:xfrm>
            <a:off x="6808286" y="2460708"/>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研究方法与思路</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圆角矩形 8"/>
          <p:cNvSpPr/>
          <p:nvPr/>
        </p:nvSpPr>
        <p:spPr>
          <a:xfrm>
            <a:off x="6000249" y="3155478"/>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0" name="矩形 9"/>
          <p:cNvSpPr/>
          <p:nvPr/>
        </p:nvSpPr>
        <p:spPr>
          <a:xfrm>
            <a:off x="6808286" y="3223224"/>
            <a:ext cx="2262159"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关键技术与实践难点</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圆角矩形 10"/>
          <p:cNvSpPr/>
          <p:nvPr/>
        </p:nvSpPr>
        <p:spPr>
          <a:xfrm>
            <a:off x="6000249" y="3909540"/>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2" name="矩形 11"/>
          <p:cNvSpPr/>
          <p:nvPr/>
        </p:nvSpPr>
        <p:spPr>
          <a:xfrm>
            <a:off x="6808286" y="3985740"/>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研究成果与应用</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圆角矩形 12"/>
          <p:cNvSpPr/>
          <p:nvPr/>
        </p:nvSpPr>
        <p:spPr>
          <a:xfrm>
            <a:off x="6000249" y="4663602"/>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smtClean="0">
                <a:latin typeface="+mj-lt"/>
                <a:ea typeface="Arial Unicode MS" panose="020B0604020202020204" pitchFamily="34" charset="-122"/>
                <a:cs typeface="Arial Unicode MS" panose="020B0604020202020204" pitchFamily="34" charset="-122"/>
              </a:rPr>
              <a:t>5</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4" name="矩形 13"/>
          <p:cNvSpPr/>
          <p:nvPr/>
        </p:nvSpPr>
        <p:spPr>
          <a:xfrm>
            <a:off x="6808286" y="4731348"/>
            <a:ext cx="1107996"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论文总结</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4" name="矩形 33"/>
          <p:cNvSpPr/>
          <p:nvPr/>
        </p:nvSpPr>
        <p:spPr>
          <a:xfrm>
            <a:off x="0" y="0"/>
            <a:ext cx="3721100" cy="6858000"/>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latin typeface="黑体" panose="02010609060101010101" pitchFamily="49" charset="-122"/>
              <a:ea typeface="黑体" panose="02010609060101010101" pitchFamily="49" charset="-122"/>
            </a:endParaRPr>
          </a:p>
        </p:txBody>
      </p:sp>
      <p:sp>
        <p:nvSpPr>
          <p:cNvPr id="35" name="矩形 34"/>
          <p:cNvSpPr/>
          <p:nvPr/>
        </p:nvSpPr>
        <p:spPr>
          <a:xfrm>
            <a:off x="930023" y="1308116"/>
            <a:ext cx="2300630" cy="1107996"/>
          </a:xfrm>
          <a:prstGeom prst="rect">
            <a:avLst/>
          </a:prstGeom>
        </p:spPr>
        <p:txBody>
          <a:bodyPr wrap="none">
            <a:spAutoFit/>
          </a:bodyPr>
          <a:lstStyle/>
          <a:p>
            <a:pPr algn="ctr"/>
            <a:r>
              <a:rPr lang="zh-CN" altLang="en-US" sz="6600" dirty="0" smtClean="0">
                <a:solidFill>
                  <a:schemeClr val="bg1"/>
                </a:solidFill>
                <a:latin typeface="黑体" panose="02010609060101010101" pitchFamily="49" charset="-122"/>
                <a:ea typeface="黑体" panose="02010609060101010101" pitchFamily="49" charset="-122"/>
              </a:rPr>
              <a:t>目 录</a:t>
            </a:r>
            <a:endParaRPr lang="zh-CN" altLang="en-US" sz="6600" dirty="0">
              <a:solidFill>
                <a:schemeClr val="bg1"/>
              </a:solidFill>
              <a:latin typeface="黑体" panose="02010609060101010101" pitchFamily="49" charset="-122"/>
              <a:ea typeface="黑体" panose="02010609060101010101" pitchFamily="49" charset="-122"/>
            </a:endParaRPr>
          </a:p>
        </p:txBody>
      </p:sp>
      <p:sp>
        <p:nvSpPr>
          <p:cNvPr id="36" name="矩形 35"/>
          <p:cNvSpPr/>
          <p:nvPr/>
        </p:nvSpPr>
        <p:spPr>
          <a:xfrm>
            <a:off x="1257837" y="2593371"/>
            <a:ext cx="1645002" cy="584775"/>
          </a:xfrm>
          <a:prstGeom prst="rect">
            <a:avLst/>
          </a:prstGeom>
        </p:spPr>
        <p:txBody>
          <a:bodyPr wrap="none">
            <a:spAutoFit/>
          </a:bodyPr>
          <a:lstStyle/>
          <a:p>
            <a:pPr algn="ctr"/>
            <a:r>
              <a:rPr lang="en-US" altLang="zh-CN" sz="3200"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4998201" y="2376399"/>
            <a:ext cx="497964" cy="497964"/>
            <a:chOff x="6535243" y="2524701"/>
            <a:chExt cx="717051" cy="717051"/>
          </a:xfrm>
        </p:grpSpPr>
        <p:sp>
          <p:nvSpPr>
            <p:cNvPr id="16" name="泪滴形 15"/>
            <p:cNvSpPr/>
            <p:nvPr/>
          </p:nvSpPr>
          <p:spPr>
            <a:xfrm rot="8247616">
              <a:off x="6535243" y="2524701"/>
              <a:ext cx="717051" cy="717051"/>
            </a:xfrm>
            <a:prstGeom prst="teardrop">
              <a:avLst/>
            </a:prstGeom>
            <a:solidFill>
              <a:srgbClr val="0062AC"/>
            </a:solidFill>
            <a:ln>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604000" y="2588424"/>
              <a:ext cx="574014" cy="574014"/>
            </a:xfrm>
            <a:prstGeom prst="ellipse">
              <a:avLst/>
            </a:prstGeom>
            <a:solidFill>
              <a:schemeClr val="bg1"/>
            </a:solidFill>
            <a:ln>
              <a:solidFill>
                <a:srgbClr val="0062AC"/>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396126806"/>
      </p:ext>
    </p:extLst>
  </p:cSld>
  <p:clrMapOvr>
    <a:masterClrMapping/>
  </p:clrMapOvr>
  <p:transition spd="slow" advTm="1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70833E-6 -2.22222E-6 L -2.70833E-6 0.10602 " pathEditMode="relative" rAng="0" ptsTypes="AA">
                                      <p:cBhvr>
                                        <p:cTn id="6" dur="1000" fill="hold"/>
                                        <p:tgtEl>
                                          <p:spTgt spid="15"/>
                                        </p:tgtEl>
                                        <p:attrNameLst>
                                          <p:attrName>ppt_x</p:attrName>
                                          <p:attrName>ppt_y</p:attrName>
                                        </p:attrNameLst>
                                      </p:cBhvr>
                                      <p:rCtr x="0" y="53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等腰三角形 21"/>
          <p:cNvSpPr/>
          <p:nvPr/>
        </p:nvSpPr>
        <p:spPr bwMode="auto">
          <a:xfrm rot="16200000" flipH="1">
            <a:off x="7009005" y="2591764"/>
            <a:ext cx="2384572" cy="244716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rgbClr val="E8E8E6"/>
          </a:solidFill>
          <a:ln w="9525" cap="rnd">
            <a:solidFill>
              <a:srgbClr val="E6E6E6"/>
            </a:solidFill>
            <a:prstDash val="solid"/>
            <a:round/>
            <a:headEnd/>
            <a:tailEnd/>
          </a:ln>
        </p:spPr>
        <p:txBody>
          <a:bodyPr vert="eaVert" lIns="75520" tIns="37760" rIns="75520" bIns="37760" anchor="ctr"/>
          <a:lstStyle/>
          <a:p>
            <a:pPr>
              <a:defRPr/>
            </a:pPr>
            <a:endParaRPr lang="zh-CN" altLang="en-US" sz="1200" kern="0">
              <a:solidFill>
                <a:sysClr val="window" lastClr="FFFFFF"/>
              </a:solidFill>
              <a:latin typeface="微软雅黑" pitchFamily="34" charset="-122"/>
              <a:ea typeface="微软雅黑" pitchFamily="34" charset="-122"/>
            </a:endParaRPr>
          </a:p>
        </p:txBody>
      </p:sp>
      <p:sp>
        <p:nvSpPr>
          <p:cNvPr id="17" name="等腰三角形 21"/>
          <p:cNvSpPr/>
          <p:nvPr/>
        </p:nvSpPr>
        <p:spPr bwMode="auto">
          <a:xfrm rot="5400000">
            <a:off x="4639387" y="2591764"/>
            <a:ext cx="2384572" cy="244716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rgbClr val="E8E8E6"/>
          </a:solidFill>
          <a:ln w="9525" cap="rnd">
            <a:solidFill>
              <a:srgbClr val="E6E6E6"/>
            </a:solidFill>
            <a:prstDash val="solid"/>
            <a:round/>
            <a:headEnd/>
            <a:tailEnd/>
          </a:ln>
        </p:spPr>
        <p:txBody>
          <a:bodyPr vert="eaVert" lIns="75520" tIns="37760" rIns="75520" bIns="37760" anchor="ctr"/>
          <a:lstStyle/>
          <a:p>
            <a:pPr>
              <a:defRPr/>
            </a:pPr>
            <a:endParaRPr lang="zh-CN" altLang="en-US" sz="1200" kern="0">
              <a:solidFill>
                <a:sysClr val="window" lastClr="FFFFFF"/>
              </a:solidFill>
              <a:latin typeface="微软雅黑" pitchFamily="34" charset="-122"/>
              <a:ea typeface="微软雅黑" pitchFamily="34" charset="-122"/>
            </a:endParaRPr>
          </a:p>
        </p:txBody>
      </p:sp>
      <p:sp>
        <p:nvSpPr>
          <p:cNvPr id="18" name="椭圆 17"/>
          <p:cNvSpPr/>
          <p:nvPr/>
        </p:nvSpPr>
        <p:spPr bwMode="auto">
          <a:xfrm>
            <a:off x="4609601" y="2424155"/>
            <a:ext cx="3016705" cy="3007129"/>
          </a:xfrm>
          <a:prstGeom prst="ellipse">
            <a:avLst/>
          </a:prstGeom>
          <a:noFill/>
          <a:ln w="25400" cap="flat" cmpd="sng" algn="ctr">
            <a:solidFill>
              <a:srgbClr val="0062AC"/>
            </a:solidFill>
            <a:prstDash val="solid"/>
          </a:ln>
          <a:effectLst/>
        </p:spPr>
        <p:txBody>
          <a:bodyPr lIns="75520" tIns="37760" rIns="75520" bIns="37760" anchor="ctr"/>
          <a:lstStyle/>
          <a:p>
            <a:pPr algn="ctr">
              <a:defRPr/>
            </a:pPr>
            <a:endParaRPr lang="zh-CN" altLang="en-US" kern="0" dirty="0">
              <a:solidFill>
                <a:sysClr val="window" lastClr="FFFFFF"/>
              </a:solidFill>
              <a:latin typeface="Calibri"/>
              <a:ea typeface="微软雅黑" pitchFamily="34" charset="-122"/>
            </a:endParaRPr>
          </a:p>
        </p:txBody>
      </p:sp>
      <p:sp>
        <p:nvSpPr>
          <p:cNvPr id="19" name="椭圆 18"/>
          <p:cNvSpPr/>
          <p:nvPr/>
        </p:nvSpPr>
        <p:spPr bwMode="auto">
          <a:xfrm>
            <a:off x="6414635" y="2424155"/>
            <a:ext cx="3018018" cy="3007129"/>
          </a:xfrm>
          <a:prstGeom prst="ellipse">
            <a:avLst/>
          </a:prstGeom>
          <a:noFill/>
          <a:ln w="25400" cap="flat" cmpd="sng" algn="ctr">
            <a:solidFill>
              <a:srgbClr val="0062AC"/>
            </a:solidFill>
            <a:prstDash val="solid"/>
          </a:ln>
          <a:effectLst/>
        </p:spPr>
        <p:txBody>
          <a:bodyPr lIns="75520" tIns="37760" rIns="75520" bIns="37760" anchor="ctr"/>
          <a:lstStyle/>
          <a:p>
            <a:pPr algn="ctr">
              <a:defRPr/>
            </a:pPr>
            <a:endParaRPr lang="zh-CN" altLang="en-US" kern="0" dirty="0">
              <a:solidFill>
                <a:sysClr val="window" lastClr="FFFFFF"/>
              </a:solidFill>
              <a:latin typeface="Calibri"/>
              <a:ea typeface="微软雅黑" pitchFamily="34" charset="-122"/>
            </a:endParaRPr>
          </a:p>
        </p:txBody>
      </p:sp>
      <p:cxnSp>
        <p:nvCxnSpPr>
          <p:cNvPr id="20" name="直接连接符 19"/>
          <p:cNvCxnSpPr>
            <a:cxnSpLocks noChangeShapeType="1"/>
          </p:cNvCxnSpPr>
          <p:nvPr/>
        </p:nvCxnSpPr>
        <p:spPr bwMode="auto">
          <a:xfrm>
            <a:off x="5437947" y="3158272"/>
            <a:ext cx="472591" cy="221150"/>
          </a:xfrm>
          <a:prstGeom prst="line">
            <a:avLst/>
          </a:prstGeom>
          <a:noFill/>
          <a:ln w="28575" algn="ctr">
            <a:solidFill>
              <a:srgbClr val="0062AC"/>
            </a:solidFill>
            <a:round/>
            <a:headEnd type="none" w="med" len="med"/>
            <a:tailEnd type="arrow" w="med" len="med"/>
          </a:ln>
        </p:spPr>
      </p:cxnSp>
      <p:cxnSp>
        <p:nvCxnSpPr>
          <p:cNvPr id="21" name="直接连接符 20"/>
          <p:cNvCxnSpPr>
            <a:cxnSpLocks noChangeShapeType="1"/>
          </p:cNvCxnSpPr>
          <p:nvPr/>
        </p:nvCxnSpPr>
        <p:spPr bwMode="auto">
          <a:xfrm>
            <a:off x="5185898" y="3837427"/>
            <a:ext cx="488344" cy="0"/>
          </a:xfrm>
          <a:prstGeom prst="line">
            <a:avLst/>
          </a:prstGeom>
          <a:noFill/>
          <a:ln w="28575" algn="ctr">
            <a:solidFill>
              <a:srgbClr val="0062AC"/>
            </a:solidFill>
            <a:round/>
            <a:headEnd type="none" w="med" len="med"/>
            <a:tailEnd type="arrow" w="med" len="med"/>
          </a:ln>
        </p:spPr>
      </p:cxnSp>
      <p:cxnSp>
        <p:nvCxnSpPr>
          <p:cNvPr id="22" name="直接连接符 21"/>
          <p:cNvCxnSpPr>
            <a:cxnSpLocks noChangeShapeType="1"/>
          </p:cNvCxnSpPr>
          <p:nvPr/>
        </p:nvCxnSpPr>
        <p:spPr bwMode="auto">
          <a:xfrm flipV="1">
            <a:off x="5437947" y="4277111"/>
            <a:ext cx="488344" cy="257792"/>
          </a:xfrm>
          <a:prstGeom prst="line">
            <a:avLst/>
          </a:prstGeom>
          <a:noFill/>
          <a:ln w="28575" algn="ctr">
            <a:solidFill>
              <a:srgbClr val="0062AC"/>
            </a:solidFill>
            <a:round/>
            <a:headEnd type="none" w="med" len="med"/>
            <a:tailEnd type="arrow" w="med" len="med"/>
          </a:ln>
        </p:spPr>
      </p:cxnSp>
      <p:cxnSp>
        <p:nvCxnSpPr>
          <p:cNvPr id="23" name="直接连接符 22"/>
          <p:cNvCxnSpPr>
            <a:cxnSpLocks noChangeShapeType="1"/>
          </p:cNvCxnSpPr>
          <p:nvPr/>
        </p:nvCxnSpPr>
        <p:spPr bwMode="auto">
          <a:xfrm flipH="1" flipV="1">
            <a:off x="8193414" y="4266643"/>
            <a:ext cx="488344" cy="257792"/>
          </a:xfrm>
          <a:prstGeom prst="line">
            <a:avLst/>
          </a:prstGeom>
          <a:noFill/>
          <a:ln w="28575" algn="ctr">
            <a:solidFill>
              <a:srgbClr val="0062AC"/>
            </a:solidFill>
            <a:round/>
            <a:headEnd type="none" w="med" len="med"/>
            <a:tailEnd type="arrow" w="med" len="med"/>
          </a:ln>
        </p:spPr>
      </p:cxnSp>
      <p:cxnSp>
        <p:nvCxnSpPr>
          <p:cNvPr id="24" name="直接连接符 23"/>
          <p:cNvCxnSpPr>
            <a:cxnSpLocks noChangeShapeType="1"/>
          </p:cNvCxnSpPr>
          <p:nvPr/>
        </p:nvCxnSpPr>
        <p:spPr bwMode="auto">
          <a:xfrm flipH="1">
            <a:off x="8437586" y="3834810"/>
            <a:ext cx="488344" cy="0"/>
          </a:xfrm>
          <a:prstGeom prst="line">
            <a:avLst/>
          </a:prstGeom>
          <a:noFill/>
          <a:ln w="28575" algn="ctr">
            <a:solidFill>
              <a:srgbClr val="0062AC"/>
            </a:solidFill>
            <a:round/>
            <a:headEnd type="none" w="med" len="med"/>
            <a:tailEnd type="arrow" w="med" len="med"/>
          </a:ln>
        </p:spPr>
      </p:cxnSp>
      <p:cxnSp>
        <p:nvCxnSpPr>
          <p:cNvPr id="25" name="直接连接符 24"/>
          <p:cNvCxnSpPr>
            <a:cxnSpLocks noChangeShapeType="1"/>
          </p:cNvCxnSpPr>
          <p:nvPr/>
        </p:nvCxnSpPr>
        <p:spPr bwMode="auto">
          <a:xfrm flipH="1">
            <a:off x="8209167" y="3158272"/>
            <a:ext cx="472591" cy="221150"/>
          </a:xfrm>
          <a:prstGeom prst="line">
            <a:avLst/>
          </a:prstGeom>
          <a:noFill/>
          <a:ln w="28575" algn="ctr">
            <a:solidFill>
              <a:srgbClr val="0062AC"/>
            </a:solidFill>
            <a:round/>
            <a:headEnd type="none" w="med" len="med"/>
            <a:tailEnd type="arrow" w="med" len="med"/>
          </a:ln>
        </p:spPr>
      </p:cxnSp>
      <p:grpSp>
        <p:nvGrpSpPr>
          <p:cNvPr id="26" name="组合 25"/>
          <p:cNvGrpSpPr/>
          <p:nvPr/>
        </p:nvGrpSpPr>
        <p:grpSpPr>
          <a:xfrm>
            <a:off x="6152085" y="2975069"/>
            <a:ext cx="1740709" cy="1735184"/>
            <a:chOff x="5014912" y="2584450"/>
            <a:chExt cx="2105025" cy="2105025"/>
          </a:xfrm>
        </p:grpSpPr>
        <p:sp>
          <p:nvSpPr>
            <p:cNvPr id="27" name="Oval 19"/>
            <p:cNvSpPr>
              <a:spLocks noChangeArrowheads="1"/>
            </p:cNvSpPr>
            <p:nvPr/>
          </p:nvSpPr>
          <p:spPr bwMode="auto">
            <a:xfrm>
              <a:off x="5014912" y="2584450"/>
              <a:ext cx="2105025" cy="2105025"/>
            </a:xfrm>
            <a:prstGeom prst="ellipse">
              <a:avLst/>
            </a:prstGeom>
            <a:solidFill>
              <a:srgbClr val="0062AC"/>
            </a:solidFill>
            <a:ln w="3175" cap="flat" cmpd="sng" algn="ctr">
              <a:noFill/>
              <a:prstDash val="solid"/>
            </a:ln>
            <a:effectLst/>
          </p:spPr>
          <p:txBody>
            <a:bodyPr anchor="ctr"/>
            <a:lstStyle/>
            <a:p>
              <a:pPr algn="ctr">
                <a:lnSpc>
                  <a:spcPct val="120000"/>
                </a:lnSpc>
                <a:defRPr/>
              </a:pPr>
              <a:endParaRPr lang="zh-CN" altLang="en-US" sz="900" kern="0" dirty="0">
                <a:solidFill>
                  <a:srgbClr val="4D4D4D"/>
                </a:solidFill>
                <a:latin typeface="微软雅黑" pitchFamily="34" charset="-122"/>
                <a:ea typeface="微软雅黑" pitchFamily="34" charset="-122"/>
              </a:endParaRPr>
            </a:p>
          </p:txBody>
        </p:sp>
        <p:sp>
          <p:nvSpPr>
            <p:cNvPr id="28"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kern="0" dirty="0">
                  <a:solidFill>
                    <a:srgbClr val="4D4D4D"/>
                  </a:solidFill>
                  <a:latin typeface="Impact" pitchFamily="34" charset="0"/>
                  <a:ea typeface="微软雅黑" pitchFamily="34" charset="-122"/>
                </a:rPr>
                <a:t>关键技术</a:t>
              </a:r>
            </a:p>
          </p:txBody>
        </p:sp>
      </p:grpSp>
      <p:sp>
        <p:nvSpPr>
          <p:cNvPr id="29" name="Oval 19"/>
          <p:cNvSpPr>
            <a:spLocks noChangeArrowheads="1"/>
          </p:cNvSpPr>
          <p:nvPr/>
        </p:nvSpPr>
        <p:spPr bwMode="auto">
          <a:xfrm>
            <a:off x="4624040" y="2494819"/>
            <a:ext cx="820471" cy="817865"/>
          </a:xfrm>
          <a:prstGeom prst="ellipse">
            <a:avLst/>
          </a:prstGeom>
          <a:solidFill>
            <a:srgbClr val="0062AC"/>
          </a:solidFill>
          <a:ln w="9525">
            <a:noFill/>
            <a:round/>
            <a:headEnd/>
            <a:tailEnd/>
          </a:ln>
          <a:effectLst/>
        </p:spPr>
        <p:txBody>
          <a:bodyPr lIns="75520" tIns="37760" rIns="75520" bIns="37760" anchor="ctr"/>
          <a:lstStyle/>
          <a:p>
            <a:pPr algn="ctr">
              <a:lnSpc>
                <a:spcPct val="120000"/>
              </a:lnSpc>
              <a:defRPr/>
            </a:pPr>
            <a:r>
              <a:rPr lang="zh-CN" altLang="en-US" sz="1600" kern="0" dirty="0" smtClean="0">
                <a:solidFill>
                  <a:sysClr val="window" lastClr="FFFFFF"/>
                </a:solidFill>
                <a:latin typeface="Arial" pitchFamily="34" charset="0"/>
                <a:ea typeface="微软雅黑" pitchFamily="34" charset="-122"/>
              </a:rPr>
              <a:t>添加文本</a:t>
            </a:r>
            <a:endParaRPr lang="zh-CN" altLang="en-US" sz="1600" kern="0" dirty="0">
              <a:solidFill>
                <a:sysClr val="window" lastClr="FFFFFF"/>
              </a:solidFill>
              <a:latin typeface="Arial" pitchFamily="34" charset="0"/>
              <a:ea typeface="微软雅黑" pitchFamily="34" charset="-122"/>
            </a:endParaRPr>
          </a:p>
        </p:txBody>
      </p:sp>
      <p:sp>
        <p:nvSpPr>
          <p:cNvPr id="30" name="Oval 19"/>
          <p:cNvSpPr>
            <a:spLocks noChangeArrowheads="1"/>
          </p:cNvSpPr>
          <p:nvPr/>
        </p:nvSpPr>
        <p:spPr bwMode="auto">
          <a:xfrm>
            <a:off x="8639750" y="2507905"/>
            <a:ext cx="820470" cy="819174"/>
          </a:xfrm>
          <a:prstGeom prst="ellipse">
            <a:avLst/>
          </a:prstGeom>
          <a:solidFill>
            <a:srgbClr val="0062AC"/>
          </a:solidFill>
          <a:ln w="9525">
            <a:noFill/>
            <a:round/>
            <a:headEnd/>
            <a:tailEnd/>
          </a:ln>
          <a:effectLst/>
        </p:spPr>
        <p:txBody>
          <a:bodyPr lIns="75520" tIns="37760" rIns="75520" bIns="37760" anchor="ctr"/>
          <a:lstStyle/>
          <a:p>
            <a:pPr algn="ctr">
              <a:lnSpc>
                <a:spcPct val="120000"/>
              </a:lnSpc>
              <a:defRPr/>
            </a:pPr>
            <a:r>
              <a:rPr lang="zh-CN" altLang="en-US" sz="1600" kern="0" dirty="0">
                <a:solidFill>
                  <a:schemeClr val="bg1"/>
                </a:solidFill>
                <a:latin typeface="Arial" pitchFamily="34" charset="0"/>
                <a:ea typeface="微软雅黑" pitchFamily="34" charset="-122"/>
              </a:rPr>
              <a:t>添加文本</a:t>
            </a:r>
          </a:p>
        </p:txBody>
      </p:sp>
      <p:sp>
        <p:nvSpPr>
          <p:cNvPr id="31" name="Oval 19"/>
          <p:cNvSpPr>
            <a:spLocks noChangeArrowheads="1"/>
          </p:cNvSpPr>
          <p:nvPr/>
        </p:nvSpPr>
        <p:spPr bwMode="auto">
          <a:xfrm>
            <a:off x="9012572" y="3457938"/>
            <a:ext cx="821783" cy="819174"/>
          </a:xfrm>
          <a:prstGeom prst="ellipse">
            <a:avLst/>
          </a:prstGeom>
          <a:solidFill>
            <a:srgbClr val="0062AC"/>
          </a:solidFill>
          <a:ln w="9525">
            <a:noFill/>
            <a:round/>
            <a:headEnd/>
            <a:tailEnd/>
          </a:ln>
          <a:effectLst/>
        </p:spPr>
        <p:txBody>
          <a:bodyPr lIns="75520" tIns="37760" rIns="75520" bIns="37760" anchor="ctr"/>
          <a:lstStyle/>
          <a:p>
            <a:pPr algn="ctr">
              <a:lnSpc>
                <a:spcPct val="120000"/>
              </a:lnSpc>
              <a:defRPr/>
            </a:pPr>
            <a:r>
              <a:rPr lang="zh-CN" altLang="en-US" sz="1600" kern="0" dirty="0">
                <a:solidFill>
                  <a:schemeClr val="bg1"/>
                </a:solidFill>
                <a:latin typeface="Arial" pitchFamily="34" charset="0"/>
                <a:ea typeface="微软雅黑" pitchFamily="34" charset="-122"/>
              </a:rPr>
              <a:t>添加文本</a:t>
            </a:r>
          </a:p>
        </p:txBody>
      </p:sp>
      <p:sp>
        <p:nvSpPr>
          <p:cNvPr id="32" name="Oval 19"/>
          <p:cNvSpPr>
            <a:spLocks noChangeArrowheads="1"/>
          </p:cNvSpPr>
          <p:nvPr/>
        </p:nvSpPr>
        <p:spPr bwMode="auto">
          <a:xfrm>
            <a:off x="8680445" y="4397502"/>
            <a:ext cx="821783" cy="819174"/>
          </a:xfrm>
          <a:prstGeom prst="ellipse">
            <a:avLst/>
          </a:prstGeom>
          <a:solidFill>
            <a:srgbClr val="0062AC"/>
          </a:solidFill>
          <a:ln w="9525">
            <a:noFill/>
            <a:round/>
            <a:headEnd/>
            <a:tailEnd/>
          </a:ln>
          <a:effectLst/>
        </p:spPr>
        <p:txBody>
          <a:bodyPr lIns="75520" tIns="37760" rIns="75520" bIns="37760" anchor="ctr"/>
          <a:lstStyle/>
          <a:p>
            <a:pPr algn="ctr">
              <a:lnSpc>
                <a:spcPct val="120000"/>
              </a:lnSpc>
              <a:defRPr/>
            </a:pPr>
            <a:r>
              <a:rPr lang="zh-CN" altLang="en-US" sz="1600" kern="0" dirty="0">
                <a:solidFill>
                  <a:schemeClr val="bg1"/>
                </a:solidFill>
                <a:latin typeface="Arial" pitchFamily="34" charset="0"/>
                <a:ea typeface="微软雅黑" pitchFamily="34" charset="-122"/>
              </a:rPr>
              <a:t>添加文本</a:t>
            </a:r>
          </a:p>
        </p:txBody>
      </p:sp>
      <p:sp>
        <p:nvSpPr>
          <p:cNvPr id="33" name="Oval 19"/>
          <p:cNvSpPr>
            <a:spLocks noChangeArrowheads="1"/>
          </p:cNvSpPr>
          <p:nvPr/>
        </p:nvSpPr>
        <p:spPr bwMode="auto">
          <a:xfrm>
            <a:off x="4256470" y="3426532"/>
            <a:ext cx="821783" cy="819174"/>
          </a:xfrm>
          <a:prstGeom prst="ellipse">
            <a:avLst/>
          </a:prstGeom>
          <a:solidFill>
            <a:srgbClr val="0062AC"/>
          </a:solidFill>
          <a:ln w="9525">
            <a:noFill/>
            <a:round/>
            <a:headEnd/>
            <a:tailEnd/>
          </a:ln>
          <a:effectLst/>
        </p:spPr>
        <p:txBody>
          <a:bodyPr lIns="75520" tIns="37760" rIns="75520" bIns="37760" anchor="ctr"/>
          <a:lstStyle/>
          <a:p>
            <a:pPr algn="ctr">
              <a:lnSpc>
                <a:spcPct val="120000"/>
              </a:lnSpc>
              <a:defRPr/>
            </a:pPr>
            <a:r>
              <a:rPr lang="zh-CN" altLang="en-US" sz="1600" kern="0" dirty="0">
                <a:solidFill>
                  <a:sysClr val="window" lastClr="FFFFFF"/>
                </a:solidFill>
                <a:latin typeface="Arial" pitchFamily="34" charset="0"/>
                <a:ea typeface="微软雅黑" pitchFamily="34" charset="-122"/>
              </a:rPr>
              <a:t>添加文本</a:t>
            </a:r>
          </a:p>
        </p:txBody>
      </p:sp>
      <p:sp>
        <p:nvSpPr>
          <p:cNvPr id="34" name="Oval 19"/>
          <p:cNvSpPr>
            <a:spLocks noChangeArrowheads="1"/>
          </p:cNvSpPr>
          <p:nvPr/>
        </p:nvSpPr>
        <p:spPr bwMode="auto">
          <a:xfrm>
            <a:off x="4592535" y="4392267"/>
            <a:ext cx="821783" cy="819174"/>
          </a:xfrm>
          <a:prstGeom prst="ellipse">
            <a:avLst/>
          </a:prstGeom>
          <a:solidFill>
            <a:srgbClr val="0062AC"/>
          </a:solidFill>
          <a:ln w="9525">
            <a:noFill/>
            <a:round/>
            <a:headEnd/>
            <a:tailEnd/>
          </a:ln>
          <a:effectLst/>
        </p:spPr>
        <p:txBody>
          <a:bodyPr lIns="75520" tIns="37760" rIns="75520" bIns="37760" anchor="ctr"/>
          <a:lstStyle/>
          <a:p>
            <a:pPr algn="ctr">
              <a:lnSpc>
                <a:spcPct val="120000"/>
              </a:lnSpc>
              <a:defRPr/>
            </a:pPr>
            <a:r>
              <a:rPr lang="zh-CN" altLang="en-US" sz="1600" kern="0" dirty="0">
                <a:solidFill>
                  <a:sysClr val="window" lastClr="FFFFFF"/>
                </a:solidFill>
                <a:latin typeface="Arial" pitchFamily="34" charset="0"/>
                <a:ea typeface="微软雅黑" pitchFamily="34" charset="-122"/>
              </a:rPr>
              <a:t>添加文本</a:t>
            </a:r>
          </a:p>
        </p:txBody>
      </p:sp>
      <p:sp>
        <p:nvSpPr>
          <p:cNvPr id="35" name="TextBox 34"/>
          <p:cNvSpPr txBox="1"/>
          <p:nvPr/>
        </p:nvSpPr>
        <p:spPr>
          <a:xfrm>
            <a:off x="2639037" y="2519631"/>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a:t>
            </a:r>
          </a:p>
        </p:txBody>
      </p:sp>
      <p:sp>
        <p:nvSpPr>
          <p:cNvPr id="36" name="TextBox 35"/>
          <p:cNvSpPr txBox="1"/>
          <p:nvPr/>
        </p:nvSpPr>
        <p:spPr>
          <a:xfrm>
            <a:off x="9642313" y="2519631"/>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
        <p:nvSpPr>
          <p:cNvPr id="37" name="TextBox 36"/>
          <p:cNvSpPr txBox="1"/>
          <p:nvPr/>
        </p:nvSpPr>
        <p:spPr>
          <a:xfrm>
            <a:off x="2281763" y="3598600"/>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a:t>
            </a:r>
          </a:p>
        </p:txBody>
      </p:sp>
      <p:sp>
        <p:nvSpPr>
          <p:cNvPr id="38" name="TextBox 37"/>
          <p:cNvSpPr txBox="1"/>
          <p:nvPr/>
        </p:nvSpPr>
        <p:spPr>
          <a:xfrm>
            <a:off x="10028827" y="3598600"/>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
        <p:nvSpPr>
          <p:cNvPr id="39" name="TextBox 38"/>
          <p:cNvSpPr txBox="1"/>
          <p:nvPr/>
        </p:nvSpPr>
        <p:spPr>
          <a:xfrm>
            <a:off x="9663652" y="4538164"/>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
        <p:nvSpPr>
          <p:cNvPr id="40" name="TextBox 39"/>
          <p:cNvSpPr txBox="1"/>
          <p:nvPr/>
        </p:nvSpPr>
        <p:spPr>
          <a:xfrm>
            <a:off x="2614697" y="4538164"/>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Tree>
    <p:extLst>
      <p:ext uri="{BB962C8B-B14F-4D97-AF65-F5344CB8AC3E}">
        <p14:creationId xmlns:p14="http://schemas.microsoft.com/office/powerpoint/2010/main" val="425227254"/>
      </p:ext>
    </p:extLst>
  </p:cSld>
  <p:clrMapOvr>
    <a:masterClrMapping/>
  </p:clrMapOvr>
  <mc:AlternateContent xmlns:mc="http://schemas.openxmlformats.org/markup-compatibility/2006" xmlns:p14="http://schemas.microsoft.com/office/powerpoint/2010/main">
    <mc:Choice Requires="p14">
      <p:transition spd="slow" p14:dur="1100" advTm="3000">
        <p14:switch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 calcmode="lin" valueType="num">
                                      <p:cBhvr>
                                        <p:cTn id="9" dur="500" fill="hold"/>
                                        <p:tgtEl>
                                          <p:spTgt spid="26"/>
                                        </p:tgtEl>
                                        <p:attrNameLst>
                                          <p:attrName>style.rotation</p:attrName>
                                        </p:attrNameLst>
                                      </p:cBhvr>
                                      <p:tavLst>
                                        <p:tav tm="0">
                                          <p:val>
                                            <p:fltVal val="360"/>
                                          </p:val>
                                        </p:tav>
                                        <p:tav tm="100000">
                                          <p:val>
                                            <p:fltVal val="0"/>
                                          </p:val>
                                        </p:tav>
                                      </p:tavLst>
                                    </p:anim>
                                    <p:animEffect transition="in" filter="fade">
                                      <p:cBhvr>
                                        <p:cTn id="10" dur="500"/>
                                        <p:tgtEl>
                                          <p:spTgt spid="26"/>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left)">
                                      <p:cBhvr>
                                        <p:cTn id="14" dur="500"/>
                                        <p:tgtEl>
                                          <p:spTgt spid="19"/>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right)">
                                      <p:cBhvr>
                                        <p:cTn id="17" dur="500"/>
                                        <p:tgtEl>
                                          <p:spTgt spid="18"/>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right)">
                                      <p:cBhvr>
                                        <p:cTn id="20" dur="500"/>
                                        <p:tgtEl>
                                          <p:spTgt spid="16"/>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right)">
                                      <p:cBhvr>
                                        <p:cTn id="23" dur="500"/>
                                        <p:tgtEl>
                                          <p:spTgt spid="17"/>
                                        </p:tgtEl>
                                      </p:cBhvr>
                                    </p:animEffect>
                                  </p:childTnLst>
                                </p:cTn>
                              </p:par>
                            </p:childTnLst>
                          </p:cTn>
                        </p:par>
                        <p:par>
                          <p:cTn id="24" fill="hold">
                            <p:stCondLst>
                              <p:cond delay="1000"/>
                            </p:stCondLst>
                            <p:childTnLst>
                              <p:par>
                                <p:cTn id="25" presetID="52" presetClass="entr" presetSubtype="0"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Scale>
                                      <p:cBhvr>
                                        <p:cTn id="27"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29"/>
                                        </p:tgtEl>
                                        <p:attrNameLst>
                                          <p:attrName>ppt_x</p:attrName>
                                          <p:attrName>ppt_y</p:attrName>
                                        </p:attrNameLst>
                                      </p:cBhvr>
                                    </p:animMotion>
                                    <p:animEffect transition="in" filter="fade">
                                      <p:cBhvr>
                                        <p:cTn id="29" dur="1000"/>
                                        <p:tgtEl>
                                          <p:spTgt spid="29"/>
                                        </p:tgtEl>
                                      </p:cBhvr>
                                    </p:animEffect>
                                  </p:childTnLst>
                                </p:cTn>
                              </p:par>
                              <p:par>
                                <p:cTn id="30" presetID="52" presetClass="entr" presetSubtype="0" fill="hold" grpId="0" nodeType="withEffect">
                                  <p:stCondLst>
                                    <p:cond delay="200"/>
                                  </p:stCondLst>
                                  <p:childTnLst>
                                    <p:set>
                                      <p:cBhvr>
                                        <p:cTn id="31" dur="1" fill="hold">
                                          <p:stCondLst>
                                            <p:cond delay="0"/>
                                          </p:stCondLst>
                                        </p:cTn>
                                        <p:tgtEl>
                                          <p:spTgt spid="30"/>
                                        </p:tgtEl>
                                        <p:attrNameLst>
                                          <p:attrName>style.visibility</p:attrName>
                                        </p:attrNameLst>
                                      </p:cBhvr>
                                      <p:to>
                                        <p:strVal val="visible"/>
                                      </p:to>
                                    </p:set>
                                    <p:animScale>
                                      <p:cBhvr>
                                        <p:cTn id="32"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30"/>
                                        </p:tgtEl>
                                        <p:attrNameLst>
                                          <p:attrName>ppt_x</p:attrName>
                                          <p:attrName>ppt_y</p:attrName>
                                        </p:attrNameLst>
                                      </p:cBhvr>
                                    </p:animMotion>
                                    <p:animEffect transition="in" filter="fade">
                                      <p:cBhvr>
                                        <p:cTn id="34" dur="1000"/>
                                        <p:tgtEl>
                                          <p:spTgt spid="30"/>
                                        </p:tgtEl>
                                      </p:cBhvr>
                                    </p:animEffect>
                                  </p:childTnLst>
                                </p:cTn>
                              </p:par>
                              <p:par>
                                <p:cTn id="35" presetID="52" presetClass="entr" presetSubtype="0" fill="hold" grpId="0" nodeType="withEffect">
                                  <p:stCondLst>
                                    <p:cond delay="400"/>
                                  </p:stCondLst>
                                  <p:childTnLst>
                                    <p:set>
                                      <p:cBhvr>
                                        <p:cTn id="36" dur="1" fill="hold">
                                          <p:stCondLst>
                                            <p:cond delay="0"/>
                                          </p:stCondLst>
                                        </p:cTn>
                                        <p:tgtEl>
                                          <p:spTgt spid="33"/>
                                        </p:tgtEl>
                                        <p:attrNameLst>
                                          <p:attrName>style.visibility</p:attrName>
                                        </p:attrNameLst>
                                      </p:cBhvr>
                                      <p:to>
                                        <p:strVal val="visible"/>
                                      </p:to>
                                    </p:set>
                                    <p:animScale>
                                      <p:cBhvr>
                                        <p:cTn id="37"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33"/>
                                        </p:tgtEl>
                                        <p:attrNameLst>
                                          <p:attrName>ppt_x</p:attrName>
                                          <p:attrName>ppt_y</p:attrName>
                                        </p:attrNameLst>
                                      </p:cBhvr>
                                    </p:animMotion>
                                    <p:animEffect transition="in" filter="fade">
                                      <p:cBhvr>
                                        <p:cTn id="39" dur="1000"/>
                                        <p:tgtEl>
                                          <p:spTgt spid="33"/>
                                        </p:tgtEl>
                                      </p:cBhvr>
                                    </p:animEffect>
                                  </p:childTnLst>
                                </p:cTn>
                              </p:par>
                              <p:par>
                                <p:cTn id="40" presetID="52" presetClass="entr" presetSubtype="0" fill="hold" grpId="0" nodeType="withEffect">
                                  <p:stCondLst>
                                    <p:cond delay="600"/>
                                  </p:stCondLst>
                                  <p:childTnLst>
                                    <p:set>
                                      <p:cBhvr>
                                        <p:cTn id="41" dur="1" fill="hold">
                                          <p:stCondLst>
                                            <p:cond delay="0"/>
                                          </p:stCondLst>
                                        </p:cTn>
                                        <p:tgtEl>
                                          <p:spTgt spid="31"/>
                                        </p:tgtEl>
                                        <p:attrNameLst>
                                          <p:attrName>style.visibility</p:attrName>
                                        </p:attrNameLst>
                                      </p:cBhvr>
                                      <p:to>
                                        <p:strVal val="visible"/>
                                      </p:to>
                                    </p:set>
                                    <p:animScale>
                                      <p:cBhvr>
                                        <p:cTn id="42"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31"/>
                                        </p:tgtEl>
                                        <p:attrNameLst>
                                          <p:attrName>ppt_x</p:attrName>
                                          <p:attrName>ppt_y</p:attrName>
                                        </p:attrNameLst>
                                      </p:cBhvr>
                                    </p:animMotion>
                                    <p:animEffect transition="in" filter="fade">
                                      <p:cBhvr>
                                        <p:cTn id="44" dur="1000"/>
                                        <p:tgtEl>
                                          <p:spTgt spid="31"/>
                                        </p:tgtEl>
                                      </p:cBhvr>
                                    </p:animEffect>
                                  </p:childTnLst>
                                </p:cTn>
                              </p:par>
                              <p:par>
                                <p:cTn id="45" presetID="52" presetClass="entr" presetSubtype="0" fill="hold" grpId="0" nodeType="withEffect">
                                  <p:stCondLst>
                                    <p:cond delay="800"/>
                                  </p:stCondLst>
                                  <p:childTnLst>
                                    <p:set>
                                      <p:cBhvr>
                                        <p:cTn id="46" dur="1" fill="hold">
                                          <p:stCondLst>
                                            <p:cond delay="0"/>
                                          </p:stCondLst>
                                        </p:cTn>
                                        <p:tgtEl>
                                          <p:spTgt spid="34"/>
                                        </p:tgtEl>
                                        <p:attrNameLst>
                                          <p:attrName>style.visibility</p:attrName>
                                        </p:attrNameLst>
                                      </p:cBhvr>
                                      <p:to>
                                        <p:strVal val="visible"/>
                                      </p:to>
                                    </p:set>
                                    <p:animScale>
                                      <p:cBhvr>
                                        <p:cTn id="47"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34"/>
                                        </p:tgtEl>
                                        <p:attrNameLst>
                                          <p:attrName>ppt_x</p:attrName>
                                          <p:attrName>ppt_y</p:attrName>
                                        </p:attrNameLst>
                                      </p:cBhvr>
                                    </p:animMotion>
                                    <p:animEffect transition="in" filter="fade">
                                      <p:cBhvr>
                                        <p:cTn id="49" dur="1000"/>
                                        <p:tgtEl>
                                          <p:spTgt spid="34"/>
                                        </p:tgtEl>
                                      </p:cBhvr>
                                    </p:animEffect>
                                  </p:childTnLst>
                                </p:cTn>
                              </p:par>
                              <p:par>
                                <p:cTn id="50" presetID="52" presetClass="entr" presetSubtype="0" fill="hold" grpId="0" nodeType="withEffect">
                                  <p:stCondLst>
                                    <p:cond delay="1000"/>
                                  </p:stCondLst>
                                  <p:childTnLst>
                                    <p:set>
                                      <p:cBhvr>
                                        <p:cTn id="51" dur="1" fill="hold">
                                          <p:stCondLst>
                                            <p:cond delay="0"/>
                                          </p:stCondLst>
                                        </p:cTn>
                                        <p:tgtEl>
                                          <p:spTgt spid="32"/>
                                        </p:tgtEl>
                                        <p:attrNameLst>
                                          <p:attrName>style.visibility</p:attrName>
                                        </p:attrNameLst>
                                      </p:cBhvr>
                                      <p:to>
                                        <p:strVal val="visible"/>
                                      </p:to>
                                    </p:set>
                                    <p:animScale>
                                      <p:cBhvr>
                                        <p:cTn id="52"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32"/>
                                        </p:tgtEl>
                                        <p:attrNameLst>
                                          <p:attrName>ppt_x</p:attrName>
                                          <p:attrName>ppt_y</p:attrName>
                                        </p:attrNameLst>
                                      </p:cBhvr>
                                    </p:animMotion>
                                    <p:animEffect transition="in" filter="fade">
                                      <p:cBhvr>
                                        <p:cTn id="54" dur="1000"/>
                                        <p:tgtEl>
                                          <p:spTgt spid="32"/>
                                        </p:tgtEl>
                                      </p:cBhvr>
                                    </p:animEffect>
                                  </p:childTnLst>
                                </p:cTn>
                              </p:par>
                            </p:childTnLst>
                          </p:cTn>
                        </p:par>
                        <p:par>
                          <p:cTn id="55" fill="hold">
                            <p:stCondLst>
                              <p:cond delay="3000"/>
                            </p:stCondLst>
                            <p:childTnLst>
                              <p:par>
                                <p:cTn id="56" presetID="12" presetClass="entr" presetSubtype="8" fill="hold" nodeType="after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additive="base">
                                        <p:cTn id="58" dur="500"/>
                                        <p:tgtEl>
                                          <p:spTgt spid="20"/>
                                        </p:tgtEl>
                                        <p:attrNameLst>
                                          <p:attrName>ppt_x</p:attrName>
                                        </p:attrNameLst>
                                      </p:cBhvr>
                                      <p:tavLst>
                                        <p:tav tm="0">
                                          <p:val>
                                            <p:strVal val="#ppt_x-#ppt_w*1.125000"/>
                                          </p:val>
                                        </p:tav>
                                        <p:tav tm="100000">
                                          <p:val>
                                            <p:strVal val="#ppt_x"/>
                                          </p:val>
                                        </p:tav>
                                      </p:tavLst>
                                    </p:anim>
                                    <p:animEffect transition="in" filter="wipe(right)">
                                      <p:cBhvr>
                                        <p:cTn id="59" dur="500"/>
                                        <p:tgtEl>
                                          <p:spTgt spid="20"/>
                                        </p:tgtEl>
                                      </p:cBhvr>
                                    </p:animEffect>
                                  </p:childTnLst>
                                </p:cTn>
                              </p:par>
                              <p:par>
                                <p:cTn id="60" presetID="12" presetClass="entr" presetSubtype="8" fill="hold" nodeType="withEffect">
                                  <p:stCondLst>
                                    <p:cond delay="0"/>
                                  </p:stCondLst>
                                  <p:childTnLst>
                                    <p:set>
                                      <p:cBhvr>
                                        <p:cTn id="61" dur="1" fill="hold">
                                          <p:stCondLst>
                                            <p:cond delay="0"/>
                                          </p:stCondLst>
                                        </p:cTn>
                                        <p:tgtEl>
                                          <p:spTgt spid="21"/>
                                        </p:tgtEl>
                                        <p:attrNameLst>
                                          <p:attrName>style.visibility</p:attrName>
                                        </p:attrNameLst>
                                      </p:cBhvr>
                                      <p:to>
                                        <p:strVal val="visible"/>
                                      </p:to>
                                    </p:set>
                                    <p:anim calcmode="lin" valueType="num">
                                      <p:cBhvr additive="base">
                                        <p:cTn id="62" dur="500"/>
                                        <p:tgtEl>
                                          <p:spTgt spid="21"/>
                                        </p:tgtEl>
                                        <p:attrNameLst>
                                          <p:attrName>ppt_x</p:attrName>
                                        </p:attrNameLst>
                                      </p:cBhvr>
                                      <p:tavLst>
                                        <p:tav tm="0">
                                          <p:val>
                                            <p:strVal val="#ppt_x-#ppt_w*1.125000"/>
                                          </p:val>
                                        </p:tav>
                                        <p:tav tm="100000">
                                          <p:val>
                                            <p:strVal val="#ppt_x"/>
                                          </p:val>
                                        </p:tav>
                                      </p:tavLst>
                                    </p:anim>
                                    <p:animEffect transition="in" filter="wipe(right)">
                                      <p:cBhvr>
                                        <p:cTn id="63" dur="500"/>
                                        <p:tgtEl>
                                          <p:spTgt spid="21"/>
                                        </p:tgtEl>
                                      </p:cBhvr>
                                    </p:animEffect>
                                  </p:childTnLst>
                                </p:cTn>
                              </p:par>
                              <p:par>
                                <p:cTn id="64" presetID="12" presetClass="entr" presetSubtype="8" fill="hold" nodeType="withEffect">
                                  <p:stCondLst>
                                    <p:cond delay="0"/>
                                  </p:stCondLst>
                                  <p:childTnLst>
                                    <p:set>
                                      <p:cBhvr>
                                        <p:cTn id="65" dur="1" fill="hold">
                                          <p:stCondLst>
                                            <p:cond delay="0"/>
                                          </p:stCondLst>
                                        </p:cTn>
                                        <p:tgtEl>
                                          <p:spTgt spid="22"/>
                                        </p:tgtEl>
                                        <p:attrNameLst>
                                          <p:attrName>style.visibility</p:attrName>
                                        </p:attrNameLst>
                                      </p:cBhvr>
                                      <p:to>
                                        <p:strVal val="visible"/>
                                      </p:to>
                                    </p:set>
                                    <p:anim calcmode="lin" valueType="num">
                                      <p:cBhvr additive="base">
                                        <p:cTn id="66" dur="500"/>
                                        <p:tgtEl>
                                          <p:spTgt spid="22"/>
                                        </p:tgtEl>
                                        <p:attrNameLst>
                                          <p:attrName>ppt_x</p:attrName>
                                        </p:attrNameLst>
                                      </p:cBhvr>
                                      <p:tavLst>
                                        <p:tav tm="0">
                                          <p:val>
                                            <p:strVal val="#ppt_x-#ppt_w*1.125000"/>
                                          </p:val>
                                        </p:tav>
                                        <p:tav tm="100000">
                                          <p:val>
                                            <p:strVal val="#ppt_x"/>
                                          </p:val>
                                        </p:tav>
                                      </p:tavLst>
                                    </p:anim>
                                    <p:animEffect transition="in" filter="wipe(right)">
                                      <p:cBhvr>
                                        <p:cTn id="67" dur="500"/>
                                        <p:tgtEl>
                                          <p:spTgt spid="22"/>
                                        </p:tgtEl>
                                      </p:cBhvr>
                                    </p:animEffect>
                                  </p:childTnLst>
                                </p:cTn>
                              </p:par>
                              <p:par>
                                <p:cTn id="68" presetID="12" presetClass="entr" presetSubtype="2" fill="hold" nodeType="withEffect">
                                  <p:stCondLst>
                                    <p:cond delay="0"/>
                                  </p:stCondLst>
                                  <p:childTnLst>
                                    <p:set>
                                      <p:cBhvr>
                                        <p:cTn id="69" dur="1" fill="hold">
                                          <p:stCondLst>
                                            <p:cond delay="0"/>
                                          </p:stCondLst>
                                        </p:cTn>
                                        <p:tgtEl>
                                          <p:spTgt spid="25"/>
                                        </p:tgtEl>
                                        <p:attrNameLst>
                                          <p:attrName>style.visibility</p:attrName>
                                        </p:attrNameLst>
                                      </p:cBhvr>
                                      <p:to>
                                        <p:strVal val="visible"/>
                                      </p:to>
                                    </p:set>
                                    <p:anim calcmode="lin" valueType="num">
                                      <p:cBhvr additive="base">
                                        <p:cTn id="70" dur="500"/>
                                        <p:tgtEl>
                                          <p:spTgt spid="25"/>
                                        </p:tgtEl>
                                        <p:attrNameLst>
                                          <p:attrName>ppt_x</p:attrName>
                                        </p:attrNameLst>
                                      </p:cBhvr>
                                      <p:tavLst>
                                        <p:tav tm="0">
                                          <p:val>
                                            <p:strVal val="#ppt_x+#ppt_w*1.125000"/>
                                          </p:val>
                                        </p:tav>
                                        <p:tav tm="100000">
                                          <p:val>
                                            <p:strVal val="#ppt_x"/>
                                          </p:val>
                                        </p:tav>
                                      </p:tavLst>
                                    </p:anim>
                                    <p:animEffect transition="in" filter="wipe(left)">
                                      <p:cBhvr>
                                        <p:cTn id="71" dur="500"/>
                                        <p:tgtEl>
                                          <p:spTgt spid="25"/>
                                        </p:tgtEl>
                                      </p:cBhvr>
                                    </p:animEffect>
                                  </p:childTnLst>
                                </p:cTn>
                              </p:par>
                              <p:par>
                                <p:cTn id="72" presetID="12" presetClass="entr" presetSubtype="2" fill="hold" nodeType="withEffect">
                                  <p:stCondLst>
                                    <p:cond delay="0"/>
                                  </p:stCondLst>
                                  <p:childTnLst>
                                    <p:set>
                                      <p:cBhvr>
                                        <p:cTn id="73" dur="1" fill="hold">
                                          <p:stCondLst>
                                            <p:cond delay="0"/>
                                          </p:stCondLst>
                                        </p:cTn>
                                        <p:tgtEl>
                                          <p:spTgt spid="24"/>
                                        </p:tgtEl>
                                        <p:attrNameLst>
                                          <p:attrName>style.visibility</p:attrName>
                                        </p:attrNameLst>
                                      </p:cBhvr>
                                      <p:to>
                                        <p:strVal val="visible"/>
                                      </p:to>
                                    </p:set>
                                    <p:anim calcmode="lin" valueType="num">
                                      <p:cBhvr additive="base">
                                        <p:cTn id="74" dur="500"/>
                                        <p:tgtEl>
                                          <p:spTgt spid="24"/>
                                        </p:tgtEl>
                                        <p:attrNameLst>
                                          <p:attrName>ppt_x</p:attrName>
                                        </p:attrNameLst>
                                      </p:cBhvr>
                                      <p:tavLst>
                                        <p:tav tm="0">
                                          <p:val>
                                            <p:strVal val="#ppt_x+#ppt_w*1.125000"/>
                                          </p:val>
                                        </p:tav>
                                        <p:tav tm="100000">
                                          <p:val>
                                            <p:strVal val="#ppt_x"/>
                                          </p:val>
                                        </p:tav>
                                      </p:tavLst>
                                    </p:anim>
                                    <p:animEffect transition="in" filter="wipe(left)">
                                      <p:cBhvr>
                                        <p:cTn id="75" dur="500"/>
                                        <p:tgtEl>
                                          <p:spTgt spid="24"/>
                                        </p:tgtEl>
                                      </p:cBhvr>
                                    </p:animEffect>
                                  </p:childTnLst>
                                </p:cTn>
                              </p:par>
                              <p:par>
                                <p:cTn id="76" presetID="12" presetClass="entr" presetSubtype="2" fill="hold" nodeType="withEffect">
                                  <p:stCondLst>
                                    <p:cond delay="0"/>
                                  </p:stCondLst>
                                  <p:childTnLst>
                                    <p:set>
                                      <p:cBhvr>
                                        <p:cTn id="77" dur="1" fill="hold">
                                          <p:stCondLst>
                                            <p:cond delay="0"/>
                                          </p:stCondLst>
                                        </p:cTn>
                                        <p:tgtEl>
                                          <p:spTgt spid="23"/>
                                        </p:tgtEl>
                                        <p:attrNameLst>
                                          <p:attrName>style.visibility</p:attrName>
                                        </p:attrNameLst>
                                      </p:cBhvr>
                                      <p:to>
                                        <p:strVal val="visible"/>
                                      </p:to>
                                    </p:set>
                                    <p:anim calcmode="lin" valueType="num">
                                      <p:cBhvr additive="base">
                                        <p:cTn id="78" dur="500"/>
                                        <p:tgtEl>
                                          <p:spTgt spid="23"/>
                                        </p:tgtEl>
                                        <p:attrNameLst>
                                          <p:attrName>ppt_x</p:attrName>
                                        </p:attrNameLst>
                                      </p:cBhvr>
                                      <p:tavLst>
                                        <p:tav tm="0">
                                          <p:val>
                                            <p:strVal val="#ppt_x+#ppt_w*1.125000"/>
                                          </p:val>
                                        </p:tav>
                                        <p:tav tm="100000">
                                          <p:val>
                                            <p:strVal val="#ppt_x"/>
                                          </p:val>
                                        </p:tav>
                                      </p:tavLst>
                                    </p:anim>
                                    <p:animEffect transition="in" filter="wipe(left)">
                                      <p:cBhvr>
                                        <p:cTn id="79" dur="500"/>
                                        <p:tgtEl>
                                          <p:spTgt spid="23"/>
                                        </p:tgtEl>
                                      </p:cBhvr>
                                    </p:animEffect>
                                  </p:childTnLst>
                                </p:cTn>
                              </p:par>
                            </p:childTnLst>
                          </p:cTn>
                        </p:par>
                        <p:par>
                          <p:cTn id="80" fill="hold">
                            <p:stCondLst>
                              <p:cond delay="3500"/>
                            </p:stCondLst>
                            <p:childTnLst>
                              <p:par>
                                <p:cTn id="81" presetID="22" presetClass="entr" presetSubtype="8"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wipe(left)">
                                      <p:cBhvr>
                                        <p:cTn id="83" dur="500"/>
                                        <p:tgtEl>
                                          <p:spTgt spid="35"/>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37"/>
                                        </p:tgtEl>
                                        <p:attrNameLst>
                                          <p:attrName>style.visibility</p:attrName>
                                        </p:attrNameLst>
                                      </p:cBhvr>
                                      <p:to>
                                        <p:strVal val="visible"/>
                                      </p:to>
                                    </p:set>
                                    <p:animEffect transition="in" filter="wipe(left)">
                                      <p:cBhvr>
                                        <p:cTn id="89" dur="500"/>
                                        <p:tgtEl>
                                          <p:spTgt spid="37"/>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38"/>
                                        </p:tgtEl>
                                        <p:attrNameLst>
                                          <p:attrName>style.visibility</p:attrName>
                                        </p:attrNameLst>
                                      </p:cBhvr>
                                      <p:to>
                                        <p:strVal val="visible"/>
                                      </p:to>
                                    </p:set>
                                    <p:animEffect transition="in" filter="wipe(left)">
                                      <p:cBhvr>
                                        <p:cTn id="92" dur="500"/>
                                        <p:tgtEl>
                                          <p:spTgt spid="38"/>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39"/>
                                        </p:tgtEl>
                                        <p:attrNameLst>
                                          <p:attrName>style.visibility</p:attrName>
                                        </p:attrNameLst>
                                      </p:cBhvr>
                                      <p:to>
                                        <p:strVal val="visible"/>
                                      </p:to>
                                    </p:set>
                                    <p:animEffect transition="in" filter="wipe(left)">
                                      <p:cBhvr>
                                        <p:cTn id="95" dur="500"/>
                                        <p:tgtEl>
                                          <p:spTgt spid="39"/>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40"/>
                                        </p:tgtEl>
                                        <p:attrNameLst>
                                          <p:attrName>style.visibility</p:attrName>
                                        </p:attrNameLst>
                                      </p:cBhvr>
                                      <p:to>
                                        <p:strVal val="visible"/>
                                      </p:to>
                                    </p:set>
                                    <p:animEffect transition="in" filter="wipe(left)">
                                      <p:cBhvr>
                                        <p:cTn id="9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9" grpId="0" animBg="1"/>
      <p:bldP spid="30" grpId="0" animBg="1"/>
      <p:bldP spid="31" grpId="0" animBg="1"/>
      <p:bldP spid="32" grpId="0" animBg="1"/>
      <p:bldP spid="33" grpId="0" animBg="1"/>
      <p:bldP spid="34" grpId="0" animBg="1"/>
      <p:bldP spid="35" grpId="0"/>
      <p:bldP spid="36" grpId="0"/>
      <p:bldP spid="37" grpId="0"/>
      <p:bldP spid="38" grpId="0"/>
      <p:bldP spid="39" grpId="0"/>
      <p:bldP spid="4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3194582" y="2121119"/>
            <a:ext cx="2227423" cy="2232424"/>
            <a:chOff x="800752" y="1176303"/>
            <a:chExt cx="2227424" cy="2232424"/>
          </a:xfrm>
        </p:grpSpPr>
        <p:grpSp>
          <p:nvGrpSpPr>
            <p:cNvPr id="50" name="组合 49"/>
            <p:cNvGrpSpPr/>
            <p:nvPr/>
          </p:nvGrpSpPr>
          <p:grpSpPr>
            <a:xfrm>
              <a:off x="800752" y="1176303"/>
              <a:ext cx="2227424" cy="2232424"/>
              <a:chOff x="1529375" y="1276859"/>
              <a:chExt cx="2373418" cy="2378746"/>
            </a:xfrm>
          </p:grpSpPr>
          <p:sp>
            <p:nvSpPr>
              <p:cNvPr id="53" name="椭圆 1"/>
              <p:cNvSpPr/>
              <p:nvPr/>
            </p:nvSpPr>
            <p:spPr>
              <a:xfrm>
                <a:off x="1529375" y="1276859"/>
                <a:ext cx="2373418" cy="2378746"/>
              </a:xfrm>
              <a:custGeom>
                <a:avLst/>
                <a:gdLst/>
                <a:ahLst/>
                <a:cxnLst/>
                <a:rect l="l" t="t" r="r" b="b"/>
                <a:pathLst>
                  <a:path w="2373418" h="2378746">
                    <a:moveTo>
                      <a:pt x="1189373" y="0"/>
                    </a:moveTo>
                    <a:lnTo>
                      <a:pt x="1189373" y="287688"/>
                    </a:lnTo>
                    <a:cubicBezTo>
                      <a:pt x="691386" y="287688"/>
                      <a:pt x="287688" y="691386"/>
                      <a:pt x="287688" y="1189373"/>
                    </a:cubicBezTo>
                    <a:cubicBezTo>
                      <a:pt x="287688" y="1687360"/>
                      <a:pt x="691386" y="2091058"/>
                      <a:pt x="1189373" y="2091058"/>
                    </a:cubicBezTo>
                    <a:cubicBezTo>
                      <a:pt x="1651642" y="2091058"/>
                      <a:pt x="2032663" y="1743194"/>
                      <a:pt x="2084369" y="1294891"/>
                    </a:cubicBezTo>
                    <a:lnTo>
                      <a:pt x="2373418" y="1294891"/>
                    </a:lnTo>
                    <a:cubicBezTo>
                      <a:pt x="2320695" y="1902370"/>
                      <a:pt x="1810666" y="2378746"/>
                      <a:pt x="1189373" y="2378746"/>
                    </a:cubicBezTo>
                    <a:cubicBezTo>
                      <a:pt x="532500" y="2378746"/>
                      <a:pt x="0" y="1846246"/>
                      <a:pt x="0" y="1189373"/>
                    </a:cubicBezTo>
                    <a:cubicBezTo>
                      <a:pt x="0" y="532500"/>
                      <a:pt x="532500" y="0"/>
                      <a:pt x="1189373" y="0"/>
                    </a:cubicBezTo>
                    <a:close/>
                  </a:path>
                </a:pathLst>
              </a:custGeom>
              <a:solidFill>
                <a:srgbClr val="0062AC"/>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54" name="椭圆 53"/>
              <p:cNvSpPr/>
              <p:nvPr/>
            </p:nvSpPr>
            <p:spPr>
              <a:xfrm>
                <a:off x="1636782" y="1386930"/>
                <a:ext cx="2158604" cy="2158604"/>
              </a:xfrm>
              <a:prstGeom prst="ellipse">
                <a:avLst/>
              </a:prstGeom>
              <a:noFill/>
              <a:ln w="1905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TextBox 50"/>
            <p:cNvSpPr txBox="1"/>
            <p:nvPr/>
          </p:nvSpPr>
          <p:spPr>
            <a:xfrm>
              <a:off x="1584480" y="1844450"/>
              <a:ext cx="646331" cy="461665"/>
            </a:xfrm>
            <a:prstGeom prst="rect">
              <a:avLst/>
            </a:prstGeom>
            <a:noFill/>
          </p:spPr>
          <p:txBody>
            <a:bodyPr wrap="none" rtlCol="0">
              <a:spAutoFit/>
            </a:bodyPr>
            <a:lstStyle/>
            <a:p>
              <a:r>
                <a:rPr lang="en-US" altLang="zh-CN" sz="2400" dirty="0">
                  <a:latin typeface="方正大黑简体" pitchFamily="2" charset="-122"/>
                  <a:ea typeface="方正大黑简体" pitchFamily="2" charset="-122"/>
                </a:rPr>
                <a:t>76%</a:t>
              </a:r>
              <a:endParaRPr lang="zh-CN" altLang="en-US" sz="2400" dirty="0">
                <a:latin typeface="方正大黑简体" pitchFamily="2" charset="-122"/>
                <a:ea typeface="方正大黑简体" pitchFamily="2" charset="-122"/>
              </a:endParaRPr>
            </a:p>
          </p:txBody>
        </p:sp>
        <p:sp>
          <p:nvSpPr>
            <p:cNvPr id="52" name="TextBox 51"/>
            <p:cNvSpPr txBox="1"/>
            <p:nvPr/>
          </p:nvSpPr>
          <p:spPr>
            <a:xfrm>
              <a:off x="1382103" y="2288609"/>
              <a:ext cx="1107996" cy="369332"/>
            </a:xfrm>
            <a:prstGeom prst="rect">
              <a:avLst/>
            </a:prstGeom>
            <a:noFill/>
          </p:spPr>
          <p:txBody>
            <a:bodyPr wrap="none" rtlCol="0">
              <a:spAutoFit/>
            </a:bodyPr>
            <a:lstStyle/>
            <a:p>
              <a:r>
                <a:rPr lang="zh-CN" altLang="en-US" dirty="0" smtClean="0">
                  <a:solidFill>
                    <a:schemeClr val="tx1">
                      <a:lumMod val="75000"/>
                      <a:lumOff val="25000"/>
                    </a:schemeClr>
                  </a:solidFill>
                  <a:latin typeface="微软雅黑" pitchFamily="34" charset="-122"/>
                  <a:ea typeface="微软雅黑" pitchFamily="34" charset="-122"/>
                </a:rPr>
                <a:t>添加标题</a:t>
              </a:r>
              <a:endParaRPr lang="zh-CN" altLang="en-US" dirty="0">
                <a:solidFill>
                  <a:schemeClr val="tx1">
                    <a:lumMod val="75000"/>
                    <a:lumOff val="25000"/>
                  </a:schemeClr>
                </a:solidFill>
                <a:latin typeface="微软雅黑" pitchFamily="34" charset="-122"/>
                <a:ea typeface="微软雅黑" pitchFamily="34" charset="-122"/>
              </a:endParaRPr>
            </a:p>
          </p:txBody>
        </p:sp>
      </p:grpSp>
      <p:grpSp>
        <p:nvGrpSpPr>
          <p:cNvPr id="55" name="组合 54"/>
          <p:cNvGrpSpPr/>
          <p:nvPr/>
        </p:nvGrpSpPr>
        <p:grpSpPr>
          <a:xfrm>
            <a:off x="3198501" y="4428699"/>
            <a:ext cx="2223504" cy="1898904"/>
            <a:chOff x="804672" y="3483883"/>
            <a:chExt cx="2223504" cy="1898904"/>
          </a:xfrm>
        </p:grpSpPr>
        <p:sp>
          <p:nvSpPr>
            <p:cNvPr id="56" name="矩形 55"/>
            <p:cNvSpPr/>
            <p:nvPr/>
          </p:nvSpPr>
          <p:spPr>
            <a:xfrm>
              <a:off x="901552" y="3483883"/>
              <a:ext cx="2126624" cy="7071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7" name="矩形 56"/>
            <p:cNvSpPr/>
            <p:nvPr/>
          </p:nvSpPr>
          <p:spPr>
            <a:xfrm>
              <a:off x="804672" y="3633397"/>
              <a:ext cx="2198213" cy="1749390"/>
            </a:xfrm>
            <a:prstGeom prst="rect">
              <a:avLst/>
            </a:prstGeom>
          </p:spPr>
          <p:txBody>
            <a:bodyPr wrap="square">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200" dirty="0" smtClean="0">
                  <a:solidFill>
                    <a:schemeClr val="tx1">
                      <a:lumMod val="75000"/>
                      <a:lumOff val="25000"/>
                    </a:schemeClr>
                  </a:solidFill>
                  <a:latin typeface="微软雅黑" pitchFamily="34" charset="-122"/>
                  <a:ea typeface="微软雅黑" pitchFamily="34" charset="-122"/>
                </a:rPr>
                <a:t>保留</a:t>
              </a: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a:p>
              <a:pPr>
                <a:lnSpc>
                  <a:spcPct val="130000"/>
                </a:lnSpc>
              </a:pPr>
              <a:endParaRPr lang="zh-CN" altLang="en-US" sz="1200" dirty="0">
                <a:solidFill>
                  <a:schemeClr val="tx1">
                    <a:lumMod val="75000"/>
                    <a:lumOff val="25000"/>
                  </a:schemeClr>
                </a:solidFill>
                <a:latin typeface="微软雅黑" pitchFamily="34" charset="-122"/>
                <a:ea typeface="微软雅黑" pitchFamily="34" charset="-122"/>
              </a:endParaRPr>
            </a:p>
          </p:txBody>
        </p:sp>
      </p:grpSp>
      <p:grpSp>
        <p:nvGrpSpPr>
          <p:cNvPr id="58" name="组合 57"/>
          <p:cNvGrpSpPr/>
          <p:nvPr/>
        </p:nvGrpSpPr>
        <p:grpSpPr>
          <a:xfrm>
            <a:off x="5933998" y="2121119"/>
            <a:ext cx="2126625" cy="2129124"/>
            <a:chOff x="3540169" y="1176303"/>
            <a:chExt cx="2126625" cy="2129124"/>
          </a:xfrm>
        </p:grpSpPr>
        <p:sp>
          <p:nvSpPr>
            <p:cNvPr id="59" name="椭圆 58"/>
            <p:cNvSpPr/>
            <p:nvPr/>
          </p:nvSpPr>
          <p:spPr>
            <a:xfrm>
              <a:off x="3540169" y="1176303"/>
              <a:ext cx="2025824" cy="2025823"/>
            </a:xfrm>
            <a:prstGeom prst="ellipse">
              <a:avLst/>
            </a:prstGeom>
            <a:noFill/>
            <a:ln w="1905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1"/>
            <p:cNvSpPr/>
            <p:nvPr/>
          </p:nvSpPr>
          <p:spPr>
            <a:xfrm>
              <a:off x="3577963" y="2288243"/>
              <a:ext cx="2088831" cy="1017184"/>
            </a:xfrm>
            <a:custGeom>
              <a:avLst/>
              <a:gdLst/>
              <a:ahLst/>
              <a:cxnLst/>
              <a:rect l="l" t="t" r="r" b="b"/>
              <a:pathLst>
                <a:path w="2088831" h="1017184">
                  <a:moveTo>
                    <a:pt x="1817562" y="0"/>
                  </a:moveTo>
                  <a:lnTo>
                    <a:pt x="2088831" y="0"/>
                  </a:lnTo>
                  <a:cubicBezTo>
                    <a:pt x="2039351" y="570111"/>
                    <a:pt x="1560695" y="1017184"/>
                    <a:pt x="977619" y="1017184"/>
                  </a:cubicBezTo>
                  <a:cubicBezTo>
                    <a:pt x="556457" y="1017184"/>
                    <a:pt x="189775" y="783931"/>
                    <a:pt x="0" y="439399"/>
                  </a:cubicBezTo>
                  <a:lnTo>
                    <a:pt x="248210" y="323051"/>
                  </a:lnTo>
                  <a:cubicBezTo>
                    <a:pt x="391494" y="577373"/>
                    <a:pt x="664725" y="747193"/>
                    <a:pt x="977619" y="747193"/>
                  </a:cubicBezTo>
                  <a:cubicBezTo>
                    <a:pt x="1411453" y="747193"/>
                    <a:pt x="1769037" y="420726"/>
                    <a:pt x="1817562" y="0"/>
                  </a:cubicBezTo>
                  <a:close/>
                </a:path>
              </a:pathLst>
            </a:cu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TextBox 60"/>
            <p:cNvSpPr txBox="1"/>
            <p:nvPr/>
          </p:nvSpPr>
          <p:spPr>
            <a:xfrm>
              <a:off x="4223097" y="1741150"/>
              <a:ext cx="646331" cy="461665"/>
            </a:xfrm>
            <a:prstGeom prst="rect">
              <a:avLst/>
            </a:prstGeom>
            <a:noFill/>
          </p:spPr>
          <p:txBody>
            <a:bodyPr wrap="none" rtlCol="0">
              <a:spAutoFit/>
            </a:bodyPr>
            <a:lstStyle/>
            <a:p>
              <a:r>
                <a:rPr lang="en-US" altLang="zh-CN" sz="2400" dirty="0">
                  <a:latin typeface="方正大黑简体" pitchFamily="2" charset="-122"/>
                  <a:ea typeface="方正大黑简体" pitchFamily="2" charset="-122"/>
                </a:rPr>
                <a:t>48%</a:t>
              </a:r>
              <a:endParaRPr lang="zh-CN" altLang="en-US" sz="2400" dirty="0">
                <a:latin typeface="方正大黑简体" pitchFamily="2" charset="-122"/>
                <a:ea typeface="方正大黑简体" pitchFamily="2" charset="-122"/>
              </a:endParaRPr>
            </a:p>
          </p:txBody>
        </p:sp>
        <p:sp>
          <p:nvSpPr>
            <p:cNvPr id="62" name="TextBox 61"/>
            <p:cNvSpPr txBox="1"/>
            <p:nvPr/>
          </p:nvSpPr>
          <p:spPr>
            <a:xfrm>
              <a:off x="3996970" y="2209059"/>
              <a:ext cx="1107996" cy="369332"/>
            </a:xfrm>
            <a:prstGeom prst="rect">
              <a:avLst/>
            </a:prstGeom>
            <a:noFill/>
          </p:spPr>
          <p:txBody>
            <a:bodyPr wrap="none" rtlCol="0">
              <a:spAutoFit/>
            </a:bodyPr>
            <a:lstStyle/>
            <a:p>
              <a:r>
                <a:rPr lang="zh-CN" altLang="en-US" dirty="0" smtClean="0">
                  <a:solidFill>
                    <a:schemeClr val="tx1">
                      <a:lumMod val="75000"/>
                      <a:lumOff val="25000"/>
                    </a:schemeClr>
                  </a:solidFill>
                  <a:latin typeface="微软雅黑" pitchFamily="34" charset="-122"/>
                  <a:ea typeface="微软雅黑" pitchFamily="34" charset="-122"/>
                </a:rPr>
                <a:t>添加标题</a:t>
              </a:r>
              <a:endParaRPr lang="zh-CN" altLang="en-US" dirty="0">
                <a:solidFill>
                  <a:schemeClr val="tx1">
                    <a:lumMod val="75000"/>
                    <a:lumOff val="25000"/>
                  </a:schemeClr>
                </a:solidFill>
                <a:latin typeface="微软雅黑" pitchFamily="34" charset="-122"/>
                <a:ea typeface="微软雅黑" pitchFamily="34" charset="-122"/>
              </a:endParaRPr>
            </a:p>
          </p:txBody>
        </p:sp>
      </p:grpSp>
      <p:grpSp>
        <p:nvGrpSpPr>
          <p:cNvPr id="63" name="组合 62"/>
          <p:cNvGrpSpPr/>
          <p:nvPr/>
        </p:nvGrpSpPr>
        <p:grpSpPr>
          <a:xfrm>
            <a:off x="5837120" y="4427890"/>
            <a:ext cx="2295900" cy="1898904"/>
            <a:chOff x="3443290" y="3483074"/>
            <a:chExt cx="2295900" cy="1898904"/>
          </a:xfrm>
        </p:grpSpPr>
        <p:sp>
          <p:nvSpPr>
            <p:cNvPr id="64" name="矩形 63"/>
            <p:cNvSpPr/>
            <p:nvPr/>
          </p:nvSpPr>
          <p:spPr>
            <a:xfrm>
              <a:off x="3540169" y="3483074"/>
              <a:ext cx="2126624" cy="7071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endParaRPr>
            </a:p>
          </p:txBody>
        </p:sp>
        <p:sp>
          <p:nvSpPr>
            <p:cNvPr id="65" name="矩形 64"/>
            <p:cNvSpPr/>
            <p:nvPr/>
          </p:nvSpPr>
          <p:spPr>
            <a:xfrm>
              <a:off x="3443290" y="3632588"/>
              <a:ext cx="2295900" cy="1749390"/>
            </a:xfrm>
            <a:prstGeom prst="rect">
              <a:avLst/>
            </a:prstGeom>
          </p:spPr>
          <p:txBody>
            <a:bodyPr wrap="square">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200" dirty="0" smtClean="0">
                  <a:solidFill>
                    <a:schemeClr val="tx1">
                      <a:lumMod val="75000"/>
                      <a:lumOff val="25000"/>
                    </a:schemeClr>
                  </a:solidFill>
                  <a:latin typeface="微软雅黑" pitchFamily="34" charset="-122"/>
                  <a:ea typeface="微软雅黑" pitchFamily="34" charset="-122"/>
                </a:rPr>
                <a:t>保留</a:t>
              </a: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a:p>
              <a:pPr>
                <a:lnSpc>
                  <a:spcPct val="130000"/>
                </a:lnSpc>
              </a:pPr>
              <a:endParaRPr lang="zh-CN" altLang="en-US" sz="1200" dirty="0">
                <a:solidFill>
                  <a:schemeClr val="tx1">
                    <a:lumMod val="75000"/>
                    <a:lumOff val="25000"/>
                  </a:schemeClr>
                </a:solidFill>
                <a:latin typeface="微软雅黑" pitchFamily="34" charset="-122"/>
                <a:ea typeface="微软雅黑" pitchFamily="34" charset="-122"/>
              </a:endParaRPr>
            </a:p>
          </p:txBody>
        </p:sp>
      </p:grpSp>
      <p:grpSp>
        <p:nvGrpSpPr>
          <p:cNvPr id="66" name="组合 65"/>
          <p:cNvGrpSpPr/>
          <p:nvPr/>
        </p:nvGrpSpPr>
        <p:grpSpPr>
          <a:xfrm>
            <a:off x="8572617" y="2121119"/>
            <a:ext cx="2122208" cy="2129124"/>
            <a:chOff x="6178788" y="1176303"/>
            <a:chExt cx="2122208" cy="2129124"/>
          </a:xfrm>
        </p:grpSpPr>
        <p:sp>
          <p:nvSpPr>
            <p:cNvPr id="67" name="椭圆 1"/>
            <p:cNvSpPr/>
            <p:nvPr/>
          </p:nvSpPr>
          <p:spPr>
            <a:xfrm>
              <a:off x="6178788" y="2276645"/>
              <a:ext cx="1173991" cy="1028782"/>
            </a:xfrm>
            <a:custGeom>
              <a:avLst/>
              <a:gdLst/>
              <a:ahLst/>
              <a:cxnLst/>
              <a:rect l="l" t="t" r="r" b="b"/>
              <a:pathLst>
                <a:path w="1173991" h="1028782">
                  <a:moveTo>
                    <a:pt x="0" y="0"/>
                  </a:moveTo>
                  <a:lnTo>
                    <a:pt x="270084" y="0"/>
                  </a:lnTo>
                  <a:cubicBezTo>
                    <a:pt x="313795" y="426278"/>
                    <a:pt x="673965" y="758791"/>
                    <a:pt x="1111797" y="758791"/>
                  </a:cubicBezTo>
                  <a:lnTo>
                    <a:pt x="1173991" y="755875"/>
                  </a:lnTo>
                  <a:lnTo>
                    <a:pt x="1173991" y="1025811"/>
                  </a:lnTo>
                  <a:cubicBezTo>
                    <a:pt x="1153450" y="1028208"/>
                    <a:pt x="1132691" y="1028782"/>
                    <a:pt x="1111797" y="1028782"/>
                  </a:cubicBezTo>
                  <a:cubicBezTo>
                    <a:pt x="524781" y="1028782"/>
                    <a:pt x="43600" y="575645"/>
                    <a:pt x="0" y="0"/>
                  </a:cubicBezTo>
                  <a:close/>
                </a:path>
              </a:pathLst>
            </a:custGeom>
            <a:solidFill>
              <a:srgbClr val="0062AC"/>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68" name="椭圆 67"/>
            <p:cNvSpPr/>
            <p:nvPr/>
          </p:nvSpPr>
          <p:spPr>
            <a:xfrm>
              <a:off x="6275172" y="1176303"/>
              <a:ext cx="2025824" cy="2025823"/>
            </a:xfrm>
            <a:prstGeom prst="ellipse">
              <a:avLst/>
            </a:prstGeom>
            <a:noFill/>
            <a:ln w="19050">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TextBox 68"/>
            <p:cNvSpPr txBox="1"/>
            <p:nvPr/>
          </p:nvSpPr>
          <p:spPr>
            <a:xfrm>
              <a:off x="6958100" y="1741150"/>
              <a:ext cx="646331" cy="461665"/>
            </a:xfrm>
            <a:prstGeom prst="rect">
              <a:avLst/>
            </a:prstGeom>
            <a:noFill/>
          </p:spPr>
          <p:txBody>
            <a:bodyPr wrap="none" rtlCol="0">
              <a:spAutoFit/>
            </a:bodyPr>
            <a:lstStyle/>
            <a:p>
              <a:r>
                <a:rPr lang="en-US" altLang="zh-CN" sz="2400" dirty="0">
                  <a:latin typeface="方正大黑简体" pitchFamily="2" charset="-122"/>
                  <a:ea typeface="方正大黑简体" pitchFamily="2" charset="-122"/>
                </a:rPr>
                <a:t>22%</a:t>
              </a:r>
              <a:endParaRPr lang="zh-CN" altLang="en-US" sz="2400" dirty="0">
                <a:latin typeface="方正大黑简体" pitchFamily="2" charset="-122"/>
                <a:ea typeface="方正大黑简体" pitchFamily="2" charset="-122"/>
              </a:endParaRPr>
            </a:p>
          </p:txBody>
        </p:sp>
        <p:sp>
          <p:nvSpPr>
            <p:cNvPr id="70" name="TextBox 69"/>
            <p:cNvSpPr txBox="1"/>
            <p:nvPr/>
          </p:nvSpPr>
          <p:spPr>
            <a:xfrm>
              <a:off x="6743848" y="2244684"/>
              <a:ext cx="1107996" cy="369332"/>
            </a:xfrm>
            <a:prstGeom prst="rect">
              <a:avLst/>
            </a:prstGeom>
            <a:noFill/>
          </p:spPr>
          <p:txBody>
            <a:bodyPr wrap="none" rtlCol="0">
              <a:spAutoFit/>
            </a:bodyPr>
            <a:lstStyle/>
            <a:p>
              <a:r>
                <a:rPr lang="zh-CN" altLang="en-US" dirty="0" smtClean="0">
                  <a:solidFill>
                    <a:schemeClr val="tx1">
                      <a:lumMod val="75000"/>
                      <a:lumOff val="25000"/>
                    </a:schemeClr>
                  </a:solidFill>
                  <a:latin typeface="微软雅黑" pitchFamily="34" charset="-122"/>
                  <a:ea typeface="微软雅黑" pitchFamily="34" charset="-122"/>
                </a:rPr>
                <a:t>添加标题</a:t>
              </a:r>
              <a:endParaRPr lang="zh-CN" altLang="en-US" dirty="0">
                <a:solidFill>
                  <a:schemeClr val="tx1">
                    <a:lumMod val="75000"/>
                    <a:lumOff val="25000"/>
                  </a:schemeClr>
                </a:solidFill>
                <a:latin typeface="微软雅黑" pitchFamily="34" charset="-122"/>
                <a:ea typeface="微软雅黑" pitchFamily="34" charset="-122"/>
              </a:endParaRPr>
            </a:p>
          </p:txBody>
        </p:sp>
      </p:grpSp>
      <p:grpSp>
        <p:nvGrpSpPr>
          <p:cNvPr id="71" name="组合 70"/>
          <p:cNvGrpSpPr/>
          <p:nvPr/>
        </p:nvGrpSpPr>
        <p:grpSpPr>
          <a:xfrm>
            <a:off x="8595569" y="4430174"/>
            <a:ext cx="2225194" cy="1898904"/>
            <a:chOff x="6201738" y="3485358"/>
            <a:chExt cx="2225194" cy="1898904"/>
          </a:xfrm>
        </p:grpSpPr>
        <p:sp>
          <p:nvSpPr>
            <p:cNvPr id="72" name="矩形 71"/>
            <p:cNvSpPr/>
            <p:nvPr/>
          </p:nvSpPr>
          <p:spPr>
            <a:xfrm>
              <a:off x="6275172" y="3485358"/>
              <a:ext cx="2126624" cy="7071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endParaRPr>
            </a:p>
          </p:txBody>
        </p:sp>
        <p:sp>
          <p:nvSpPr>
            <p:cNvPr id="73" name="矩形 72"/>
            <p:cNvSpPr/>
            <p:nvPr/>
          </p:nvSpPr>
          <p:spPr>
            <a:xfrm>
              <a:off x="6201738" y="3634872"/>
              <a:ext cx="2225194" cy="1749390"/>
            </a:xfrm>
            <a:prstGeom prst="rect">
              <a:avLst/>
            </a:prstGeom>
          </p:spPr>
          <p:txBody>
            <a:bodyPr wrap="square">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200" dirty="0" smtClean="0">
                  <a:solidFill>
                    <a:schemeClr val="tx1">
                      <a:lumMod val="75000"/>
                      <a:lumOff val="25000"/>
                    </a:schemeClr>
                  </a:solidFill>
                  <a:latin typeface="微软雅黑" pitchFamily="34" charset="-122"/>
                  <a:ea typeface="微软雅黑" pitchFamily="34" charset="-122"/>
                </a:rPr>
                <a:t>保留</a:t>
              </a: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a:p>
              <a:pPr>
                <a:lnSpc>
                  <a:spcPct val="130000"/>
                </a:lnSpc>
              </a:pPr>
              <a:endParaRPr lang="zh-CN" altLang="en-US" sz="1200" dirty="0">
                <a:solidFill>
                  <a:schemeClr val="tx1">
                    <a:lumMod val="75000"/>
                    <a:lumOff val="2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058988962"/>
      </p:ext>
    </p:extLst>
  </p:cSld>
  <p:clrMapOvr>
    <a:masterClrMapping/>
  </p:clrMapOvr>
  <mc:AlternateContent xmlns:mc="http://schemas.openxmlformats.org/markup-compatibility/2006" xmlns:p14="http://schemas.microsoft.com/office/powerpoint/2010/main">
    <mc:Choice Requires="p14">
      <p:transition spd="slow" p14:dur="1100" advTm="3000">
        <p14:switch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1000" fill="hold"/>
                                        <p:tgtEl>
                                          <p:spTgt spid="49"/>
                                        </p:tgtEl>
                                        <p:attrNameLst>
                                          <p:attrName>ppt_w</p:attrName>
                                        </p:attrNameLst>
                                      </p:cBhvr>
                                      <p:tavLst>
                                        <p:tav tm="0">
                                          <p:val>
                                            <p:fltVal val="0"/>
                                          </p:val>
                                        </p:tav>
                                        <p:tav tm="100000">
                                          <p:val>
                                            <p:strVal val="#ppt_w"/>
                                          </p:val>
                                        </p:tav>
                                      </p:tavLst>
                                    </p:anim>
                                    <p:anim calcmode="lin" valueType="num">
                                      <p:cBhvr>
                                        <p:cTn id="8" dur="1000" fill="hold"/>
                                        <p:tgtEl>
                                          <p:spTgt spid="49"/>
                                        </p:tgtEl>
                                        <p:attrNameLst>
                                          <p:attrName>ppt_h</p:attrName>
                                        </p:attrNameLst>
                                      </p:cBhvr>
                                      <p:tavLst>
                                        <p:tav tm="0">
                                          <p:val>
                                            <p:fltVal val="0"/>
                                          </p:val>
                                        </p:tav>
                                        <p:tav tm="100000">
                                          <p:val>
                                            <p:strVal val="#ppt_h"/>
                                          </p:val>
                                        </p:tav>
                                      </p:tavLst>
                                    </p:anim>
                                    <p:anim calcmode="lin" valueType="num">
                                      <p:cBhvr>
                                        <p:cTn id="9" dur="1000" fill="hold"/>
                                        <p:tgtEl>
                                          <p:spTgt spid="49"/>
                                        </p:tgtEl>
                                        <p:attrNameLst>
                                          <p:attrName>style.rotation</p:attrName>
                                        </p:attrNameLst>
                                      </p:cBhvr>
                                      <p:tavLst>
                                        <p:tav tm="0">
                                          <p:val>
                                            <p:fltVal val="360"/>
                                          </p:val>
                                        </p:tav>
                                        <p:tav tm="100000">
                                          <p:val>
                                            <p:fltVal val="0"/>
                                          </p:val>
                                        </p:tav>
                                      </p:tavLst>
                                    </p:anim>
                                    <p:animEffect transition="in" filter="fade">
                                      <p:cBhvr>
                                        <p:cTn id="10" dur="1000"/>
                                        <p:tgtEl>
                                          <p:spTgt spid="49"/>
                                        </p:tgtEl>
                                      </p:cBhvr>
                                    </p:animEffect>
                                  </p:childTnLst>
                                </p:cTn>
                              </p:par>
                              <p:par>
                                <p:cTn id="11" presetID="47" presetClass="entr" presetSubtype="0" fill="hold" nodeType="withEffect">
                                  <p:stCondLst>
                                    <p:cond delay="600"/>
                                  </p:stCondLst>
                                  <p:childTnLst>
                                    <p:set>
                                      <p:cBhvr>
                                        <p:cTn id="12" dur="1" fill="hold">
                                          <p:stCondLst>
                                            <p:cond delay="0"/>
                                          </p:stCondLst>
                                        </p:cTn>
                                        <p:tgtEl>
                                          <p:spTgt spid="55"/>
                                        </p:tgtEl>
                                        <p:attrNameLst>
                                          <p:attrName>style.visibility</p:attrName>
                                        </p:attrNameLst>
                                      </p:cBhvr>
                                      <p:to>
                                        <p:strVal val="visible"/>
                                      </p:to>
                                    </p:set>
                                    <p:animEffect transition="in" filter="fade">
                                      <p:cBhvr>
                                        <p:cTn id="13" dur="1000"/>
                                        <p:tgtEl>
                                          <p:spTgt spid="55"/>
                                        </p:tgtEl>
                                      </p:cBhvr>
                                    </p:animEffect>
                                    <p:anim calcmode="lin" valueType="num">
                                      <p:cBhvr>
                                        <p:cTn id="14" dur="1000" fill="hold"/>
                                        <p:tgtEl>
                                          <p:spTgt spid="55"/>
                                        </p:tgtEl>
                                        <p:attrNameLst>
                                          <p:attrName>ppt_x</p:attrName>
                                        </p:attrNameLst>
                                      </p:cBhvr>
                                      <p:tavLst>
                                        <p:tav tm="0">
                                          <p:val>
                                            <p:strVal val="#ppt_x"/>
                                          </p:val>
                                        </p:tav>
                                        <p:tav tm="100000">
                                          <p:val>
                                            <p:strVal val="#ppt_x"/>
                                          </p:val>
                                        </p:tav>
                                      </p:tavLst>
                                    </p:anim>
                                    <p:anim calcmode="lin" valueType="num">
                                      <p:cBhvr>
                                        <p:cTn id="15" dur="1000" fill="hold"/>
                                        <p:tgtEl>
                                          <p:spTgt spid="55"/>
                                        </p:tgtEl>
                                        <p:attrNameLst>
                                          <p:attrName>ppt_y</p:attrName>
                                        </p:attrNameLst>
                                      </p:cBhvr>
                                      <p:tavLst>
                                        <p:tav tm="0">
                                          <p:val>
                                            <p:strVal val="#ppt_y-.1"/>
                                          </p:val>
                                        </p:tav>
                                        <p:tav tm="100000">
                                          <p:val>
                                            <p:strVal val="#ppt_y"/>
                                          </p:val>
                                        </p:tav>
                                      </p:tavLst>
                                    </p:anim>
                                  </p:childTnLst>
                                </p:cTn>
                              </p:par>
                              <p:par>
                                <p:cTn id="16" presetID="49" presetClass="entr" presetSubtype="0" decel="100000" fill="hold" nodeType="withEffect">
                                  <p:stCondLst>
                                    <p:cond delay="700"/>
                                  </p:stCondLst>
                                  <p:childTnLst>
                                    <p:set>
                                      <p:cBhvr>
                                        <p:cTn id="17" dur="1" fill="hold">
                                          <p:stCondLst>
                                            <p:cond delay="0"/>
                                          </p:stCondLst>
                                        </p:cTn>
                                        <p:tgtEl>
                                          <p:spTgt spid="58"/>
                                        </p:tgtEl>
                                        <p:attrNameLst>
                                          <p:attrName>style.visibility</p:attrName>
                                        </p:attrNameLst>
                                      </p:cBhvr>
                                      <p:to>
                                        <p:strVal val="visible"/>
                                      </p:to>
                                    </p:set>
                                    <p:anim calcmode="lin" valueType="num">
                                      <p:cBhvr>
                                        <p:cTn id="18" dur="1000" fill="hold"/>
                                        <p:tgtEl>
                                          <p:spTgt spid="58"/>
                                        </p:tgtEl>
                                        <p:attrNameLst>
                                          <p:attrName>ppt_w</p:attrName>
                                        </p:attrNameLst>
                                      </p:cBhvr>
                                      <p:tavLst>
                                        <p:tav tm="0">
                                          <p:val>
                                            <p:fltVal val="0"/>
                                          </p:val>
                                        </p:tav>
                                        <p:tav tm="100000">
                                          <p:val>
                                            <p:strVal val="#ppt_w"/>
                                          </p:val>
                                        </p:tav>
                                      </p:tavLst>
                                    </p:anim>
                                    <p:anim calcmode="lin" valueType="num">
                                      <p:cBhvr>
                                        <p:cTn id="19" dur="1000" fill="hold"/>
                                        <p:tgtEl>
                                          <p:spTgt spid="58"/>
                                        </p:tgtEl>
                                        <p:attrNameLst>
                                          <p:attrName>ppt_h</p:attrName>
                                        </p:attrNameLst>
                                      </p:cBhvr>
                                      <p:tavLst>
                                        <p:tav tm="0">
                                          <p:val>
                                            <p:fltVal val="0"/>
                                          </p:val>
                                        </p:tav>
                                        <p:tav tm="100000">
                                          <p:val>
                                            <p:strVal val="#ppt_h"/>
                                          </p:val>
                                        </p:tav>
                                      </p:tavLst>
                                    </p:anim>
                                    <p:anim calcmode="lin" valueType="num">
                                      <p:cBhvr>
                                        <p:cTn id="20" dur="1000" fill="hold"/>
                                        <p:tgtEl>
                                          <p:spTgt spid="58"/>
                                        </p:tgtEl>
                                        <p:attrNameLst>
                                          <p:attrName>style.rotation</p:attrName>
                                        </p:attrNameLst>
                                      </p:cBhvr>
                                      <p:tavLst>
                                        <p:tav tm="0">
                                          <p:val>
                                            <p:fltVal val="360"/>
                                          </p:val>
                                        </p:tav>
                                        <p:tav tm="100000">
                                          <p:val>
                                            <p:fltVal val="0"/>
                                          </p:val>
                                        </p:tav>
                                      </p:tavLst>
                                    </p:anim>
                                    <p:animEffect transition="in" filter="fade">
                                      <p:cBhvr>
                                        <p:cTn id="21" dur="1000"/>
                                        <p:tgtEl>
                                          <p:spTgt spid="58"/>
                                        </p:tgtEl>
                                      </p:cBhvr>
                                    </p:animEffect>
                                  </p:childTnLst>
                                </p:cTn>
                              </p:par>
                              <p:par>
                                <p:cTn id="22" presetID="47" presetClass="entr" presetSubtype="0" fill="hold" nodeType="withEffect">
                                  <p:stCondLst>
                                    <p:cond delay="1600"/>
                                  </p:stCondLst>
                                  <p:childTnLst>
                                    <p:set>
                                      <p:cBhvr>
                                        <p:cTn id="23" dur="1" fill="hold">
                                          <p:stCondLst>
                                            <p:cond delay="0"/>
                                          </p:stCondLst>
                                        </p:cTn>
                                        <p:tgtEl>
                                          <p:spTgt spid="63"/>
                                        </p:tgtEl>
                                        <p:attrNameLst>
                                          <p:attrName>style.visibility</p:attrName>
                                        </p:attrNameLst>
                                      </p:cBhvr>
                                      <p:to>
                                        <p:strVal val="visible"/>
                                      </p:to>
                                    </p:set>
                                    <p:animEffect transition="in" filter="fade">
                                      <p:cBhvr>
                                        <p:cTn id="24" dur="1000"/>
                                        <p:tgtEl>
                                          <p:spTgt spid="63"/>
                                        </p:tgtEl>
                                      </p:cBhvr>
                                    </p:animEffect>
                                    <p:anim calcmode="lin" valueType="num">
                                      <p:cBhvr>
                                        <p:cTn id="25" dur="1000" fill="hold"/>
                                        <p:tgtEl>
                                          <p:spTgt spid="63"/>
                                        </p:tgtEl>
                                        <p:attrNameLst>
                                          <p:attrName>ppt_x</p:attrName>
                                        </p:attrNameLst>
                                      </p:cBhvr>
                                      <p:tavLst>
                                        <p:tav tm="0">
                                          <p:val>
                                            <p:strVal val="#ppt_x"/>
                                          </p:val>
                                        </p:tav>
                                        <p:tav tm="100000">
                                          <p:val>
                                            <p:strVal val="#ppt_x"/>
                                          </p:val>
                                        </p:tav>
                                      </p:tavLst>
                                    </p:anim>
                                    <p:anim calcmode="lin" valueType="num">
                                      <p:cBhvr>
                                        <p:cTn id="26" dur="1000" fill="hold"/>
                                        <p:tgtEl>
                                          <p:spTgt spid="63"/>
                                        </p:tgtEl>
                                        <p:attrNameLst>
                                          <p:attrName>ppt_y</p:attrName>
                                        </p:attrNameLst>
                                      </p:cBhvr>
                                      <p:tavLst>
                                        <p:tav tm="0">
                                          <p:val>
                                            <p:strVal val="#ppt_y-.1"/>
                                          </p:val>
                                        </p:tav>
                                        <p:tav tm="100000">
                                          <p:val>
                                            <p:strVal val="#ppt_y"/>
                                          </p:val>
                                        </p:tav>
                                      </p:tavLst>
                                    </p:anim>
                                  </p:childTnLst>
                                </p:cTn>
                              </p:par>
                              <p:par>
                                <p:cTn id="27" presetID="49" presetClass="entr" presetSubtype="0" decel="100000" fill="hold" nodeType="withEffect">
                                  <p:stCondLst>
                                    <p:cond delay="1500"/>
                                  </p:stCondLst>
                                  <p:childTnLst>
                                    <p:set>
                                      <p:cBhvr>
                                        <p:cTn id="28" dur="1" fill="hold">
                                          <p:stCondLst>
                                            <p:cond delay="0"/>
                                          </p:stCondLst>
                                        </p:cTn>
                                        <p:tgtEl>
                                          <p:spTgt spid="66"/>
                                        </p:tgtEl>
                                        <p:attrNameLst>
                                          <p:attrName>style.visibility</p:attrName>
                                        </p:attrNameLst>
                                      </p:cBhvr>
                                      <p:to>
                                        <p:strVal val="visible"/>
                                      </p:to>
                                    </p:set>
                                    <p:anim calcmode="lin" valueType="num">
                                      <p:cBhvr>
                                        <p:cTn id="29" dur="1000" fill="hold"/>
                                        <p:tgtEl>
                                          <p:spTgt spid="66"/>
                                        </p:tgtEl>
                                        <p:attrNameLst>
                                          <p:attrName>ppt_w</p:attrName>
                                        </p:attrNameLst>
                                      </p:cBhvr>
                                      <p:tavLst>
                                        <p:tav tm="0">
                                          <p:val>
                                            <p:fltVal val="0"/>
                                          </p:val>
                                        </p:tav>
                                        <p:tav tm="100000">
                                          <p:val>
                                            <p:strVal val="#ppt_w"/>
                                          </p:val>
                                        </p:tav>
                                      </p:tavLst>
                                    </p:anim>
                                    <p:anim calcmode="lin" valueType="num">
                                      <p:cBhvr>
                                        <p:cTn id="30" dur="1000" fill="hold"/>
                                        <p:tgtEl>
                                          <p:spTgt spid="66"/>
                                        </p:tgtEl>
                                        <p:attrNameLst>
                                          <p:attrName>ppt_h</p:attrName>
                                        </p:attrNameLst>
                                      </p:cBhvr>
                                      <p:tavLst>
                                        <p:tav tm="0">
                                          <p:val>
                                            <p:fltVal val="0"/>
                                          </p:val>
                                        </p:tav>
                                        <p:tav tm="100000">
                                          <p:val>
                                            <p:strVal val="#ppt_h"/>
                                          </p:val>
                                        </p:tav>
                                      </p:tavLst>
                                    </p:anim>
                                    <p:anim calcmode="lin" valueType="num">
                                      <p:cBhvr>
                                        <p:cTn id="31" dur="1000" fill="hold"/>
                                        <p:tgtEl>
                                          <p:spTgt spid="66"/>
                                        </p:tgtEl>
                                        <p:attrNameLst>
                                          <p:attrName>style.rotation</p:attrName>
                                        </p:attrNameLst>
                                      </p:cBhvr>
                                      <p:tavLst>
                                        <p:tav tm="0">
                                          <p:val>
                                            <p:fltVal val="360"/>
                                          </p:val>
                                        </p:tav>
                                        <p:tav tm="100000">
                                          <p:val>
                                            <p:fltVal val="0"/>
                                          </p:val>
                                        </p:tav>
                                      </p:tavLst>
                                    </p:anim>
                                    <p:animEffect transition="in" filter="fade">
                                      <p:cBhvr>
                                        <p:cTn id="32" dur="1000"/>
                                        <p:tgtEl>
                                          <p:spTgt spid="66"/>
                                        </p:tgtEl>
                                      </p:cBhvr>
                                    </p:animEffect>
                                  </p:childTnLst>
                                </p:cTn>
                              </p:par>
                              <p:par>
                                <p:cTn id="33" presetID="47" presetClass="entr" presetSubtype="0" fill="hold" nodeType="withEffect">
                                  <p:stCondLst>
                                    <p:cond delay="2300"/>
                                  </p:stCondLst>
                                  <p:childTnLst>
                                    <p:set>
                                      <p:cBhvr>
                                        <p:cTn id="34" dur="1" fill="hold">
                                          <p:stCondLst>
                                            <p:cond delay="0"/>
                                          </p:stCondLst>
                                        </p:cTn>
                                        <p:tgtEl>
                                          <p:spTgt spid="71"/>
                                        </p:tgtEl>
                                        <p:attrNameLst>
                                          <p:attrName>style.visibility</p:attrName>
                                        </p:attrNameLst>
                                      </p:cBhvr>
                                      <p:to>
                                        <p:strVal val="visible"/>
                                      </p:to>
                                    </p:set>
                                    <p:animEffect transition="in" filter="fade">
                                      <p:cBhvr>
                                        <p:cTn id="35" dur="1000"/>
                                        <p:tgtEl>
                                          <p:spTgt spid="71"/>
                                        </p:tgtEl>
                                      </p:cBhvr>
                                    </p:animEffect>
                                    <p:anim calcmode="lin" valueType="num">
                                      <p:cBhvr>
                                        <p:cTn id="36" dur="1000" fill="hold"/>
                                        <p:tgtEl>
                                          <p:spTgt spid="71"/>
                                        </p:tgtEl>
                                        <p:attrNameLst>
                                          <p:attrName>ppt_x</p:attrName>
                                        </p:attrNameLst>
                                      </p:cBhvr>
                                      <p:tavLst>
                                        <p:tav tm="0">
                                          <p:val>
                                            <p:strVal val="#ppt_x"/>
                                          </p:val>
                                        </p:tav>
                                        <p:tav tm="100000">
                                          <p:val>
                                            <p:strVal val="#ppt_x"/>
                                          </p:val>
                                        </p:tav>
                                      </p:tavLst>
                                    </p:anim>
                                    <p:anim calcmode="lin" valueType="num">
                                      <p:cBhvr>
                                        <p:cTn id="37"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Oval 4"/>
          <p:cNvSpPr>
            <a:spLocks noChangeArrowheads="1"/>
          </p:cNvSpPr>
          <p:nvPr/>
        </p:nvSpPr>
        <p:spPr bwMode="auto">
          <a:xfrm>
            <a:off x="6677451" y="1548595"/>
            <a:ext cx="1079962" cy="1087790"/>
          </a:xfrm>
          <a:prstGeom prst="ellipse">
            <a:avLst/>
          </a:prstGeom>
          <a:solidFill>
            <a:srgbClr val="0F8FEF"/>
          </a:solidFill>
          <a:ln w="12700">
            <a:noFill/>
            <a:round/>
            <a:headEnd/>
            <a:tailEnd/>
          </a:ln>
          <a:effectLst/>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25" name="Oval 4"/>
          <p:cNvSpPr>
            <a:spLocks noChangeArrowheads="1"/>
          </p:cNvSpPr>
          <p:nvPr/>
        </p:nvSpPr>
        <p:spPr bwMode="auto">
          <a:xfrm>
            <a:off x="6677451" y="1536720"/>
            <a:ext cx="1079962" cy="1087790"/>
          </a:xfrm>
          <a:prstGeom prst="ellipse">
            <a:avLst/>
          </a:prstGeom>
          <a:solidFill>
            <a:srgbClr val="0062AC"/>
          </a:solidFill>
          <a:ln w="12700">
            <a:noFill/>
            <a:round/>
            <a:headEnd/>
            <a:tailEnd/>
          </a:ln>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26" name="Oval 4"/>
          <p:cNvSpPr>
            <a:spLocks noChangeArrowheads="1"/>
          </p:cNvSpPr>
          <p:nvPr/>
        </p:nvSpPr>
        <p:spPr bwMode="auto">
          <a:xfrm>
            <a:off x="5476425" y="2040371"/>
            <a:ext cx="1477521" cy="1488231"/>
          </a:xfrm>
          <a:prstGeom prst="ellipse">
            <a:avLst/>
          </a:prstGeom>
          <a:solidFill>
            <a:srgbClr val="0F8FEF"/>
          </a:solidFill>
          <a:ln w="12700">
            <a:noFill/>
            <a:round/>
            <a:headEnd/>
            <a:tailEnd/>
          </a:ln>
          <a:effectLst/>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27" name="Oval 4"/>
          <p:cNvSpPr>
            <a:spLocks noChangeArrowheads="1"/>
          </p:cNvSpPr>
          <p:nvPr/>
        </p:nvSpPr>
        <p:spPr bwMode="auto">
          <a:xfrm>
            <a:off x="5476425" y="2484759"/>
            <a:ext cx="1477521" cy="1043843"/>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rgbClr val="0062AC"/>
          </a:solidFill>
          <a:ln w="12700">
            <a:noFill/>
            <a:round/>
            <a:headEnd/>
            <a:tailEnd/>
          </a:ln>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28" name="Oval 4"/>
          <p:cNvSpPr>
            <a:spLocks noChangeArrowheads="1"/>
          </p:cNvSpPr>
          <p:nvPr/>
        </p:nvSpPr>
        <p:spPr bwMode="auto">
          <a:xfrm>
            <a:off x="4082691" y="2723905"/>
            <a:ext cx="1821019" cy="1834458"/>
          </a:xfrm>
          <a:prstGeom prst="ellipse">
            <a:avLst/>
          </a:prstGeom>
          <a:solidFill>
            <a:srgbClr val="0F8FEF"/>
          </a:solidFill>
          <a:ln w="12700">
            <a:noFill/>
            <a:round/>
            <a:headEnd/>
            <a:tailEnd/>
          </a:ln>
          <a:effectLst/>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29" name="Oval 4"/>
          <p:cNvSpPr>
            <a:spLocks noChangeArrowheads="1"/>
          </p:cNvSpPr>
          <p:nvPr/>
        </p:nvSpPr>
        <p:spPr bwMode="auto">
          <a:xfrm>
            <a:off x="4082691" y="3625734"/>
            <a:ext cx="1821019" cy="932629"/>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rgbClr val="0062AC"/>
          </a:solidFill>
          <a:ln w="12700">
            <a:noFill/>
            <a:round/>
            <a:headEnd/>
            <a:tailEnd/>
          </a:ln>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30" name="Oval 4"/>
          <p:cNvSpPr>
            <a:spLocks noChangeArrowheads="1"/>
          </p:cNvSpPr>
          <p:nvPr/>
        </p:nvSpPr>
        <p:spPr bwMode="auto">
          <a:xfrm>
            <a:off x="2436985" y="3601894"/>
            <a:ext cx="2235102" cy="2251599"/>
          </a:xfrm>
          <a:prstGeom prst="ellipse">
            <a:avLst/>
          </a:prstGeom>
          <a:solidFill>
            <a:srgbClr val="0F8FEF"/>
          </a:solidFill>
          <a:ln w="12700">
            <a:noFill/>
            <a:round/>
            <a:headEnd/>
            <a:tailEnd/>
          </a:ln>
          <a:effectLst/>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31" name="Oval 4"/>
          <p:cNvSpPr>
            <a:spLocks noChangeArrowheads="1"/>
          </p:cNvSpPr>
          <p:nvPr/>
        </p:nvSpPr>
        <p:spPr bwMode="auto">
          <a:xfrm>
            <a:off x="2629552" y="5359437"/>
            <a:ext cx="1849969" cy="494055"/>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rgbClr val="0062AC"/>
          </a:solidFill>
          <a:ln w="12700">
            <a:noFill/>
            <a:round/>
            <a:headEnd/>
            <a:tailEnd/>
          </a:ln>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32" name="TextBox 31"/>
          <p:cNvSpPr txBox="1"/>
          <p:nvPr/>
        </p:nvSpPr>
        <p:spPr>
          <a:xfrm>
            <a:off x="2836410" y="4494318"/>
            <a:ext cx="1446459" cy="466750"/>
          </a:xfrm>
          <a:prstGeom prst="rect">
            <a:avLst/>
          </a:prstGeom>
          <a:noFill/>
        </p:spPr>
        <p:txBody>
          <a:bodyPr wrap="none" lIns="81235" tIns="40618" rIns="81235" bIns="40618" rtlCol="0" anchor="ctr">
            <a:spAutoFit/>
          </a:bodyPr>
          <a:lstStyle/>
          <a:p>
            <a:r>
              <a:rPr lang="zh-CN" altLang="en-US" sz="2500" dirty="0" smtClean="0">
                <a:solidFill>
                  <a:schemeClr val="bg1"/>
                </a:solidFill>
                <a:latin typeface="微软雅黑" pitchFamily="34" charset="-122"/>
                <a:ea typeface="微软雅黑" pitchFamily="34" charset="-122"/>
              </a:rPr>
              <a:t>实践难点</a:t>
            </a:r>
            <a:endParaRPr lang="zh-CN" altLang="en-US" sz="2500" dirty="0">
              <a:solidFill>
                <a:schemeClr val="bg1"/>
              </a:solidFill>
              <a:latin typeface="微软雅黑" pitchFamily="34" charset="-122"/>
              <a:ea typeface="微软雅黑" pitchFamily="34" charset="-122"/>
            </a:endParaRPr>
          </a:p>
        </p:txBody>
      </p:sp>
      <p:sp>
        <p:nvSpPr>
          <p:cNvPr id="33" name="TextBox 32"/>
          <p:cNvSpPr txBox="1"/>
          <p:nvPr/>
        </p:nvSpPr>
        <p:spPr>
          <a:xfrm>
            <a:off x="4373305" y="3092493"/>
            <a:ext cx="1241275" cy="405195"/>
          </a:xfrm>
          <a:prstGeom prst="rect">
            <a:avLst/>
          </a:prstGeom>
          <a:noFill/>
        </p:spPr>
        <p:txBody>
          <a:bodyPr wrap="none" lIns="81235" tIns="40618" rIns="81235" bIns="40618" rtlCol="0" anchor="ctr">
            <a:spAutoFit/>
          </a:bodyPr>
          <a:lstStyle/>
          <a:p>
            <a:r>
              <a:rPr lang="zh-CN" altLang="en-US" sz="2100" dirty="0" smtClean="0">
                <a:solidFill>
                  <a:schemeClr val="bg1"/>
                </a:solidFill>
                <a:latin typeface="微软雅黑" pitchFamily="34" charset="-122"/>
                <a:ea typeface="微软雅黑" pitchFamily="34" charset="-122"/>
              </a:rPr>
              <a:t>实践难点</a:t>
            </a:r>
            <a:endParaRPr lang="zh-CN" altLang="en-US" sz="2100" dirty="0">
              <a:solidFill>
                <a:schemeClr val="bg1"/>
              </a:solidFill>
              <a:latin typeface="微软雅黑" pitchFamily="34" charset="-122"/>
              <a:ea typeface="微软雅黑" pitchFamily="34" charset="-122"/>
            </a:endParaRPr>
          </a:p>
        </p:txBody>
      </p:sp>
      <p:sp>
        <p:nvSpPr>
          <p:cNvPr id="34" name="TextBox 33"/>
          <p:cNvSpPr txBox="1"/>
          <p:nvPr/>
        </p:nvSpPr>
        <p:spPr>
          <a:xfrm>
            <a:off x="5678863" y="2621127"/>
            <a:ext cx="1087386" cy="359028"/>
          </a:xfrm>
          <a:prstGeom prst="rect">
            <a:avLst/>
          </a:prstGeom>
          <a:noFill/>
        </p:spPr>
        <p:txBody>
          <a:bodyPr wrap="none" lIns="81235" tIns="40618" rIns="81235" bIns="40618" rtlCol="0" anchor="ctr">
            <a:spAutoFit/>
          </a:bodyPr>
          <a:lstStyle/>
          <a:p>
            <a:r>
              <a:rPr lang="zh-CN" altLang="en-US" sz="1800" dirty="0" smtClean="0">
                <a:solidFill>
                  <a:schemeClr val="bg1"/>
                </a:solidFill>
                <a:latin typeface="微软雅黑" pitchFamily="34" charset="-122"/>
                <a:ea typeface="微软雅黑" pitchFamily="34" charset="-122"/>
              </a:rPr>
              <a:t>实践难点</a:t>
            </a:r>
            <a:endParaRPr lang="zh-CN" altLang="en-US" sz="1800" dirty="0">
              <a:solidFill>
                <a:schemeClr val="bg1"/>
              </a:solidFill>
              <a:latin typeface="微软雅黑" pitchFamily="34" charset="-122"/>
              <a:ea typeface="微软雅黑" pitchFamily="34" charset="-122"/>
            </a:endParaRPr>
          </a:p>
        </p:txBody>
      </p:sp>
      <p:cxnSp>
        <p:nvCxnSpPr>
          <p:cNvPr id="35" name="直接连接符 34"/>
          <p:cNvCxnSpPr/>
          <p:nvPr/>
        </p:nvCxnSpPr>
        <p:spPr>
          <a:xfrm>
            <a:off x="7218927" y="2243586"/>
            <a:ext cx="949648"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6" name="直接连接符 35"/>
          <p:cNvCxnSpPr/>
          <p:nvPr/>
        </p:nvCxnSpPr>
        <p:spPr>
          <a:xfrm>
            <a:off x="6205294" y="3063597"/>
            <a:ext cx="1963281"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7" name="直接连接符 36"/>
          <p:cNvCxnSpPr/>
          <p:nvPr/>
        </p:nvCxnSpPr>
        <p:spPr>
          <a:xfrm>
            <a:off x="4951398" y="3997862"/>
            <a:ext cx="3217176"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8" name="直接连接符 37"/>
          <p:cNvCxnSpPr/>
          <p:nvPr/>
        </p:nvCxnSpPr>
        <p:spPr>
          <a:xfrm>
            <a:off x="3554536" y="4971173"/>
            <a:ext cx="4614039"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39" name="TextBox 38"/>
          <p:cNvSpPr txBox="1"/>
          <p:nvPr/>
        </p:nvSpPr>
        <p:spPr>
          <a:xfrm>
            <a:off x="8243048" y="4727694"/>
            <a:ext cx="3420080" cy="642183"/>
          </a:xfrm>
          <a:prstGeom prst="rect">
            <a:avLst/>
          </a:prstGeom>
          <a:noFill/>
        </p:spPr>
        <p:txBody>
          <a:bodyPr wrap="square" lIns="81235" tIns="40618" rIns="81235" bIns="40618"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400" dirty="0" smtClean="0">
                <a:solidFill>
                  <a:schemeClr val="tx1">
                    <a:lumMod val="75000"/>
                    <a:lumOff val="25000"/>
                  </a:schemeClr>
                </a:solidFill>
                <a:latin typeface="微软雅黑" pitchFamily="34" charset="-122"/>
                <a:ea typeface="微软雅黑" pitchFamily="34" charset="-122"/>
              </a:rPr>
              <a:t>保留</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40" name="TextBox 39"/>
          <p:cNvSpPr txBox="1"/>
          <p:nvPr/>
        </p:nvSpPr>
        <p:spPr>
          <a:xfrm>
            <a:off x="8243048" y="3769340"/>
            <a:ext cx="3420080" cy="642183"/>
          </a:xfrm>
          <a:prstGeom prst="rect">
            <a:avLst/>
          </a:prstGeom>
          <a:noFill/>
        </p:spPr>
        <p:txBody>
          <a:bodyPr wrap="square" lIns="81235" tIns="40618" rIns="81235" bIns="40618"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400" dirty="0" smtClean="0">
                <a:solidFill>
                  <a:schemeClr val="tx1">
                    <a:lumMod val="75000"/>
                    <a:lumOff val="25000"/>
                  </a:schemeClr>
                </a:solidFill>
                <a:latin typeface="微软雅黑" pitchFamily="34" charset="-122"/>
                <a:ea typeface="微软雅黑" pitchFamily="34" charset="-122"/>
              </a:rPr>
              <a:t>保留</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41" name="TextBox 40"/>
          <p:cNvSpPr txBox="1"/>
          <p:nvPr/>
        </p:nvSpPr>
        <p:spPr>
          <a:xfrm>
            <a:off x="8243048" y="2810986"/>
            <a:ext cx="3420080" cy="642183"/>
          </a:xfrm>
          <a:prstGeom prst="rect">
            <a:avLst/>
          </a:prstGeom>
          <a:noFill/>
        </p:spPr>
        <p:txBody>
          <a:bodyPr wrap="square" lIns="81235" tIns="40618" rIns="81235" bIns="40618"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400" dirty="0" smtClean="0">
                <a:solidFill>
                  <a:schemeClr val="tx1">
                    <a:lumMod val="75000"/>
                    <a:lumOff val="25000"/>
                  </a:schemeClr>
                </a:solidFill>
                <a:latin typeface="微软雅黑" pitchFamily="34" charset="-122"/>
                <a:ea typeface="微软雅黑" pitchFamily="34" charset="-122"/>
              </a:rPr>
              <a:t>保留</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42" name="TextBox 41"/>
          <p:cNvSpPr txBox="1"/>
          <p:nvPr/>
        </p:nvSpPr>
        <p:spPr>
          <a:xfrm>
            <a:off x="8243048" y="2036861"/>
            <a:ext cx="3420080" cy="642183"/>
          </a:xfrm>
          <a:prstGeom prst="rect">
            <a:avLst/>
          </a:prstGeom>
          <a:noFill/>
        </p:spPr>
        <p:txBody>
          <a:bodyPr wrap="square" lIns="81235" tIns="40618" rIns="81235" bIns="40618"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400" dirty="0" smtClean="0">
                <a:solidFill>
                  <a:schemeClr val="tx1">
                    <a:lumMod val="75000"/>
                    <a:lumOff val="25000"/>
                  </a:schemeClr>
                </a:solidFill>
                <a:latin typeface="微软雅黑" pitchFamily="34" charset="-122"/>
                <a:ea typeface="微软雅黑" pitchFamily="34" charset="-122"/>
              </a:rPr>
              <a:t>保留</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43" name="TextBox 42"/>
          <p:cNvSpPr txBox="1"/>
          <p:nvPr/>
        </p:nvSpPr>
        <p:spPr>
          <a:xfrm>
            <a:off x="6773508" y="1943754"/>
            <a:ext cx="882202" cy="297473"/>
          </a:xfrm>
          <a:prstGeom prst="rect">
            <a:avLst/>
          </a:prstGeom>
          <a:noFill/>
        </p:spPr>
        <p:txBody>
          <a:bodyPr wrap="none" lIns="81235" tIns="40618" rIns="81235" bIns="40618" rtlCol="0" anchor="ctr">
            <a:spAutoFit/>
          </a:bodyPr>
          <a:lstStyle/>
          <a:p>
            <a:r>
              <a:rPr lang="zh-CN" altLang="en-US" sz="1400" dirty="0" smtClean="0">
                <a:solidFill>
                  <a:schemeClr val="bg1"/>
                </a:solidFill>
                <a:latin typeface="微软雅黑" pitchFamily="34" charset="-122"/>
                <a:ea typeface="微软雅黑" pitchFamily="34" charset="-122"/>
              </a:rPr>
              <a:t>实践难点</a:t>
            </a:r>
            <a:endParaRPr lang="zh-CN" altLang="en-US" sz="14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4239007017"/>
      </p:ext>
    </p:extLst>
  </p:cSld>
  <p:clrMapOvr>
    <a:masterClrMapping/>
  </p:clrMapOvr>
  <mc:AlternateContent xmlns:mc="http://schemas.openxmlformats.org/markup-compatibility/2006" xmlns:p14="http://schemas.microsoft.com/office/powerpoint/2010/main">
    <mc:Choice Requires="p14">
      <p:transition spd="slow" p14:dur="1100" advTm="3000">
        <p14:switch dir="r"/>
      </p:transition>
    </mc:Choice>
    <mc:Fallback xmlns="">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14:presetBounceEnd="42000">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14:bounceEnd="42000">
                                          <p:cBhvr additive="base">
                                            <p:cTn id="7" dur="500" fill="hold"/>
                                            <p:tgtEl>
                                              <p:spTgt spid="24"/>
                                            </p:tgtEl>
                                            <p:attrNameLst>
                                              <p:attrName>ppt_x</p:attrName>
                                            </p:attrNameLst>
                                          </p:cBhvr>
                                          <p:tavLst>
                                            <p:tav tm="0">
                                              <p:val>
                                                <p:strVal val="#ppt_x"/>
                                              </p:val>
                                            </p:tav>
                                            <p:tav tm="100000">
                                              <p:val>
                                                <p:strVal val="#ppt_x"/>
                                              </p:val>
                                            </p:tav>
                                          </p:tavLst>
                                        </p:anim>
                                        <p:anim calcmode="lin" valueType="num" p14:bounceEnd="42000">
                                          <p:cBhvr additive="base">
                                            <p:cTn id="8" dur="5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42000">
                                      <p:stCondLst>
                                        <p:cond delay="200"/>
                                      </p:stCondLst>
                                      <p:childTnLst>
                                        <p:set>
                                          <p:cBhvr>
                                            <p:cTn id="10" dur="1" fill="hold">
                                              <p:stCondLst>
                                                <p:cond delay="0"/>
                                              </p:stCondLst>
                                            </p:cTn>
                                            <p:tgtEl>
                                              <p:spTgt spid="26"/>
                                            </p:tgtEl>
                                            <p:attrNameLst>
                                              <p:attrName>style.visibility</p:attrName>
                                            </p:attrNameLst>
                                          </p:cBhvr>
                                          <p:to>
                                            <p:strVal val="visible"/>
                                          </p:to>
                                        </p:set>
                                        <p:anim calcmode="lin" valueType="num" p14:bounceEnd="42000">
                                          <p:cBhvr additive="base">
                                            <p:cTn id="11" dur="500" fill="hold"/>
                                            <p:tgtEl>
                                              <p:spTgt spid="26"/>
                                            </p:tgtEl>
                                            <p:attrNameLst>
                                              <p:attrName>ppt_x</p:attrName>
                                            </p:attrNameLst>
                                          </p:cBhvr>
                                          <p:tavLst>
                                            <p:tav tm="0">
                                              <p:val>
                                                <p:strVal val="#ppt_x"/>
                                              </p:val>
                                            </p:tav>
                                            <p:tav tm="100000">
                                              <p:val>
                                                <p:strVal val="#ppt_x"/>
                                              </p:val>
                                            </p:tav>
                                          </p:tavLst>
                                        </p:anim>
                                        <p:anim calcmode="lin" valueType="num" p14:bounceEnd="42000">
                                          <p:cBhvr additive="base">
                                            <p:cTn id="12" dur="500" fill="hold"/>
                                            <p:tgtEl>
                                              <p:spTgt spid="26"/>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42000">
                                      <p:stCondLst>
                                        <p:cond delay="400"/>
                                      </p:stCondLst>
                                      <p:childTnLst>
                                        <p:set>
                                          <p:cBhvr>
                                            <p:cTn id="14" dur="1" fill="hold">
                                              <p:stCondLst>
                                                <p:cond delay="0"/>
                                              </p:stCondLst>
                                            </p:cTn>
                                            <p:tgtEl>
                                              <p:spTgt spid="28"/>
                                            </p:tgtEl>
                                            <p:attrNameLst>
                                              <p:attrName>style.visibility</p:attrName>
                                            </p:attrNameLst>
                                          </p:cBhvr>
                                          <p:to>
                                            <p:strVal val="visible"/>
                                          </p:to>
                                        </p:set>
                                        <p:anim calcmode="lin" valueType="num" p14:bounceEnd="42000">
                                          <p:cBhvr additive="base">
                                            <p:cTn id="15" dur="500" fill="hold"/>
                                            <p:tgtEl>
                                              <p:spTgt spid="28"/>
                                            </p:tgtEl>
                                            <p:attrNameLst>
                                              <p:attrName>ppt_x</p:attrName>
                                            </p:attrNameLst>
                                          </p:cBhvr>
                                          <p:tavLst>
                                            <p:tav tm="0">
                                              <p:val>
                                                <p:strVal val="#ppt_x"/>
                                              </p:val>
                                            </p:tav>
                                            <p:tav tm="100000">
                                              <p:val>
                                                <p:strVal val="#ppt_x"/>
                                              </p:val>
                                            </p:tav>
                                          </p:tavLst>
                                        </p:anim>
                                        <p:anim calcmode="lin" valueType="num" p14:bounceEnd="42000">
                                          <p:cBhvr additive="base">
                                            <p:cTn id="16" dur="500" fill="hold"/>
                                            <p:tgtEl>
                                              <p:spTgt spid="2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42000">
                                      <p:stCondLst>
                                        <p:cond delay="600"/>
                                      </p:stCondLst>
                                      <p:childTnLst>
                                        <p:set>
                                          <p:cBhvr>
                                            <p:cTn id="18" dur="1" fill="hold">
                                              <p:stCondLst>
                                                <p:cond delay="0"/>
                                              </p:stCondLst>
                                            </p:cTn>
                                            <p:tgtEl>
                                              <p:spTgt spid="30"/>
                                            </p:tgtEl>
                                            <p:attrNameLst>
                                              <p:attrName>style.visibility</p:attrName>
                                            </p:attrNameLst>
                                          </p:cBhvr>
                                          <p:to>
                                            <p:strVal val="visible"/>
                                          </p:to>
                                        </p:set>
                                        <p:anim calcmode="lin" valueType="num" p14:bounceEnd="42000">
                                          <p:cBhvr additive="base">
                                            <p:cTn id="19" dur="500" fill="hold"/>
                                            <p:tgtEl>
                                              <p:spTgt spid="30"/>
                                            </p:tgtEl>
                                            <p:attrNameLst>
                                              <p:attrName>ppt_x</p:attrName>
                                            </p:attrNameLst>
                                          </p:cBhvr>
                                          <p:tavLst>
                                            <p:tav tm="0">
                                              <p:val>
                                                <p:strVal val="#ppt_x"/>
                                              </p:val>
                                            </p:tav>
                                            <p:tav tm="100000">
                                              <p:val>
                                                <p:strVal val="#ppt_x"/>
                                              </p:val>
                                            </p:tav>
                                          </p:tavLst>
                                        </p:anim>
                                        <p:anim calcmode="lin" valueType="num" p14:bounceEnd="42000">
                                          <p:cBhvr additive="base">
                                            <p:cTn id="20"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wipe(down)">
                                          <p:cBhvr>
                                            <p:cTn id="25" dur="500"/>
                                            <p:tgtEl>
                                              <p:spTgt spid="31"/>
                                            </p:tgtEl>
                                          </p:cBhvr>
                                        </p:animEffect>
                                      </p:childTnLst>
                                    </p:cTn>
                                  </p:par>
                                </p:childTnLst>
                              </p:cTn>
                            </p:par>
                            <p:par>
                              <p:cTn id="26" fill="hold">
                                <p:stCondLst>
                                  <p:cond delay="500"/>
                                </p:stCondLst>
                                <p:childTnLst>
                                  <p:par>
                                    <p:cTn id="27" presetID="42" presetClass="entr" presetSubtype="0"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1000"/>
                                            <p:tgtEl>
                                              <p:spTgt spid="32"/>
                                            </p:tgtEl>
                                          </p:cBhvr>
                                        </p:animEffect>
                                        <p:anim calcmode="lin" valueType="num">
                                          <p:cBhvr>
                                            <p:cTn id="30" dur="1000" fill="hold"/>
                                            <p:tgtEl>
                                              <p:spTgt spid="32"/>
                                            </p:tgtEl>
                                            <p:attrNameLst>
                                              <p:attrName>ppt_x</p:attrName>
                                            </p:attrNameLst>
                                          </p:cBhvr>
                                          <p:tavLst>
                                            <p:tav tm="0">
                                              <p:val>
                                                <p:strVal val="#ppt_x"/>
                                              </p:val>
                                            </p:tav>
                                            <p:tav tm="100000">
                                              <p:val>
                                                <p:strVal val="#ppt_x"/>
                                              </p:val>
                                            </p:tav>
                                          </p:tavLst>
                                        </p:anim>
                                        <p:anim calcmode="lin" valueType="num">
                                          <p:cBhvr>
                                            <p:cTn id="31" dur="1000" fill="hold"/>
                                            <p:tgtEl>
                                              <p:spTgt spid="32"/>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22" presetClass="entr" presetSubtype="8" fill="hold"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wipe(left)">
                                          <p:cBhvr>
                                            <p:cTn id="35" dur="500"/>
                                            <p:tgtEl>
                                              <p:spTgt spid="38"/>
                                            </p:tgtEl>
                                          </p:cBhvr>
                                        </p:animEffect>
                                      </p:childTnLst>
                                    </p:cTn>
                                  </p:par>
                                </p:childTnLst>
                              </p:cTn>
                            </p:par>
                            <p:par>
                              <p:cTn id="36" fill="hold">
                                <p:stCondLst>
                                  <p:cond delay="2000"/>
                                </p:stCondLst>
                                <p:childTnLst>
                                  <p:par>
                                    <p:cTn id="37" presetID="22" presetClass="entr" presetSubtype="8"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childTnLst>
                              </p:cTn>
                            </p:par>
                            <p:par>
                              <p:cTn id="40" fill="hold">
                                <p:stCondLst>
                                  <p:cond delay="2500"/>
                                </p:stCondLst>
                                <p:childTnLst>
                                  <p:par>
                                    <p:cTn id="41" presetID="22" presetClass="entr" presetSubtype="4"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ipe(down)">
                                          <p:cBhvr>
                                            <p:cTn id="43" dur="500"/>
                                            <p:tgtEl>
                                              <p:spTgt spid="29"/>
                                            </p:tgtEl>
                                          </p:cBhvr>
                                        </p:animEffect>
                                      </p:childTnLst>
                                    </p:cTn>
                                  </p:par>
                                </p:childTnLst>
                              </p:cTn>
                            </p:par>
                            <p:par>
                              <p:cTn id="44" fill="hold">
                                <p:stCondLst>
                                  <p:cond delay="3000"/>
                                </p:stCondLst>
                                <p:childTnLst>
                                  <p:par>
                                    <p:cTn id="45" presetID="42" presetClass="entr" presetSubtype="0"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1000"/>
                                            <p:tgtEl>
                                              <p:spTgt spid="33"/>
                                            </p:tgtEl>
                                          </p:cBhvr>
                                        </p:animEffect>
                                        <p:anim calcmode="lin" valueType="num">
                                          <p:cBhvr>
                                            <p:cTn id="48" dur="1000" fill="hold"/>
                                            <p:tgtEl>
                                              <p:spTgt spid="33"/>
                                            </p:tgtEl>
                                            <p:attrNameLst>
                                              <p:attrName>ppt_x</p:attrName>
                                            </p:attrNameLst>
                                          </p:cBhvr>
                                          <p:tavLst>
                                            <p:tav tm="0">
                                              <p:val>
                                                <p:strVal val="#ppt_x"/>
                                              </p:val>
                                            </p:tav>
                                            <p:tav tm="100000">
                                              <p:val>
                                                <p:strVal val="#ppt_x"/>
                                              </p:val>
                                            </p:tav>
                                          </p:tavLst>
                                        </p:anim>
                                        <p:anim calcmode="lin" valueType="num">
                                          <p:cBhvr>
                                            <p:cTn id="49" dur="1000" fill="hold"/>
                                            <p:tgtEl>
                                              <p:spTgt spid="33"/>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22" presetClass="entr" presetSubtype="8" fill="hold" nodeType="after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wipe(left)">
                                          <p:cBhvr>
                                            <p:cTn id="53" dur="500"/>
                                            <p:tgtEl>
                                              <p:spTgt spid="37"/>
                                            </p:tgtEl>
                                          </p:cBhvr>
                                        </p:animEffect>
                                      </p:childTnLst>
                                    </p:cTn>
                                  </p:par>
                                </p:childTnLst>
                              </p:cTn>
                            </p:par>
                            <p:par>
                              <p:cTn id="54" fill="hold">
                                <p:stCondLst>
                                  <p:cond delay="4500"/>
                                </p:stCondLst>
                                <p:childTnLst>
                                  <p:par>
                                    <p:cTn id="55" presetID="22" presetClass="entr" presetSubtype="8" fill="hold" grpId="0"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left)">
                                          <p:cBhvr>
                                            <p:cTn id="57" dur="500"/>
                                            <p:tgtEl>
                                              <p:spTgt spid="40"/>
                                            </p:tgtEl>
                                          </p:cBhvr>
                                        </p:animEffect>
                                      </p:childTnLst>
                                    </p:cTn>
                                  </p:par>
                                </p:childTnLst>
                              </p:cTn>
                            </p:par>
                            <p:par>
                              <p:cTn id="58" fill="hold">
                                <p:stCondLst>
                                  <p:cond delay="5000"/>
                                </p:stCondLst>
                                <p:childTnLst>
                                  <p:par>
                                    <p:cTn id="59" presetID="22" presetClass="entr" presetSubtype="4" fill="hold" grpId="0" nodeType="after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wipe(down)">
                                          <p:cBhvr>
                                            <p:cTn id="61" dur="500"/>
                                            <p:tgtEl>
                                              <p:spTgt spid="27"/>
                                            </p:tgtEl>
                                          </p:cBhvr>
                                        </p:animEffect>
                                      </p:childTnLst>
                                    </p:cTn>
                                  </p:par>
                                </p:childTnLst>
                              </p:cTn>
                            </p:par>
                            <p:par>
                              <p:cTn id="62" fill="hold">
                                <p:stCondLst>
                                  <p:cond delay="5500"/>
                                </p:stCondLst>
                                <p:childTnLst>
                                  <p:par>
                                    <p:cTn id="63" presetID="42" presetClass="entr" presetSubtype="0" fill="hold" grpId="0" nodeType="after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fade">
                                          <p:cBhvr>
                                            <p:cTn id="65" dur="1000"/>
                                            <p:tgtEl>
                                              <p:spTgt spid="34"/>
                                            </p:tgtEl>
                                          </p:cBhvr>
                                        </p:animEffect>
                                        <p:anim calcmode="lin" valueType="num">
                                          <p:cBhvr>
                                            <p:cTn id="66" dur="1000" fill="hold"/>
                                            <p:tgtEl>
                                              <p:spTgt spid="34"/>
                                            </p:tgtEl>
                                            <p:attrNameLst>
                                              <p:attrName>ppt_x</p:attrName>
                                            </p:attrNameLst>
                                          </p:cBhvr>
                                          <p:tavLst>
                                            <p:tav tm="0">
                                              <p:val>
                                                <p:strVal val="#ppt_x"/>
                                              </p:val>
                                            </p:tav>
                                            <p:tav tm="100000">
                                              <p:val>
                                                <p:strVal val="#ppt_x"/>
                                              </p:val>
                                            </p:tav>
                                          </p:tavLst>
                                        </p:anim>
                                        <p:anim calcmode="lin" valueType="num">
                                          <p:cBhvr>
                                            <p:cTn id="67" dur="1000" fill="hold"/>
                                            <p:tgtEl>
                                              <p:spTgt spid="34"/>
                                            </p:tgtEl>
                                            <p:attrNameLst>
                                              <p:attrName>ppt_y</p:attrName>
                                            </p:attrNameLst>
                                          </p:cBhvr>
                                          <p:tavLst>
                                            <p:tav tm="0">
                                              <p:val>
                                                <p:strVal val="#ppt_y+.1"/>
                                              </p:val>
                                            </p:tav>
                                            <p:tav tm="100000">
                                              <p:val>
                                                <p:strVal val="#ppt_y"/>
                                              </p:val>
                                            </p:tav>
                                          </p:tavLst>
                                        </p:anim>
                                      </p:childTnLst>
                                    </p:cTn>
                                  </p:par>
                                </p:childTnLst>
                              </p:cTn>
                            </p:par>
                            <p:par>
                              <p:cTn id="68" fill="hold">
                                <p:stCondLst>
                                  <p:cond delay="6500"/>
                                </p:stCondLst>
                                <p:childTnLst>
                                  <p:par>
                                    <p:cTn id="69" presetID="22" presetClass="entr" presetSubtype="8" fill="hold" nodeType="after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wipe(left)">
                                          <p:cBhvr>
                                            <p:cTn id="71" dur="500"/>
                                            <p:tgtEl>
                                              <p:spTgt spid="36"/>
                                            </p:tgtEl>
                                          </p:cBhvr>
                                        </p:animEffect>
                                      </p:childTnLst>
                                    </p:cTn>
                                  </p:par>
                                </p:childTnLst>
                              </p:cTn>
                            </p:par>
                            <p:par>
                              <p:cTn id="72" fill="hold">
                                <p:stCondLst>
                                  <p:cond delay="7000"/>
                                </p:stCondLst>
                                <p:childTnLst>
                                  <p:par>
                                    <p:cTn id="73" presetID="22" presetClass="entr" presetSubtype="8" fill="hold" grpId="0" nodeType="after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wipe(left)">
                                          <p:cBhvr>
                                            <p:cTn id="75" dur="500"/>
                                            <p:tgtEl>
                                              <p:spTgt spid="41"/>
                                            </p:tgtEl>
                                          </p:cBhvr>
                                        </p:animEffect>
                                      </p:childTnLst>
                                    </p:cTn>
                                  </p:par>
                                </p:childTnLst>
                              </p:cTn>
                            </p:par>
                            <p:par>
                              <p:cTn id="76" fill="hold">
                                <p:stCondLst>
                                  <p:cond delay="7500"/>
                                </p:stCondLst>
                                <p:childTnLst>
                                  <p:par>
                                    <p:cTn id="77" presetID="22" presetClass="entr" presetSubtype="4"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wipe(down)">
                                          <p:cBhvr>
                                            <p:cTn id="79" dur="500"/>
                                            <p:tgtEl>
                                              <p:spTgt spid="25"/>
                                            </p:tgtEl>
                                          </p:cBhvr>
                                        </p:animEffect>
                                      </p:childTnLst>
                                    </p:cTn>
                                  </p:par>
                                </p:childTnLst>
                              </p:cTn>
                            </p:par>
                            <p:par>
                              <p:cTn id="80" fill="hold">
                                <p:stCondLst>
                                  <p:cond delay="8000"/>
                                </p:stCondLst>
                                <p:childTnLst>
                                  <p:par>
                                    <p:cTn id="81" presetID="42" presetClass="entr" presetSubtype="0" fill="hold" grpId="0" nodeType="afterEffect">
                                      <p:stCondLst>
                                        <p:cond delay="0"/>
                                      </p:stCondLst>
                                      <p:childTnLst>
                                        <p:set>
                                          <p:cBhvr>
                                            <p:cTn id="82" dur="1" fill="hold">
                                              <p:stCondLst>
                                                <p:cond delay="0"/>
                                              </p:stCondLst>
                                            </p:cTn>
                                            <p:tgtEl>
                                              <p:spTgt spid="43"/>
                                            </p:tgtEl>
                                            <p:attrNameLst>
                                              <p:attrName>style.visibility</p:attrName>
                                            </p:attrNameLst>
                                          </p:cBhvr>
                                          <p:to>
                                            <p:strVal val="visible"/>
                                          </p:to>
                                        </p:set>
                                        <p:animEffect transition="in" filter="fade">
                                          <p:cBhvr>
                                            <p:cTn id="83" dur="1000"/>
                                            <p:tgtEl>
                                              <p:spTgt spid="43"/>
                                            </p:tgtEl>
                                          </p:cBhvr>
                                        </p:animEffect>
                                        <p:anim calcmode="lin" valueType="num">
                                          <p:cBhvr>
                                            <p:cTn id="84" dur="1000" fill="hold"/>
                                            <p:tgtEl>
                                              <p:spTgt spid="43"/>
                                            </p:tgtEl>
                                            <p:attrNameLst>
                                              <p:attrName>ppt_x</p:attrName>
                                            </p:attrNameLst>
                                          </p:cBhvr>
                                          <p:tavLst>
                                            <p:tav tm="0">
                                              <p:val>
                                                <p:strVal val="#ppt_x"/>
                                              </p:val>
                                            </p:tav>
                                            <p:tav tm="100000">
                                              <p:val>
                                                <p:strVal val="#ppt_x"/>
                                              </p:val>
                                            </p:tav>
                                          </p:tavLst>
                                        </p:anim>
                                        <p:anim calcmode="lin" valueType="num">
                                          <p:cBhvr>
                                            <p:cTn id="85" dur="1000" fill="hold"/>
                                            <p:tgtEl>
                                              <p:spTgt spid="43"/>
                                            </p:tgtEl>
                                            <p:attrNameLst>
                                              <p:attrName>ppt_y</p:attrName>
                                            </p:attrNameLst>
                                          </p:cBhvr>
                                          <p:tavLst>
                                            <p:tav tm="0">
                                              <p:val>
                                                <p:strVal val="#ppt_y+.1"/>
                                              </p:val>
                                            </p:tav>
                                            <p:tav tm="100000">
                                              <p:val>
                                                <p:strVal val="#ppt_y"/>
                                              </p:val>
                                            </p:tav>
                                          </p:tavLst>
                                        </p:anim>
                                      </p:childTnLst>
                                    </p:cTn>
                                  </p:par>
                                </p:childTnLst>
                              </p:cTn>
                            </p:par>
                            <p:par>
                              <p:cTn id="86" fill="hold">
                                <p:stCondLst>
                                  <p:cond delay="9000"/>
                                </p:stCondLst>
                                <p:childTnLst>
                                  <p:par>
                                    <p:cTn id="87" presetID="22" presetClass="entr" presetSubtype="8" fill="hold" nodeType="afterEffect">
                                      <p:stCondLst>
                                        <p:cond delay="0"/>
                                      </p:stCondLst>
                                      <p:childTnLst>
                                        <p:set>
                                          <p:cBhvr>
                                            <p:cTn id="88" dur="1" fill="hold">
                                              <p:stCondLst>
                                                <p:cond delay="0"/>
                                              </p:stCondLst>
                                            </p:cTn>
                                            <p:tgtEl>
                                              <p:spTgt spid="35"/>
                                            </p:tgtEl>
                                            <p:attrNameLst>
                                              <p:attrName>style.visibility</p:attrName>
                                            </p:attrNameLst>
                                          </p:cBhvr>
                                          <p:to>
                                            <p:strVal val="visible"/>
                                          </p:to>
                                        </p:set>
                                        <p:animEffect transition="in" filter="wipe(left)">
                                          <p:cBhvr>
                                            <p:cTn id="89" dur="500"/>
                                            <p:tgtEl>
                                              <p:spTgt spid="35"/>
                                            </p:tgtEl>
                                          </p:cBhvr>
                                        </p:animEffect>
                                      </p:childTnLst>
                                    </p:cTn>
                                  </p:par>
                                </p:childTnLst>
                              </p:cTn>
                            </p:par>
                            <p:par>
                              <p:cTn id="90" fill="hold">
                                <p:stCondLst>
                                  <p:cond delay="9500"/>
                                </p:stCondLst>
                                <p:childTnLst>
                                  <p:par>
                                    <p:cTn id="91" presetID="22" presetClass="entr" presetSubtype="8" fill="hold" grpId="0" nodeType="afterEffect">
                                      <p:stCondLst>
                                        <p:cond delay="0"/>
                                      </p:stCondLst>
                                      <p:childTnLst>
                                        <p:set>
                                          <p:cBhvr>
                                            <p:cTn id="92" dur="1" fill="hold">
                                              <p:stCondLst>
                                                <p:cond delay="0"/>
                                              </p:stCondLst>
                                            </p:cTn>
                                            <p:tgtEl>
                                              <p:spTgt spid="42"/>
                                            </p:tgtEl>
                                            <p:attrNameLst>
                                              <p:attrName>style.visibility</p:attrName>
                                            </p:attrNameLst>
                                          </p:cBhvr>
                                          <p:to>
                                            <p:strVal val="visible"/>
                                          </p:to>
                                        </p:set>
                                        <p:animEffect transition="in" filter="wipe(left)">
                                          <p:cBhvr>
                                            <p:cTn id="9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0" grpId="0" animBg="1"/>
          <p:bldP spid="31" grpId="0" animBg="1"/>
          <p:bldP spid="32" grpId="0"/>
          <p:bldP spid="33" grpId="0"/>
          <p:bldP spid="34" grpId="0"/>
          <p:bldP spid="39" grpId="0"/>
          <p:bldP spid="40" grpId="0"/>
          <p:bldP spid="41" grpId="0"/>
          <p:bldP spid="42" grpId="0"/>
          <p:bldP spid="43"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40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60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wipe(down)">
                                          <p:cBhvr>
                                            <p:cTn id="25" dur="500"/>
                                            <p:tgtEl>
                                              <p:spTgt spid="31"/>
                                            </p:tgtEl>
                                          </p:cBhvr>
                                        </p:animEffect>
                                      </p:childTnLst>
                                    </p:cTn>
                                  </p:par>
                                </p:childTnLst>
                              </p:cTn>
                            </p:par>
                            <p:par>
                              <p:cTn id="26" fill="hold">
                                <p:stCondLst>
                                  <p:cond delay="500"/>
                                </p:stCondLst>
                                <p:childTnLst>
                                  <p:par>
                                    <p:cTn id="27" presetID="42" presetClass="entr" presetSubtype="0"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1000"/>
                                            <p:tgtEl>
                                              <p:spTgt spid="32"/>
                                            </p:tgtEl>
                                          </p:cBhvr>
                                        </p:animEffect>
                                        <p:anim calcmode="lin" valueType="num">
                                          <p:cBhvr>
                                            <p:cTn id="30" dur="1000" fill="hold"/>
                                            <p:tgtEl>
                                              <p:spTgt spid="32"/>
                                            </p:tgtEl>
                                            <p:attrNameLst>
                                              <p:attrName>ppt_x</p:attrName>
                                            </p:attrNameLst>
                                          </p:cBhvr>
                                          <p:tavLst>
                                            <p:tav tm="0">
                                              <p:val>
                                                <p:strVal val="#ppt_x"/>
                                              </p:val>
                                            </p:tav>
                                            <p:tav tm="100000">
                                              <p:val>
                                                <p:strVal val="#ppt_x"/>
                                              </p:val>
                                            </p:tav>
                                          </p:tavLst>
                                        </p:anim>
                                        <p:anim calcmode="lin" valueType="num">
                                          <p:cBhvr>
                                            <p:cTn id="31" dur="1000" fill="hold"/>
                                            <p:tgtEl>
                                              <p:spTgt spid="32"/>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22" presetClass="entr" presetSubtype="8" fill="hold"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wipe(left)">
                                          <p:cBhvr>
                                            <p:cTn id="35" dur="500"/>
                                            <p:tgtEl>
                                              <p:spTgt spid="38"/>
                                            </p:tgtEl>
                                          </p:cBhvr>
                                        </p:animEffect>
                                      </p:childTnLst>
                                    </p:cTn>
                                  </p:par>
                                </p:childTnLst>
                              </p:cTn>
                            </p:par>
                            <p:par>
                              <p:cTn id="36" fill="hold">
                                <p:stCondLst>
                                  <p:cond delay="2000"/>
                                </p:stCondLst>
                                <p:childTnLst>
                                  <p:par>
                                    <p:cTn id="37" presetID="22" presetClass="entr" presetSubtype="8"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childTnLst>
                              </p:cTn>
                            </p:par>
                            <p:par>
                              <p:cTn id="40" fill="hold">
                                <p:stCondLst>
                                  <p:cond delay="2500"/>
                                </p:stCondLst>
                                <p:childTnLst>
                                  <p:par>
                                    <p:cTn id="41" presetID="22" presetClass="entr" presetSubtype="4"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ipe(down)">
                                          <p:cBhvr>
                                            <p:cTn id="43" dur="500"/>
                                            <p:tgtEl>
                                              <p:spTgt spid="29"/>
                                            </p:tgtEl>
                                          </p:cBhvr>
                                        </p:animEffect>
                                      </p:childTnLst>
                                    </p:cTn>
                                  </p:par>
                                </p:childTnLst>
                              </p:cTn>
                            </p:par>
                            <p:par>
                              <p:cTn id="44" fill="hold">
                                <p:stCondLst>
                                  <p:cond delay="3000"/>
                                </p:stCondLst>
                                <p:childTnLst>
                                  <p:par>
                                    <p:cTn id="45" presetID="42" presetClass="entr" presetSubtype="0"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1000"/>
                                            <p:tgtEl>
                                              <p:spTgt spid="33"/>
                                            </p:tgtEl>
                                          </p:cBhvr>
                                        </p:animEffect>
                                        <p:anim calcmode="lin" valueType="num">
                                          <p:cBhvr>
                                            <p:cTn id="48" dur="1000" fill="hold"/>
                                            <p:tgtEl>
                                              <p:spTgt spid="33"/>
                                            </p:tgtEl>
                                            <p:attrNameLst>
                                              <p:attrName>ppt_x</p:attrName>
                                            </p:attrNameLst>
                                          </p:cBhvr>
                                          <p:tavLst>
                                            <p:tav tm="0">
                                              <p:val>
                                                <p:strVal val="#ppt_x"/>
                                              </p:val>
                                            </p:tav>
                                            <p:tav tm="100000">
                                              <p:val>
                                                <p:strVal val="#ppt_x"/>
                                              </p:val>
                                            </p:tav>
                                          </p:tavLst>
                                        </p:anim>
                                        <p:anim calcmode="lin" valueType="num">
                                          <p:cBhvr>
                                            <p:cTn id="49" dur="1000" fill="hold"/>
                                            <p:tgtEl>
                                              <p:spTgt spid="33"/>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22" presetClass="entr" presetSubtype="8" fill="hold" nodeType="after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wipe(left)">
                                          <p:cBhvr>
                                            <p:cTn id="53" dur="500"/>
                                            <p:tgtEl>
                                              <p:spTgt spid="37"/>
                                            </p:tgtEl>
                                          </p:cBhvr>
                                        </p:animEffect>
                                      </p:childTnLst>
                                    </p:cTn>
                                  </p:par>
                                </p:childTnLst>
                              </p:cTn>
                            </p:par>
                            <p:par>
                              <p:cTn id="54" fill="hold">
                                <p:stCondLst>
                                  <p:cond delay="4500"/>
                                </p:stCondLst>
                                <p:childTnLst>
                                  <p:par>
                                    <p:cTn id="55" presetID="22" presetClass="entr" presetSubtype="8" fill="hold" grpId="0"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left)">
                                          <p:cBhvr>
                                            <p:cTn id="57" dur="500"/>
                                            <p:tgtEl>
                                              <p:spTgt spid="40"/>
                                            </p:tgtEl>
                                          </p:cBhvr>
                                        </p:animEffect>
                                      </p:childTnLst>
                                    </p:cTn>
                                  </p:par>
                                </p:childTnLst>
                              </p:cTn>
                            </p:par>
                            <p:par>
                              <p:cTn id="58" fill="hold">
                                <p:stCondLst>
                                  <p:cond delay="5000"/>
                                </p:stCondLst>
                                <p:childTnLst>
                                  <p:par>
                                    <p:cTn id="59" presetID="22" presetClass="entr" presetSubtype="4" fill="hold" grpId="0" nodeType="after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wipe(down)">
                                          <p:cBhvr>
                                            <p:cTn id="61" dur="500"/>
                                            <p:tgtEl>
                                              <p:spTgt spid="27"/>
                                            </p:tgtEl>
                                          </p:cBhvr>
                                        </p:animEffect>
                                      </p:childTnLst>
                                    </p:cTn>
                                  </p:par>
                                </p:childTnLst>
                              </p:cTn>
                            </p:par>
                            <p:par>
                              <p:cTn id="62" fill="hold">
                                <p:stCondLst>
                                  <p:cond delay="5500"/>
                                </p:stCondLst>
                                <p:childTnLst>
                                  <p:par>
                                    <p:cTn id="63" presetID="42" presetClass="entr" presetSubtype="0" fill="hold" grpId="0" nodeType="after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fade">
                                          <p:cBhvr>
                                            <p:cTn id="65" dur="1000"/>
                                            <p:tgtEl>
                                              <p:spTgt spid="34"/>
                                            </p:tgtEl>
                                          </p:cBhvr>
                                        </p:animEffect>
                                        <p:anim calcmode="lin" valueType="num">
                                          <p:cBhvr>
                                            <p:cTn id="66" dur="1000" fill="hold"/>
                                            <p:tgtEl>
                                              <p:spTgt spid="34"/>
                                            </p:tgtEl>
                                            <p:attrNameLst>
                                              <p:attrName>ppt_x</p:attrName>
                                            </p:attrNameLst>
                                          </p:cBhvr>
                                          <p:tavLst>
                                            <p:tav tm="0">
                                              <p:val>
                                                <p:strVal val="#ppt_x"/>
                                              </p:val>
                                            </p:tav>
                                            <p:tav tm="100000">
                                              <p:val>
                                                <p:strVal val="#ppt_x"/>
                                              </p:val>
                                            </p:tav>
                                          </p:tavLst>
                                        </p:anim>
                                        <p:anim calcmode="lin" valueType="num">
                                          <p:cBhvr>
                                            <p:cTn id="67" dur="1000" fill="hold"/>
                                            <p:tgtEl>
                                              <p:spTgt spid="34"/>
                                            </p:tgtEl>
                                            <p:attrNameLst>
                                              <p:attrName>ppt_y</p:attrName>
                                            </p:attrNameLst>
                                          </p:cBhvr>
                                          <p:tavLst>
                                            <p:tav tm="0">
                                              <p:val>
                                                <p:strVal val="#ppt_y+.1"/>
                                              </p:val>
                                            </p:tav>
                                            <p:tav tm="100000">
                                              <p:val>
                                                <p:strVal val="#ppt_y"/>
                                              </p:val>
                                            </p:tav>
                                          </p:tavLst>
                                        </p:anim>
                                      </p:childTnLst>
                                    </p:cTn>
                                  </p:par>
                                </p:childTnLst>
                              </p:cTn>
                            </p:par>
                            <p:par>
                              <p:cTn id="68" fill="hold">
                                <p:stCondLst>
                                  <p:cond delay="6500"/>
                                </p:stCondLst>
                                <p:childTnLst>
                                  <p:par>
                                    <p:cTn id="69" presetID="22" presetClass="entr" presetSubtype="8" fill="hold" nodeType="after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wipe(left)">
                                          <p:cBhvr>
                                            <p:cTn id="71" dur="500"/>
                                            <p:tgtEl>
                                              <p:spTgt spid="36"/>
                                            </p:tgtEl>
                                          </p:cBhvr>
                                        </p:animEffect>
                                      </p:childTnLst>
                                    </p:cTn>
                                  </p:par>
                                </p:childTnLst>
                              </p:cTn>
                            </p:par>
                            <p:par>
                              <p:cTn id="72" fill="hold">
                                <p:stCondLst>
                                  <p:cond delay="7000"/>
                                </p:stCondLst>
                                <p:childTnLst>
                                  <p:par>
                                    <p:cTn id="73" presetID="22" presetClass="entr" presetSubtype="8" fill="hold" grpId="0" nodeType="after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wipe(left)">
                                          <p:cBhvr>
                                            <p:cTn id="75" dur="500"/>
                                            <p:tgtEl>
                                              <p:spTgt spid="41"/>
                                            </p:tgtEl>
                                          </p:cBhvr>
                                        </p:animEffect>
                                      </p:childTnLst>
                                    </p:cTn>
                                  </p:par>
                                </p:childTnLst>
                              </p:cTn>
                            </p:par>
                            <p:par>
                              <p:cTn id="76" fill="hold">
                                <p:stCondLst>
                                  <p:cond delay="7500"/>
                                </p:stCondLst>
                                <p:childTnLst>
                                  <p:par>
                                    <p:cTn id="77" presetID="22" presetClass="entr" presetSubtype="4"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wipe(down)">
                                          <p:cBhvr>
                                            <p:cTn id="79" dur="500"/>
                                            <p:tgtEl>
                                              <p:spTgt spid="25"/>
                                            </p:tgtEl>
                                          </p:cBhvr>
                                        </p:animEffect>
                                      </p:childTnLst>
                                    </p:cTn>
                                  </p:par>
                                </p:childTnLst>
                              </p:cTn>
                            </p:par>
                            <p:par>
                              <p:cTn id="80" fill="hold">
                                <p:stCondLst>
                                  <p:cond delay="8000"/>
                                </p:stCondLst>
                                <p:childTnLst>
                                  <p:par>
                                    <p:cTn id="81" presetID="42" presetClass="entr" presetSubtype="0" fill="hold" grpId="0" nodeType="afterEffect">
                                      <p:stCondLst>
                                        <p:cond delay="0"/>
                                      </p:stCondLst>
                                      <p:childTnLst>
                                        <p:set>
                                          <p:cBhvr>
                                            <p:cTn id="82" dur="1" fill="hold">
                                              <p:stCondLst>
                                                <p:cond delay="0"/>
                                              </p:stCondLst>
                                            </p:cTn>
                                            <p:tgtEl>
                                              <p:spTgt spid="43"/>
                                            </p:tgtEl>
                                            <p:attrNameLst>
                                              <p:attrName>style.visibility</p:attrName>
                                            </p:attrNameLst>
                                          </p:cBhvr>
                                          <p:to>
                                            <p:strVal val="visible"/>
                                          </p:to>
                                        </p:set>
                                        <p:animEffect transition="in" filter="fade">
                                          <p:cBhvr>
                                            <p:cTn id="83" dur="1000"/>
                                            <p:tgtEl>
                                              <p:spTgt spid="43"/>
                                            </p:tgtEl>
                                          </p:cBhvr>
                                        </p:animEffect>
                                        <p:anim calcmode="lin" valueType="num">
                                          <p:cBhvr>
                                            <p:cTn id="84" dur="1000" fill="hold"/>
                                            <p:tgtEl>
                                              <p:spTgt spid="43"/>
                                            </p:tgtEl>
                                            <p:attrNameLst>
                                              <p:attrName>ppt_x</p:attrName>
                                            </p:attrNameLst>
                                          </p:cBhvr>
                                          <p:tavLst>
                                            <p:tav tm="0">
                                              <p:val>
                                                <p:strVal val="#ppt_x"/>
                                              </p:val>
                                            </p:tav>
                                            <p:tav tm="100000">
                                              <p:val>
                                                <p:strVal val="#ppt_x"/>
                                              </p:val>
                                            </p:tav>
                                          </p:tavLst>
                                        </p:anim>
                                        <p:anim calcmode="lin" valueType="num">
                                          <p:cBhvr>
                                            <p:cTn id="85" dur="1000" fill="hold"/>
                                            <p:tgtEl>
                                              <p:spTgt spid="43"/>
                                            </p:tgtEl>
                                            <p:attrNameLst>
                                              <p:attrName>ppt_y</p:attrName>
                                            </p:attrNameLst>
                                          </p:cBhvr>
                                          <p:tavLst>
                                            <p:tav tm="0">
                                              <p:val>
                                                <p:strVal val="#ppt_y+.1"/>
                                              </p:val>
                                            </p:tav>
                                            <p:tav tm="100000">
                                              <p:val>
                                                <p:strVal val="#ppt_y"/>
                                              </p:val>
                                            </p:tav>
                                          </p:tavLst>
                                        </p:anim>
                                      </p:childTnLst>
                                    </p:cTn>
                                  </p:par>
                                </p:childTnLst>
                              </p:cTn>
                            </p:par>
                            <p:par>
                              <p:cTn id="86" fill="hold">
                                <p:stCondLst>
                                  <p:cond delay="9000"/>
                                </p:stCondLst>
                                <p:childTnLst>
                                  <p:par>
                                    <p:cTn id="87" presetID="22" presetClass="entr" presetSubtype="8" fill="hold" nodeType="afterEffect">
                                      <p:stCondLst>
                                        <p:cond delay="0"/>
                                      </p:stCondLst>
                                      <p:childTnLst>
                                        <p:set>
                                          <p:cBhvr>
                                            <p:cTn id="88" dur="1" fill="hold">
                                              <p:stCondLst>
                                                <p:cond delay="0"/>
                                              </p:stCondLst>
                                            </p:cTn>
                                            <p:tgtEl>
                                              <p:spTgt spid="35"/>
                                            </p:tgtEl>
                                            <p:attrNameLst>
                                              <p:attrName>style.visibility</p:attrName>
                                            </p:attrNameLst>
                                          </p:cBhvr>
                                          <p:to>
                                            <p:strVal val="visible"/>
                                          </p:to>
                                        </p:set>
                                        <p:animEffect transition="in" filter="wipe(left)">
                                          <p:cBhvr>
                                            <p:cTn id="89" dur="500"/>
                                            <p:tgtEl>
                                              <p:spTgt spid="35"/>
                                            </p:tgtEl>
                                          </p:cBhvr>
                                        </p:animEffect>
                                      </p:childTnLst>
                                    </p:cTn>
                                  </p:par>
                                </p:childTnLst>
                              </p:cTn>
                            </p:par>
                            <p:par>
                              <p:cTn id="90" fill="hold">
                                <p:stCondLst>
                                  <p:cond delay="9500"/>
                                </p:stCondLst>
                                <p:childTnLst>
                                  <p:par>
                                    <p:cTn id="91" presetID="22" presetClass="entr" presetSubtype="8" fill="hold" grpId="0" nodeType="afterEffect">
                                      <p:stCondLst>
                                        <p:cond delay="0"/>
                                      </p:stCondLst>
                                      <p:childTnLst>
                                        <p:set>
                                          <p:cBhvr>
                                            <p:cTn id="92" dur="1" fill="hold">
                                              <p:stCondLst>
                                                <p:cond delay="0"/>
                                              </p:stCondLst>
                                            </p:cTn>
                                            <p:tgtEl>
                                              <p:spTgt spid="42"/>
                                            </p:tgtEl>
                                            <p:attrNameLst>
                                              <p:attrName>style.visibility</p:attrName>
                                            </p:attrNameLst>
                                          </p:cBhvr>
                                          <p:to>
                                            <p:strVal val="visible"/>
                                          </p:to>
                                        </p:set>
                                        <p:animEffect transition="in" filter="wipe(left)">
                                          <p:cBhvr>
                                            <p:cTn id="9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0" grpId="0" animBg="1"/>
          <p:bldP spid="31" grpId="0" animBg="1"/>
          <p:bldP spid="32" grpId="0"/>
          <p:bldP spid="33" grpId="0"/>
          <p:bldP spid="34" grpId="0"/>
          <p:bldP spid="39" grpId="0"/>
          <p:bldP spid="40" grpId="0"/>
          <p:bldP spid="41" grpId="0"/>
          <p:bldP spid="42" grpId="0"/>
          <p:bldP spid="43"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Freeform 6"/>
          <p:cNvSpPr>
            <a:spLocks/>
          </p:cNvSpPr>
          <p:nvPr/>
        </p:nvSpPr>
        <p:spPr bwMode="auto">
          <a:xfrm>
            <a:off x="3324903"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8" name="Freeform 7"/>
          <p:cNvSpPr>
            <a:spLocks/>
          </p:cNvSpPr>
          <p:nvPr/>
        </p:nvSpPr>
        <p:spPr bwMode="auto">
          <a:xfrm>
            <a:off x="3324903" y="3081574"/>
            <a:ext cx="265129" cy="497364"/>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9" name="Freeform 8"/>
          <p:cNvSpPr>
            <a:spLocks/>
          </p:cNvSpPr>
          <p:nvPr/>
        </p:nvSpPr>
        <p:spPr bwMode="auto">
          <a:xfrm>
            <a:off x="3665579"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0" name="Freeform 9"/>
          <p:cNvSpPr>
            <a:spLocks/>
          </p:cNvSpPr>
          <p:nvPr/>
        </p:nvSpPr>
        <p:spPr bwMode="auto">
          <a:xfrm>
            <a:off x="4004829"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1" name="Freeform 10"/>
          <p:cNvSpPr>
            <a:spLocks/>
          </p:cNvSpPr>
          <p:nvPr/>
        </p:nvSpPr>
        <p:spPr bwMode="auto">
          <a:xfrm>
            <a:off x="4341229" y="1957900"/>
            <a:ext cx="266553" cy="1621037"/>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2" name="Freeform 11"/>
          <p:cNvSpPr>
            <a:spLocks/>
          </p:cNvSpPr>
          <p:nvPr/>
        </p:nvSpPr>
        <p:spPr bwMode="auto">
          <a:xfrm>
            <a:off x="3665579" y="2742914"/>
            <a:ext cx="265129" cy="836024"/>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3" name="Freeform 12"/>
          <p:cNvSpPr>
            <a:spLocks/>
          </p:cNvSpPr>
          <p:nvPr/>
        </p:nvSpPr>
        <p:spPr bwMode="auto">
          <a:xfrm>
            <a:off x="4004829" y="2392915"/>
            <a:ext cx="266553" cy="1186021"/>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4" name="Freeform 13"/>
          <p:cNvSpPr>
            <a:spLocks/>
          </p:cNvSpPr>
          <p:nvPr/>
        </p:nvSpPr>
        <p:spPr bwMode="auto">
          <a:xfrm>
            <a:off x="4341229" y="2163364"/>
            <a:ext cx="266553" cy="1415574"/>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5" name="Freeform 14"/>
          <p:cNvSpPr>
            <a:spLocks/>
          </p:cNvSpPr>
          <p:nvPr/>
        </p:nvSpPr>
        <p:spPr bwMode="auto">
          <a:xfrm>
            <a:off x="5152293"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6" name="Freeform 15"/>
          <p:cNvSpPr>
            <a:spLocks/>
          </p:cNvSpPr>
          <p:nvPr/>
        </p:nvSpPr>
        <p:spPr bwMode="auto">
          <a:xfrm>
            <a:off x="5491544"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7" name="Freeform 16"/>
          <p:cNvSpPr>
            <a:spLocks/>
          </p:cNvSpPr>
          <p:nvPr/>
        </p:nvSpPr>
        <p:spPr bwMode="auto">
          <a:xfrm>
            <a:off x="5832220"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8" name="Freeform 17"/>
          <p:cNvSpPr>
            <a:spLocks/>
          </p:cNvSpPr>
          <p:nvPr/>
        </p:nvSpPr>
        <p:spPr bwMode="auto">
          <a:xfrm>
            <a:off x="6172896"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9" name="Freeform 18"/>
          <p:cNvSpPr>
            <a:spLocks/>
          </p:cNvSpPr>
          <p:nvPr/>
        </p:nvSpPr>
        <p:spPr bwMode="auto">
          <a:xfrm>
            <a:off x="5152293" y="3338049"/>
            <a:ext cx="265129" cy="240888"/>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0" name="Freeform 19"/>
          <p:cNvSpPr>
            <a:spLocks/>
          </p:cNvSpPr>
          <p:nvPr/>
        </p:nvSpPr>
        <p:spPr bwMode="auto">
          <a:xfrm>
            <a:off x="5491544" y="2749997"/>
            <a:ext cx="266553"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1" name="Freeform 20"/>
          <p:cNvSpPr>
            <a:spLocks/>
          </p:cNvSpPr>
          <p:nvPr/>
        </p:nvSpPr>
        <p:spPr bwMode="auto">
          <a:xfrm>
            <a:off x="5832220" y="2163364"/>
            <a:ext cx="266553" cy="1415574"/>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2" name="Freeform 21"/>
          <p:cNvSpPr>
            <a:spLocks/>
          </p:cNvSpPr>
          <p:nvPr/>
        </p:nvSpPr>
        <p:spPr bwMode="auto">
          <a:xfrm>
            <a:off x="6172896" y="2956879"/>
            <a:ext cx="266553" cy="622059"/>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3" name="Freeform 22"/>
          <p:cNvSpPr>
            <a:spLocks/>
          </p:cNvSpPr>
          <p:nvPr/>
        </p:nvSpPr>
        <p:spPr bwMode="auto">
          <a:xfrm>
            <a:off x="6971131"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4" name="Freeform 23"/>
          <p:cNvSpPr>
            <a:spLocks/>
          </p:cNvSpPr>
          <p:nvPr/>
        </p:nvSpPr>
        <p:spPr bwMode="auto">
          <a:xfrm>
            <a:off x="7311808"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5" name="Freeform 24"/>
          <p:cNvSpPr>
            <a:spLocks/>
          </p:cNvSpPr>
          <p:nvPr/>
        </p:nvSpPr>
        <p:spPr bwMode="auto">
          <a:xfrm>
            <a:off x="7652482"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6" name="Freeform 25"/>
          <p:cNvSpPr>
            <a:spLocks/>
          </p:cNvSpPr>
          <p:nvPr/>
        </p:nvSpPr>
        <p:spPr bwMode="auto">
          <a:xfrm>
            <a:off x="7991733"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7" name="Freeform 26"/>
          <p:cNvSpPr>
            <a:spLocks/>
          </p:cNvSpPr>
          <p:nvPr/>
        </p:nvSpPr>
        <p:spPr bwMode="auto">
          <a:xfrm>
            <a:off x="7991733" y="2156277"/>
            <a:ext cx="266553" cy="1422659"/>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8" name="Freeform 27"/>
          <p:cNvSpPr>
            <a:spLocks/>
          </p:cNvSpPr>
          <p:nvPr/>
        </p:nvSpPr>
        <p:spPr bwMode="auto">
          <a:xfrm>
            <a:off x="7652482" y="2419840"/>
            <a:ext cx="265129" cy="1159099"/>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9" name="Freeform 28"/>
          <p:cNvSpPr>
            <a:spLocks/>
          </p:cNvSpPr>
          <p:nvPr/>
        </p:nvSpPr>
        <p:spPr bwMode="auto">
          <a:xfrm>
            <a:off x="7311808" y="2749997"/>
            <a:ext cx="265129"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0" name="Freeform 29"/>
          <p:cNvSpPr>
            <a:spLocks/>
          </p:cNvSpPr>
          <p:nvPr/>
        </p:nvSpPr>
        <p:spPr bwMode="auto">
          <a:xfrm>
            <a:off x="6971131" y="3092910"/>
            <a:ext cx="266553" cy="486028"/>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1" name="Freeform 30"/>
          <p:cNvSpPr>
            <a:spLocks/>
          </p:cNvSpPr>
          <p:nvPr/>
        </p:nvSpPr>
        <p:spPr bwMode="auto">
          <a:xfrm>
            <a:off x="8888324" y="1957900"/>
            <a:ext cx="266553" cy="1621037"/>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2" name="Freeform 31"/>
          <p:cNvSpPr>
            <a:spLocks/>
          </p:cNvSpPr>
          <p:nvPr/>
        </p:nvSpPr>
        <p:spPr bwMode="auto">
          <a:xfrm>
            <a:off x="9224724"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3" name="Freeform 32"/>
          <p:cNvSpPr>
            <a:spLocks/>
          </p:cNvSpPr>
          <p:nvPr/>
        </p:nvSpPr>
        <p:spPr bwMode="auto">
          <a:xfrm>
            <a:off x="9565399"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4" name="Freeform 33"/>
          <p:cNvSpPr>
            <a:spLocks/>
          </p:cNvSpPr>
          <p:nvPr/>
        </p:nvSpPr>
        <p:spPr bwMode="auto">
          <a:xfrm>
            <a:off x="9906075"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5" name="Freeform 34"/>
          <p:cNvSpPr>
            <a:spLocks/>
          </p:cNvSpPr>
          <p:nvPr/>
        </p:nvSpPr>
        <p:spPr bwMode="auto">
          <a:xfrm>
            <a:off x="9906075" y="2171865"/>
            <a:ext cx="265129" cy="1407073"/>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6" name="Freeform 35"/>
          <p:cNvSpPr>
            <a:spLocks/>
          </p:cNvSpPr>
          <p:nvPr/>
        </p:nvSpPr>
        <p:spPr bwMode="auto">
          <a:xfrm>
            <a:off x="9565399" y="2295144"/>
            <a:ext cx="265129" cy="1283793"/>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7" name="Freeform 36"/>
          <p:cNvSpPr>
            <a:spLocks/>
          </p:cNvSpPr>
          <p:nvPr/>
        </p:nvSpPr>
        <p:spPr bwMode="auto">
          <a:xfrm>
            <a:off x="9224724" y="3233191"/>
            <a:ext cx="266553" cy="345746"/>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8" name="Freeform 37"/>
          <p:cNvSpPr>
            <a:spLocks/>
          </p:cNvSpPr>
          <p:nvPr/>
        </p:nvSpPr>
        <p:spPr bwMode="auto">
          <a:xfrm>
            <a:off x="8888324" y="2591293"/>
            <a:ext cx="266553" cy="987643"/>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9" name="Oval 38"/>
          <p:cNvSpPr>
            <a:spLocks noChangeArrowheads="1"/>
          </p:cNvSpPr>
          <p:nvPr/>
        </p:nvSpPr>
        <p:spPr bwMode="auto">
          <a:xfrm>
            <a:off x="3621390" y="3849161"/>
            <a:ext cx="672799" cy="671079"/>
          </a:xfrm>
          <a:prstGeom prst="ellipse">
            <a:avLst/>
          </a:prstGeom>
          <a:solidFill>
            <a:schemeClr val="bg1"/>
          </a:solidFill>
          <a:ln w="12700" cap="flat">
            <a:solidFill>
              <a:srgbClr val="414455"/>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90" name="Freeform 39"/>
          <p:cNvSpPr>
            <a:spLocks noEditPoints="1"/>
          </p:cNvSpPr>
          <p:nvPr/>
        </p:nvSpPr>
        <p:spPr bwMode="auto">
          <a:xfrm>
            <a:off x="3781501" y="4005068"/>
            <a:ext cx="356856" cy="359265"/>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91" name="Oval 40"/>
          <p:cNvSpPr>
            <a:spLocks noChangeArrowheads="1"/>
          </p:cNvSpPr>
          <p:nvPr/>
        </p:nvSpPr>
        <p:spPr bwMode="auto">
          <a:xfrm>
            <a:off x="5456864" y="3849161"/>
            <a:ext cx="675073" cy="671079"/>
          </a:xfrm>
          <a:prstGeom prst="ellipse">
            <a:avLst/>
          </a:prstGeom>
          <a:solidFill>
            <a:schemeClr val="bg1"/>
          </a:solidFill>
          <a:ln w="12700" cap="flat">
            <a:solidFill>
              <a:srgbClr val="414455"/>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92" name="Oval 41"/>
          <p:cNvSpPr>
            <a:spLocks noChangeArrowheads="1"/>
          </p:cNvSpPr>
          <p:nvPr/>
        </p:nvSpPr>
        <p:spPr bwMode="auto">
          <a:xfrm>
            <a:off x="7283300" y="3849161"/>
            <a:ext cx="672799" cy="671079"/>
          </a:xfrm>
          <a:prstGeom prst="ellipse">
            <a:avLst/>
          </a:prstGeom>
          <a:solidFill>
            <a:schemeClr val="bg1"/>
          </a:solidFill>
          <a:ln w="12700" cap="flat">
            <a:solidFill>
              <a:srgbClr val="414455"/>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93" name="Oval 42"/>
          <p:cNvSpPr>
            <a:spLocks noChangeArrowheads="1"/>
          </p:cNvSpPr>
          <p:nvPr/>
        </p:nvSpPr>
        <p:spPr bwMode="auto">
          <a:xfrm>
            <a:off x="9178753" y="3849161"/>
            <a:ext cx="672799" cy="671079"/>
          </a:xfrm>
          <a:prstGeom prst="ellipse">
            <a:avLst/>
          </a:prstGeom>
          <a:solidFill>
            <a:schemeClr val="bg1"/>
          </a:solidFill>
          <a:ln w="12700" cap="flat">
            <a:solidFill>
              <a:srgbClr val="414455"/>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94" name="Freeform 43"/>
          <p:cNvSpPr>
            <a:spLocks noEditPoints="1"/>
          </p:cNvSpPr>
          <p:nvPr/>
        </p:nvSpPr>
        <p:spPr bwMode="auto">
          <a:xfrm>
            <a:off x="7477772" y="4072853"/>
            <a:ext cx="279575" cy="223697"/>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95" name="Freeform 44"/>
          <p:cNvSpPr>
            <a:spLocks noEditPoints="1"/>
          </p:cNvSpPr>
          <p:nvPr/>
        </p:nvSpPr>
        <p:spPr bwMode="auto">
          <a:xfrm>
            <a:off x="5600484" y="4018204"/>
            <a:ext cx="386406" cy="334410"/>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96" name="Freeform 45"/>
          <p:cNvSpPr>
            <a:spLocks noEditPoints="1"/>
          </p:cNvSpPr>
          <p:nvPr/>
        </p:nvSpPr>
        <p:spPr bwMode="auto">
          <a:xfrm>
            <a:off x="9371953" y="4024409"/>
            <a:ext cx="286396" cy="316333"/>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rgbClr val="0062AC"/>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97" name="TextBox 96"/>
          <p:cNvSpPr txBox="1"/>
          <p:nvPr/>
        </p:nvSpPr>
        <p:spPr>
          <a:xfrm>
            <a:off x="3015893" y="4957637"/>
            <a:ext cx="1883794" cy="1019545"/>
          </a:xfrm>
          <a:prstGeom prst="rect">
            <a:avLst/>
          </a:prstGeom>
          <a:noFill/>
        </p:spPr>
        <p:txBody>
          <a:bodyPr wrap="square" lIns="81887" tIns="40943" rIns="81887" bIns="40943"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98" name="TextBox 97"/>
          <p:cNvSpPr txBox="1"/>
          <p:nvPr/>
        </p:nvSpPr>
        <p:spPr>
          <a:xfrm>
            <a:off x="3491201" y="4615698"/>
            <a:ext cx="1593128" cy="246221"/>
          </a:xfrm>
          <a:prstGeom prst="rect">
            <a:avLst/>
          </a:prstGeom>
          <a:noFill/>
        </p:spPr>
        <p:txBody>
          <a:bodyPr wrap="square" lIns="81887" tIns="0" rIns="81887" bIns="0" rtlCol="0" anchor="t">
            <a:spAutoFit/>
          </a:bodyPr>
          <a:lstStyle/>
          <a:p>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99" name="TextBox 98"/>
          <p:cNvSpPr txBox="1"/>
          <p:nvPr/>
        </p:nvSpPr>
        <p:spPr>
          <a:xfrm>
            <a:off x="4864259" y="4957637"/>
            <a:ext cx="1883794" cy="1019545"/>
          </a:xfrm>
          <a:prstGeom prst="rect">
            <a:avLst/>
          </a:prstGeom>
          <a:noFill/>
        </p:spPr>
        <p:txBody>
          <a:bodyPr wrap="square" lIns="81887" tIns="40943" rIns="81887" bIns="40943"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100" name="TextBox 99"/>
          <p:cNvSpPr txBox="1"/>
          <p:nvPr/>
        </p:nvSpPr>
        <p:spPr>
          <a:xfrm>
            <a:off x="5339566" y="4649565"/>
            <a:ext cx="1593128" cy="246221"/>
          </a:xfrm>
          <a:prstGeom prst="rect">
            <a:avLst/>
          </a:prstGeom>
          <a:noFill/>
        </p:spPr>
        <p:txBody>
          <a:bodyPr wrap="square" lIns="81887" tIns="0" rIns="81887" bIns="0" rtlCol="0" anchor="t">
            <a:spAutoFit/>
          </a:bodyPr>
          <a:lstStyle/>
          <a:p>
            <a:r>
              <a:rPr lang="zh-CN" altLang="en-US" sz="2400" baseline="-3000" dirty="0">
                <a:latin typeface="微软雅黑" pitchFamily="34" charset="-122"/>
                <a:ea typeface="微软雅黑" pitchFamily="34" charset="-122"/>
              </a:rPr>
              <a:t>添加标题</a:t>
            </a:r>
          </a:p>
        </p:txBody>
      </p:sp>
      <p:sp>
        <p:nvSpPr>
          <p:cNvPr id="101" name="TextBox 100"/>
          <p:cNvSpPr txBox="1"/>
          <p:nvPr/>
        </p:nvSpPr>
        <p:spPr>
          <a:xfrm>
            <a:off x="6687779" y="4957637"/>
            <a:ext cx="1883794" cy="1019545"/>
          </a:xfrm>
          <a:prstGeom prst="rect">
            <a:avLst/>
          </a:prstGeom>
          <a:noFill/>
        </p:spPr>
        <p:txBody>
          <a:bodyPr wrap="square" lIns="81887" tIns="40943" rIns="81887" bIns="40943"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102" name="TextBox 101"/>
          <p:cNvSpPr txBox="1"/>
          <p:nvPr/>
        </p:nvSpPr>
        <p:spPr>
          <a:xfrm>
            <a:off x="7163087" y="4649565"/>
            <a:ext cx="1593128" cy="246221"/>
          </a:xfrm>
          <a:prstGeom prst="rect">
            <a:avLst/>
          </a:prstGeom>
          <a:noFill/>
        </p:spPr>
        <p:txBody>
          <a:bodyPr wrap="square" lIns="81887" tIns="0" rIns="81887" bIns="0" rtlCol="0" anchor="t">
            <a:spAutoFit/>
          </a:bodyPr>
          <a:lstStyle/>
          <a:p>
            <a:r>
              <a:rPr lang="zh-CN" altLang="en-US" sz="2400" baseline="-3000" dirty="0">
                <a:latin typeface="微软雅黑" pitchFamily="34" charset="-122"/>
                <a:ea typeface="微软雅黑" pitchFamily="34" charset="-122"/>
              </a:rPr>
              <a:t>添加标题</a:t>
            </a:r>
          </a:p>
        </p:txBody>
      </p:sp>
      <p:sp>
        <p:nvSpPr>
          <p:cNvPr id="103" name="TextBox 102"/>
          <p:cNvSpPr txBox="1"/>
          <p:nvPr/>
        </p:nvSpPr>
        <p:spPr>
          <a:xfrm>
            <a:off x="8582164" y="4957637"/>
            <a:ext cx="1883794" cy="1019545"/>
          </a:xfrm>
          <a:prstGeom prst="rect">
            <a:avLst/>
          </a:prstGeom>
          <a:noFill/>
        </p:spPr>
        <p:txBody>
          <a:bodyPr wrap="square" lIns="81887" tIns="40943" rIns="81887" bIns="40943"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104" name="TextBox 103"/>
          <p:cNvSpPr txBox="1"/>
          <p:nvPr/>
        </p:nvSpPr>
        <p:spPr>
          <a:xfrm>
            <a:off x="9057472" y="4649565"/>
            <a:ext cx="1593128" cy="246221"/>
          </a:xfrm>
          <a:prstGeom prst="rect">
            <a:avLst/>
          </a:prstGeom>
          <a:noFill/>
        </p:spPr>
        <p:txBody>
          <a:bodyPr wrap="square" lIns="81887" tIns="0" rIns="81887" bIns="0" rtlCol="0" anchor="t">
            <a:spAutoFit/>
          </a:bodyPr>
          <a:lstStyle/>
          <a:p>
            <a:r>
              <a:rPr lang="zh-CN" altLang="en-US" sz="2400" baseline="-3000" dirty="0">
                <a:latin typeface="微软雅黑" pitchFamily="34" charset="-122"/>
                <a:ea typeface="微软雅黑" pitchFamily="34" charset="-122"/>
              </a:rPr>
              <a:t>添加标题</a:t>
            </a:r>
          </a:p>
        </p:txBody>
      </p:sp>
    </p:spTree>
    <p:extLst>
      <p:ext uri="{BB962C8B-B14F-4D97-AF65-F5344CB8AC3E}">
        <p14:creationId xmlns:p14="http://schemas.microsoft.com/office/powerpoint/2010/main" val="2420738127"/>
      </p:ext>
    </p:extLst>
  </p:cSld>
  <p:clrMapOvr>
    <a:masterClrMapping/>
  </p:clrMapOvr>
  <mc:AlternateContent xmlns:mc="http://schemas.openxmlformats.org/markup-compatibility/2006" xmlns:p14="http://schemas.microsoft.com/office/powerpoint/2010/main">
    <mc:Choice Requires="p14">
      <p:transition spd="slow" p14:dur="900" advTm="3000">
        <p14:warp dir="in"/>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fade">
                                      <p:cBhvr>
                                        <p:cTn id="7" dur="500"/>
                                        <p:tgtEl>
                                          <p:spTgt spid="89"/>
                                        </p:tgtEl>
                                      </p:cBhvr>
                                    </p:animEffect>
                                    <p:anim calcmode="lin" valueType="num">
                                      <p:cBhvr>
                                        <p:cTn id="8" dur="500" fill="hold"/>
                                        <p:tgtEl>
                                          <p:spTgt spid="89"/>
                                        </p:tgtEl>
                                        <p:attrNameLst>
                                          <p:attrName>ppt_w</p:attrName>
                                        </p:attrNameLst>
                                      </p:cBhvr>
                                      <p:tavLst>
                                        <p:tav tm="0" fmla="#ppt_w*sin(2.5*pi*$)">
                                          <p:val>
                                            <p:fltVal val="0"/>
                                          </p:val>
                                        </p:tav>
                                        <p:tav tm="100000">
                                          <p:val>
                                            <p:fltVal val="1"/>
                                          </p:val>
                                        </p:tav>
                                      </p:tavLst>
                                    </p:anim>
                                    <p:anim calcmode="lin" valueType="num">
                                      <p:cBhvr>
                                        <p:cTn id="9" dur="500" fill="hold"/>
                                        <p:tgtEl>
                                          <p:spTgt spid="89"/>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90"/>
                                        </p:tgtEl>
                                        <p:attrNameLst>
                                          <p:attrName>style.visibility</p:attrName>
                                        </p:attrNameLst>
                                      </p:cBhvr>
                                      <p:to>
                                        <p:strVal val="visible"/>
                                      </p:to>
                                    </p:set>
                                    <p:animEffect transition="in" filter="fade">
                                      <p:cBhvr>
                                        <p:cTn id="12" dur="500"/>
                                        <p:tgtEl>
                                          <p:spTgt spid="90"/>
                                        </p:tgtEl>
                                      </p:cBhvr>
                                    </p:animEffect>
                                    <p:anim calcmode="lin" valueType="num">
                                      <p:cBhvr>
                                        <p:cTn id="13" dur="500" fill="hold"/>
                                        <p:tgtEl>
                                          <p:spTgt spid="90"/>
                                        </p:tgtEl>
                                        <p:attrNameLst>
                                          <p:attrName>ppt_w</p:attrName>
                                        </p:attrNameLst>
                                      </p:cBhvr>
                                      <p:tavLst>
                                        <p:tav tm="0" fmla="#ppt_w*sin(2.5*pi*$)">
                                          <p:val>
                                            <p:fltVal val="0"/>
                                          </p:val>
                                        </p:tav>
                                        <p:tav tm="100000">
                                          <p:val>
                                            <p:fltVal val="1"/>
                                          </p:val>
                                        </p:tav>
                                      </p:tavLst>
                                    </p:anim>
                                    <p:anim calcmode="lin" valueType="num">
                                      <p:cBhvr>
                                        <p:cTn id="14" dur="500" fill="hold"/>
                                        <p:tgtEl>
                                          <p:spTgt spid="90"/>
                                        </p:tgtEl>
                                        <p:attrNameLst>
                                          <p:attrName>ppt_h</p:attrName>
                                        </p:attrNameLst>
                                      </p:cBhvr>
                                      <p:tavLst>
                                        <p:tav tm="0">
                                          <p:val>
                                            <p:strVal val="#ppt_h"/>
                                          </p:val>
                                        </p:tav>
                                        <p:tav tm="100000">
                                          <p:val>
                                            <p:strVal val="#ppt_h"/>
                                          </p:val>
                                        </p:tav>
                                      </p:tavLst>
                                    </p:anim>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98"/>
                                        </p:tgtEl>
                                        <p:attrNameLst>
                                          <p:attrName>style.visibility</p:attrName>
                                        </p:attrNameLst>
                                      </p:cBhvr>
                                      <p:to>
                                        <p:strVal val="visible"/>
                                      </p:to>
                                    </p:set>
                                    <p:animEffect transition="in" filter="fade">
                                      <p:cBhvr>
                                        <p:cTn id="18" dur="1000"/>
                                        <p:tgtEl>
                                          <p:spTgt spid="98"/>
                                        </p:tgtEl>
                                      </p:cBhvr>
                                    </p:animEffect>
                                    <p:anim calcmode="lin" valueType="num">
                                      <p:cBhvr>
                                        <p:cTn id="19" dur="1000" fill="hold"/>
                                        <p:tgtEl>
                                          <p:spTgt spid="98"/>
                                        </p:tgtEl>
                                        <p:attrNameLst>
                                          <p:attrName>ppt_x</p:attrName>
                                        </p:attrNameLst>
                                      </p:cBhvr>
                                      <p:tavLst>
                                        <p:tav tm="0">
                                          <p:val>
                                            <p:strVal val="#ppt_x"/>
                                          </p:val>
                                        </p:tav>
                                        <p:tav tm="100000">
                                          <p:val>
                                            <p:strVal val="#ppt_x"/>
                                          </p:val>
                                        </p:tav>
                                      </p:tavLst>
                                    </p:anim>
                                    <p:anim calcmode="lin" valueType="num">
                                      <p:cBhvr>
                                        <p:cTn id="20" dur="1000" fill="hold"/>
                                        <p:tgtEl>
                                          <p:spTgt spid="98"/>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97"/>
                                        </p:tgtEl>
                                        <p:attrNameLst>
                                          <p:attrName>style.visibility</p:attrName>
                                        </p:attrNameLst>
                                      </p:cBhvr>
                                      <p:to>
                                        <p:strVal val="visible"/>
                                      </p:to>
                                    </p:set>
                                    <p:animEffect transition="in" filter="fade">
                                      <p:cBhvr>
                                        <p:cTn id="23" dur="1000"/>
                                        <p:tgtEl>
                                          <p:spTgt spid="97"/>
                                        </p:tgtEl>
                                      </p:cBhvr>
                                    </p:animEffect>
                                    <p:anim calcmode="lin" valueType="num">
                                      <p:cBhvr>
                                        <p:cTn id="24" dur="1000" fill="hold"/>
                                        <p:tgtEl>
                                          <p:spTgt spid="97"/>
                                        </p:tgtEl>
                                        <p:attrNameLst>
                                          <p:attrName>ppt_x</p:attrName>
                                        </p:attrNameLst>
                                      </p:cBhvr>
                                      <p:tavLst>
                                        <p:tav tm="0">
                                          <p:val>
                                            <p:strVal val="#ppt_x"/>
                                          </p:val>
                                        </p:tav>
                                        <p:tav tm="100000">
                                          <p:val>
                                            <p:strVal val="#ppt_x"/>
                                          </p:val>
                                        </p:tav>
                                      </p:tavLst>
                                    </p:anim>
                                    <p:anim calcmode="lin" valueType="num">
                                      <p:cBhvr>
                                        <p:cTn id="25" dur="1000" fill="hold"/>
                                        <p:tgtEl>
                                          <p:spTgt spid="97"/>
                                        </p:tgtEl>
                                        <p:attrNameLst>
                                          <p:attrName>ppt_y</p:attrName>
                                        </p:attrNameLst>
                                      </p:cBhvr>
                                      <p:tavLst>
                                        <p:tav tm="0">
                                          <p:val>
                                            <p:strVal val="#ppt_y-.1"/>
                                          </p:val>
                                        </p:tav>
                                        <p:tav tm="100000">
                                          <p:val>
                                            <p:strVal val="#ppt_y"/>
                                          </p:val>
                                        </p:tav>
                                      </p:tavLst>
                                    </p:anim>
                                  </p:childTnLst>
                                </p:cTn>
                              </p:par>
                              <p:par>
                                <p:cTn id="26" presetID="22" presetClass="entr" presetSubtype="4" fill="hold" grpId="0" nodeType="withEffect">
                                  <p:stCondLst>
                                    <p:cond delay="0"/>
                                  </p:stCondLst>
                                  <p:childTnLst>
                                    <p:set>
                                      <p:cBhvr>
                                        <p:cTn id="27" dur="1" fill="hold">
                                          <p:stCondLst>
                                            <p:cond delay="0"/>
                                          </p:stCondLst>
                                        </p:cTn>
                                        <p:tgtEl>
                                          <p:spTgt spid="57"/>
                                        </p:tgtEl>
                                        <p:attrNameLst>
                                          <p:attrName>style.visibility</p:attrName>
                                        </p:attrNameLst>
                                      </p:cBhvr>
                                      <p:to>
                                        <p:strVal val="visible"/>
                                      </p:to>
                                    </p:set>
                                    <p:animEffect transition="in" filter="wipe(down)">
                                      <p:cBhvr>
                                        <p:cTn id="28" dur="500"/>
                                        <p:tgtEl>
                                          <p:spTgt spid="57"/>
                                        </p:tgtEl>
                                      </p:cBhvr>
                                    </p:animEffect>
                                  </p:childTnLst>
                                </p:cTn>
                              </p:par>
                              <p:par>
                                <p:cTn id="29" presetID="22" presetClass="entr" presetSubtype="4" fill="hold" grpId="0" nodeType="withEffect">
                                  <p:stCondLst>
                                    <p:cond delay="200"/>
                                  </p:stCondLst>
                                  <p:childTnLst>
                                    <p:set>
                                      <p:cBhvr>
                                        <p:cTn id="30" dur="1" fill="hold">
                                          <p:stCondLst>
                                            <p:cond delay="0"/>
                                          </p:stCondLst>
                                        </p:cTn>
                                        <p:tgtEl>
                                          <p:spTgt spid="59"/>
                                        </p:tgtEl>
                                        <p:attrNameLst>
                                          <p:attrName>style.visibility</p:attrName>
                                        </p:attrNameLst>
                                      </p:cBhvr>
                                      <p:to>
                                        <p:strVal val="visible"/>
                                      </p:to>
                                    </p:set>
                                    <p:animEffect transition="in" filter="wipe(down)">
                                      <p:cBhvr>
                                        <p:cTn id="31" dur="500"/>
                                        <p:tgtEl>
                                          <p:spTgt spid="59"/>
                                        </p:tgtEl>
                                      </p:cBhvr>
                                    </p:animEffect>
                                  </p:childTnLst>
                                </p:cTn>
                              </p:par>
                              <p:par>
                                <p:cTn id="32" presetID="22" presetClass="entr" presetSubtype="4" fill="hold" grpId="0" nodeType="withEffect">
                                  <p:stCondLst>
                                    <p:cond delay="400"/>
                                  </p:stCondLst>
                                  <p:childTnLst>
                                    <p:set>
                                      <p:cBhvr>
                                        <p:cTn id="33" dur="1" fill="hold">
                                          <p:stCondLst>
                                            <p:cond delay="0"/>
                                          </p:stCondLst>
                                        </p:cTn>
                                        <p:tgtEl>
                                          <p:spTgt spid="60"/>
                                        </p:tgtEl>
                                        <p:attrNameLst>
                                          <p:attrName>style.visibility</p:attrName>
                                        </p:attrNameLst>
                                      </p:cBhvr>
                                      <p:to>
                                        <p:strVal val="visible"/>
                                      </p:to>
                                    </p:set>
                                    <p:animEffect transition="in" filter="wipe(down)">
                                      <p:cBhvr>
                                        <p:cTn id="34" dur="500"/>
                                        <p:tgtEl>
                                          <p:spTgt spid="60"/>
                                        </p:tgtEl>
                                      </p:cBhvr>
                                    </p:animEffect>
                                  </p:childTnLst>
                                </p:cTn>
                              </p:par>
                              <p:par>
                                <p:cTn id="35" presetID="22" presetClass="entr" presetSubtype="4" fill="hold" grpId="0" nodeType="withEffect">
                                  <p:stCondLst>
                                    <p:cond delay="600"/>
                                  </p:stCondLst>
                                  <p:childTnLst>
                                    <p:set>
                                      <p:cBhvr>
                                        <p:cTn id="36" dur="1" fill="hold">
                                          <p:stCondLst>
                                            <p:cond delay="0"/>
                                          </p:stCondLst>
                                        </p:cTn>
                                        <p:tgtEl>
                                          <p:spTgt spid="61"/>
                                        </p:tgtEl>
                                        <p:attrNameLst>
                                          <p:attrName>style.visibility</p:attrName>
                                        </p:attrNameLst>
                                      </p:cBhvr>
                                      <p:to>
                                        <p:strVal val="visible"/>
                                      </p:to>
                                    </p:set>
                                    <p:animEffect transition="in" filter="wipe(down)">
                                      <p:cBhvr>
                                        <p:cTn id="37" dur="500"/>
                                        <p:tgtEl>
                                          <p:spTgt spid="61"/>
                                        </p:tgtEl>
                                      </p:cBhvr>
                                    </p:animEffect>
                                  </p:childTnLst>
                                </p:cTn>
                              </p:par>
                            </p:childTnLst>
                          </p:cTn>
                        </p:par>
                        <p:par>
                          <p:cTn id="38" fill="hold">
                            <p:stCondLst>
                              <p:cond delay="1600"/>
                            </p:stCondLst>
                            <p:childTnLst>
                              <p:par>
                                <p:cTn id="39" presetID="22" presetClass="entr" presetSubtype="4" fill="hold" grpId="0" nodeType="afterEffect">
                                  <p:stCondLst>
                                    <p:cond delay="0"/>
                                  </p:stCondLst>
                                  <p:childTnLst>
                                    <p:set>
                                      <p:cBhvr>
                                        <p:cTn id="40" dur="1" fill="hold">
                                          <p:stCondLst>
                                            <p:cond delay="0"/>
                                          </p:stCondLst>
                                        </p:cTn>
                                        <p:tgtEl>
                                          <p:spTgt spid="58"/>
                                        </p:tgtEl>
                                        <p:attrNameLst>
                                          <p:attrName>style.visibility</p:attrName>
                                        </p:attrNameLst>
                                      </p:cBhvr>
                                      <p:to>
                                        <p:strVal val="visible"/>
                                      </p:to>
                                    </p:set>
                                    <p:animEffect transition="in" filter="wipe(down)">
                                      <p:cBhvr>
                                        <p:cTn id="41" dur="500"/>
                                        <p:tgtEl>
                                          <p:spTgt spid="58"/>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62"/>
                                        </p:tgtEl>
                                        <p:attrNameLst>
                                          <p:attrName>style.visibility</p:attrName>
                                        </p:attrNameLst>
                                      </p:cBhvr>
                                      <p:to>
                                        <p:strVal val="visible"/>
                                      </p:to>
                                    </p:set>
                                    <p:animEffect transition="in" filter="wipe(down)">
                                      <p:cBhvr>
                                        <p:cTn id="44" dur="500"/>
                                        <p:tgtEl>
                                          <p:spTgt spid="62"/>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63"/>
                                        </p:tgtEl>
                                        <p:attrNameLst>
                                          <p:attrName>style.visibility</p:attrName>
                                        </p:attrNameLst>
                                      </p:cBhvr>
                                      <p:to>
                                        <p:strVal val="visible"/>
                                      </p:to>
                                    </p:set>
                                    <p:animEffect transition="in" filter="wipe(down)">
                                      <p:cBhvr>
                                        <p:cTn id="47" dur="500"/>
                                        <p:tgtEl>
                                          <p:spTgt spid="63"/>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64"/>
                                        </p:tgtEl>
                                        <p:attrNameLst>
                                          <p:attrName>style.visibility</p:attrName>
                                        </p:attrNameLst>
                                      </p:cBhvr>
                                      <p:to>
                                        <p:strVal val="visible"/>
                                      </p:to>
                                    </p:set>
                                    <p:animEffect transition="in" filter="wipe(down)">
                                      <p:cBhvr>
                                        <p:cTn id="50" dur="500"/>
                                        <p:tgtEl>
                                          <p:spTgt spid="64"/>
                                        </p:tgtEl>
                                      </p:cBhvr>
                                    </p:animEffect>
                                  </p:childTnLst>
                                </p:cTn>
                              </p:par>
                            </p:childTnLst>
                          </p:cTn>
                        </p:par>
                        <p:par>
                          <p:cTn id="51" fill="hold">
                            <p:stCondLst>
                              <p:cond delay="2100"/>
                            </p:stCondLst>
                            <p:childTnLst>
                              <p:par>
                                <p:cTn id="52" presetID="45" presetClass="entr" presetSubtype="0" fill="hold" grpId="0" nodeType="afterEffect">
                                  <p:stCondLst>
                                    <p:cond delay="0"/>
                                  </p:stCondLst>
                                  <p:childTnLst>
                                    <p:set>
                                      <p:cBhvr>
                                        <p:cTn id="53" dur="1" fill="hold">
                                          <p:stCondLst>
                                            <p:cond delay="0"/>
                                          </p:stCondLst>
                                        </p:cTn>
                                        <p:tgtEl>
                                          <p:spTgt spid="91"/>
                                        </p:tgtEl>
                                        <p:attrNameLst>
                                          <p:attrName>style.visibility</p:attrName>
                                        </p:attrNameLst>
                                      </p:cBhvr>
                                      <p:to>
                                        <p:strVal val="visible"/>
                                      </p:to>
                                    </p:set>
                                    <p:animEffect transition="in" filter="fade">
                                      <p:cBhvr>
                                        <p:cTn id="54" dur="500"/>
                                        <p:tgtEl>
                                          <p:spTgt spid="91"/>
                                        </p:tgtEl>
                                      </p:cBhvr>
                                    </p:animEffect>
                                    <p:anim calcmode="lin" valueType="num">
                                      <p:cBhvr>
                                        <p:cTn id="55" dur="500" fill="hold"/>
                                        <p:tgtEl>
                                          <p:spTgt spid="91"/>
                                        </p:tgtEl>
                                        <p:attrNameLst>
                                          <p:attrName>ppt_w</p:attrName>
                                        </p:attrNameLst>
                                      </p:cBhvr>
                                      <p:tavLst>
                                        <p:tav tm="0" fmla="#ppt_w*sin(2.5*pi*$)">
                                          <p:val>
                                            <p:fltVal val="0"/>
                                          </p:val>
                                        </p:tav>
                                        <p:tav tm="100000">
                                          <p:val>
                                            <p:fltVal val="1"/>
                                          </p:val>
                                        </p:tav>
                                      </p:tavLst>
                                    </p:anim>
                                    <p:anim calcmode="lin" valueType="num">
                                      <p:cBhvr>
                                        <p:cTn id="56" dur="500" fill="hold"/>
                                        <p:tgtEl>
                                          <p:spTgt spid="91"/>
                                        </p:tgtEl>
                                        <p:attrNameLst>
                                          <p:attrName>ppt_h</p:attrName>
                                        </p:attrNameLst>
                                      </p:cBhvr>
                                      <p:tavLst>
                                        <p:tav tm="0">
                                          <p:val>
                                            <p:strVal val="#ppt_h"/>
                                          </p:val>
                                        </p:tav>
                                        <p:tav tm="100000">
                                          <p:val>
                                            <p:strVal val="#ppt_h"/>
                                          </p:val>
                                        </p:tav>
                                      </p:tavLst>
                                    </p:anim>
                                  </p:childTnLst>
                                </p:cTn>
                              </p:par>
                              <p:par>
                                <p:cTn id="57" presetID="45" presetClass="entr" presetSubtype="0" fill="hold" grpId="0" nodeType="withEffect">
                                  <p:stCondLst>
                                    <p:cond delay="0"/>
                                  </p:stCondLst>
                                  <p:childTnLst>
                                    <p:set>
                                      <p:cBhvr>
                                        <p:cTn id="58" dur="1" fill="hold">
                                          <p:stCondLst>
                                            <p:cond delay="0"/>
                                          </p:stCondLst>
                                        </p:cTn>
                                        <p:tgtEl>
                                          <p:spTgt spid="95"/>
                                        </p:tgtEl>
                                        <p:attrNameLst>
                                          <p:attrName>style.visibility</p:attrName>
                                        </p:attrNameLst>
                                      </p:cBhvr>
                                      <p:to>
                                        <p:strVal val="visible"/>
                                      </p:to>
                                    </p:set>
                                    <p:animEffect transition="in" filter="fade">
                                      <p:cBhvr>
                                        <p:cTn id="59" dur="500"/>
                                        <p:tgtEl>
                                          <p:spTgt spid="95"/>
                                        </p:tgtEl>
                                      </p:cBhvr>
                                    </p:animEffect>
                                    <p:anim calcmode="lin" valueType="num">
                                      <p:cBhvr>
                                        <p:cTn id="60" dur="500" fill="hold"/>
                                        <p:tgtEl>
                                          <p:spTgt spid="95"/>
                                        </p:tgtEl>
                                        <p:attrNameLst>
                                          <p:attrName>ppt_w</p:attrName>
                                        </p:attrNameLst>
                                      </p:cBhvr>
                                      <p:tavLst>
                                        <p:tav tm="0" fmla="#ppt_w*sin(2.5*pi*$)">
                                          <p:val>
                                            <p:fltVal val="0"/>
                                          </p:val>
                                        </p:tav>
                                        <p:tav tm="100000">
                                          <p:val>
                                            <p:fltVal val="1"/>
                                          </p:val>
                                        </p:tav>
                                      </p:tavLst>
                                    </p:anim>
                                    <p:anim calcmode="lin" valueType="num">
                                      <p:cBhvr>
                                        <p:cTn id="61" dur="500" fill="hold"/>
                                        <p:tgtEl>
                                          <p:spTgt spid="95"/>
                                        </p:tgtEl>
                                        <p:attrNameLst>
                                          <p:attrName>ppt_h</p:attrName>
                                        </p:attrNameLst>
                                      </p:cBhvr>
                                      <p:tavLst>
                                        <p:tav tm="0">
                                          <p:val>
                                            <p:strVal val="#ppt_h"/>
                                          </p:val>
                                        </p:tav>
                                        <p:tav tm="100000">
                                          <p:val>
                                            <p:strVal val="#ppt_h"/>
                                          </p:val>
                                        </p:tav>
                                      </p:tavLst>
                                    </p:anim>
                                  </p:childTnLst>
                                </p:cTn>
                              </p:par>
                            </p:childTnLst>
                          </p:cTn>
                        </p:par>
                        <p:par>
                          <p:cTn id="62" fill="hold">
                            <p:stCondLst>
                              <p:cond delay="2600"/>
                            </p:stCondLst>
                            <p:childTnLst>
                              <p:par>
                                <p:cTn id="63" presetID="47" presetClass="entr" presetSubtype="0" fill="hold" grpId="0" nodeType="afterEffect">
                                  <p:stCondLst>
                                    <p:cond delay="0"/>
                                  </p:stCondLst>
                                  <p:childTnLst>
                                    <p:set>
                                      <p:cBhvr>
                                        <p:cTn id="64" dur="1" fill="hold">
                                          <p:stCondLst>
                                            <p:cond delay="0"/>
                                          </p:stCondLst>
                                        </p:cTn>
                                        <p:tgtEl>
                                          <p:spTgt spid="100"/>
                                        </p:tgtEl>
                                        <p:attrNameLst>
                                          <p:attrName>style.visibility</p:attrName>
                                        </p:attrNameLst>
                                      </p:cBhvr>
                                      <p:to>
                                        <p:strVal val="visible"/>
                                      </p:to>
                                    </p:set>
                                    <p:animEffect transition="in" filter="fade">
                                      <p:cBhvr>
                                        <p:cTn id="65" dur="1000"/>
                                        <p:tgtEl>
                                          <p:spTgt spid="100"/>
                                        </p:tgtEl>
                                      </p:cBhvr>
                                    </p:animEffect>
                                    <p:anim calcmode="lin" valueType="num">
                                      <p:cBhvr>
                                        <p:cTn id="66" dur="1000" fill="hold"/>
                                        <p:tgtEl>
                                          <p:spTgt spid="100"/>
                                        </p:tgtEl>
                                        <p:attrNameLst>
                                          <p:attrName>ppt_x</p:attrName>
                                        </p:attrNameLst>
                                      </p:cBhvr>
                                      <p:tavLst>
                                        <p:tav tm="0">
                                          <p:val>
                                            <p:strVal val="#ppt_x"/>
                                          </p:val>
                                        </p:tav>
                                        <p:tav tm="100000">
                                          <p:val>
                                            <p:strVal val="#ppt_x"/>
                                          </p:val>
                                        </p:tav>
                                      </p:tavLst>
                                    </p:anim>
                                    <p:anim calcmode="lin" valueType="num">
                                      <p:cBhvr>
                                        <p:cTn id="67" dur="1000" fill="hold"/>
                                        <p:tgtEl>
                                          <p:spTgt spid="100"/>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99"/>
                                        </p:tgtEl>
                                        <p:attrNameLst>
                                          <p:attrName>style.visibility</p:attrName>
                                        </p:attrNameLst>
                                      </p:cBhvr>
                                      <p:to>
                                        <p:strVal val="visible"/>
                                      </p:to>
                                    </p:set>
                                    <p:animEffect transition="in" filter="fade">
                                      <p:cBhvr>
                                        <p:cTn id="70" dur="1000"/>
                                        <p:tgtEl>
                                          <p:spTgt spid="99"/>
                                        </p:tgtEl>
                                      </p:cBhvr>
                                    </p:animEffect>
                                    <p:anim calcmode="lin" valueType="num">
                                      <p:cBhvr>
                                        <p:cTn id="71" dur="1000" fill="hold"/>
                                        <p:tgtEl>
                                          <p:spTgt spid="99"/>
                                        </p:tgtEl>
                                        <p:attrNameLst>
                                          <p:attrName>ppt_x</p:attrName>
                                        </p:attrNameLst>
                                      </p:cBhvr>
                                      <p:tavLst>
                                        <p:tav tm="0">
                                          <p:val>
                                            <p:strVal val="#ppt_x"/>
                                          </p:val>
                                        </p:tav>
                                        <p:tav tm="100000">
                                          <p:val>
                                            <p:strVal val="#ppt_x"/>
                                          </p:val>
                                        </p:tav>
                                      </p:tavLst>
                                    </p:anim>
                                    <p:anim calcmode="lin" valueType="num">
                                      <p:cBhvr>
                                        <p:cTn id="72" dur="1000" fill="hold"/>
                                        <p:tgtEl>
                                          <p:spTgt spid="99"/>
                                        </p:tgtEl>
                                        <p:attrNameLst>
                                          <p:attrName>ppt_y</p:attrName>
                                        </p:attrNameLst>
                                      </p:cBhvr>
                                      <p:tavLst>
                                        <p:tav tm="0">
                                          <p:val>
                                            <p:strVal val="#ppt_y-.1"/>
                                          </p:val>
                                        </p:tav>
                                        <p:tav tm="100000">
                                          <p:val>
                                            <p:strVal val="#ppt_y"/>
                                          </p:val>
                                        </p:tav>
                                      </p:tavLst>
                                    </p:anim>
                                  </p:childTnLst>
                                </p:cTn>
                              </p:par>
                              <p:par>
                                <p:cTn id="73" presetID="22" presetClass="entr" presetSubtype="4" fill="hold" grpId="0" nodeType="withEffect">
                                  <p:stCondLst>
                                    <p:cond delay="0"/>
                                  </p:stCondLst>
                                  <p:childTnLst>
                                    <p:set>
                                      <p:cBhvr>
                                        <p:cTn id="74" dur="1" fill="hold">
                                          <p:stCondLst>
                                            <p:cond delay="0"/>
                                          </p:stCondLst>
                                        </p:cTn>
                                        <p:tgtEl>
                                          <p:spTgt spid="65"/>
                                        </p:tgtEl>
                                        <p:attrNameLst>
                                          <p:attrName>style.visibility</p:attrName>
                                        </p:attrNameLst>
                                      </p:cBhvr>
                                      <p:to>
                                        <p:strVal val="visible"/>
                                      </p:to>
                                    </p:set>
                                    <p:animEffect transition="in" filter="wipe(down)">
                                      <p:cBhvr>
                                        <p:cTn id="75" dur="500"/>
                                        <p:tgtEl>
                                          <p:spTgt spid="65"/>
                                        </p:tgtEl>
                                      </p:cBhvr>
                                    </p:animEffect>
                                  </p:childTnLst>
                                </p:cTn>
                              </p:par>
                              <p:par>
                                <p:cTn id="76" presetID="22" presetClass="entr" presetSubtype="4" fill="hold" grpId="0" nodeType="withEffect">
                                  <p:stCondLst>
                                    <p:cond delay="200"/>
                                  </p:stCondLst>
                                  <p:childTnLst>
                                    <p:set>
                                      <p:cBhvr>
                                        <p:cTn id="77" dur="1" fill="hold">
                                          <p:stCondLst>
                                            <p:cond delay="0"/>
                                          </p:stCondLst>
                                        </p:cTn>
                                        <p:tgtEl>
                                          <p:spTgt spid="66"/>
                                        </p:tgtEl>
                                        <p:attrNameLst>
                                          <p:attrName>style.visibility</p:attrName>
                                        </p:attrNameLst>
                                      </p:cBhvr>
                                      <p:to>
                                        <p:strVal val="visible"/>
                                      </p:to>
                                    </p:set>
                                    <p:animEffect transition="in" filter="wipe(down)">
                                      <p:cBhvr>
                                        <p:cTn id="78" dur="500"/>
                                        <p:tgtEl>
                                          <p:spTgt spid="66"/>
                                        </p:tgtEl>
                                      </p:cBhvr>
                                    </p:animEffect>
                                  </p:childTnLst>
                                </p:cTn>
                              </p:par>
                              <p:par>
                                <p:cTn id="79" presetID="22" presetClass="entr" presetSubtype="4" fill="hold" grpId="0" nodeType="withEffect">
                                  <p:stCondLst>
                                    <p:cond delay="400"/>
                                  </p:stCondLst>
                                  <p:childTnLst>
                                    <p:set>
                                      <p:cBhvr>
                                        <p:cTn id="80" dur="1" fill="hold">
                                          <p:stCondLst>
                                            <p:cond delay="0"/>
                                          </p:stCondLst>
                                        </p:cTn>
                                        <p:tgtEl>
                                          <p:spTgt spid="67"/>
                                        </p:tgtEl>
                                        <p:attrNameLst>
                                          <p:attrName>style.visibility</p:attrName>
                                        </p:attrNameLst>
                                      </p:cBhvr>
                                      <p:to>
                                        <p:strVal val="visible"/>
                                      </p:to>
                                    </p:set>
                                    <p:animEffect transition="in" filter="wipe(down)">
                                      <p:cBhvr>
                                        <p:cTn id="81" dur="500"/>
                                        <p:tgtEl>
                                          <p:spTgt spid="67"/>
                                        </p:tgtEl>
                                      </p:cBhvr>
                                    </p:animEffect>
                                  </p:childTnLst>
                                </p:cTn>
                              </p:par>
                              <p:par>
                                <p:cTn id="82" presetID="22" presetClass="entr" presetSubtype="4" fill="hold" grpId="0" nodeType="withEffect">
                                  <p:stCondLst>
                                    <p:cond delay="600"/>
                                  </p:stCondLst>
                                  <p:childTnLst>
                                    <p:set>
                                      <p:cBhvr>
                                        <p:cTn id="83" dur="1" fill="hold">
                                          <p:stCondLst>
                                            <p:cond delay="0"/>
                                          </p:stCondLst>
                                        </p:cTn>
                                        <p:tgtEl>
                                          <p:spTgt spid="68"/>
                                        </p:tgtEl>
                                        <p:attrNameLst>
                                          <p:attrName>style.visibility</p:attrName>
                                        </p:attrNameLst>
                                      </p:cBhvr>
                                      <p:to>
                                        <p:strVal val="visible"/>
                                      </p:to>
                                    </p:set>
                                    <p:animEffect transition="in" filter="wipe(down)">
                                      <p:cBhvr>
                                        <p:cTn id="84" dur="500"/>
                                        <p:tgtEl>
                                          <p:spTgt spid="68"/>
                                        </p:tgtEl>
                                      </p:cBhvr>
                                    </p:animEffect>
                                  </p:childTnLst>
                                </p:cTn>
                              </p:par>
                            </p:childTnLst>
                          </p:cTn>
                        </p:par>
                        <p:par>
                          <p:cTn id="85" fill="hold">
                            <p:stCondLst>
                              <p:cond delay="3700"/>
                            </p:stCondLst>
                            <p:childTnLst>
                              <p:par>
                                <p:cTn id="86" presetID="22" presetClass="entr" presetSubtype="4" fill="hold" grpId="0" nodeType="afterEffect">
                                  <p:stCondLst>
                                    <p:cond delay="0"/>
                                  </p:stCondLst>
                                  <p:childTnLst>
                                    <p:set>
                                      <p:cBhvr>
                                        <p:cTn id="87" dur="1" fill="hold">
                                          <p:stCondLst>
                                            <p:cond delay="0"/>
                                          </p:stCondLst>
                                        </p:cTn>
                                        <p:tgtEl>
                                          <p:spTgt spid="69"/>
                                        </p:tgtEl>
                                        <p:attrNameLst>
                                          <p:attrName>style.visibility</p:attrName>
                                        </p:attrNameLst>
                                      </p:cBhvr>
                                      <p:to>
                                        <p:strVal val="visible"/>
                                      </p:to>
                                    </p:set>
                                    <p:animEffect transition="in" filter="wipe(down)">
                                      <p:cBhvr>
                                        <p:cTn id="88" dur="500"/>
                                        <p:tgtEl>
                                          <p:spTgt spid="69"/>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70"/>
                                        </p:tgtEl>
                                        <p:attrNameLst>
                                          <p:attrName>style.visibility</p:attrName>
                                        </p:attrNameLst>
                                      </p:cBhvr>
                                      <p:to>
                                        <p:strVal val="visible"/>
                                      </p:to>
                                    </p:set>
                                    <p:animEffect transition="in" filter="wipe(down)">
                                      <p:cBhvr>
                                        <p:cTn id="91" dur="500"/>
                                        <p:tgtEl>
                                          <p:spTgt spid="70"/>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71"/>
                                        </p:tgtEl>
                                        <p:attrNameLst>
                                          <p:attrName>style.visibility</p:attrName>
                                        </p:attrNameLst>
                                      </p:cBhvr>
                                      <p:to>
                                        <p:strVal val="visible"/>
                                      </p:to>
                                    </p:set>
                                    <p:animEffect transition="in" filter="wipe(down)">
                                      <p:cBhvr>
                                        <p:cTn id="94" dur="500"/>
                                        <p:tgtEl>
                                          <p:spTgt spid="71"/>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72"/>
                                        </p:tgtEl>
                                        <p:attrNameLst>
                                          <p:attrName>style.visibility</p:attrName>
                                        </p:attrNameLst>
                                      </p:cBhvr>
                                      <p:to>
                                        <p:strVal val="visible"/>
                                      </p:to>
                                    </p:set>
                                    <p:animEffect transition="in" filter="wipe(down)">
                                      <p:cBhvr>
                                        <p:cTn id="97" dur="500"/>
                                        <p:tgtEl>
                                          <p:spTgt spid="72"/>
                                        </p:tgtEl>
                                      </p:cBhvr>
                                    </p:animEffect>
                                  </p:childTnLst>
                                </p:cTn>
                              </p:par>
                            </p:childTnLst>
                          </p:cTn>
                        </p:par>
                        <p:par>
                          <p:cTn id="98" fill="hold">
                            <p:stCondLst>
                              <p:cond delay="4200"/>
                            </p:stCondLst>
                            <p:childTnLst>
                              <p:par>
                                <p:cTn id="99" presetID="45" presetClass="entr" presetSubtype="0" fill="hold" grpId="0" nodeType="afterEffect">
                                  <p:stCondLst>
                                    <p:cond delay="0"/>
                                  </p:stCondLst>
                                  <p:childTnLst>
                                    <p:set>
                                      <p:cBhvr>
                                        <p:cTn id="100" dur="1" fill="hold">
                                          <p:stCondLst>
                                            <p:cond delay="0"/>
                                          </p:stCondLst>
                                        </p:cTn>
                                        <p:tgtEl>
                                          <p:spTgt spid="92"/>
                                        </p:tgtEl>
                                        <p:attrNameLst>
                                          <p:attrName>style.visibility</p:attrName>
                                        </p:attrNameLst>
                                      </p:cBhvr>
                                      <p:to>
                                        <p:strVal val="visible"/>
                                      </p:to>
                                    </p:set>
                                    <p:animEffect transition="in" filter="fade">
                                      <p:cBhvr>
                                        <p:cTn id="101" dur="500"/>
                                        <p:tgtEl>
                                          <p:spTgt spid="92"/>
                                        </p:tgtEl>
                                      </p:cBhvr>
                                    </p:animEffect>
                                    <p:anim calcmode="lin" valueType="num">
                                      <p:cBhvr>
                                        <p:cTn id="102" dur="500" fill="hold"/>
                                        <p:tgtEl>
                                          <p:spTgt spid="92"/>
                                        </p:tgtEl>
                                        <p:attrNameLst>
                                          <p:attrName>ppt_w</p:attrName>
                                        </p:attrNameLst>
                                      </p:cBhvr>
                                      <p:tavLst>
                                        <p:tav tm="0" fmla="#ppt_w*sin(2.5*pi*$)">
                                          <p:val>
                                            <p:fltVal val="0"/>
                                          </p:val>
                                        </p:tav>
                                        <p:tav tm="100000">
                                          <p:val>
                                            <p:fltVal val="1"/>
                                          </p:val>
                                        </p:tav>
                                      </p:tavLst>
                                    </p:anim>
                                    <p:anim calcmode="lin" valueType="num">
                                      <p:cBhvr>
                                        <p:cTn id="103" dur="500" fill="hold"/>
                                        <p:tgtEl>
                                          <p:spTgt spid="92"/>
                                        </p:tgtEl>
                                        <p:attrNameLst>
                                          <p:attrName>ppt_h</p:attrName>
                                        </p:attrNameLst>
                                      </p:cBhvr>
                                      <p:tavLst>
                                        <p:tav tm="0">
                                          <p:val>
                                            <p:strVal val="#ppt_h"/>
                                          </p:val>
                                        </p:tav>
                                        <p:tav tm="100000">
                                          <p:val>
                                            <p:strVal val="#ppt_h"/>
                                          </p:val>
                                        </p:tav>
                                      </p:tavLst>
                                    </p:anim>
                                  </p:childTnLst>
                                </p:cTn>
                              </p:par>
                              <p:par>
                                <p:cTn id="104" presetID="45" presetClass="entr" presetSubtype="0" fill="hold" grpId="0" nodeType="withEffect">
                                  <p:stCondLst>
                                    <p:cond delay="0"/>
                                  </p:stCondLst>
                                  <p:childTnLst>
                                    <p:set>
                                      <p:cBhvr>
                                        <p:cTn id="105" dur="1" fill="hold">
                                          <p:stCondLst>
                                            <p:cond delay="0"/>
                                          </p:stCondLst>
                                        </p:cTn>
                                        <p:tgtEl>
                                          <p:spTgt spid="94"/>
                                        </p:tgtEl>
                                        <p:attrNameLst>
                                          <p:attrName>style.visibility</p:attrName>
                                        </p:attrNameLst>
                                      </p:cBhvr>
                                      <p:to>
                                        <p:strVal val="visible"/>
                                      </p:to>
                                    </p:set>
                                    <p:animEffect transition="in" filter="fade">
                                      <p:cBhvr>
                                        <p:cTn id="106" dur="500"/>
                                        <p:tgtEl>
                                          <p:spTgt spid="94"/>
                                        </p:tgtEl>
                                      </p:cBhvr>
                                    </p:animEffect>
                                    <p:anim calcmode="lin" valueType="num">
                                      <p:cBhvr>
                                        <p:cTn id="107" dur="500" fill="hold"/>
                                        <p:tgtEl>
                                          <p:spTgt spid="94"/>
                                        </p:tgtEl>
                                        <p:attrNameLst>
                                          <p:attrName>ppt_w</p:attrName>
                                        </p:attrNameLst>
                                      </p:cBhvr>
                                      <p:tavLst>
                                        <p:tav tm="0" fmla="#ppt_w*sin(2.5*pi*$)">
                                          <p:val>
                                            <p:fltVal val="0"/>
                                          </p:val>
                                        </p:tav>
                                        <p:tav tm="100000">
                                          <p:val>
                                            <p:fltVal val="1"/>
                                          </p:val>
                                        </p:tav>
                                      </p:tavLst>
                                    </p:anim>
                                    <p:anim calcmode="lin" valueType="num">
                                      <p:cBhvr>
                                        <p:cTn id="108" dur="500" fill="hold"/>
                                        <p:tgtEl>
                                          <p:spTgt spid="94"/>
                                        </p:tgtEl>
                                        <p:attrNameLst>
                                          <p:attrName>ppt_h</p:attrName>
                                        </p:attrNameLst>
                                      </p:cBhvr>
                                      <p:tavLst>
                                        <p:tav tm="0">
                                          <p:val>
                                            <p:strVal val="#ppt_h"/>
                                          </p:val>
                                        </p:tav>
                                        <p:tav tm="100000">
                                          <p:val>
                                            <p:strVal val="#ppt_h"/>
                                          </p:val>
                                        </p:tav>
                                      </p:tavLst>
                                    </p:anim>
                                  </p:childTnLst>
                                </p:cTn>
                              </p:par>
                            </p:childTnLst>
                          </p:cTn>
                        </p:par>
                        <p:par>
                          <p:cTn id="109" fill="hold">
                            <p:stCondLst>
                              <p:cond delay="4700"/>
                            </p:stCondLst>
                            <p:childTnLst>
                              <p:par>
                                <p:cTn id="110" presetID="47" presetClass="entr" presetSubtype="0" fill="hold" grpId="0" nodeType="afterEffect">
                                  <p:stCondLst>
                                    <p:cond delay="0"/>
                                  </p:stCondLst>
                                  <p:childTnLst>
                                    <p:set>
                                      <p:cBhvr>
                                        <p:cTn id="111" dur="1" fill="hold">
                                          <p:stCondLst>
                                            <p:cond delay="0"/>
                                          </p:stCondLst>
                                        </p:cTn>
                                        <p:tgtEl>
                                          <p:spTgt spid="102"/>
                                        </p:tgtEl>
                                        <p:attrNameLst>
                                          <p:attrName>style.visibility</p:attrName>
                                        </p:attrNameLst>
                                      </p:cBhvr>
                                      <p:to>
                                        <p:strVal val="visible"/>
                                      </p:to>
                                    </p:set>
                                    <p:animEffect transition="in" filter="fade">
                                      <p:cBhvr>
                                        <p:cTn id="112" dur="1000"/>
                                        <p:tgtEl>
                                          <p:spTgt spid="102"/>
                                        </p:tgtEl>
                                      </p:cBhvr>
                                    </p:animEffect>
                                    <p:anim calcmode="lin" valueType="num">
                                      <p:cBhvr>
                                        <p:cTn id="113" dur="1000" fill="hold"/>
                                        <p:tgtEl>
                                          <p:spTgt spid="102"/>
                                        </p:tgtEl>
                                        <p:attrNameLst>
                                          <p:attrName>ppt_x</p:attrName>
                                        </p:attrNameLst>
                                      </p:cBhvr>
                                      <p:tavLst>
                                        <p:tav tm="0">
                                          <p:val>
                                            <p:strVal val="#ppt_x"/>
                                          </p:val>
                                        </p:tav>
                                        <p:tav tm="100000">
                                          <p:val>
                                            <p:strVal val="#ppt_x"/>
                                          </p:val>
                                        </p:tav>
                                      </p:tavLst>
                                    </p:anim>
                                    <p:anim calcmode="lin" valueType="num">
                                      <p:cBhvr>
                                        <p:cTn id="114" dur="1000" fill="hold"/>
                                        <p:tgtEl>
                                          <p:spTgt spid="102"/>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101"/>
                                        </p:tgtEl>
                                        <p:attrNameLst>
                                          <p:attrName>style.visibility</p:attrName>
                                        </p:attrNameLst>
                                      </p:cBhvr>
                                      <p:to>
                                        <p:strVal val="visible"/>
                                      </p:to>
                                    </p:set>
                                    <p:animEffect transition="in" filter="fade">
                                      <p:cBhvr>
                                        <p:cTn id="117" dur="1000"/>
                                        <p:tgtEl>
                                          <p:spTgt spid="101"/>
                                        </p:tgtEl>
                                      </p:cBhvr>
                                    </p:animEffect>
                                    <p:anim calcmode="lin" valueType="num">
                                      <p:cBhvr>
                                        <p:cTn id="118" dur="1000" fill="hold"/>
                                        <p:tgtEl>
                                          <p:spTgt spid="101"/>
                                        </p:tgtEl>
                                        <p:attrNameLst>
                                          <p:attrName>ppt_x</p:attrName>
                                        </p:attrNameLst>
                                      </p:cBhvr>
                                      <p:tavLst>
                                        <p:tav tm="0">
                                          <p:val>
                                            <p:strVal val="#ppt_x"/>
                                          </p:val>
                                        </p:tav>
                                        <p:tav tm="100000">
                                          <p:val>
                                            <p:strVal val="#ppt_x"/>
                                          </p:val>
                                        </p:tav>
                                      </p:tavLst>
                                    </p:anim>
                                    <p:anim calcmode="lin" valueType="num">
                                      <p:cBhvr>
                                        <p:cTn id="119" dur="1000" fill="hold"/>
                                        <p:tgtEl>
                                          <p:spTgt spid="101"/>
                                        </p:tgtEl>
                                        <p:attrNameLst>
                                          <p:attrName>ppt_y</p:attrName>
                                        </p:attrNameLst>
                                      </p:cBhvr>
                                      <p:tavLst>
                                        <p:tav tm="0">
                                          <p:val>
                                            <p:strVal val="#ppt_y-.1"/>
                                          </p:val>
                                        </p:tav>
                                        <p:tav tm="100000">
                                          <p:val>
                                            <p:strVal val="#ppt_y"/>
                                          </p:val>
                                        </p:tav>
                                      </p:tavLst>
                                    </p:anim>
                                  </p:childTnLst>
                                </p:cTn>
                              </p:par>
                              <p:par>
                                <p:cTn id="120" presetID="22" presetClass="entr" presetSubtype="4" fill="hold" grpId="0" nodeType="withEffect">
                                  <p:stCondLst>
                                    <p:cond delay="0"/>
                                  </p:stCondLst>
                                  <p:childTnLst>
                                    <p:set>
                                      <p:cBhvr>
                                        <p:cTn id="121" dur="1" fill="hold">
                                          <p:stCondLst>
                                            <p:cond delay="0"/>
                                          </p:stCondLst>
                                        </p:cTn>
                                        <p:tgtEl>
                                          <p:spTgt spid="73"/>
                                        </p:tgtEl>
                                        <p:attrNameLst>
                                          <p:attrName>style.visibility</p:attrName>
                                        </p:attrNameLst>
                                      </p:cBhvr>
                                      <p:to>
                                        <p:strVal val="visible"/>
                                      </p:to>
                                    </p:set>
                                    <p:animEffect transition="in" filter="wipe(down)">
                                      <p:cBhvr>
                                        <p:cTn id="122" dur="500"/>
                                        <p:tgtEl>
                                          <p:spTgt spid="73"/>
                                        </p:tgtEl>
                                      </p:cBhvr>
                                    </p:animEffect>
                                  </p:childTnLst>
                                </p:cTn>
                              </p:par>
                              <p:par>
                                <p:cTn id="123" presetID="22" presetClass="entr" presetSubtype="4" fill="hold" grpId="0" nodeType="withEffect">
                                  <p:stCondLst>
                                    <p:cond delay="200"/>
                                  </p:stCondLst>
                                  <p:childTnLst>
                                    <p:set>
                                      <p:cBhvr>
                                        <p:cTn id="124" dur="1" fill="hold">
                                          <p:stCondLst>
                                            <p:cond delay="0"/>
                                          </p:stCondLst>
                                        </p:cTn>
                                        <p:tgtEl>
                                          <p:spTgt spid="74"/>
                                        </p:tgtEl>
                                        <p:attrNameLst>
                                          <p:attrName>style.visibility</p:attrName>
                                        </p:attrNameLst>
                                      </p:cBhvr>
                                      <p:to>
                                        <p:strVal val="visible"/>
                                      </p:to>
                                    </p:set>
                                    <p:animEffect transition="in" filter="wipe(down)">
                                      <p:cBhvr>
                                        <p:cTn id="125" dur="500"/>
                                        <p:tgtEl>
                                          <p:spTgt spid="74"/>
                                        </p:tgtEl>
                                      </p:cBhvr>
                                    </p:animEffect>
                                  </p:childTnLst>
                                </p:cTn>
                              </p:par>
                              <p:par>
                                <p:cTn id="126" presetID="22" presetClass="entr" presetSubtype="4" fill="hold" grpId="0" nodeType="withEffect">
                                  <p:stCondLst>
                                    <p:cond delay="400"/>
                                  </p:stCondLst>
                                  <p:childTnLst>
                                    <p:set>
                                      <p:cBhvr>
                                        <p:cTn id="127" dur="1" fill="hold">
                                          <p:stCondLst>
                                            <p:cond delay="0"/>
                                          </p:stCondLst>
                                        </p:cTn>
                                        <p:tgtEl>
                                          <p:spTgt spid="75"/>
                                        </p:tgtEl>
                                        <p:attrNameLst>
                                          <p:attrName>style.visibility</p:attrName>
                                        </p:attrNameLst>
                                      </p:cBhvr>
                                      <p:to>
                                        <p:strVal val="visible"/>
                                      </p:to>
                                    </p:set>
                                    <p:animEffect transition="in" filter="wipe(down)">
                                      <p:cBhvr>
                                        <p:cTn id="128" dur="500"/>
                                        <p:tgtEl>
                                          <p:spTgt spid="75"/>
                                        </p:tgtEl>
                                      </p:cBhvr>
                                    </p:animEffect>
                                  </p:childTnLst>
                                </p:cTn>
                              </p:par>
                              <p:par>
                                <p:cTn id="129" presetID="22" presetClass="entr" presetSubtype="4" fill="hold" grpId="0" nodeType="withEffect">
                                  <p:stCondLst>
                                    <p:cond delay="600"/>
                                  </p:stCondLst>
                                  <p:childTnLst>
                                    <p:set>
                                      <p:cBhvr>
                                        <p:cTn id="130" dur="1" fill="hold">
                                          <p:stCondLst>
                                            <p:cond delay="0"/>
                                          </p:stCondLst>
                                        </p:cTn>
                                        <p:tgtEl>
                                          <p:spTgt spid="76"/>
                                        </p:tgtEl>
                                        <p:attrNameLst>
                                          <p:attrName>style.visibility</p:attrName>
                                        </p:attrNameLst>
                                      </p:cBhvr>
                                      <p:to>
                                        <p:strVal val="visible"/>
                                      </p:to>
                                    </p:set>
                                    <p:animEffect transition="in" filter="wipe(down)">
                                      <p:cBhvr>
                                        <p:cTn id="131" dur="500"/>
                                        <p:tgtEl>
                                          <p:spTgt spid="76"/>
                                        </p:tgtEl>
                                      </p:cBhvr>
                                    </p:animEffect>
                                  </p:childTnLst>
                                </p:cTn>
                              </p:par>
                            </p:childTnLst>
                          </p:cTn>
                        </p:par>
                        <p:par>
                          <p:cTn id="132" fill="hold">
                            <p:stCondLst>
                              <p:cond delay="5800"/>
                            </p:stCondLst>
                            <p:childTnLst>
                              <p:par>
                                <p:cTn id="133" presetID="22" presetClass="entr" presetSubtype="4" fill="hold" grpId="0" nodeType="afterEffect">
                                  <p:stCondLst>
                                    <p:cond delay="0"/>
                                  </p:stCondLst>
                                  <p:childTnLst>
                                    <p:set>
                                      <p:cBhvr>
                                        <p:cTn id="134" dur="1" fill="hold">
                                          <p:stCondLst>
                                            <p:cond delay="0"/>
                                          </p:stCondLst>
                                        </p:cTn>
                                        <p:tgtEl>
                                          <p:spTgt spid="80"/>
                                        </p:tgtEl>
                                        <p:attrNameLst>
                                          <p:attrName>style.visibility</p:attrName>
                                        </p:attrNameLst>
                                      </p:cBhvr>
                                      <p:to>
                                        <p:strVal val="visible"/>
                                      </p:to>
                                    </p:set>
                                    <p:animEffect transition="in" filter="wipe(down)">
                                      <p:cBhvr>
                                        <p:cTn id="135" dur="500"/>
                                        <p:tgtEl>
                                          <p:spTgt spid="80"/>
                                        </p:tgtEl>
                                      </p:cBhvr>
                                    </p:animEffect>
                                  </p:childTnLst>
                                </p:cTn>
                              </p:par>
                              <p:par>
                                <p:cTn id="136" presetID="22" presetClass="entr" presetSubtype="4" fill="hold" grpId="0" nodeType="withEffect">
                                  <p:stCondLst>
                                    <p:cond delay="0"/>
                                  </p:stCondLst>
                                  <p:childTnLst>
                                    <p:set>
                                      <p:cBhvr>
                                        <p:cTn id="137" dur="1" fill="hold">
                                          <p:stCondLst>
                                            <p:cond delay="0"/>
                                          </p:stCondLst>
                                        </p:cTn>
                                        <p:tgtEl>
                                          <p:spTgt spid="79"/>
                                        </p:tgtEl>
                                        <p:attrNameLst>
                                          <p:attrName>style.visibility</p:attrName>
                                        </p:attrNameLst>
                                      </p:cBhvr>
                                      <p:to>
                                        <p:strVal val="visible"/>
                                      </p:to>
                                    </p:set>
                                    <p:animEffect transition="in" filter="wipe(down)">
                                      <p:cBhvr>
                                        <p:cTn id="138" dur="500"/>
                                        <p:tgtEl>
                                          <p:spTgt spid="79"/>
                                        </p:tgtEl>
                                      </p:cBhvr>
                                    </p:animEffect>
                                  </p:childTnLst>
                                </p:cTn>
                              </p:par>
                              <p:par>
                                <p:cTn id="139" presetID="22" presetClass="entr" presetSubtype="4" fill="hold" grpId="0" nodeType="withEffect">
                                  <p:stCondLst>
                                    <p:cond delay="0"/>
                                  </p:stCondLst>
                                  <p:childTnLst>
                                    <p:set>
                                      <p:cBhvr>
                                        <p:cTn id="140" dur="1" fill="hold">
                                          <p:stCondLst>
                                            <p:cond delay="0"/>
                                          </p:stCondLst>
                                        </p:cTn>
                                        <p:tgtEl>
                                          <p:spTgt spid="78"/>
                                        </p:tgtEl>
                                        <p:attrNameLst>
                                          <p:attrName>style.visibility</p:attrName>
                                        </p:attrNameLst>
                                      </p:cBhvr>
                                      <p:to>
                                        <p:strVal val="visible"/>
                                      </p:to>
                                    </p:set>
                                    <p:animEffect transition="in" filter="wipe(down)">
                                      <p:cBhvr>
                                        <p:cTn id="141" dur="500"/>
                                        <p:tgtEl>
                                          <p:spTgt spid="78"/>
                                        </p:tgtEl>
                                      </p:cBhvr>
                                    </p:animEffect>
                                  </p:childTnLst>
                                </p:cTn>
                              </p:par>
                              <p:par>
                                <p:cTn id="142" presetID="22" presetClass="entr" presetSubtype="4" fill="hold" grpId="0" nodeType="withEffect">
                                  <p:stCondLst>
                                    <p:cond delay="0"/>
                                  </p:stCondLst>
                                  <p:childTnLst>
                                    <p:set>
                                      <p:cBhvr>
                                        <p:cTn id="143" dur="1" fill="hold">
                                          <p:stCondLst>
                                            <p:cond delay="0"/>
                                          </p:stCondLst>
                                        </p:cTn>
                                        <p:tgtEl>
                                          <p:spTgt spid="77"/>
                                        </p:tgtEl>
                                        <p:attrNameLst>
                                          <p:attrName>style.visibility</p:attrName>
                                        </p:attrNameLst>
                                      </p:cBhvr>
                                      <p:to>
                                        <p:strVal val="visible"/>
                                      </p:to>
                                    </p:set>
                                    <p:animEffect transition="in" filter="wipe(down)">
                                      <p:cBhvr>
                                        <p:cTn id="144" dur="500"/>
                                        <p:tgtEl>
                                          <p:spTgt spid="77"/>
                                        </p:tgtEl>
                                      </p:cBhvr>
                                    </p:animEffect>
                                  </p:childTnLst>
                                </p:cTn>
                              </p:par>
                            </p:childTnLst>
                          </p:cTn>
                        </p:par>
                        <p:par>
                          <p:cTn id="145" fill="hold">
                            <p:stCondLst>
                              <p:cond delay="6300"/>
                            </p:stCondLst>
                            <p:childTnLst>
                              <p:par>
                                <p:cTn id="146" presetID="45" presetClass="entr" presetSubtype="0" fill="hold" grpId="0" nodeType="afterEffect">
                                  <p:stCondLst>
                                    <p:cond delay="0"/>
                                  </p:stCondLst>
                                  <p:childTnLst>
                                    <p:set>
                                      <p:cBhvr>
                                        <p:cTn id="147" dur="1" fill="hold">
                                          <p:stCondLst>
                                            <p:cond delay="0"/>
                                          </p:stCondLst>
                                        </p:cTn>
                                        <p:tgtEl>
                                          <p:spTgt spid="93"/>
                                        </p:tgtEl>
                                        <p:attrNameLst>
                                          <p:attrName>style.visibility</p:attrName>
                                        </p:attrNameLst>
                                      </p:cBhvr>
                                      <p:to>
                                        <p:strVal val="visible"/>
                                      </p:to>
                                    </p:set>
                                    <p:animEffect transition="in" filter="fade">
                                      <p:cBhvr>
                                        <p:cTn id="148" dur="500"/>
                                        <p:tgtEl>
                                          <p:spTgt spid="93"/>
                                        </p:tgtEl>
                                      </p:cBhvr>
                                    </p:animEffect>
                                    <p:anim calcmode="lin" valueType="num">
                                      <p:cBhvr>
                                        <p:cTn id="149" dur="500" fill="hold"/>
                                        <p:tgtEl>
                                          <p:spTgt spid="93"/>
                                        </p:tgtEl>
                                        <p:attrNameLst>
                                          <p:attrName>ppt_w</p:attrName>
                                        </p:attrNameLst>
                                      </p:cBhvr>
                                      <p:tavLst>
                                        <p:tav tm="0" fmla="#ppt_w*sin(2.5*pi*$)">
                                          <p:val>
                                            <p:fltVal val="0"/>
                                          </p:val>
                                        </p:tav>
                                        <p:tav tm="100000">
                                          <p:val>
                                            <p:fltVal val="1"/>
                                          </p:val>
                                        </p:tav>
                                      </p:tavLst>
                                    </p:anim>
                                    <p:anim calcmode="lin" valueType="num">
                                      <p:cBhvr>
                                        <p:cTn id="150" dur="500" fill="hold"/>
                                        <p:tgtEl>
                                          <p:spTgt spid="93"/>
                                        </p:tgtEl>
                                        <p:attrNameLst>
                                          <p:attrName>ppt_h</p:attrName>
                                        </p:attrNameLst>
                                      </p:cBhvr>
                                      <p:tavLst>
                                        <p:tav tm="0">
                                          <p:val>
                                            <p:strVal val="#ppt_h"/>
                                          </p:val>
                                        </p:tav>
                                        <p:tav tm="100000">
                                          <p:val>
                                            <p:strVal val="#ppt_h"/>
                                          </p:val>
                                        </p:tav>
                                      </p:tavLst>
                                    </p:anim>
                                  </p:childTnLst>
                                </p:cTn>
                              </p:par>
                              <p:par>
                                <p:cTn id="151" presetID="45" presetClass="entr" presetSubtype="0" fill="hold" grpId="0" nodeType="withEffect">
                                  <p:stCondLst>
                                    <p:cond delay="0"/>
                                  </p:stCondLst>
                                  <p:childTnLst>
                                    <p:set>
                                      <p:cBhvr>
                                        <p:cTn id="152" dur="1" fill="hold">
                                          <p:stCondLst>
                                            <p:cond delay="0"/>
                                          </p:stCondLst>
                                        </p:cTn>
                                        <p:tgtEl>
                                          <p:spTgt spid="96"/>
                                        </p:tgtEl>
                                        <p:attrNameLst>
                                          <p:attrName>style.visibility</p:attrName>
                                        </p:attrNameLst>
                                      </p:cBhvr>
                                      <p:to>
                                        <p:strVal val="visible"/>
                                      </p:to>
                                    </p:set>
                                    <p:animEffect transition="in" filter="fade">
                                      <p:cBhvr>
                                        <p:cTn id="153" dur="500"/>
                                        <p:tgtEl>
                                          <p:spTgt spid="96"/>
                                        </p:tgtEl>
                                      </p:cBhvr>
                                    </p:animEffect>
                                    <p:anim calcmode="lin" valueType="num">
                                      <p:cBhvr>
                                        <p:cTn id="154" dur="500" fill="hold"/>
                                        <p:tgtEl>
                                          <p:spTgt spid="96"/>
                                        </p:tgtEl>
                                        <p:attrNameLst>
                                          <p:attrName>ppt_w</p:attrName>
                                        </p:attrNameLst>
                                      </p:cBhvr>
                                      <p:tavLst>
                                        <p:tav tm="0" fmla="#ppt_w*sin(2.5*pi*$)">
                                          <p:val>
                                            <p:fltVal val="0"/>
                                          </p:val>
                                        </p:tav>
                                        <p:tav tm="100000">
                                          <p:val>
                                            <p:fltVal val="1"/>
                                          </p:val>
                                        </p:tav>
                                      </p:tavLst>
                                    </p:anim>
                                    <p:anim calcmode="lin" valueType="num">
                                      <p:cBhvr>
                                        <p:cTn id="155" dur="500" fill="hold"/>
                                        <p:tgtEl>
                                          <p:spTgt spid="96"/>
                                        </p:tgtEl>
                                        <p:attrNameLst>
                                          <p:attrName>ppt_h</p:attrName>
                                        </p:attrNameLst>
                                      </p:cBhvr>
                                      <p:tavLst>
                                        <p:tav tm="0">
                                          <p:val>
                                            <p:strVal val="#ppt_h"/>
                                          </p:val>
                                        </p:tav>
                                        <p:tav tm="100000">
                                          <p:val>
                                            <p:strVal val="#ppt_h"/>
                                          </p:val>
                                        </p:tav>
                                      </p:tavLst>
                                    </p:anim>
                                  </p:childTnLst>
                                </p:cTn>
                              </p:par>
                            </p:childTnLst>
                          </p:cTn>
                        </p:par>
                        <p:par>
                          <p:cTn id="156" fill="hold">
                            <p:stCondLst>
                              <p:cond delay="6800"/>
                            </p:stCondLst>
                            <p:childTnLst>
                              <p:par>
                                <p:cTn id="157" presetID="47" presetClass="entr" presetSubtype="0" fill="hold" grpId="0" nodeType="afterEffect">
                                  <p:stCondLst>
                                    <p:cond delay="0"/>
                                  </p:stCondLst>
                                  <p:childTnLst>
                                    <p:set>
                                      <p:cBhvr>
                                        <p:cTn id="158" dur="1" fill="hold">
                                          <p:stCondLst>
                                            <p:cond delay="0"/>
                                          </p:stCondLst>
                                        </p:cTn>
                                        <p:tgtEl>
                                          <p:spTgt spid="104"/>
                                        </p:tgtEl>
                                        <p:attrNameLst>
                                          <p:attrName>style.visibility</p:attrName>
                                        </p:attrNameLst>
                                      </p:cBhvr>
                                      <p:to>
                                        <p:strVal val="visible"/>
                                      </p:to>
                                    </p:set>
                                    <p:animEffect transition="in" filter="fade">
                                      <p:cBhvr>
                                        <p:cTn id="159" dur="1000"/>
                                        <p:tgtEl>
                                          <p:spTgt spid="104"/>
                                        </p:tgtEl>
                                      </p:cBhvr>
                                    </p:animEffect>
                                    <p:anim calcmode="lin" valueType="num">
                                      <p:cBhvr>
                                        <p:cTn id="160" dur="1000" fill="hold"/>
                                        <p:tgtEl>
                                          <p:spTgt spid="104"/>
                                        </p:tgtEl>
                                        <p:attrNameLst>
                                          <p:attrName>ppt_x</p:attrName>
                                        </p:attrNameLst>
                                      </p:cBhvr>
                                      <p:tavLst>
                                        <p:tav tm="0">
                                          <p:val>
                                            <p:strVal val="#ppt_x"/>
                                          </p:val>
                                        </p:tav>
                                        <p:tav tm="100000">
                                          <p:val>
                                            <p:strVal val="#ppt_x"/>
                                          </p:val>
                                        </p:tav>
                                      </p:tavLst>
                                    </p:anim>
                                    <p:anim calcmode="lin" valueType="num">
                                      <p:cBhvr>
                                        <p:cTn id="161" dur="1000" fill="hold"/>
                                        <p:tgtEl>
                                          <p:spTgt spid="104"/>
                                        </p:tgtEl>
                                        <p:attrNameLst>
                                          <p:attrName>ppt_y</p:attrName>
                                        </p:attrNameLst>
                                      </p:cBhvr>
                                      <p:tavLst>
                                        <p:tav tm="0">
                                          <p:val>
                                            <p:strVal val="#ppt_y-.1"/>
                                          </p:val>
                                        </p:tav>
                                        <p:tav tm="100000">
                                          <p:val>
                                            <p:strVal val="#ppt_y"/>
                                          </p:val>
                                        </p:tav>
                                      </p:tavLst>
                                    </p:anim>
                                  </p:childTnLst>
                                </p:cTn>
                              </p:par>
                              <p:par>
                                <p:cTn id="162" presetID="47" presetClass="entr" presetSubtype="0" fill="hold" grpId="0" nodeType="withEffect">
                                  <p:stCondLst>
                                    <p:cond delay="0"/>
                                  </p:stCondLst>
                                  <p:childTnLst>
                                    <p:set>
                                      <p:cBhvr>
                                        <p:cTn id="163" dur="1" fill="hold">
                                          <p:stCondLst>
                                            <p:cond delay="0"/>
                                          </p:stCondLst>
                                        </p:cTn>
                                        <p:tgtEl>
                                          <p:spTgt spid="103"/>
                                        </p:tgtEl>
                                        <p:attrNameLst>
                                          <p:attrName>style.visibility</p:attrName>
                                        </p:attrNameLst>
                                      </p:cBhvr>
                                      <p:to>
                                        <p:strVal val="visible"/>
                                      </p:to>
                                    </p:set>
                                    <p:animEffect transition="in" filter="fade">
                                      <p:cBhvr>
                                        <p:cTn id="164" dur="1000"/>
                                        <p:tgtEl>
                                          <p:spTgt spid="103"/>
                                        </p:tgtEl>
                                      </p:cBhvr>
                                    </p:animEffect>
                                    <p:anim calcmode="lin" valueType="num">
                                      <p:cBhvr>
                                        <p:cTn id="165" dur="1000" fill="hold"/>
                                        <p:tgtEl>
                                          <p:spTgt spid="103"/>
                                        </p:tgtEl>
                                        <p:attrNameLst>
                                          <p:attrName>ppt_x</p:attrName>
                                        </p:attrNameLst>
                                      </p:cBhvr>
                                      <p:tavLst>
                                        <p:tav tm="0">
                                          <p:val>
                                            <p:strVal val="#ppt_x"/>
                                          </p:val>
                                        </p:tav>
                                        <p:tav tm="100000">
                                          <p:val>
                                            <p:strVal val="#ppt_x"/>
                                          </p:val>
                                        </p:tav>
                                      </p:tavLst>
                                    </p:anim>
                                    <p:anim calcmode="lin" valueType="num">
                                      <p:cBhvr>
                                        <p:cTn id="166" dur="1000" fill="hold"/>
                                        <p:tgtEl>
                                          <p:spTgt spid="103"/>
                                        </p:tgtEl>
                                        <p:attrNameLst>
                                          <p:attrName>ppt_y</p:attrName>
                                        </p:attrNameLst>
                                      </p:cBhvr>
                                      <p:tavLst>
                                        <p:tav tm="0">
                                          <p:val>
                                            <p:strVal val="#ppt_y-.1"/>
                                          </p:val>
                                        </p:tav>
                                        <p:tav tm="100000">
                                          <p:val>
                                            <p:strVal val="#ppt_y"/>
                                          </p:val>
                                        </p:tav>
                                      </p:tavLst>
                                    </p:anim>
                                  </p:childTnLst>
                                </p:cTn>
                              </p:par>
                              <p:par>
                                <p:cTn id="167" presetID="22" presetClass="entr" presetSubtype="4" fill="hold" grpId="0" nodeType="withEffect">
                                  <p:stCondLst>
                                    <p:cond delay="0"/>
                                  </p:stCondLst>
                                  <p:childTnLst>
                                    <p:set>
                                      <p:cBhvr>
                                        <p:cTn id="168" dur="1" fill="hold">
                                          <p:stCondLst>
                                            <p:cond delay="0"/>
                                          </p:stCondLst>
                                        </p:cTn>
                                        <p:tgtEl>
                                          <p:spTgt spid="81"/>
                                        </p:tgtEl>
                                        <p:attrNameLst>
                                          <p:attrName>style.visibility</p:attrName>
                                        </p:attrNameLst>
                                      </p:cBhvr>
                                      <p:to>
                                        <p:strVal val="visible"/>
                                      </p:to>
                                    </p:set>
                                    <p:animEffect transition="in" filter="wipe(down)">
                                      <p:cBhvr>
                                        <p:cTn id="169" dur="500"/>
                                        <p:tgtEl>
                                          <p:spTgt spid="81"/>
                                        </p:tgtEl>
                                      </p:cBhvr>
                                    </p:animEffect>
                                  </p:childTnLst>
                                </p:cTn>
                              </p:par>
                              <p:par>
                                <p:cTn id="170" presetID="22" presetClass="entr" presetSubtype="4" fill="hold" grpId="0" nodeType="withEffect">
                                  <p:stCondLst>
                                    <p:cond delay="200"/>
                                  </p:stCondLst>
                                  <p:childTnLst>
                                    <p:set>
                                      <p:cBhvr>
                                        <p:cTn id="171" dur="1" fill="hold">
                                          <p:stCondLst>
                                            <p:cond delay="0"/>
                                          </p:stCondLst>
                                        </p:cTn>
                                        <p:tgtEl>
                                          <p:spTgt spid="82"/>
                                        </p:tgtEl>
                                        <p:attrNameLst>
                                          <p:attrName>style.visibility</p:attrName>
                                        </p:attrNameLst>
                                      </p:cBhvr>
                                      <p:to>
                                        <p:strVal val="visible"/>
                                      </p:to>
                                    </p:set>
                                    <p:animEffect transition="in" filter="wipe(down)">
                                      <p:cBhvr>
                                        <p:cTn id="172" dur="500"/>
                                        <p:tgtEl>
                                          <p:spTgt spid="82"/>
                                        </p:tgtEl>
                                      </p:cBhvr>
                                    </p:animEffect>
                                  </p:childTnLst>
                                </p:cTn>
                              </p:par>
                              <p:par>
                                <p:cTn id="173" presetID="22" presetClass="entr" presetSubtype="4" fill="hold" grpId="0" nodeType="withEffect">
                                  <p:stCondLst>
                                    <p:cond delay="400"/>
                                  </p:stCondLst>
                                  <p:childTnLst>
                                    <p:set>
                                      <p:cBhvr>
                                        <p:cTn id="174" dur="1" fill="hold">
                                          <p:stCondLst>
                                            <p:cond delay="0"/>
                                          </p:stCondLst>
                                        </p:cTn>
                                        <p:tgtEl>
                                          <p:spTgt spid="83"/>
                                        </p:tgtEl>
                                        <p:attrNameLst>
                                          <p:attrName>style.visibility</p:attrName>
                                        </p:attrNameLst>
                                      </p:cBhvr>
                                      <p:to>
                                        <p:strVal val="visible"/>
                                      </p:to>
                                    </p:set>
                                    <p:animEffect transition="in" filter="wipe(down)">
                                      <p:cBhvr>
                                        <p:cTn id="175" dur="500"/>
                                        <p:tgtEl>
                                          <p:spTgt spid="83"/>
                                        </p:tgtEl>
                                      </p:cBhvr>
                                    </p:animEffect>
                                  </p:childTnLst>
                                </p:cTn>
                              </p:par>
                              <p:par>
                                <p:cTn id="176" presetID="22" presetClass="entr" presetSubtype="4" fill="hold" grpId="0" nodeType="withEffect">
                                  <p:stCondLst>
                                    <p:cond delay="600"/>
                                  </p:stCondLst>
                                  <p:childTnLst>
                                    <p:set>
                                      <p:cBhvr>
                                        <p:cTn id="177" dur="1" fill="hold">
                                          <p:stCondLst>
                                            <p:cond delay="0"/>
                                          </p:stCondLst>
                                        </p:cTn>
                                        <p:tgtEl>
                                          <p:spTgt spid="84"/>
                                        </p:tgtEl>
                                        <p:attrNameLst>
                                          <p:attrName>style.visibility</p:attrName>
                                        </p:attrNameLst>
                                      </p:cBhvr>
                                      <p:to>
                                        <p:strVal val="visible"/>
                                      </p:to>
                                    </p:set>
                                    <p:animEffect transition="in" filter="wipe(down)">
                                      <p:cBhvr>
                                        <p:cTn id="178" dur="500"/>
                                        <p:tgtEl>
                                          <p:spTgt spid="84"/>
                                        </p:tgtEl>
                                      </p:cBhvr>
                                    </p:animEffect>
                                  </p:childTnLst>
                                </p:cTn>
                              </p:par>
                            </p:childTnLst>
                          </p:cTn>
                        </p:par>
                        <p:par>
                          <p:cTn id="179" fill="hold">
                            <p:stCondLst>
                              <p:cond delay="7900"/>
                            </p:stCondLst>
                            <p:childTnLst>
                              <p:par>
                                <p:cTn id="180" presetID="22" presetClass="entr" presetSubtype="4" fill="hold" grpId="0" nodeType="afterEffect">
                                  <p:stCondLst>
                                    <p:cond delay="0"/>
                                  </p:stCondLst>
                                  <p:childTnLst>
                                    <p:set>
                                      <p:cBhvr>
                                        <p:cTn id="181" dur="1" fill="hold">
                                          <p:stCondLst>
                                            <p:cond delay="0"/>
                                          </p:stCondLst>
                                        </p:cTn>
                                        <p:tgtEl>
                                          <p:spTgt spid="88"/>
                                        </p:tgtEl>
                                        <p:attrNameLst>
                                          <p:attrName>style.visibility</p:attrName>
                                        </p:attrNameLst>
                                      </p:cBhvr>
                                      <p:to>
                                        <p:strVal val="visible"/>
                                      </p:to>
                                    </p:set>
                                    <p:animEffect transition="in" filter="wipe(down)">
                                      <p:cBhvr>
                                        <p:cTn id="182" dur="500"/>
                                        <p:tgtEl>
                                          <p:spTgt spid="88"/>
                                        </p:tgtEl>
                                      </p:cBhvr>
                                    </p:animEffect>
                                  </p:childTnLst>
                                </p:cTn>
                              </p:par>
                              <p:par>
                                <p:cTn id="183" presetID="22" presetClass="entr" presetSubtype="4" fill="hold" grpId="0" nodeType="withEffect">
                                  <p:stCondLst>
                                    <p:cond delay="0"/>
                                  </p:stCondLst>
                                  <p:childTnLst>
                                    <p:set>
                                      <p:cBhvr>
                                        <p:cTn id="184" dur="1" fill="hold">
                                          <p:stCondLst>
                                            <p:cond delay="0"/>
                                          </p:stCondLst>
                                        </p:cTn>
                                        <p:tgtEl>
                                          <p:spTgt spid="87"/>
                                        </p:tgtEl>
                                        <p:attrNameLst>
                                          <p:attrName>style.visibility</p:attrName>
                                        </p:attrNameLst>
                                      </p:cBhvr>
                                      <p:to>
                                        <p:strVal val="visible"/>
                                      </p:to>
                                    </p:set>
                                    <p:animEffect transition="in" filter="wipe(down)">
                                      <p:cBhvr>
                                        <p:cTn id="185" dur="500"/>
                                        <p:tgtEl>
                                          <p:spTgt spid="87"/>
                                        </p:tgtEl>
                                      </p:cBhvr>
                                    </p:animEffect>
                                  </p:childTnLst>
                                </p:cTn>
                              </p:par>
                              <p:par>
                                <p:cTn id="186" presetID="22" presetClass="entr" presetSubtype="4" fill="hold" grpId="0" nodeType="withEffect">
                                  <p:stCondLst>
                                    <p:cond delay="0"/>
                                  </p:stCondLst>
                                  <p:childTnLst>
                                    <p:set>
                                      <p:cBhvr>
                                        <p:cTn id="187" dur="1" fill="hold">
                                          <p:stCondLst>
                                            <p:cond delay="0"/>
                                          </p:stCondLst>
                                        </p:cTn>
                                        <p:tgtEl>
                                          <p:spTgt spid="86"/>
                                        </p:tgtEl>
                                        <p:attrNameLst>
                                          <p:attrName>style.visibility</p:attrName>
                                        </p:attrNameLst>
                                      </p:cBhvr>
                                      <p:to>
                                        <p:strVal val="visible"/>
                                      </p:to>
                                    </p:set>
                                    <p:animEffect transition="in" filter="wipe(down)">
                                      <p:cBhvr>
                                        <p:cTn id="188" dur="500"/>
                                        <p:tgtEl>
                                          <p:spTgt spid="86"/>
                                        </p:tgtEl>
                                      </p:cBhvr>
                                    </p:animEffect>
                                  </p:childTnLst>
                                </p:cTn>
                              </p:par>
                              <p:par>
                                <p:cTn id="189" presetID="22" presetClass="entr" presetSubtype="4" fill="hold" grpId="0" nodeType="withEffect">
                                  <p:stCondLst>
                                    <p:cond delay="0"/>
                                  </p:stCondLst>
                                  <p:childTnLst>
                                    <p:set>
                                      <p:cBhvr>
                                        <p:cTn id="190" dur="1" fill="hold">
                                          <p:stCondLst>
                                            <p:cond delay="0"/>
                                          </p:stCondLst>
                                        </p:cTn>
                                        <p:tgtEl>
                                          <p:spTgt spid="85"/>
                                        </p:tgtEl>
                                        <p:attrNameLst>
                                          <p:attrName>style.visibility</p:attrName>
                                        </p:attrNameLst>
                                      </p:cBhvr>
                                      <p:to>
                                        <p:strVal val="visible"/>
                                      </p:to>
                                    </p:set>
                                    <p:animEffect transition="in" filter="wipe(down)">
                                      <p:cBhvr>
                                        <p:cTn id="191"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p:bldP spid="98" grpId="0"/>
      <p:bldP spid="99" grpId="0"/>
      <p:bldP spid="100" grpId="0"/>
      <p:bldP spid="101" grpId="0"/>
      <p:bldP spid="102" grpId="0"/>
      <p:bldP spid="103" grpId="0"/>
      <p:bldP spid="10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6000249" y="1647353"/>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6" name="矩形 5"/>
          <p:cNvSpPr/>
          <p:nvPr/>
        </p:nvSpPr>
        <p:spPr>
          <a:xfrm>
            <a:off x="6808286" y="1707717"/>
            <a:ext cx="646332"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绪论</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圆角矩形 6"/>
          <p:cNvSpPr/>
          <p:nvPr/>
        </p:nvSpPr>
        <p:spPr>
          <a:xfrm>
            <a:off x="6000249" y="2401415"/>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8" name="矩形 7"/>
          <p:cNvSpPr/>
          <p:nvPr/>
        </p:nvSpPr>
        <p:spPr>
          <a:xfrm>
            <a:off x="6808286" y="2460708"/>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研究方法与思路</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圆角矩形 8"/>
          <p:cNvSpPr/>
          <p:nvPr/>
        </p:nvSpPr>
        <p:spPr>
          <a:xfrm>
            <a:off x="6000249" y="3155478"/>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0" name="矩形 9"/>
          <p:cNvSpPr/>
          <p:nvPr/>
        </p:nvSpPr>
        <p:spPr>
          <a:xfrm>
            <a:off x="6808286" y="3223224"/>
            <a:ext cx="2262159"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关键技术与实践难点</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圆角矩形 10"/>
          <p:cNvSpPr/>
          <p:nvPr/>
        </p:nvSpPr>
        <p:spPr>
          <a:xfrm>
            <a:off x="6000249" y="3909540"/>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2" name="矩形 11"/>
          <p:cNvSpPr/>
          <p:nvPr/>
        </p:nvSpPr>
        <p:spPr>
          <a:xfrm>
            <a:off x="6808286" y="3985740"/>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研究成果与应用</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圆角矩形 12"/>
          <p:cNvSpPr/>
          <p:nvPr/>
        </p:nvSpPr>
        <p:spPr>
          <a:xfrm>
            <a:off x="6000249" y="4663602"/>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smtClean="0">
                <a:latin typeface="+mj-lt"/>
                <a:ea typeface="Arial Unicode MS" panose="020B0604020202020204" pitchFamily="34" charset="-122"/>
                <a:cs typeface="Arial Unicode MS" panose="020B0604020202020204" pitchFamily="34" charset="-122"/>
              </a:rPr>
              <a:t>5</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4" name="矩形 13"/>
          <p:cNvSpPr/>
          <p:nvPr/>
        </p:nvSpPr>
        <p:spPr>
          <a:xfrm>
            <a:off x="6808286" y="4731348"/>
            <a:ext cx="1107996"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论文总结</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4" name="矩形 33"/>
          <p:cNvSpPr/>
          <p:nvPr/>
        </p:nvSpPr>
        <p:spPr>
          <a:xfrm>
            <a:off x="0" y="0"/>
            <a:ext cx="3721100" cy="6858000"/>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latin typeface="黑体" panose="02010609060101010101" pitchFamily="49" charset="-122"/>
              <a:ea typeface="黑体" panose="02010609060101010101" pitchFamily="49" charset="-122"/>
            </a:endParaRPr>
          </a:p>
        </p:txBody>
      </p:sp>
      <p:sp>
        <p:nvSpPr>
          <p:cNvPr id="35" name="矩形 34"/>
          <p:cNvSpPr/>
          <p:nvPr/>
        </p:nvSpPr>
        <p:spPr>
          <a:xfrm>
            <a:off x="930023" y="1308116"/>
            <a:ext cx="2300630" cy="1107996"/>
          </a:xfrm>
          <a:prstGeom prst="rect">
            <a:avLst/>
          </a:prstGeom>
        </p:spPr>
        <p:txBody>
          <a:bodyPr wrap="none">
            <a:spAutoFit/>
          </a:bodyPr>
          <a:lstStyle/>
          <a:p>
            <a:pPr algn="ctr"/>
            <a:r>
              <a:rPr lang="zh-CN" altLang="en-US" sz="6600" dirty="0" smtClean="0">
                <a:solidFill>
                  <a:schemeClr val="bg1"/>
                </a:solidFill>
                <a:latin typeface="黑体" panose="02010609060101010101" pitchFamily="49" charset="-122"/>
                <a:ea typeface="黑体" panose="02010609060101010101" pitchFamily="49" charset="-122"/>
              </a:rPr>
              <a:t>目 录</a:t>
            </a:r>
            <a:endParaRPr lang="zh-CN" altLang="en-US" sz="6600" dirty="0">
              <a:solidFill>
                <a:schemeClr val="bg1"/>
              </a:solidFill>
              <a:latin typeface="黑体" panose="02010609060101010101" pitchFamily="49" charset="-122"/>
              <a:ea typeface="黑体" panose="02010609060101010101" pitchFamily="49" charset="-122"/>
            </a:endParaRPr>
          </a:p>
        </p:txBody>
      </p:sp>
      <p:sp>
        <p:nvSpPr>
          <p:cNvPr id="36" name="矩形 35"/>
          <p:cNvSpPr/>
          <p:nvPr/>
        </p:nvSpPr>
        <p:spPr>
          <a:xfrm>
            <a:off x="1257837" y="2593371"/>
            <a:ext cx="1645002" cy="584775"/>
          </a:xfrm>
          <a:prstGeom prst="rect">
            <a:avLst/>
          </a:prstGeom>
        </p:spPr>
        <p:txBody>
          <a:bodyPr wrap="none">
            <a:spAutoFit/>
          </a:bodyPr>
          <a:lstStyle/>
          <a:p>
            <a:pPr algn="ctr"/>
            <a:r>
              <a:rPr lang="en-US" altLang="zh-CN" sz="3200"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4996283" y="3204173"/>
            <a:ext cx="497964" cy="497964"/>
            <a:chOff x="6535243" y="2524701"/>
            <a:chExt cx="717051" cy="717051"/>
          </a:xfrm>
        </p:grpSpPr>
        <p:sp>
          <p:nvSpPr>
            <p:cNvPr id="16" name="泪滴形 15"/>
            <p:cNvSpPr/>
            <p:nvPr/>
          </p:nvSpPr>
          <p:spPr>
            <a:xfrm rot="8247616">
              <a:off x="6535243" y="2524701"/>
              <a:ext cx="717051" cy="717051"/>
            </a:xfrm>
            <a:prstGeom prst="teardrop">
              <a:avLst/>
            </a:prstGeom>
            <a:solidFill>
              <a:srgbClr val="0062AC"/>
            </a:solidFill>
            <a:ln>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604000" y="2588424"/>
              <a:ext cx="574014" cy="574014"/>
            </a:xfrm>
            <a:prstGeom prst="ellipse">
              <a:avLst/>
            </a:prstGeom>
            <a:solidFill>
              <a:schemeClr val="bg1"/>
            </a:solidFill>
            <a:ln>
              <a:solidFill>
                <a:srgbClr val="0062AC"/>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057142938"/>
      </p:ext>
    </p:extLst>
  </p:cSld>
  <p:clrMapOvr>
    <a:masterClrMapping/>
  </p:clrMapOvr>
  <p:transition spd="slow" advTm="1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70833E-6 -2.22222E-6 L -2.70833E-6 0.10602 " pathEditMode="relative" rAng="0" ptsTypes="AA">
                                      <p:cBhvr>
                                        <p:cTn id="6" dur="1000" fill="hold"/>
                                        <p:tgtEl>
                                          <p:spTgt spid="15"/>
                                        </p:tgtEl>
                                        <p:attrNameLst>
                                          <p:attrName>ppt_x</p:attrName>
                                          <p:attrName>ppt_y</p:attrName>
                                        </p:attrNameLst>
                                      </p:cBhvr>
                                      <p:rCtr x="0" y="53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ChangeArrowheads="1"/>
          </p:cNvSpPr>
          <p:nvPr/>
        </p:nvSpPr>
        <p:spPr bwMode="auto">
          <a:xfrm>
            <a:off x="2444800" y="4995847"/>
            <a:ext cx="7664589" cy="714591"/>
          </a:xfrm>
          <a:prstGeom prst="rect">
            <a:avLst/>
          </a:prstGeom>
          <a:solidFill>
            <a:srgbClr val="FFFFFF"/>
          </a:solidFill>
          <a:ln w="9525">
            <a:solidFill>
              <a:srgbClr val="EAEAEA"/>
            </a:solidFill>
            <a:miter lim="800000"/>
            <a:headEnd/>
            <a:tailEnd/>
          </a:ln>
          <a:extLst/>
        </p:spPr>
        <p:txBody>
          <a:bodyPr wrap="none" lIns="75520" tIns="37760" rIns="75520" bIns="37760" anchor="ctr"/>
          <a:lstStyle/>
          <a:p>
            <a:endParaRPr lang="zh-CN" altLang="en-US" kern="0" dirty="0">
              <a:solidFill>
                <a:sysClr val="windowText" lastClr="000000"/>
              </a:solidFill>
              <a:ea typeface="微软雅黑" pitchFamily="34" charset="-122"/>
            </a:endParaRPr>
          </a:p>
        </p:txBody>
      </p:sp>
      <p:sp>
        <p:nvSpPr>
          <p:cNvPr id="8" name="Line 43"/>
          <p:cNvSpPr>
            <a:spLocks noChangeShapeType="1"/>
          </p:cNvSpPr>
          <p:nvPr/>
        </p:nvSpPr>
        <p:spPr bwMode="auto">
          <a:xfrm rot="5400000">
            <a:off x="7418347" y="3919607"/>
            <a:ext cx="0" cy="285204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9" name="Rectangle 6"/>
          <p:cNvSpPr>
            <a:spLocks noChangeArrowheads="1"/>
          </p:cNvSpPr>
          <p:nvPr/>
        </p:nvSpPr>
        <p:spPr bwMode="auto">
          <a:xfrm>
            <a:off x="5154979" y="3448889"/>
            <a:ext cx="4954409" cy="710001"/>
          </a:xfrm>
          <a:prstGeom prst="rect">
            <a:avLst/>
          </a:prstGeom>
          <a:solidFill>
            <a:srgbClr val="FFFFFF"/>
          </a:solidFill>
          <a:ln w="9525">
            <a:solidFill>
              <a:srgbClr val="EAEAEA"/>
            </a:solidFill>
            <a:miter lim="800000"/>
            <a:headEnd/>
            <a:tailEnd/>
          </a:ln>
          <a:extLst/>
        </p:spPr>
        <p:txBody>
          <a:bodyPr wrap="none" lIns="75520" tIns="37760" rIns="75520" bIns="37760" anchor="ctr"/>
          <a:lstStyle/>
          <a:p>
            <a:pPr>
              <a:defRPr/>
            </a:pPr>
            <a:endParaRPr lang="zh-CN" altLang="en-US" kern="0" dirty="0">
              <a:solidFill>
                <a:sysClr val="windowText" lastClr="000000"/>
              </a:solidFill>
              <a:ea typeface="微软雅黑" pitchFamily="34" charset="-122"/>
            </a:endParaRPr>
          </a:p>
        </p:txBody>
      </p:sp>
      <p:sp>
        <p:nvSpPr>
          <p:cNvPr id="10" name="Line 43"/>
          <p:cNvSpPr>
            <a:spLocks noChangeShapeType="1"/>
          </p:cNvSpPr>
          <p:nvPr/>
        </p:nvSpPr>
        <p:spPr bwMode="auto">
          <a:xfrm rot="16200000" flipH="1">
            <a:off x="7547732" y="2361463"/>
            <a:ext cx="0" cy="285204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11" name="Rectangle 5"/>
          <p:cNvSpPr>
            <a:spLocks noChangeArrowheads="1"/>
          </p:cNvSpPr>
          <p:nvPr/>
        </p:nvSpPr>
        <p:spPr bwMode="auto">
          <a:xfrm rot="5400000">
            <a:off x="8777756" y="4408349"/>
            <a:ext cx="1953994" cy="712262"/>
          </a:xfrm>
          <a:prstGeom prst="rect">
            <a:avLst/>
          </a:prstGeom>
          <a:solidFill>
            <a:srgbClr val="FFFFFF"/>
          </a:solidFill>
          <a:ln w="9525">
            <a:solidFill>
              <a:srgbClr val="EAEAEA"/>
            </a:solidFill>
            <a:miter lim="800000"/>
            <a:headEnd/>
            <a:tailEnd/>
          </a:ln>
          <a:extLst/>
        </p:spPr>
        <p:txBody>
          <a:bodyPr wrap="none" lIns="75520" tIns="37760" rIns="75520" bIns="37760" anchor="ctr"/>
          <a:lstStyle/>
          <a:p>
            <a:pPr>
              <a:defRPr/>
            </a:pPr>
            <a:endParaRPr lang="zh-CN" altLang="en-US" kern="0" dirty="0">
              <a:solidFill>
                <a:sysClr val="windowText" lastClr="000000"/>
              </a:solidFill>
              <a:ea typeface="微软雅黑" pitchFamily="34" charset="-122"/>
            </a:endParaRPr>
          </a:p>
        </p:txBody>
      </p:sp>
      <p:sp>
        <p:nvSpPr>
          <p:cNvPr id="12" name="Line 44"/>
          <p:cNvSpPr>
            <a:spLocks noChangeShapeType="1"/>
          </p:cNvSpPr>
          <p:nvPr/>
        </p:nvSpPr>
        <p:spPr bwMode="auto">
          <a:xfrm>
            <a:off x="9769716" y="4396054"/>
            <a:ext cx="0" cy="338593"/>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13" name="Rectangle 7"/>
          <p:cNvSpPr>
            <a:spLocks noChangeArrowheads="1"/>
          </p:cNvSpPr>
          <p:nvPr/>
        </p:nvSpPr>
        <p:spPr bwMode="auto">
          <a:xfrm>
            <a:off x="5561986" y="1960275"/>
            <a:ext cx="4547403" cy="714591"/>
          </a:xfrm>
          <a:prstGeom prst="rect">
            <a:avLst/>
          </a:prstGeom>
          <a:solidFill>
            <a:srgbClr val="FFFFFF"/>
          </a:solidFill>
          <a:ln w="9525">
            <a:solidFill>
              <a:srgbClr val="EAEAEA"/>
            </a:solidFill>
            <a:miter lim="800000"/>
            <a:headEnd/>
            <a:tailEnd/>
          </a:ln>
          <a:extLst/>
        </p:spPr>
        <p:txBody>
          <a:bodyPr wrap="none" lIns="75520" tIns="37760" rIns="75520" bIns="37760" anchor="ctr"/>
          <a:lstStyle/>
          <a:p>
            <a:endParaRPr lang="zh-CN" altLang="en-US" kern="0" dirty="0">
              <a:solidFill>
                <a:sysClr val="windowText" lastClr="000000"/>
              </a:solidFill>
              <a:ea typeface="微软雅黑" pitchFamily="34" charset="-122"/>
            </a:endParaRPr>
          </a:p>
        </p:txBody>
      </p:sp>
      <p:sp>
        <p:nvSpPr>
          <p:cNvPr id="14" name="Line 43"/>
          <p:cNvSpPr>
            <a:spLocks noChangeShapeType="1"/>
          </p:cNvSpPr>
          <p:nvPr/>
        </p:nvSpPr>
        <p:spPr bwMode="auto">
          <a:xfrm rot="5400000">
            <a:off x="7418347" y="884035"/>
            <a:ext cx="0" cy="285204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15" name="Rectangle 8"/>
          <p:cNvSpPr>
            <a:spLocks noChangeArrowheads="1"/>
          </p:cNvSpPr>
          <p:nvPr/>
        </p:nvSpPr>
        <p:spPr bwMode="auto">
          <a:xfrm rot="5400000">
            <a:off x="4139468" y="2703452"/>
            <a:ext cx="2198615" cy="712262"/>
          </a:xfrm>
          <a:prstGeom prst="rect">
            <a:avLst/>
          </a:prstGeom>
          <a:solidFill>
            <a:srgbClr val="FFFFFF"/>
          </a:solidFill>
          <a:ln w="9525">
            <a:solidFill>
              <a:srgbClr val="EAEAEA"/>
            </a:solidFill>
            <a:miter lim="800000"/>
            <a:headEnd/>
            <a:tailEnd/>
          </a:ln>
          <a:extLst/>
        </p:spPr>
        <p:txBody>
          <a:bodyPr wrap="none" lIns="75520" tIns="37760" rIns="75520" bIns="37760" anchor="ctr"/>
          <a:lstStyle/>
          <a:p>
            <a:pPr>
              <a:defRPr/>
            </a:pPr>
            <a:endParaRPr lang="zh-CN" altLang="en-US" kern="0" dirty="0">
              <a:solidFill>
                <a:sysClr val="windowText" lastClr="000000"/>
              </a:solidFill>
              <a:ea typeface="微软雅黑" pitchFamily="34" charset="-122"/>
            </a:endParaRPr>
          </a:p>
        </p:txBody>
      </p:sp>
      <p:sp>
        <p:nvSpPr>
          <p:cNvPr id="16" name="Line 42"/>
          <p:cNvSpPr>
            <a:spLocks noChangeShapeType="1"/>
          </p:cNvSpPr>
          <p:nvPr/>
        </p:nvSpPr>
        <p:spPr bwMode="auto">
          <a:xfrm>
            <a:off x="5222315" y="2864896"/>
            <a:ext cx="0" cy="380981"/>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17" name="Oval 38"/>
          <p:cNvSpPr>
            <a:spLocks noChangeArrowheads="1"/>
          </p:cNvSpPr>
          <p:nvPr/>
        </p:nvSpPr>
        <p:spPr bwMode="auto">
          <a:xfrm>
            <a:off x="9164006" y="1723703"/>
            <a:ext cx="1163719" cy="1141193"/>
          </a:xfrm>
          <a:prstGeom prst="ellipse">
            <a:avLst/>
          </a:prstGeom>
          <a:solidFill>
            <a:srgbClr val="0062AC"/>
          </a:solidFill>
          <a:ln w="19050">
            <a:noFill/>
            <a:round/>
            <a:headEnd/>
            <a:tailEnd/>
          </a:ln>
        </p:spPr>
        <p:txBody>
          <a:bodyPr wrap="none" lIns="75520" tIns="37760" rIns="75520" bIns="37760" anchor="ctr"/>
          <a:lstStyle/>
          <a:p>
            <a:pPr algn="ctr">
              <a:defRPr/>
            </a:pPr>
            <a:r>
              <a:rPr lang="zh-CN" altLang="en-US" sz="2000" kern="0">
                <a:solidFill>
                  <a:schemeClr val="bg1"/>
                </a:solidFill>
                <a:ea typeface="微软雅黑" pitchFamily="34" charset="-122"/>
              </a:rPr>
              <a:t>初步</a:t>
            </a:r>
            <a:endParaRPr lang="en-US" altLang="zh-CN" sz="2000" kern="0">
              <a:solidFill>
                <a:schemeClr val="bg1"/>
              </a:solidFill>
              <a:ea typeface="微软雅黑" pitchFamily="34" charset="-122"/>
            </a:endParaRPr>
          </a:p>
          <a:p>
            <a:pPr algn="ctr">
              <a:defRPr/>
            </a:pPr>
            <a:r>
              <a:rPr lang="zh-CN" altLang="en-US" sz="2000" kern="0">
                <a:solidFill>
                  <a:schemeClr val="bg1"/>
                </a:solidFill>
                <a:ea typeface="微软雅黑" pitchFamily="34" charset="-122"/>
              </a:rPr>
              <a:t>构想</a:t>
            </a:r>
            <a:endParaRPr lang="zh-CN" altLang="en-US" sz="2000" kern="0" dirty="0">
              <a:solidFill>
                <a:schemeClr val="bg1"/>
              </a:solidFill>
              <a:ea typeface="微软雅黑" pitchFamily="34" charset="-122"/>
            </a:endParaRPr>
          </a:p>
        </p:txBody>
      </p:sp>
      <p:sp>
        <p:nvSpPr>
          <p:cNvPr id="18" name="Line 43"/>
          <p:cNvSpPr>
            <a:spLocks noChangeShapeType="1"/>
          </p:cNvSpPr>
          <p:nvPr/>
        </p:nvSpPr>
        <p:spPr bwMode="auto">
          <a:xfrm rot="5400000">
            <a:off x="4373770" y="3919607"/>
            <a:ext cx="0" cy="285204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19" name="矩形 18"/>
          <p:cNvSpPr/>
          <p:nvPr/>
        </p:nvSpPr>
        <p:spPr>
          <a:xfrm>
            <a:off x="6014024" y="1952548"/>
            <a:ext cx="3006009" cy="380553"/>
          </a:xfrm>
          <a:prstGeom prst="rect">
            <a:avLst/>
          </a:prstGeom>
        </p:spPr>
        <p:txBody>
          <a:bodyPr wrap="square" lIns="75520" tIns="37760" rIns="75520" bIns="37760" anchor="ctr">
            <a:spAutoFit/>
          </a:bodyPr>
          <a:lstStyle/>
          <a:p>
            <a:pPr algn="ctr">
              <a:lnSpc>
                <a:spcPct val="150000"/>
              </a:lnSpc>
            </a:pPr>
            <a:r>
              <a:rPr lang="zh-CN" altLang="en-US" sz="1300">
                <a:latin typeface="微软雅黑" pitchFamily="34" charset="-122"/>
                <a:ea typeface="微软雅黑" pitchFamily="34" charset="-122"/>
                <a:cs typeface="华文黑体" pitchFamily="2" charset="-122"/>
              </a:rPr>
              <a:t>点击添加文本点击添加文本点击添加</a:t>
            </a:r>
            <a:endParaRPr lang="zh-CN" altLang="en-US" sz="1300">
              <a:latin typeface="微软雅黑" pitchFamily="34" charset="-122"/>
              <a:ea typeface="微软雅黑" pitchFamily="34" charset="-122"/>
            </a:endParaRPr>
          </a:p>
        </p:txBody>
      </p:sp>
      <p:sp>
        <p:nvSpPr>
          <p:cNvPr id="20" name="Oval 38"/>
          <p:cNvSpPr>
            <a:spLocks noChangeArrowheads="1"/>
          </p:cNvSpPr>
          <p:nvPr/>
        </p:nvSpPr>
        <p:spPr bwMode="auto">
          <a:xfrm>
            <a:off x="4641951" y="1723703"/>
            <a:ext cx="1163719" cy="1141193"/>
          </a:xfrm>
          <a:prstGeom prst="ellipse">
            <a:avLst/>
          </a:prstGeom>
          <a:solidFill>
            <a:srgbClr val="0062AC"/>
          </a:solidFill>
          <a:ln w="19050">
            <a:noFill/>
            <a:round/>
            <a:headEnd/>
            <a:tailEnd/>
          </a:ln>
        </p:spPr>
        <p:txBody>
          <a:bodyPr wrap="none" lIns="75520" tIns="37760" rIns="75520" bIns="37760" anchor="ctr"/>
          <a:lstStyle/>
          <a:p>
            <a:pPr algn="ctr">
              <a:defRPr/>
            </a:pPr>
            <a:r>
              <a:rPr lang="zh-CN" altLang="en-US" sz="2000" kern="0">
                <a:solidFill>
                  <a:schemeClr val="bg1"/>
                </a:solidFill>
                <a:ea typeface="微软雅黑" pitchFamily="34" charset="-122"/>
              </a:rPr>
              <a:t>初步</a:t>
            </a:r>
            <a:endParaRPr lang="en-US" altLang="zh-CN" sz="2000" kern="0">
              <a:solidFill>
                <a:schemeClr val="bg1"/>
              </a:solidFill>
              <a:ea typeface="微软雅黑" pitchFamily="34" charset="-122"/>
            </a:endParaRPr>
          </a:p>
          <a:p>
            <a:pPr algn="ctr">
              <a:defRPr/>
            </a:pPr>
            <a:r>
              <a:rPr lang="zh-CN" altLang="en-US" sz="2000" kern="0">
                <a:solidFill>
                  <a:schemeClr val="bg1"/>
                </a:solidFill>
                <a:ea typeface="微软雅黑" pitchFamily="34" charset="-122"/>
              </a:rPr>
              <a:t>目标</a:t>
            </a:r>
            <a:endParaRPr lang="zh-CN" altLang="en-US" sz="2000" kern="0" dirty="0">
              <a:solidFill>
                <a:schemeClr val="bg1"/>
              </a:solidFill>
              <a:ea typeface="微软雅黑" pitchFamily="34" charset="-122"/>
            </a:endParaRPr>
          </a:p>
        </p:txBody>
      </p:sp>
      <p:sp>
        <p:nvSpPr>
          <p:cNvPr id="21" name="Oval 38"/>
          <p:cNvSpPr>
            <a:spLocks noChangeArrowheads="1"/>
          </p:cNvSpPr>
          <p:nvPr/>
        </p:nvSpPr>
        <p:spPr bwMode="auto">
          <a:xfrm>
            <a:off x="4641951" y="3216886"/>
            <a:ext cx="1163719" cy="1141193"/>
          </a:xfrm>
          <a:prstGeom prst="ellipse">
            <a:avLst/>
          </a:prstGeom>
          <a:solidFill>
            <a:srgbClr val="0062AC"/>
          </a:solidFill>
          <a:ln w="19050">
            <a:noFill/>
            <a:round/>
            <a:headEnd/>
            <a:tailEnd/>
          </a:ln>
        </p:spPr>
        <p:txBody>
          <a:bodyPr wrap="none" lIns="75520" tIns="37760" rIns="75520" bIns="37760" anchor="ctr"/>
          <a:lstStyle/>
          <a:p>
            <a:pPr algn="ctr">
              <a:defRPr/>
            </a:pPr>
            <a:r>
              <a:rPr lang="zh-CN" altLang="en-US" sz="2000" kern="0">
                <a:solidFill>
                  <a:schemeClr val="bg1"/>
                </a:solidFill>
                <a:ea typeface="微软雅黑" pitchFamily="34" charset="-122"/>
              </a:rPr>
              <a:t>引证</a:t>
            </a:r>
            <a:endParaRPr lang="en-US" altLang="zh-CN" sz="2000" kern="0">
              <a:solidFill>
                <a:schemeClr val="bg1"/>
              </a:solidFill>
              <a:ea typeface="微软雅黑" pitchFamily="34" charset="-122"/>
            </a:endParaRPr>
          </a:p>
          <a:p>
            <a:pPr algn="ctr">
              <a:defRPr/>
            </a:pPr>
            <a:r>
              <a:rPr lang="zh-CN" altLang="en-US" sz="2000" kern="0">
                <a:solidFill>
                  <a:schemeClr val="bg1"/>
                </a:solidFill>
                <a:ea typeface="微软雅黑" pitchFamily="34" charset="-122"/>
              </a:rPr>
              <a:t>假设</a:t>
            </a:r>
            <a:endParaRPr lang="zh-CN" altLang="en-US" sz="2000" kern="0" dirty="0">
              <a:solidFill>
                <a:schemeClr val="bg1"/>
              </a:solidFill>
              <a:ea typeface="微软雅黑" pitchFamily="34" charset="-122"/>
            </a:endParaRPr>
          </a:p>
        </p:txBody>
      </p:sp>
      <p:sp>
        <p:nvSpPr>
          <p:cNvPr id="22" name="矩形 21"/>
          <p:cNvSpPr/>
          <p:nvPr/>
        </p:nvSpPr>
        <p:spPr>
          <a:xfrm>
            <a:off x="6014024" y="3406411"/>
            <a:ext cx="3006009" cy="380553"/>
          </a:xfrm>
          <a:prstGeom prst="rect">
            <a:avLst/>
          </a:prstGeom>
        </p:spPr>
        <p:txBody>
          <a:bodyPr wrap="square" lIns="75520" tIns="37760" rIns="75520" bIns="37760" anchor="ctr">
            <a:spAutoFit/>
          </a:bodyPr>
          <a:lstStyle/>
          <a:p>
            <a:pPr algn="ctr">
              <a:lnSpc>
                <a:spcPct val="150000"/>
              </a:lnSpc>
            </a:pPr>
            <a:r>
              <a:rPr lang="zh-CN" altLang="en-US" sz="1300">
                <a:latin typeface="微软雅黑" pitchFamily="34" charset="-122"/>
                <a:ea typeface="微软雅黑" pitchFamily="34" charset="-122"/>
                <a:cs typeface="华文黑体" pitchFamily="2" charset="-122"/>
              </a:rPr>
              <a:t>点击添加文本点击添加文本点击添加</a:t>
            </a:r>
            <a:endParaRPr lang="zh-CN" altLang="en-US" sz="1300">
              <a:latin typeface="微软雅黑" pitchFamily="34" charset="-122"/>
              <a:ea typeface="微软雅黑" pitchFamily="34" charset="-122"/>
            </a:endParaRPr>
          </a:p>
        </p:txBody>
      </p:sp>
      <p:sp>
        <p:nvSpPr>
          <p:cNvPr id="23" name="Oval 38"/>
          <p:cNvSpPr>
            <a:spLocks noChangeArrowheads="1"/>
          </p:cNvSpPr>
          <p:nvPr/>
        </p:nvSpPr>
        <p:spPr bwMode="auto">
          <a:xfrm>
            <a:off x="9172893" y="3216886"/>
            <a:ext cx="1163719" cy="1141193"/>
          </a:xfrm>
          <a:prstGeom prst="ellipse">
            <a:avLst/>
          </a:prstGeom>
          <a:solidFill>
            <a:srgbClr val="0062AC"/>
          </a:solidFill>
          <a:ln w="19050">
            <a:noFill/>
            <a:round/>
            <a:headEnd/>
            <a:tailEnd/>
          </a:ln>
        </p:spPr>
        <p:txBody>
          <a:bodyPr wrap="none" lIns="75520" tIns="37760" rIns="75520" bIns="37760" anchor="ctr"/>
          <a:lstStyle/>
          <a:p>
            <a:pPr algn="ctr">
              <a:defRPr/>
            </a:pPr>
            <a:r>
              <a:rPr lang="zh-CN" altLang="en-US" sz="2000" kern="0">
                <a:solidFill>
                  <a:schemeClr val="bg1"/>
                </a:solidFill>
                <a:ea typeface="微软雅黑" pitchFamily="34" charset="-122"/>
              </a:rPr>
              <a:t>进一步</a:t>
            </a:r>
            <a:endParaRPr lang="en-US" altLang="zh-CN" sz="2000" kern="0">
              <a:solidFill>
                <a:schemeClr val="bg1"/>
              </a:solidFill>
              <a:ea typeface="微软雅黑" pitchFamily="34" charset="-122"/>
            </a:endParaRPr>
          </a:p>
          <a:p>
            <a:pPr algn="ctr">
              <a:defRPr/>
            </a:pPr>
            <a:r>
              <a:rPr lang="zh-CN" altLang="en-US" sz="2000" kern="0">
                <a:solidFill>
                  <a:schemeClr val="bg1"/>
                </a:solidFill>
                <a:ea typeface="微软雅黑" pitchFamily="34" charset="-122"/>
              </a:rPr>
              <a:t>目标</a:t>
            </a:r>
            <a:endParaRPr lang="zh-CN" altLang="en-US" sz="2000" kern="0" dirty="0">
              <a:solidFill>
                <a:schemeClr val="bg1"/>
              </a:solidFill>
              <a:ea typeface="微软雅黑" pitchFamily="34" charset="-122"/>
            </a:endParaRPr>
          </a:p>
        </p:txBody>
      </p:sp>
      <p:sp>
        <p:nvSpPr>
          <p:cNvPr id="24" name="Oval 38"/>
          <p:cNvSpPr>
            <a:spLocks noChangeArrowheads="1"/>
          </p:cNvSpPr>
          <p:nvPr/>
        </p:nvSpPr>
        <p:spPr bwMode="auto">
          <a:xfrm>
            <a:off x="9172893" y="4775030"/>
            <a:ext cx="1163719" cy="1141193"/>
          </a:xfrm>
          <a:prstGeom prst="ellipse">
            <a:avLst/>
          </a:prstGeom>
          <a:solidFill>
            <a:srgbClr val="0062AC"/>
          </a:solidFill>
          <a:ln w="19050">
            <a:noFill/>
            <a:round/>
            <a:headEnd/>
            <a:tailEnd/>
          </a:ln>
        </p:spPr>
        <p:txBody>
          <a:bodyPr wrap="none" lIns="75520" tIns="37760" rIns="75520" bIns="37760" anchor="ctr"/>
          <a:lstStyle/>
          <a:p>
            <a:pPr algn="ctr">
              <a:defRPr/>
            </a:pPr>
            <a:r>
              <a:rPr lang="zh-CN" altLang="en-US" sz="2000" kern="0">
                <a:solidFill>
                  <a:schemeClr val="bg1"/>
                </a:solidFill>
                <a:ea typeface="微软雅黑" pitchFamily="34" charset="-122"/>
              </a:rPr>
              <a:t>思维</a:t>
            </a:r>
            <a:endParaRPr lang="en-US" altLang="zh-CN" sz="2000" kern="0">
              <a:solidFill>
                <a:schemeClr val="bg1"/>
              </a:solidFill>
              <a:ea typeface="微软雅黑" pitchFamily="34" charset="-122"/>
            </a:endParaRPr>
          </a:p>
          <a:p>
            <a:pPr algn="ctr">
              <a:defRPr/>
            </a:pPr>
            <a:r>
              <a:rPr lang="zh-CN" altLang="en-US" sz="2000" kern="0">
                <a:solidFill>
                  <a:schemeClr val="bg1"/>
                </a:solidFill>
                <a:ea typeface="微软雅黑" pitchFamily="34" charset="-122"/>
              </a:rPr>
              <a:t>发散</a:t>
            </a:r>
            <a:endParaRPr lang="zh-CN" altLang="en-US" sz="2000" kern="0" dirty="0">
              <a:solidFill>
                <a:schemeClr val="bg1"/>
              </a:solidFill>
              <a:ea typeface="微软雅黑" pitchFamily="34" charset="-122"/>
            </a:endParaRPr>
          </a:p>
        </p:txBody>
      </p:sp>
      <p:sp>
        <p:nvSpPr>
          <p:cNvPr id="25" name="矩形 24"/>
          <p:cNvSpPr/>
          <p:nvPr/>
        </p:nvSpPr>
        <p:spPr>
          <a:xfrm>
            <a:off x="3008014" y="4972589"/>
            <a:ext cx="5836353" cy="380553"/>
          </a:xfrm>
          <a:prstGeom prst="rect">
            <a:avLst/>
          </a:prstGeom>
        </p:spPr>
        <p:txBody>
          <a:bodyPr wrap="square" lIns="75520" tIns="37760" rIns="75520" bIns="37760" anchor="ctr">
            <a:spAutoFit/>
          </a:bodyPr>
          <a:lstStyle/>
          <a:p>
            <a:pPr algn="ctr">
              <a:lnSpc>
                <a:spcPct val="150000"/>
              </a:lnSpc>
            </a:pPr>
            <a:r>
              <a:rPr lang="zh-CN" altLang="en-US" sz="1300">
                <a:latin typeface="微软雅黑" pitchFamily="34" charset="-122"/>
                <a:ea typeface="微软雅黑" pitchFamily="34" charset="-122"/>
                <a:cs typeface="华文黑体" pitchFamily="2" charset="-122"/>
              </a:rPr>
              <a:t>点击添加文本点击添加文本点击添加文本点击添加文本</a:t>
            </a:r>
            <a:endParaRPr lang="zh-CN" altLang="en-US" sz="1300">
              <a:latin typeface="微软雅黑" pitchFamily="34" charset="-122"/>
              <a:ea typeface="微软雅黑" pitchFamily="34" charset="-122"/>
            </a:endParaRPr>
          </a:p>
        </p:txBody>
      </p:sp>
    </p:spTree>
    <p:extLst>
      <p:ext uri="{BB962C8B-B14F-4D97-AF65-F5344CB8AC3E}">
        <p14:creationId xmlns:p14="http://schemas.microsoft.com/office/powerpoint/2010/main" val="737812878"/>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14:bounceEnd="50000">
                                          <p:cBhvr additive="base">
                                            <p:cTn id="7"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1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right)">
                                          <p:cBhvr>
                                            <p:cTn id="12" dur="500"/>
                                            <p:tgtEl>
                                              <p:spTgt spid="13"/>
                                            </p:tgtEl>
                                          </p:cBhvr>
                                        </p:animEffect>
                                      </p:childTnLst>
                                    </p:cTn>
                                  </p:par>
                                  <p:par>
                                    <p:cTn id="13" presetID="22" presetClass="entr" presetSubtype="2"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right)">
                                          <p:cBhvr>
                                            <p:cTn id="15" dur="500"/>
                                            <p:tgtEl>
                                              <p:spTgt spid="14"/>
                                            </p:tgtEl>
                                          </p:cBhvr>
                                        </p:animEffect>
                                      </p:childTnLst>
                                    </p:cTn>
                                  </p:par>
                                </p:childTnLst>
                              </p:cTn>
                            </p:par>
                            <p:par>
                              <p:cTn id="16" fill="hold">
                                <p:stCondLst>
                                  <p:cond delay="1000"/>
                                </p:stCondLst>
                                <p:childTnLst>
                                  <p:par>
                                    <p:cTn id="17" presetID="2" presetClass="entr" presetSubtype="1" fill="hold" grpId="0" nodeType="afterEffect" p14:presetBounceEnd="50000">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14:bounceEnd="50000">
                                          <p:cBhvr additive="base">
                                            <p:cTn id="19"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20"/>
                                            </p:tgtEl>
                                            <p:attrNameLst>
                                              <p:attrName>ppt_y</p:attrName>
                                            </p:attrNameLst>
                                          </p:cBhvr>
                                          <p:tavLst>
                                            <p:tav tm="0">
                                              <p:val>
                                                <p:strVal val="0-#ppt_h/2"/>
                                              </p:val>
                                            </p:tav>
                                            <p:tav tm="100000">
                                              <p:val>
                                                <p:strVal val="#ppt_y"/>
                                              </p:val>
                                            </p:tav>
                                          </p:tavLst>
                                        </p:anim>
                                      </p:childTnLst>
                                    </p:cTn>
                                  </p:par>
                                </p:childTnLst>
                              </p:cTn>
                            </p:par>
                            <p:par>
                              <p:cTn id="21" fill="hold">
                                <p:stCondLst>
                                  <p:cond delay="150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19"/>
                                            </p:tgtEl>
                                            <p:attrNameLst>
                                              <p:attrName>style.visibility</p:attrName>
                                            </p:attrNameLst>
                                          </p:cBhvr>
                                          <p:to>
                                            <p:strVal val="visible"/>
                                          </p:to>
                                        </p:set>
                                        <p:animEffect transition="in" filter="wipe(left)">
                                          <p:cBhvr>
                                            <p:cTn id="24" dur="100"/>
                                            <p:tgtEl>
                                              <p:spTgt spid="19"/>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19"/>
                                            </p:tgtEl>
                                          </p:cBhvr>
                                          <p:to x="80000" y="100000"/>
                                        </p:animScale>
                                        <p:anim by="(#ppt_w*0.10)" calcmode="lin" valueType="num">
                                          <p:cBhvr>
                                            <p:cTn id="27" dur="50" autoRev="1" fill="hold">
                                              <p:stCondLst>
                                                <p:cond delay="0"/>
                                              </p:stCondLst>
                                            </p:cTn>
                                            <p:tgtEl>
                                              <p:spTgt spid="19"/>
                                            </p:tgtEl>
                                            <p:attrNameLst>
                                              <p:attrName>ppt_x</p:attrName>
                                            </p:attrNameLst>
                                          </p:cBhvr>
                                        </p:anim>
                                        <p:anim by="(-#ppt_w*0.10)" calcmode="lin" valueType="num">
                                          <p:cBhvr>
                                            <p:cTn id="28" dur="50" autoRev="1" fill="hold">
                                              <p:stCondLst>
                                                <p:cond delay="0"/>
                                              </p:stCondLst>
                                            </p:cTn>
                                            <p:tgtEl>
                                              <p:spTgt spid="19"/>
                                            </p:tgtEl>
                                            <p:attrNameLst>
                                              <p:attrName>ppt_y</p:attrName>
                                            </p:attrNameLst>
                                          </p:cBhvr>
                                        </p:anim>
                                        <p:animRot by="-480000">
                                          <p:cBhvr>
                                            <p:cTn id="29" dur="50" autoRev="1" fill="hold">
                                              <p:stCondLst>
                                                <p:cond delay="0"/>
                                              </p:stCondLst>
                                            </p:cTn>
                                            <p:tgtEl>
                                              <p:spTgt spid="19"/>
                                            </p:tgtEl>
                                            <p:attrNameLst>
                                              <p:attrName>r</p:attrName>
                                            </p:attrNameLst>
                                          </p:cBhvr>
                                        </p:animRot>
                                      </p:childTnLst>
                                    </p:cTn>
                                  </p:par>
                                </p:childTnLst>
                              </p:cTn>
                            </p:par>
                            <p:par>
                              <p:cTn id="30" fill="hold">
                                <p:stCondLst>
                                  <p:cond delay="2050"/>
                                </p:stCondLst>
                                <p:childTnLst>
                                  <p:par>
                                    <p:cTn id="31" presetID="22" presetClass="entr" presetSubtype="1"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up)">
                                          <p:cBhvr>
                                            <p:cTn id="33" dur="500"/>
                                            <p:tgtEl>
                                              <p:spTgt spid="16"/>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up)">
                                          <p:cBhvr>
                                            <p:cTn id="36" dur="500"/>
                                            <p:tgtEl>
                                              <p:spTgt spid="15"/>
                                            </p:tgtEl>
                                          </p:cBhvr>
                                        </p:animEffect>
                                      </p:childTnLst>
                                    </p:cTn>
                                  </p:par>
                                </p:childTnLst>
                              </p:cTn>
                            </p:par>
                            <p:par>
                              <p:cTn id="37" fill="hold">
                                <p:stCondLst>
                                  <p:cond delay="2550"/>
                                </p:stCondLst>
                                <p:childTnLst>
                                  <p:par>
                                    <p:cTn id="38" presetID="2" presetClass="entr" presetSubtype="1" fill="hold" grpId="0" nodeType="afterEffect" p14:presetBounceEnd="50000">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14:bounceEnd="50000">
                                          <p:cBhvr additive="base">
                                            <p:cTn id="40"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41" dur="500" fill="hold"/>
                                            <p:tgtEl>
                                              <p:spTgt spid="21"/>
                                            </p:tgtEl>
                                            <p:attrNameLst>
                                              <p:attrName>ppt_y</p:attrName>
                                            </p:attrNameLst>
                                          </p:cBhvr>
                                          <p:tavLst>
                                            <p:tav tm="0">
                                              <p:val>
                                                <p:strVal val="0-#ppt_h/2"/>
                                              </p:val>
                                            </p:tav>
                                            <p:tav tm="100000">
                                              <p:val>
                                                <p:strVal val="#ppt_y"/>
                                              </p:val>
                                            </p:tav>
                                          </p:tavLst>
                                        </p:anim>
                                      </p:childTnLst>
                                    </p:cTn>
                                  </p:par>
                                </p:childTnLst>
                              </p:cTn>
                            </p:par>
                            <p:par>
                              <p:cTn id="42" fill="hold">
                                <p:stCondLst>
                                  <p:cond delay="3050"/>
                                </p:stCondLst>
                                <p:childTnLst>
                                  <p:par>
                                    <p:cTn id="43" presetID="22" presetClass="entr" presetSubtype="8"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500"/>
                                            <p:tgtEl>
                                              <p:spTgt spid="9"/>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left)">
                                          <p:cBhvr>
                                            <p:cTn id="48" dur="500"/>
                                            <p:tgtEl>
                                              <p:spTgt spid="10"/>
                                            </p:tgtEl>
                                          </p:cBhvr>
                                        </p:animEffect>
                                      </p:childTnLst>
                                    </p:cTn>
                                  </p:par>
                                </p:childTnLst>
                              </p:cTn>
                            </p:par>
                            <p:par>
                              <p:cTn id="49" fill="hold">
                                <p:stCondLst>
                                  <p:cond delay="3550"/>
                                </p:stCondLst>
                                <p:childTnLst>
                                  <p:par>
                                    <p:cTn id="50" presetID="2" presetClass="entr" presetSubtype="1" fill="hold" grpId="0" nodeType="afterEffect" p14:presetBounceEnd="50000">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14:bounceEnd="50000">
                                          <p:cBhvr additive="base">
                                            <p:cTn id="52" dur="500" fill="hold"/>
                                            <p:tgtEl>
                                              <p:spTgt spid="23"/>
                                            </p:tgtEl>
                                            <p:attrNameLst>
                                              <p:attrName>ppt_x</p:attrName>
                                            </p:attrNameLst>
                                          </p:cBhvr>
                                          <p:tavLst>
                                            <p:tav tm="0">
                                              <p:val>
                                                <p:strVal val="#ppt_x"/>
                                              </p:val>
                                            </p:tav>
                                            <p:tav tm="100000">
                                              <p:val>
                                                <p:strVal val="#ppt_x"/>
                                              </p:val>
                                            </p:tav>
                                          </p:tavLst>
                                        </p:anim>
                                        <p:anim calcmode="lin" valueType="num" p14:bounceEnd="50000">
                                          <p:cBhvr additive="base">
                                            <p:cTn id="53" dur="500" fill="hold"/>
                                            <p:tgtEl>
                                              <p:spTgt spid="23"/>
                                            </p:tgtEl>
                                            <p:attrNameLst>
                                              <p:attrName>ppt_y</p:attrName>
                                            </p:attrNameLst>
                                          </p:cBhvr>
                                          <p:tavLst>
                                            <p:tav tm="0">
                                              <p:val>
                                                <p:strVal val="0-#ppt_h/2"/>
                                              </p:val>
                                            </p:tav>
                                            <p:tav tm="100000">
                                              <p:val>
                                                <p:strVal val="#ppt_y"/>
                                              </p:val>
                                            </p:tav>
                                          </p:tavLst>
                                        </p:anim>
                                      </p:childTnLst>
                                    </p:cTn>
                                  </p:par>
                                </p:childTnLst>
                              </p:cTn>
                            </p:par>
                            <p:par>
                              <p:cTn id="54" fill="hold">
                                <p:stCondLst>
                                  <p:cond delay="405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2"/>
                                            </p:tgtEl>
                                            <p:attrNameLst>
                                              <p:attrName>style.visibility</p:attrName>
                                            </p:attrNameLst>
                                          </p:cBhvr>
                                          <p:to>
                                            <p:strVal val="visible"/>
                                          </p:to>
                                        </p:set>
                                        <p:animEffect transition="in" filter="wipe(left)">
                                          <p:cBhvr>
                                            <p:cTn id="57" dur="100"/>
                                            <p:tgtEl>
                                              <p:spTgt spid="22"/>
                                            </p:tgtEl>
                                          </p:cBhvr>
                                        </p:animEffect>
                                      </p:childTnLst>
                                    </p:cTn>
                                  </p:par>
                                  <p:par>
                                    <p:cTn id="58" presetID="36" presetClass="emph" presetSubtype="0" fill="hold" grpId="1" nodeType="withEffect">
                                      <p:stCondLst>
                                        <p:cond delay="0"/>
                                      </p:stCondLst>
                                      <p:iterate type="lt">
                                        <p:tmPct val="30000"/>
                                      </p:iterate>
                                      <p:childTnLst>
                                        <p:animScale>
                                          <p:cBhvr>
                                            <p:cTn id="59" dur="50" autoRev="1" fill="hold">
                                              <p:stCondLst>
                                                <p:cond delay="0"/>
                                              </p:stCondLst>
                                            </p:cTn>
                                            <p:tgtEl>
                                              <p:spTgt spid="22"/>
                                            </p:tgtEl>
                                          </p:cBhvr>
                                          <p:to x="80000" y="100000"/>
                                        </p:animScale>
                                        <p:anim by="(#ppt_w*0.10)" calcmode="lin" valueType="num">
                                          <p:cBhvr>
                                            <p:cTn id="60" dur="50" autoRev="1" fill="hold">
                                              <p:stCondLst>
                                                <p:cond delay="0"/>
                                              </p:stCondLst>
                                            </p:cTn>
                                            <p:tgtEl>
                                              <p:spTgt spid="22"/>
                                            </p:tgtEl>
                                            <p:attrNameLst>
                                              <p:attrName>ppt_x</p:attrName>
                                            </p:attrNameLst>
                                          </p:cBhvr>
                                        </p:anim>
                                        <p:anim by="(-#ppt_w*0.10)" calcmode="lin" valueType="num">
                                          <p:cBhvr>
                                            <p:cTn id="61" dur="50" autoRev="1" fill="hold">
                                              <p:stCondLst>
                                                <p:cond delay="0"/>
                                              </p:stCondLst>
                                            </p:cTn>
                                            <p:tgtEl>
                                              <p:spTgt spid="22"/>
                                            </p:tgtEl>
                                            <p:attrNameLst>
                                              <p:attrName>ppt_y</p:attrName>
                                            </p:attrNameLst>
                                          </p:cBhvr>
                                        </p:anim>
                                        <p:animRot by="-480000">
                                          <p:cBhvr>
                                            <p:cTn id="62" dur="50" autoRev="1" fill="hold">
                                              <p:stCondLst>
                                                <p:cond delay="0"/>
                                              </p:stCondLst>
                                            </p:cTn>
                                            <p:tgtEl>
                                              <p:spTgt spid="22"/>
                                            </p:tgtEl>
                                            <p:attrNameLst>
                                              <p:attrName>r</p:attrName>
                                            </p:attrNameLst>
                                          </p:cBhvr>
                                        </p:animRot>
                                      </p:childTnLst>
                                    </p:cTn>
                                  </p:par>
                                </p:childTnLst>
                              </p:cTn>
                            </p:par>
                            <p:par>
                              <p:cTn id="63" fill="hold">
                                <p:stCondLst>
                                  <p:cond delay="4600"/>
                                </p:stCondLst>
                                <p:childTnLst>
                                  <p:par>
                                    <p:cTn id="64" presetID="22" presetClass="entr" presetSubtype="1"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wipe(up)">
                                          <p:cBhvr>
                                            <p:cTn id="66" dur="500"/>
                                            <p:tgtEl>
                                              <p:spTgt spid="12"/>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ipe(up)">
                                          <p:cBhvr>
                                            <p:cTn id="69" dur="500"/>
                                            <p:tgtEl>
                                              <p:spTgt spid="11"/>
                                            </p:tgtEl>
                                          </p:cBhvr>
                                        </p:animEffect>
                                      </p:childTnLst>
                                    </p:cTn>
                                  </p:par>
                                </p:childTnLst>
                              </p:cTn>
                            </p:par>
                            <p:par>
                              <p:cTn id="70" fill="hold">
                                <p:stCondLst>
                                  <p:cond delay="5100"/>
                                </p:stCondLst>
                                <p:childTnLst>
                                  <p:par>
                                    <p:cTn id="71" presetID="2" presetClass="entr" presetSubtype="1" fill="hold" grpId="0" nodeType="afterEffect" p14:presetBounceEnd="50000">
                                      <p:stCondLst>
                                        <p:cond delay="0"/>
                                      </p:stCondLst>
                                      <p:childTnLst>
                                        <p:set>
                                          <p:cBhvr>
                                            <p:cTn id="72" dur="1" fill="hold">
                                              <p:stCondLst>
                                                <p:cond delay="0"/>
                                              </p:stCondLst>
                                            </p:cTn>
                                            <p:tgtEl>
                                              <p:spTgt spid="24"/>
                                            </p:tgtEl>
                                            <p:attrNameLst>
                                              <p:attrName>style.visibility</p:attrName>
                                            </p:attrNameLst>
                                          </p:cBhvr>
                                          <p:to>
                                            <p:strVal val="visible"/>
                                          </p:to>
                                        </p:set>
                                        <p:anim calcmode="lin" valueType="num" p14:bounceEnd="50000">
                                          <p:cBhvr additive="base">
                                            <p:cTn id="73" dur="500" fill="hold"/>
                                            <p:tgtEl>
                                              <p:spTgt spid="24"/>
                                            </p:tgtEl>
                                            <p:attrNameLst>
                                              <p:attrName>ppt_x</p:attrName>
                                            </p:attrNameLst>
                                          </p:cBhvr>
                                          <p:tavLst>
                                            <p:tav tm="0">
                                              <p:val>
                                                <p:strVal val="#ppt_x"/>
                                              </p:val>
                                            </p:tav>
                                            <p:tav tm="100000">
                                              <p:val>
                                                <p:strVal val="#ppt_x"/>
                                              </p:val>
                                            </p:tav>
                                          </p:tavLst>
                                        </p:anim>
                                        <p:anim calcmode="lin" valueType="num" p14:bounceEnd="50000">
                                          <p:cBhvr additive="base">
                                            <p:cTn id="74" dur="500" fill="hold"/>
                                            <p:tgtEl>
                                              <p:spTgt spid="24"/>
                                            </p:tgtEl>
                                            <p:attrNameLst>
                                              <p:attrName>ppt_y</p:attrName>
                                            </p:attrNameLst>
                                          </p:cBhvr>
                                          <p:tavLst>
                                            <p:tav tm="0">
                                              <p:val>
                                                <p:strVal val="0-#ppt_h/2"/>
                                              </p:val>
                                            </p:tav>
                                            <p:tav tm="100000">
                                              <p:val>
                                                <p:strVal val="#ppt_y"/>
                                              </p:val>
                                            </p:tav>
                                          </p:tavLst>
                                        </p:anim>
                                      </p:childTnLst>
                                    </p:cTn>
                                  </p:par>
                                </p:childTnLst>
                              </p:cTn>
                            </p:par>
                            <p:par>
                              <p:cTn id="75" fill="hold">
                                <p:stCondLst>
                                  <p:cond delay="5600"/>
                                </p:stCondLst>
                                <p:childTnLst>
                                  <p:par>
                                    <p:cTn id="76" presetID="22" presetClass="entr" presetSubtype="2" fill="hold" grpId="0" nodeType="afterEffect">
                                      <p:stCondLst>
                                        <p:cond delay="0"/>
                                      </p:stCondLst>
                                      <p:childTnLst>
                                        <p:set>
                                          <p:cBhvr>
                                            <p:cTn id="77" dur="1" fill="hold">
                                              <p:stCondLst>
                                                <p:cond delay="0"/>
                                              </p:stCondLst>
                                            </p:cTn>
                                            <p:tgtEl>
                                              <p:spTgt spid="7"/>
                                            </p:tgtEl>
                                            <p:attrNameLst>
                                              <p:attrName>style.visibility</p:attrName>
                                            </p:attrNameLst>
                                          </p:cBhvr>
                                          <p:to>
                                            <p:strVal val="visible"/>
                                          </p:to>
                                        </p:set>
                                        <p:animEffect transition="in" filter="wipe(right)">
                                          <p:cBhvr>
                                            <p:cTn id="78" dur="500"/>
                                            <p:tgtEl>
                                              <p:spTgt spid="7"/>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8"/>
                                            </p:tgtEl>
                                            <p:attrNameLst>
                                              <p:attrName>style.visibility</p:attrName>
                                            </p:attrNameLst>
                                          </p:cBhvr>
                                          <p:to>
                                            <p:strVal val="visible"/>
                                          </p:to>
                                        </p:set>
                                        <p:animEffect transition="in" filter="wipe(right)">
                                          <p:cBhvr>
                                            <p:cTn id="81" dur="500"/>
                                            <p:tgtEl>
                                              <p:spTgt spid="8"/>
                                            </p:tgtEl>
                                          </p:cBhvr>
                                        </p:animEffect>
                                      </p:childTnLst>
                                    </p:cTn>
                                  </p:par>
                                </p:childTnLst>
                              </p:cTn>
                            </p:par>
                            <p:par>
                              <p:cTn id="82" fill="hold">
                                <p:stCondLst>
                                  <p:cond delay="6100"/>
                                </p:stCondLst>
                                <p:childTnLst>
                                  <p:par>
                                    <p:cTn id="83" presetID="22" presetClass="entr" presetSubtype="2"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wipe(right)">
                                          <p:cBhvr>
                                            <p:cTn id="85" dur="500"/>
                                            <p:tgtEl>
                                              <p:spTgt spid="18"/>
                                            </p:tgtEl>
                                          </p:cBhvr>
                                        </p:animEffect>
                                      </p:childTnLst>
                                    </p:cTn>
                                  </p:par>
                                </p:childTnLst>
                              </p:cTn>
                            </p:par>
                            <p:par>
                              <p:cTn id="86" fill="hold">
                                <p:stCondLst>
                                  <p:cond delay="6600"/>
                                </p:stCondLst>
                                <p:childTnLst>
                                  <p:par>
                                    <p:cTn id="87" presetID="22" presetClass="entr" presetSubtype="8" fill="hold" grpId="0" nodeType="afterEffect">
                                      <p:stCondLst>
                                        <p:cond delay="0"/>
                                      </p:stCondLst>
                                      <p:iterate type="lt">
                                        <p:tmPct val="30000"/>
                                      </p:iterate>
                                      <p:childTnLst>
                                        <p:set>
                                          <p:cBhvr>
                                            <p:cTn id="88" dur="1" fill="hold">
                                              <p:stCondLst>
                                                <p:cond delay="0"/>
                                              </p:stCondLst>
                                            </p:cTn>
                                            <p:tgtEl>
                                              <p:spTgt spid="25"/>
                                            </p:tgtEl>
                                            <p:attrNameLst>
                                              <p:attrName>style.visibility</p:attrName>
                                            </p:attrNameLst>
                                          </p:cBhvr>
                                          <p:to>
                                            <p:strVal val="visible"/>
                                          </p:to>
                                        </p:set>
                                        <p:animEffect transition="in" filter="wipe(left)">
                                          <p:cBhvr>
                                            <p:cTn id="89" dur="100"/>
                                            <p:tgtEl>
                                              <p:spTgt spid="25"/>
                                            </p:tgtEl>
                                          </p:cBhvr>
                                        </p:animEffect>
                                      </p:childTnLst>
                                    </p:cTn>
                                  </p:par>
                                  <p:par>
                                    <p:cTn id="90" presetID="36" presetClass="emph" presetSubtype="0" fill="hold" grpId="1" nodeType="withEffect">
                                      <p:stCondLst>
                                        <p:cond delay="0"/>
                                      </p:stCondLst>
                                      <p:iterate type="lt">
                                        <p:tmPct val="30000"/>
                                      </p:iterate>
                                      <p:childTnLst>
                                        <p:animScale>
                                          <p:cBhvr>
                                            <p:cTn id="91" dur="50" autoRev="1" fill="hold">
                                              <p:stCondLst>
                                                <p:cond delay="0"/>
                                              </p:stCondLst>
                                            </p:cTn>
                                            <p:tgtEl>
                                              <p:spTgt spid="25"/>
                                            </p:tgtEl>
                                          </p:cBhvr>
                                          <p:to x="80000" y="100000"/>
                                        </p:animScale>
                                        <p:anim by="(#ppt_w*0.10)" calcmode="lin" valueType="num">
                                          <p:cBhvr>
                                            <p:cTn id="92" dur="50" autoRev="1" fill="hold">
                                              <p:stCondLst>
                                                <p:cond delay="0"/>
                                              </p:stCondLst>
                                            </p:cTn>
                                            <p:tgtEl>
                                              <p:spTgt spid="25"/>
                                            </p:tgtEl>
                                            <p:attrNameLst>
                                              <p:attrName>ppt_x</p:attrName>
                                            </p:attrNameLst>
                                          </p:cBhvr>
                                        </p:anim>
                                        <p:anim by="(-#ppt_w*0.10)" calcmode="lin" valueType="num">
                                          <p:cBhvr>
                                            <p:cTn id="93" dur="50" autoRev="1" fill="hold">
                                              <p:stCondLst>
                                                <p:cond delay="0"/>
                                              </p:stCondLst>
                                            </p:cTn>
                                            <p:tgtEl>
                                              <p:spTgt spid="25"/>
                                            </p:tgtEl>
                                            <p:attrNameLst>
                                              <p:attrName>ppt_y</p:attrName>
                                            </p:attrNameLst>
                                          </p:cBhvr>
                                        </p:anim>
                                        <p:animRot by="-480000">
                                          <p:cBhvr>
                                            <p:cTn id="94" dur="50" autoRev="1" fill="hold">
                                              <p:stCondLst>
                                                <p:cond delay="0"/>
                                              </p:stCondLst>
                                            </p:cTn>
                                            <p:tgtEl>
                                              <p:spTgt spid="2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p:bldP spid="19" grpId="1"/>
          <p:bldP spid="20" grpId="0" animBg="1"/>
          <p:bldP spid="21" grpId="0" animBg="1"/>
          <p:bldP spid="22" grpId="0"/>
          <p:bldP spid="22" grpId="1"/>
          <p:bldP spid="23" grpId="0" animBg="1"/>
          <p:bldP spid="24" grpId="0" animBg="1"/>
          <p:bldP spid="25" grpId="0"/>
          <p:bldP spid="25"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right)">
                                          <p:cBhvr>
                                            <p:cTn id="12" dur="500"/>
                                            <p:tgtEl>
                                              <p:spTgt spid="13"/>
                                            </p:tgtEl>
                                          </p:cBhvr>
                                        </p:animEffect>
                                      </p:childTnLst>
                                    </p:cTn>
                                  </p:par>
                                  <p:par>
                                    <p:cTn id="13" presetID="22" presetClass="entr" presetSubtype="2"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right)">
                                          <p:cBhvr>
                                            <p:cTn id="15" dur="500"/>
                                            <p:tgtEl>
                                              <p:spTgt spid="14"/>
                                            </p:tgtEl>
                                          </p:cBhvr>
                                        </p:animEffect>
                                      </p:childTnLst>
                                    </p:cTn>
                                  </p:par>
                                </p:childTnLst>
                              </p:cTn>
                            </p:par>
                            <p:par>
                              <p:cTn id="16" fill="hold">
                                <p:stCondLst>
                                  <p:cond delay="1000"/>
                                </p:stCondLst>
                                <p:childTnLst>
                                  <p:par>
                                    <p:cTn id="17" presetID="2" presetClass="entr" presetSubtype="1"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ppt_x"/>
                                              </p:val>
                                            </p:tav>
                                            <p:tav tm="100000">
                                              <p:val>
                                                <p:strVal val="#ppt_x"/>
                                              </p:val>
                                            </p:tav>
                                          </p:tavLst>
                                        </p:anim>
                                        <p:anim calcmode="lin" valueType="num">
                                          <p:cBhvr additive="base">
                                            <p:cTn id="20" dur="500" fill="hold"/>
                                            <p:tgtEl>
                                              <p:spTgt spid="20"/>
                                            </p:tgtEl>
                                            <p:attrNameLst>
                                              <p:attrName>ppt_y</p:attrName>
                                            </p:attrNameLst>
                                          </p:cBhvr>
                                          <p:tavLst>
                                            <p:tav tm="0">
                                              <p:val>
                                                <p:strVal val="0-#ppt_h/2"/>
                                              </p:val>
                                            </p:tav>
                                            <p:tav tm="100000">
                                              <p:val>
                                                <p:strVal val="#ppt_y"/>
                                              </p:val>
                                            </p:tav>
                                          </p:tavLst>
                                        </p:anim>
                                      </p:childTnLst>
                                    </p:cTn>
                                  </p:par>
                                </p:childTnLst>
                              </p:cTn>
                            </p:par>
                            <p:par>
                              <p:cTn id="21" fill="hold">
                                <p:stCondLst>
                                  <p:cond delay="150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19"/>
                                            </p:tgtEl>
                                            <p:attrNameLst>
                                              <p:attrName>style.visibility</p:attrName>
                                            </p:attrNameLst>
                                          </p:cBhvr>
                                          <p:to>
                                            <p:strVal val="visible"/>
                                          </p:to>
                                        </p:set>
                                        <p:animEffect transition="in" filter="wipe(left)">
                                          <p:cBhvr>
                                            <p:cTn id="24" dur="100"/>
                                            <p:tgtEl>
                                              <p:spTgt spid="19"/>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19"/>
                                            </p:tgtEl>
                                          </p:cBhvr>
                                          <p:to x="80000" y="100000"/>
                                        </p:animScale>
                                        <p:anim by="(#ppt_w*0.10)" calcmode="lin" valueType="num">
                                          <p:cBhvr>
                                            <p:cTn id="27" dur="50" autoRev="1" fill="hold">
                                              <p:stCondLst>
                                                <p:cond delay="0"/>
                                              </p:stCondLst>
                                            </p:cTn>
                                            <p:tgtEl>
                                              <p:spTgt spid="19"/>
                                            </p:tgtEl>
                                            <p:attrNameLst>
                                              <p:attrName>ppt_x</p:attrName>
                                            </p:attrNameLst>
                                          </p:cBhvr>
                                        </p:anim>
                                        <p:anim by="(-#ppt_w*0.10)" calcmode="lin" valueType="num">
                                          <p:cBhvr>
                                            <p:cTn id="28" dur="50" autoRev="1" fill="hold">
                                              <p:stCondLst>
                                                <p:cond delay="0"/>
                                              </p:stCondLst>
                                            </p:cTn>
                                            <p:tgtEl>
                                              <p:spTgt spid="19"/>
                                            </p:tgtEl>
                                            <p:attrNameLst>
                                              <p:attrName>ppt_y</p:attrName>
                                            </p:attrNameLst>
                                          </p:cBhvr>
                                        </p:anim>
                                        <p:animRot by="-480000">
                                          <p:cBhvr>
                                            <p:cTn id="29" dur="50" autoRev="1" fill="hold">
                                              <p:stCondLst>
                                                <p:cond delay="0"/>
                                              </p:stCondLst>
                                            </p:cTn>
                                            <p:tgtEl>
                                              <p:spTgt spid="19"/>
                                            </p:tgtEl>
                                            <p:attrNameLst>
                                              <p:attrName>r</p:attrName>
                                            </p:attrNameLst>
                                          </p:cBhvr>
                                        </p:animRot>
                                      </p:childTnLst>
                                    </p:cTn>
                                  </p:par>
                                </p:childTnLst>
                              </p:cTn>
                            </p:par>
                            <p:par>
                              <p:cTn id="30" fill="hold">
                                <p:stCondLst>
                                  <p:cond delay="2050"/>
                                </p:stCondLst>
                                <p:childTnLst>
                                  <p:par>
                                    <p:cTn id="31" presetID="22" presetClass="entr" presetSubtype="1"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up)">
                                          <p:cBhvr>
                                            <p:cTn id="33" dur="500"/>
                                            <p:tgtEl>
                                              <p:spTgt spid="16"/>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up)">
                                          <p:cBhvr>
                                            <p:cTn id="36" dur="500"/>
                                            <p:tgtEl>
                                              <p:spTgt spid="15"/>
                                            </p:tgtEl>
                                          </p:cBhvr>
                                        </p:animEffect>
                                      </p:childTnLst>
                                    </p:cTn>
                                  </p:par>
                                </p:childTnLst>
                              </p:cTn>
                            </p:par>
                            <p:par>
                              <p:cTn id="37" fill="hold">
                                <p:stCondLst>
                                  <p:cond delay="2550"/>
                                </p:stCondLst>
                                <p:childTnLst>
                                  <p:par>
                                    <p:cTn id="38" presetID="2" presetClass="entr" presetSubtype="1"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500" fill="hold"/>
                                            <p:tgtEl>
                                              <p:spTgt spid="21"/>
                                            </p:tgtEl>
                                            <p:attrNameLst>
                                              <p:attrName>ppt_x</p:attrName>
                                            </p:attrNameLst>
                                          </p:cBhvr>
                                          <p:tavLst>
                                            <p:tav tm="0">
                                              <p:val>
                                                <p:strVal val="#ppt_x"/>
                                              </p:val>
                                            </p:tav>
                                            <p:tav tm="100000">
                                              <p:val>
                                                <p:strVal val="#ppt_x"/>
                                              </p:val>
                                            </p:tav>
                                          </p:tavLst>
                                        </p:anim>
                                        <p:anim calcmode="lin" valueType="num">
                                          <p:cBhvr additive="base">
                                            <p:cTn id="41" dur="500" fill="hold"/>
                                            <p:tgtEl>
                                              <p:spTgt spid="21"/>
                                            </p:tgtEl>
                                            <p:attrNameLst>
                                              <p:attrName>ppt_y</p:attrName>
                                            </p:attrNameLst>
                                          </p:cBhvr>
                                          <p:tavLst>
                                            <p:tav tm="0">
                                              <p:val>
                                                <p:strVal val="0-#ppt_h/2"/>
                                              </p:val>
                                            </p:tav>
                                            <p:tav tm="100000">
                                              <p:val>
                                                <p:strVal val="#ppt_y"/>
                                              </p:val>
                                            </p:tav>
                                          </p:tavLst>
                                        </p:anim>
                                      </p:childTnLst>
                                    </p:cTn>
                                  </p:par>
                                </p:childTnLst>
                              </p:cTn>
                            </p:par>
                            <p:par>
                              <p:cTn id="42" fill="hold">
                                <p:stCondLst>
                                  <p:cond delay="3050"/>
                                </p:stCondLst>
                                <p:childTnLst>
                                  <p:par>
                                    <p:cTn id="43" presetID="22" presetClass="entr" presetSubtype="8"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500"/>
                                            <p:tgtEl>
                                              <p:spTgt spid="9"/>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left)">
                                          <p:cBhvr>
                                            <p:cTn id="48" dur="500"/>
                                            <p:tgtEl>
                                              <p:spTgt spid="10"/>
                                            </p:tgtEl>
                                          </p:cBhvr>
                                        </p:animEffect>
                                      </p:childTnLst>
                                    </p:cTn>
                                  </p:par>
                                </p:childTnLst>
                              </p:cTn>
                            </p:par>
                            <p:par>
                              <p:cTn id="49" fill="hold">
                                <p:stCondLst>
                                  <p:cond delay="3550"/>
                                </p:stCondLst>
                                <p:childTnLst>
                                  <p:par>
                                    <p:cTn id="50" presetID="2" presetClass="entr" presetSubtype="1"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500" fill="hold"/>
                                            <p:tgtEl>
                                              <p:spTgt spid="23"/>
                                            </p:tgtEl>
                                            <p:attrNameLst>
                                              <p:attrName>ppt_x</p:attrName>
                                            </p:attrNameLst>
                                          </p:cBhvr>
                                          <p:tavLst>
                                            <p:tav tm="0">
                                              <p:val>
                                                <p:strVal val="#ppt_x"/>
                                              </p:val>
                                            </p:tav>
                                            <p:tav tm="100000">
                                              <p:val>
                                                <p:strVal val="#ppt_x"/>
                                              </p:val>
                                            </p:tav>
                                          </p:tavLst>
                                        </p:anim>
                                        <p:anim calcmode="lin" valueType="num">
                                          <p:cBhvr additive="base">
                                            <p:cTn id="53" dur="500" fill="hold"/>
                                            <p:tgtEl>
                                              <p:spTgt spid="23"/>
                                            </p:tgtEl>
                                            <p:attrNameLst>
                                              <p:attrName>ppt_y</p:attrName>
                                            </p:attrNameLst>
                                          </p:cBhvr>
                                          <p:tavLst>
                                            <p:tav tm="0">
                                              <p:val>
                                                <p:strVal val="0-#ppt_h/2"/>
                                              </p:val>
                                            </p:tav>
                                            <p:tav tm="100000">
                                              <p:val>
                                                <p:strVal val="#ppt_y"/>
                                              </p:val>
                                            </p:tav>
                                          </p:tavLst>
                                        </p:anim>
                                      </p:childTnLst>
                                    </p:cTn>
                                  </p:par>
                                </p:childTnLst>
                              </p:cTn>
                            </p:par>
                            <p:par>
                              <p:cTn id="54" fill="hold">
                                <p:stCondLst>
                                  <p:cond delay="405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2"/>
                                            </p:tgtEl>
                                            <p:attrNameLst>
                                              <p:attrName>style.visibility</p:attrName>
                                            </p:attrNameLst>
                                          </p:cBhvr>
                                          <p:to>
                                            <p:strVal val="visible"/>
                                          </p:to>
                                        </p:set>
                                        <p:animEffect transition="in" filter="wipe(left)">
                                          <p:cBhvr>
                                            <p:cTn id="57" dur="100"/>
                                            <p:tgtEl>
                                              <p:spTgt spid="22"/>
                                            </p:tgtEl>
                                          </p:cBhvr>
                                        </p:animEffect>
                                      </p:childTnLst>
                                    </p:cTn>
                                  </p:par>
                                  <p:par>
                                    <p:cTn id="58" presetID="36" presetClass="emph" presetSubtype="0" fill="hold" grpId="1" nodeType="withEffect">
                                      <p:stCondLst>
                                        <p:cond delay="0"/>
                                      </p:stCondLst>
                                      <p:iterate type="lt">
                                        <p:tmPct val="30000"/>
                                      </p:iterate>
                                      <p:childTnLst>
                                        <p:animScale>
                                          <p:cBhvr>
                                            <p:cTn id="59" dur="50" autoRev="1" fill="hold">
                                              <p:stCondLst>
                                                <p:cond delay="0"/>
                                              </p:stCondLst>
                                            </p:cTn>
                                            <p:tgtEl>
                                              <p:spTgt spid="22"/>
                                            </p:tgtEl>
                                          </p:cBhvr>
                                          <p:to x="80000" y="100000"/>
                                        </p:animScale>
                                        <p:anim by="(#ppt_w*0.10)" calcmode="lin" valueType="num">
                                          <p:cBhvr>
                                            <p:cTn id="60" dur="50" autoRev="1" fill="hold">
                                              <p:stCondLst>
                                                <p:cond delay="0"/>
                                              </p:stCondLst>
                                            </p:cTn>
                                            <p:tgtEl>
                                              <p:spTgt spid="22"/>
                                            </p:tgtEl>
                                            <p:attrNameLst>
                                              <p:attrName>ppt_x</p:attrName>
                                            </p:attrNameLst>
                                          </p:cBhvr>
                                        </p:anim>
                                        <p:anim by="(-#ppt_w*0.10)" calcmode="lin" valueType="num">
                                          <p:cBhvr>
                                            <p:cTn id="61" dur="50" autoRev="1" fill="hold">
                                              <p:stCondLst>
                                                <p:cond delay="0"/>
                                              </p:stCondLst>
                                            </p:cTn>
                                            <p:tgtEl>
                                              <p:spTgt spid="22"/>
                                            </p:tgtEl>
                                            <p:attrNameLst>
                                              <p:attrName>ppt_y</p:attrName>
                                            </p:attrNameLst>
                                          </p:cBhvr>
                                        </p:anim>
                                        <p:animRot by="-480000">
                                          <p:cBhvr>
                                            <p:cTn id="62" dur="50" autoRev="1" fill="hold">
                                              <p:stCondLst>
                                                <p:cond delay="0"/>
                                              </p:stCondLst>
                                            </p:cTn>
                                            <p:tgtEl>
                                              <p:spTgt spid="22"/>
                                            </p:tgtEl>
                                            <p:attrNameLst>
                                              <p:attrName>r</p:attrName>
                                            </p:attrNameLst>
                                          </p:cBhvr>
                                        </p:animRot>
                                      </p:childTnLst>
                                    </p:cTn>
                                  </p:par>
                                </p:childTnLst>
                              </p:cTn>
                            </p:par>
                            <p:par>
                              <p:cTn id="63" fill="hold">
                                <p:stCondLst>
                                  <p:cond delay="4600"/>
                                </p:stCondLst>
                                <p:childTnLst>
                                  <p:par>
                                    <p:cTn id="64" presetID="22" presetClass="entr" presetSubtype="1"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wipe(up)">
                                          <p:cBhvr>
                                            <p:cTn id="66" dur="500"/>
                                            <p:tgtEl>
                                              <p:spTgt spid="12"/>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ipe(up)">
                                          <p:cBhvr>
                                            <p:cTn id="69" dur="500"/>
                                            <p:tgtEl>
                                              <p:spTgt spid="11"/>
                                            </p:tgtEl>
                                          </p:cBhvr>
                                        </p:animEffect>
                                      </p:childTnLst>
                                    </p:cTn>
                                  </p:par>
                                </p:childTnLst>
                              </p:cTn>
                            </p:par>
                            <p:par>
                              <p:cTn id="70" fill="hold">
                                <p:stCondLst>
                                  <p:cond delay="5100"/>
                                </p:stCondLst>
                                <p:childTnLst>
                                  <p:par>
                                    <p:cTn id="71" presetID="2" presetClass="entr" presetSubtype="1" fill="hold" grpId="0" nodeType="afterEffect">
                                      <p:stCondLst>
                                        <p:cond delay="0"/>
                                      </p:stCondLst>
                                      <p:childTnLst>
                                        <p:set>
                                          <p:cBhvr>
                                            <p:cTn id="72" dur="1" fill="hold">
                                              <p:stCondLst>
                                                <p:cond delay="0"/>
                                              </p:stCondLst>
                                            </p:cTn>
                                            <p:tgtEl>
                                              <p:spTgt spid="24"/>
                                            </p:tgtEl>
                                            <p:attrNameLst>
                                              <p:attrName>style.visibility</p:attrName>
                                            </p:attrNameLst>
                                          </p:cBhvr>
                                          <p:to>
                                            <p:strVal val="visible"/>
                                          </p:to>
                                        </p:set>
                                        <p:anim calcmode="lin" valueType="num">
                                          <p:cBhvr additive="base">
                                            <p:cTn id="73" dur="500" fill="hold"/>
                                            <p:tgtEl>
                                              <p:spTgt spid="24"/>
                                            </p:tgtEl>
                                            <p:attrNameLst>
                                              <p:attrName>ppt_x</p:attrName>
                                            </p:attrNameLst>
                                          </p:cBhvr>
                                          <p:tavLst>
                                            <p:tav tm="0">
                                              <p:val>
                                                <p:strVal val="#ppt_x"/>
                                              </p:val>
                                            </p:tav>
                                            <p:tav tm="100000">
                                              <p:val>
                                                <p:strVal val="#ppt_x"/>
                                              </p:val>
                                            </p:tav>
                                          </p:tavLst>
                                        </p:anim>
                                        <p:anim calcmode="lin" valueType="num">
                                          <p:cBhvr additive="base">
                                            <p:cTn id="74" dur="500" fill="hold"/>
                                            <p:tgtEl>
                                              <p:spTgt spid="24"/>
                                            </p:tgtEl>
                                            <p:attrNameLst>
                                              <p:attrName>ppt_y</p:attrName>
                                            </p:attrNameLst>
                                          </p:cBhvr>
                                          <p:tavLst>
                                            <p:tav tm="0">
                                              <p:val>
                                                <p:strVal val="0-#ppt_h/2"/>
                                              </p:val>
                                            </p:tav>
                                            <p:tav tm="100000">
                                              <p:val>
                                                <p:strVal val="#ppt_y"/>
                                              </p:val>
                                            </p:tav>
                                          </p:tavLst>
                                        </p:anim>
                                      </p:childTnLst>
                                    </p:cTn>
                                  </p:par>
                                </p:childTnLst>
                              </p:cTn>
                            </p:par>
                            <p:par>
                              <p:cTn id="75" fill="hold">
                                <p:stCondLst>
                                  <p:cond delay="5600"/>
                                </p:stCondLst>
                                <p:childTnLst>
                                  <p:par>
                                    <p:cTn id="76" presetID="22" presetClass="entr" presetSubtype="2" fill="hold" grpId="0" nodeType="afterEffect">
                                      <p:stCondLst>
                                        <p:cond delay="0"/>
                                      </p:stCondLst>
                                      <p:childTnLst>
                                        <p:set>
                                          <p:cBhvr>
                                            <p:cTn id="77" dur="1" fill="hold">
                                              <p:stCondLst>
                                                <p:cond delay="0"/>
                                              </p:stCondLst>
                                            </p:cTn>
                                            <p:tgtEl>
                                              <p:spTgt spid="7"/>
                                            </p:tgtEl>
                                            <p:attrNameLst>
                                              <p:attrName>style.visibility</p:attrName>
                                            </p:attrNameLst>
                                          </p:cBhvr>
                                          <p:to>
                                            <p:strVal val="visible"/>
                                          </p:to>
                                        </p:set>
                                        <p:animEffect transition="in" filter="wipe(right)">
                                          <p:cBhvr>
                                            <p:cTn id="78" dur="500"/>
                                            <p:tgtEl>
                                              <p:spTgt spid="7"/>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8"/>
                                            </p:tgtEl>
                                            <p:attrNameLst>
                                              <p:attrName>style.visibility</p:attrName>
                                            </p:attrNameLst>
                                          </p:cBhvr>
                                          <p:to>
                                            <p:strVal val="visible"/>
                                          </p:to>
                                        </p:set>
                                        <p:animEffect transition="in" filter="wipe(right)">
                                          <p:cBhvr>
                                            <p:cTn id="81" dur="500"/>
                                            <p:tgtEl>
                                              <p:spTgt spid="8"/>
                                            </p:tgtEl>
                                          </p:cBhvr>
                                        </p:animEffect>
                                      </p:childTnLst>
                                    </p:cTn>
                                  </p:par>
                                </p:childTnLst>
                              </p:cTn>
                            </p:par>
                            <p:par>
                              <p:cTn id="82" fill="hold">
                                <p:stCondLst>
                                  <p:cond delay="6100"/>
                                </p:stCondLst>
                                <p:childTnLst>
                                  <p:par>
                                    <p:cTn id="83" presetID="22" presetClass="entr" presetSubtype="2"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wipe(right)">
                                          <p:cBhvr>
                                            <p:cTn id="85" dur="500"/>
                                            <p:tgtEl>
                                              <p:spTgt spid="18"/>
                                            </p:tgtEl>
                                          </p:cBhvr>
                                        </p:animEffect>
                                      </p:childTnLst>
                                    </p:cTn>
                                  </p:par>
                                </p:childTnLst>
                              </p:cTn>
                            </p:par>
                            <p:par>
                              <p:cTn id="86" fill="hold">
                                <p:stCondLst>
                                  <p:cond delay="6600"/>
                                </p:stCondLst>
                                <p:childTnLst>
                                  <p:par>
                                    <p:cTn id="87" presetID="22" presetClass="entr" presetSubtype="8" fill="hold" grpId="0" nodeType="afterEffect">
                                      <p:stCondLst>
                                        <p:cond delay="0"/>
                                      </p:stCondLst>
                                      <p:iterate type="lt">
                                        <p:tmPct val="30000"/>
                                      </p:iterate>
                                      <p:childTnLst>
                                        <p:set>
                                          <p:cBhvr>
                                            <p:cTn id="88" dur="1" fill="hold">
                                              <p:stCondLst>
                                                <p:cond delay="0"/>
                                              </p:stCondLst>
                                            </p:cTn>
                                            <p:tgtEl>
                                              <p:spTgt spid="25"/>
                                            </p:tgtEl>
                                            <p:attrNameLst>
                                              <p:attrName>style.visibility</p:attrName>
                                            </p:attrNameLst>
                                          </p:cBhvr>
                                          <p:to>
                                            <p:strVal val="visible"/>
                                          </p:to>
                                        </p:set>
                                        <p:animEffect transition="in" filter="wipe(left)">
                                          <p:cBhvr>
                                            <p:cTn id="89" dur="100"/>
                                            <p:tgtEl>
                                              <p:spTgt spid="25"/>
                                            </p:tgtEl>
                                          </p:cBhvr>
                                        </p:animEffect>
                                      </p:childTnLst>
                                    </p:cTn>
                                  </p:par>
                                  <p:par>
                                    <p:cTn id="90" presetID="36" presetClass="emph" presetSubtype="0" fill="hold" grpId="1" nodeType="withEffect">
                                      <p:stCondLst>
                                        <p:cond delay="0"/>
                                      </p:stCondLst>
                                      <p:iterate type="lt">
                                        <p:tmPct val="30000"/>
                                      </p:iterate>
                                      <p:childTnLst>
                                        <p:animScale>
                                          <p:cBhvr>
                                            <p:cTn id="91" dur="50" autoRev="1" fill="hold">
                                              <p:stCondLst>
                                                <p:cond delay="0"/>
                                              </p:stCondLst>
                                            </p:cTn>
                                            <p:tgtEl>
                                              <p:spTgt spid="25"/>
                                            </p:tgtEl>
                                          </p:cBhvr>
                                          <p:to x="80000" y="100000"/>
                                        </p:animScale>
                                        <p:anim by="(#ppt_w*0.10)" calcmode="lin" valueType="num">
                                          <p:cBhvr>
                                            <p:cTn id="92" dur="50" autoRev="1" fill="hold">
                                              <p:stCondLst>
                                                <p:cond delay="0"/>
                                              </p:stCondLst>
                                            </p:cTn>
                                            <p:tgtEl>
                                              <p:spTgt spid="25"/>
                                            </p:tgtEl>
                                            <p:attrNameLst>
                                              <p:attrName>ppt_x</p:attrName>
                                            </p:attrNameLst>
                                          </p:cBhvr>
                                        </p:anim>
                                        <p:anim by="(-#ppt_w*0.10)" calcmode="lin" valueType="num">
                                          <p:cBhvr>
                                            <p:cTn id="93" dur="50" autoRev="1" fill="hold">
                                              <p:stCondLst>
                                                <p:cond delay="0"/>
                                              </p:stCondLst>
                                            </p:cTn>
                                            <p:tgtEl>
                                              <p:spTgt spid="25"/>
                                            </p:tgtEl>
                                            <p:attrNameLst>
                                              <p:attrName>ppt_y</p:attrName>
                                            </p:attrNameLst>
                                          </p:cBhvr>
                                        </p:anim>
                                        <p:animRot by="-480000">
                                          <p:cBhvr>
                                            <p:cTn id="94" dur="50" autoRev="1" fill="hold">
                                              <p:stCondLst>
                                                <p:cond delay="0"/>
                                              </p:stCondLst>
                                            </p:cTn>
                                            <p:tgtEl>
                                              <p:spTgt spid="2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p:bldP spid="19" grpId="1"/>
          <p:bldP spid="20" grpId="0" animBg="1"/>
          <p:bldP spid="21" grpId="0" animBg="1"/>
          <p:bldP spid="22" grpId="0"/>
          <p:bldP spid="22" grpId="1"/>
          <p:bldP spid="23" grpId="0" animBg="1"/>
          <p:bldP spid="24" grpId="0" animBg="1"/>
          <p:bldP spid="25" grpId="0"/>
          <p:bldP spid="25" grpId="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6000249" y="1647353"/>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6" name="矩形 5"/>
          <p:cNvSpPr/>
          <p:nvPr/>
        </p:nvSpPr>
        <p:spPr>
          <a:xfrm>
            <a:off x="6808286" y="1707717"/>
            <a:ext cx="646332"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绪论</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圆角矩形 6"/>
          <p:cNvSpPr/>
          <p:nvPr/>
        </p:nvSpPr>
        <p:spPr>
          <a:xfrm>
            <a:off x="6000249" y="2401415"/>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8" name="矩形 7"/>
          <p:cNvSpPr/>
          <p:nvPr/>
        </p:nvSpPr>
        <p:spPr>
          <a:xfrm>
            <a:off x="6808286" y="2460708"/>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研究方法与思路</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圆角矩形 8"/>
          <p:cNvSpPr/>
          <p:nvPr/>
        </p:nvSpPr>
        <p:spPr>
          <a:xfrm>
            <a:off x="6000249" y="3155478"/>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0" name="矩形 9"/>
          <p:cNvSpPr/>
          <p:nvPr/>
        </p:nvSpPr>
        <p:spPr>
          <a:xfrm>
            <a:off x="6808286" y="3223224"/>
            <a:ext cx="2262159"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关键技术与实践难点</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圆角矩形 10"/>
          <p:cNvSpPr/>
          <p:nvPr/>
        </p:nvSpPr>
        <p:spPr>
          <a:xfrm>
            <a:off x="6000249" y="3909540"/>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2" name="矩形 11"/>
          <p:cNvSpPr/>
          <p:nvPr/>
        </p:nvSpPr>
        <p:spPr>
          <a:xfrm>
            <a:off x="6808286" y="3985740"/>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研究成果与应用</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圆角矩形 12"/>
          <p:cNvSpPr/>
          <p:nvPr/>
        </p:nvSpPr>
        <p:spPr>
          <a:xfrm>
            <a:off x="6000249" y="4663602"/>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smtClean="0">
                <a:latin typeface="+mj-lt"/>
                <a:ea typeface="Arial Unicode MS" panose="020B0604020202020204" pitchFamily="34" charset="-122"/>
                <a:cs typeface="Arial Unicode MS" panose="020B0604020202020204" pitchFamily="34" charset="-122"/>
              </a:rPr>
              <a:t>5</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4" name="矩形 13"/>
          <p:cNvSpPr/>
          <p:nvPr/>
        </p:nvSpPr>
        <p:spPr>
          <a:xfrm>
            <a:off x="6808286" y="4731348"/>
            <a:ext cx="1107996"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论文总结</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4" name="矩形 33"/>
          <p:cNvSpPr/>
          <p:nvPr/>
        </p:nvSpPr>
        <p:spPr>
          <a:xfrm>
            <a:off x="0" y="0"/>
            <a:ext cx="3721100" cy="6858000"/>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latin typeface="黑体" panose="02010609060101010101" pitchFamily="49" charset="-122"/>
              <a:ea typeface="黑体" panose="02010609060101010101" pitchFamily="49" charset="-122"/>
            </a:endParaRPr>
          </a:p>
        </p:txBody>
      </p:sp>
      <p:sp>
        <p:nvSpPr>
          <p:cNvPr id="35" name="矩形 34"/>
          <p:cNvSpPr/>
          <p:nvPr/>
        </p:nvSpPr>
        <p:spPr>
          <a:xfrm>
            <a:off x="930023" y="1308116"/>
            <a:ext cx="2300630" cy="1107996"/>
          </a:xfrm>
          <a:prstGeom prst="rect">
            <a:avLst/>
          </a:prstGeom>
        </p:spPr>
        <p:txBody>
          <a:bodyPr wrap="none">
            <a:spAutoFit/>
          </a:bodyPr>
          <a:lstStyle/>
          <a:p>
            <a:pPr algn="ctr"/>
            <a:r>
              <a:rPr lang="zh-CN" altLang="en-US" sz="6600" dirty="0" smtClean="0">
                <a:solidFill>
                  <a:schemeClr val="bg1"/>
                </a:solidFill>
                <a:latin typeface="黑体" panose="02010609060101010101" pitchFamily="49" charset="-122"/>
                <a:ea typeface="黑体" panose="02010609060101010101" pitchFamily="49" charset="-122"/>
              </a:rPr>
              <a:t>目 录</a:t>
            </a:r>
            <a:endParaRPr lang="zh-CN" altLang="en-US" sz="6600" dirty="0">
              <a:solidFill>
                <a:schemeClr val="bg1"/>
              </a:solidFill>
              <a:latin typeface="黑体" panose="02010609060101010101" pitchFamily="49" charset="-122"/>
              <a:ea typeface="黑体" panose="02010609060101010101" pitchFamily="49" charset="-122"/>
            </a:endParaRPr>
          </a:p>
        </p:txBody>
      </p:sp>
      <p:sp>
        <p:nvSpPr>
          <p:cNvPr id="36" name="矩形 35"/>
          <p:cNvSpPr/>
          <p:nvPr/>
        </p:nvSpPr>
        <p:spPr>
          <a:xfrm>
            <a:off x="1257837" y="2593371"/>
            <a:ext cx="1645002" cy="584775"/>
          </a:xfrm>
          <a:prstGeom prst="rect">
            <a:avLst/>
          </a:prstGeom>
        </p:spPr>
        <p:txBody>
          <a:bodyPr wrap="none">
            <a:spAutoFit/>
          </a:bodyPr>
          <a:lstStyle/>
          <a:p>
            <a:pPr algn="ctr"/>
            <a:r>
              <a:rPr lang="en-US" altLang="zh-CN" sz="3200"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4876703" y="1618777"/>
            <a:ext cx="497964" cy="497964"/>
            <a:chOff x="6535243" y="2524701"/>
            <a:chExt cx="717051" cy="717051"/>
          </a:xfrm>
        </p:grpSpPr>
        <p:sp>
          <p:nvSpPr>
            <p:cNvPr id="16" name="泪滴形 15"/>
            <p:cNvSpPr/>
            <p:nvPr/>
          </p:nvSpPr>
          <p:spPr>
            <a:xfrm rot="8247616">
              <a:off x="6535243" y="2524701"/>
              <a:ext cx="717051" cy="717051"/>
            </a:xfrm>
            <a:prstGeom prst="teardrop">
              <a:avLst/>
            </a:prstGeom>
            <a:solidFill>
              <a:srgbClr val="0062AC"/>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604000" y="2588424"/>
              <a:ext cx="574014" cy="574014"/>
            </a:xfrm>
            <a:prstGeom prst="ellipse">
              <a:avLst/>
            </a:prstGeom>
            <a:solidFill>
              <a:schemeClr val="bg1"/>
            </a:solidFill>
            <a:ln>
              <a:solidFill>
                <a:schemeClr val="bg2">
                  <a:lumMod val="50000"/>
                </a:schemeClr>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457896540"/>
      </p:ext>
    </p:extLst>
  </p:cSld>
  <p:clrMapOvr>
    <a:masterClrMapping/>
  </p:clrMapOvr>
  <p:transition spd="slow" advTm="1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par>
                                <p:cTn id="8" presetID="56" presetClass="path" presetSubtype="0" accel="50000" decel="50000" fill="hold" grpId="1" nodeType="withEffect">
                                  <p:stCondLst>
                                    <p:cond delay="0"/>
                                  </p:stCondLst>
                                  <p:childTnLst>
                                    <p:animMotion origin="layout" path="M -0.03737 0.04121 L -6.25E-7 -3.33333E-6 " pathEditMode="relative" rAng="0" ptsTypes="AA">
                                      <p:cBhvr>
                                        <p:cTn id="9" dur="700" fill="hold"/>
                                        <p:tgtEl>
                                          <p:spTgt spid="5"/>
                                        </p:tgtEl>
                                        <p:attrNameLst>
                                          <p:attrName>ppt_x</p:attrName>
                                          <p:attrName>ppt_y</p:attrName>
                                        </p:attrNameLst>
                                      </p:cBhvr>
                                      <p:rCtr x="1862" y="-2060"/>
                                    </p:animMotion>
                                  </p:childTnLst>
                                </p:cTn>
                              </p:par>
                              <p:par>
                                <p:cTn id="10" presetID="22" presetClass="entr" presetSubtype="8" fill="hold" grpId="0" nodeType="withEffect">
                                  <p:stCondLst>
                                    <p:cond delay="25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childTnLst>
                                </p:cTn>
                              </p:par>
                              <p:par>
                                <p:cTn id="16" presetID="56" presetClass="path" presetSubtype="0" accel="50000" decel="50000" fill="hold" grpId="1" nodeType="withEffect">
                                  <p:stCondLst>
                                    <p:cond delay="250"/>
                                  </p:stCondLst>
                                  <p:childTnLst>
                                    <p:animMotion origin="layout" path="M -0.03737 0.0412 L -6.25E-7 2.96296E-6 " pathEditMode="relative" rAng="0" ptsTypes="AA">
                                      <p:cBhvr>
                                        <p:cTn id="17" dur="700" fill="hold"/>
                                        <p:tgtEl>
                                          <p:spTgt spid="7"/>
                                        </p:tgtEl>
                                        <p:attrNameLst>
                                          <p:attrName>ppt_x</p:attrName>
                                          <p:attrName>ppt_y</p:attrName>
                                        </p:attrNameLst>
                                      </p:cBhvr>
                                      <p:rCtr x="1862" y="-2060"/>
                                    </p:animMotion>
                                  </p:childTnLst>
                                </p:cTn>
                              </p:par>
                              <p:par>
                                <p:cTn id="18" presetID="22" presetClass="entr" presetSubtype="8" fill="hold" grpId="0" nodeType="withEffect">
                                  <p:stCondLst>
                                    <p:cond delay="50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par>
                                <p:cTn id="21" presetID="10" presetClass="entr" presetSubtype="0" fill="hold" grpId="0" nodeType="withEffect">
                                  <p:stCondLst>
                                    <p:cond delay="50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childTnLst>
                                </p:cTn>
                              </p:par>
                              <p:par>
                                <p:cTn id="24" presetID="56" presetClass="path" presetSubtype="0" accel="50000" decel="50000" fill="hold" grpId="1" nodeType="withEffect">
                                  <p:stCondLst>
                                    <p:cond delay="500"/>
                                  </p:stCondLst>
                                  <p:childTnLst>
                                    <p:animMotion origin="layout" path="M -0.03737 0.0412 L -6.25E-7 -7.40741E-7 " pathEditMode="relative" rAng="0" ptsTypes="AA">
                                      <p:cBhvr>
                                        <p:cTn id="25" dur="700" fill="hold"/>
                                        <p:tgtEl>
                                          <p:spTgt spid="9"/>
                                        </p:tgtEl>
                                        <p:attrNameLst>
                                          <p:attrName>ppt_x</p:attrName>
                                          <p:attrName>ppt_y</p:attrName>
                                        </p:attrNameLst>
                                      </p:cBhvr>
                                      <p:rCtr x="1862" y="-2060"/>
                                    </p:animMotion>
                                  </p:childTnLst>
                                </p:cTn>
                              </p:par>
                              <p:par>
                                <p:cTn id="26" presetID="22" presetClass="entr" presetSubtype="8" fill="hold" grpId="0" nodeType="withEffect">
                                  <p:stCondLst>
                                    <p:cond delay="750"/>
                                  </p:stCondLst>
                                  <p:childTnLst>
                                    <p:set>
                                      <p:cBhvr>
                                        <p:cTn id="27" dur="1" fill="hold">
                                          <p:stCondLst>
                                            <p:cond delay="0"/>
                                          </p:stCondLst>
                                        </p:cTn>
                                        <p:tgtEl>
                                          <p:spTgt spid="10"/>
                                        </p:tgtEl>
                                        <p:attrNameLst>
                                          <p:attrName>style.visibility</p:attrName>
                                        </p:attrNameLst>
                                      </p:cBhvr>
                                      <p:to>
                                        <p:strVal val="visible"/>
                                      </p:to>
                                    </p:set>
                                    <p:animEffect transition="in" filter="wipe(left)">
                                      <p:cBhvr>
                                        <p:cTn id="28" dur="500"/>
                                        <p:tgtEl>
                                          <p:spTgt spid="10"/>
                                        </p:tgtEl>
                                      </p:cBhvr>
                                    </p:animEffect>
                                  </p:childTnLst>
                                </p:cTn>
                              </p:par>
                              <p:par>
                                <p:cTn id="29" presetID="10" presetClass="entr" presetSubtype="0" fill="hold" grpId="0" nodeType="withEffect">
                                  <p:stCondLst>
                                    <p:cond delay="75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childTnLst>
                                </p:cTn>
                              </p:par>
                              <p:par>
                                <p:cTn id="32" presetID="56" presetClass="path" presetSubtype="0" accel="50000" decel="50000" fill="hold" grpId="1" nodeType="withEffect">
                                  <p:stCondLst>
                                    <p:cond delay="750"/>
                                  </p:stCondLst>
                                  <p:childTnLst>
                                    <p:animMotion origin="layout" path="M -0.03737 0.04121 L -6.25E-7 -4.44444E-6 " pathEditMode="relative" rAng="0" ptsTypes="AA">
                                      <p:cBhvr>
                                        <p:cTn id="33" dur="700" fill="hold"/>
                                        <p:tgtEl>
                                          <p:spTgt spid="11"/>
                                        </p:tgtEl>
                                        <p:attrNameLst>
                                          <p:attrName>ppt_x</p:attrName>
                                          <p:attrName>ppt_y</p:attrName>
                                        </p:attrNameLst>
                                      </p:cBhvr>
                                      <p:rCtr x="1862" y="-2060"/>
                                    </p:animMotion>
                                  </p:childTnLst>
                                </p:cTn>
                              </p:par>
                              <p:par>
                                <p:cTn id="34" presetID="22" presetClass="entr" presetSubtype="8" fill="hold" grpId="0" nodeType="withEffect">
                                  <p:stCondLst>
                                    <p:cond delay="1000"/>
                                  </p:stCondLst>
                                  <p:childTnLst>
                                    <p:set>
                                      <p:cBhvr>
                                        <p:cTn id="35" dur="1" fill="hold">
                                          <p:stCondLst>
                                            <p:cond delay="0"/>
                                          </p:stCondLst>
                                        </p:cTn>
                                        <p:tgtEl>
                                          <p:spTgt spid="12"/>
                                        </p:tgtEl>
                                        <p:attrNameLst>
                                          <p:attrName>style.visibility</p:attrName>
                                        </p:attrNameLst>
                                      </p:cBhvr>
                                      <p:to>
                                        <p:strVal val="visible"/>
                                      </p:to>
                                    </p:set>
                                    <p:animEffect transition="in" filter="wipe(left)">
                                      <p:cBhvr>
                                        <p:cTn id="36" dur="500"/>
                                        <p:tgtEl>
                                          <p:spTgt spid="12"/>
                                        </p:tgtEl>
                                      </p:cBhvr>
                                    </p:animEffect>
                                  </p:childTnLst>
                                </p:cTn>
                              </p:par>
                              <p:par>
                                <p:cTn id="37" presetID="10" presetClass="entr" presetSubtype="0" fill="hold" grpId="0" nodeType="withEffect">
                                  <p:stCondLst>
                                    <p:cond delay="100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1000"/>
                                        <p:tgtEl>
                                          <p:spTgt spid="13"/>
                                        </p:tgtEl>
                                      </p:cBhvr>
                                    </p:animEffect>
                                  </p:childTnLst>
                                </p:cTn>
                              </p:par>
                              <p:par>
                                <p:cTn id="40" presetID="56" presetClass="path" presetSubtype="0" accel="50000" decel="50000" fill="hold" grpId="1" nodeType="withEffect">
                                  <p:stCondLst>
                                    <p:cond delay="1000"/>
                                  </p:stCondLst>
                                  <p:childTnLst>
                                    <p:animMotion origin="layout" path="M -0.03737 0.0412 L -6.25E-7 1.85185E-6 " pathEditMode="relative" rAng="0" ptsTypes="AA">
                                      <p:cBhvr>
                                        <p:cTn id="41" dur="700" fill="hold"/>
                                        <p:tgtEl>
                                          <p:spTgt spid="13"/>
                                        </p:tgtEl>
                                        <p:attrNameLst>
                                          <p:attrName>ppt_x</p:attrName>
                                          <p:attrName>ppt_y</p:attrName>
                                        </p:attrNameLst>
                                      </p:cBhvr>
                                      <p:rCtr x="1862" y="-2060"/>
                                    </p:animMotion>
                                  </p:childTnLst>
                                </p:cTn>
                              </p:par>
                              <p:par>
                                <p:cTn id="42" presetID="22" presetClass="entr" presetSubtype="8" fill="hold" grpId="0" nodeType="withEffect">
                                  <p:stCondLst>
                                    <p:cond delay="1250"/>
                                  </p:stCondLst>
                                  <p:childTnLst>
                                    <p:set>
                                      <p:cBhvr>
                                        <p:cTn id="43" dur="1" fill="hold">
                                          <p:stCondLst>
                                            <p:cond delay="0"/>
                                          </p:stCondLst>
                                        </p:cTn>
                                        <p:tgtEl>
                                          <p:spTgt spid="14"/>
                                        </p:tgtEl>
                                        <p:attrNameLst>
                                          <p:attrName>style.visibility</p:attrName>
                                        </p:attrNameLst>
                                      </p:cBhvr>
                                      <p:to>
                                        <p:strVal val="visible"/>
                                      </p:to>
                                    </p:set>
                                    <p:animEffect transition="in" filter="wipe(left)">
                                      <p:cBhvr>
                                        <p:cTn id="44" dur="500"/>
                                        <p:tgtEl>
                                          <p:spTgt spid="14"/>
                                        </p:tgtEl>
                                      </p:cBhvr>
                                    </p:animEffect>
                                  </p:childTnLst>
                                </p:cTn>
                              </p:par>
                            </p:childTnLst>
                          </p:cTn>
                        </p:par>
                      </p:childTnLst>
                    </p:cTn>
                  </p:par>
                  <p:par>
                    <p:cTn id="45" fill="hold">
                      <p:stCondLst>
                        <p:cond delay="indefinite"/>
                      </p:stCondLst>
                      <p:childTnLst>
                        <p:par>
                          <p:cTn id="46" fill="hold">
                            <p:stCondLst>
                              <p:cond delay="0"/>
                            </p:stCondLst>
                            <p:childTnLst>
                              <p:par>
                                <p:cTn id="47" presetID="47" presetClass="entr" presetSubtype="0" fill="hold" nodeType="click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500"/>
                                        <p:tgtEl>
                                          <p:spTgt spid="15"/>
                                        </p:tgtEl>
                                      </p:cBhvr>
                                    </p:animEffect>
                                    <p:anim calcmode="lin" valueType="num">
                                      <p:cBhvr>
                                        <p:cTn id="50" dur="500" fill="hold"/>
                                        <p:tgtEl>
                                          <p:spTgt spid="15"/>
                                        </p:tgtEl>
                                        <p:attrNameLst>
                                          <p:attrName>ppt_x</p:attrName>
                                        </p:attrNameLst>
                                      </p:cBhvr>
                                      <p:tavLst>
                                        <p:tav tm="0">
                                          <p:val>
                                            <p:strVal val="#ppt_x"/>
                                          </p:val>
                                        </p:tav>
                                        <p:tav tm="100000">
                                          <p:val>
                                            <p:strVal val="#ppt_x"/>
                                          </p:val>
                                        </p:tav>
                                      </p:tavLst>
                                    </p:anim>
                                    <p:anim calcmode="lin" valueType="num">
                                      <p:cBhvr>
                                        <p:cTn id="51"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p:bldP spid="7" grpId="0" animBg="1"/>
      <p:bldP spid="7" grpId="1" animBg="1"/>
      <p:bldP spid="8" grpId="0"/>
      <p:bldP spid="9" grpId="0" animBg="1"/>
      <p:bldP spid="9" grpId="1" animBg="1"/>
      <p:bldP spid="10" grpId="0"/>
      <p:bldP spid="11" grpId="0" animBg="1"/>
      <p:bldP spid="11" grpId="1" animBg="1"/>
      <p:bldP spid="12" grpId="0"/>
      <p:bldP spid="13" grpId="0" animBg="1"/>
      <p:bldP spid="13" grpId="1" animBg="1"/>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2900031" y="2105169"/>
            <a:ext cx="1488640" cy="1483915"/>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7" name="矩形 26"/>
          <p:cNvSpPr/>
          <p:nvPr/>
        </p:nvSpPr>
        <p:spPr>
          <a:xfrm>
            <a:off x="2900031" y="3589084"/>
            <a:ext cx="1488640" cy="890349"/>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dirty="0">
                <a:latin typeface="微软雅黑" pitchFamily="34" charset="-122"/>
                <a:ea typeface="微软雅黑" pitchFamily="34" charset="-122"/>
                <a:cs typeface="华文黑体" pitchFamily="2" charset="-122"/>
              </a:rPr>
              <a:t>点击添加标题</a:t>
            </a:r>
          </a:p>
          <a:p>
            <a:pPr algn="ctr"/>
            <a:r>
              <a:rPr lang="zh-CN" altLang="en-US" sz="1600" dirty="0">
                <a:latin typeface="微软雅黑" pitchFamily="34" charset="-122"/>
                <a:ea typeface="微软雅黑" pitchFamily="34" charset="-122"/>
                <a:cs typeface="华文黑体" pitchFamily="2" charset="-122"/>
              </a:rPr>
              <a:t>点击添加</a:t>
            </a:r>
            <a:r>
              <a:rPr lang="zh-CN" altLang="en-US" sz="1600" dirty="0" smtClean="0">
                <a:latin typeface="微软雅黑" pitchFamily="34" charset="-122"/>
                <a:ea typeface="微软雅黑" pitchFamily="34" charset="-122"/>
                <a:cs typeface="华文黑体" pitchFamily="2" charset="-122"/>
              </a:rPr>
              <a:t>标题</a:t>
            </a:r>
            <a:endParaRPr lang="zh-CN" altLang="en-US" sz="1600" dirty="0">
              <a:latin typeface="微软雅黑" pitchFamily="34" charset="-122"/>
              <a:ea typeface="微软雅黑" pitchFamily="34" charset="-122"/>
              <a:cs typeface="华文黑体" pitchFamily="2" charset="-122"/>
            </a:endParaRPr>
          </a:p>
        </p:txBody>
      </p:sp>
      <p:sp>
        <p:nvSpPr>
          <p:cNvPr id="28" name="矩形 27"/>
          <p:cNvSpPr/>
          <p:nvPr/>
        </p:nvSpPr>
        <p:spPr>
          <a:xfrm>
            <a:off x="4582194" y="2105169"/>
            <a:ext cx="1488640" cy="1483915"/>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9" name="矩形 28"/>
          <p:cNvSpPr/>
          <p:nvPr/>
        </p:nvSpPr>
        <p:spPr>
          <a:xfrm>
            <a:off x="4582194" y="3589084"/>
            <a:ext cx="1488640" cy="890349"/>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sp>
        <p:nvSpPr>
          <p:cNvPr id="30" name="矩形 29"/>
          <p:cNvSpPr/>
          <p:nvPr/>
        </p:nvSpPr>
        <p:spPr>
          <a:xfrm>
            <a:off x="6264358" y="2105169"/>
            <a:ext cx="1488640" cy="1483915"/>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1" name="矩形 30"/>
          <p:cNvSpPr/>
          <p:nvPr/>
        </p:nvSpPr>
        <p:spPr>
          <a:xfrm>
            <a:off x="6264358" y="3589084"/>
            <a:ext cx="1488640" cy="890349"/>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sp>
        <p:nvSpPr>
          <p:cNvPr id="32" name="矩形 31"/>
          <p:cNvSpPr/>
          <p:nvPr/>
        </p:nvSpPr>
        <p:spPr>
          <a:xfrm>
            <a:off x="7946522" y="2105169"/>
            <a:ext cx="1488640" cy="1483915"/>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3" name="矩形 32"/>
          <p:cNvSpPr/>
          <p:nvPr/>
        </p:nvSpPr>
        <p:spPr>
          <a:xfrm>
            <a:off x="7946522" y="3589084"/>
            <a:ext cx="1488640" cy="890349"/>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sp>
        <p:nvSpPr>
          <p:cNvPr id="34" name="矩形 33"/>
          <p:cNvSpPr/>
          <p:nvPr/>
        </p:nvSpPr>
        <p:spPr>
          <a:xfrm>
            <a:off x="9628685" y="2105169"/>
            <a:ext cx="1488640" cy="1483915"/>
          </a:xfrm>
          <a:prstGeom prst="rect">
            <a:avLst/>
          </a:prstGeom>
          <a:solidFill>
            <a:srgbClr val="407434"/>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5" name="矩形 34"/>
          <p:cNvSpPr/>
          <p:nvPr/>
        </p:nvSpPr>
        <p:spPr>
          <a:xfrm>
            <a:off x="9628685" y="3589084"/>
            <a:ext cx="1488640" cy="890349"/>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grpSp>
        <p:nvGrpSpPr>
          <p:cNvPr id="36" name="组合 35"/>
          <p:cNvGrpSpPr/>
          <p:nvPr/>
        </p:nvGrpSpPr>
        <p:grpSpPr>
          <a:xfrm>
            <a:off x="3376614" y="2283238"/>
            <a:ext cx="535474" cy="686136"/>
            <a:chOff x="3095876" y="2479873"/>
            <a:chExt cx="366231" cy="470769"/>
          </a:xfrm>
        </p:grpSpPr>
        <p:sp>
          <p:nvSpPr>
            <p:cNvPr id="37"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8"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9"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0"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sp>
        <p:nvSpPr>
          <p:cNvPr id="41" name="Freeform 64"/>
          <p:cNvSpPr>
            <a:spLocks noEditPoints="1"/>
          </p:cNvSpPr>
          <p:nvPr/>
        </p:nvSpPr>
        <p:spPr bwMode="auto">
          <a:xfrm flipH="1">
            <a:off x="4957940" y="2321716"/>
            <a:ext cx="737149" cy="609178"/>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5520" tIns="37760" rIns="75520" bIns="377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nvGrpSpPr>
          <p:cNvPr id="42" name="组合 41"/>
          <p:cNvGrpSpPr/>
          <p:nvPr/>
        </p:nvGrpSpPr>
        <p:grpSpPr>
          <a:xfrm>
            <a:off x="6778592" y="2292500"/>
            <a:ext cx="460172" cy="667613"/>
            <a:chOff x="5690315" y="3674507"/>
            <a:chExt cx="314729" cy="458061"/>
          </a:xfrm>
        </p:grpSpPr>
        <p:sp>
          <p:nvSpPr>
            <p:cNvPr id="43"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4"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sp>
        <p:nvSpPr>
          <p:cNvPr id="45" name="Freeform 9"/>
          <p:cNvSpPr>
            <a:spLocks/>
          </p:cNvSpPr>
          <p:nvPr/>
        </p:nvSpPr>
        <p:spPr bwMode="auto">
          <a:xfrm flipH="1">
            <a:off x="8308345" y="2387455"/>
            <a:ext cx="764993" cy="477702"/>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5520" tIns="37760" rIns="75520" bIns="377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nvGrpSpPr>
          <p:cNvPr id="46" name="组合 45"/>
          <p:cNvGrpSpPr/>
          <p:nvPr/>
        </p:nvGrpSpPr>
        <p:grpSpPr>
          <a:xfrm>
            <a:off x="10046930" y="2320986"/>
            <a:ext cx="652151" cy="610641"/>
            <a:chOff x="1784487" y="2486066"/>
            <a:chExt cx="446032" cy="418971"/>
          </a:xfrm>
        </p:grpSpPr>
        <p:sp>
          <p:nvSpPr>
            <p:cNvPr id="47"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8"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9"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50"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51"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52" name="Rectangle 73"/>
            <p:cNvSpPr>
              <a:spLocks noChangeArrowheads="1"/>
            </p:cNvSpPr>
            <p:nvPr/>
          </p:nvSpPr>
          <p:spPr bwMode="auto">
            <a:xfrm flipH="1">
              <a:off x="1876700" y="2669491"/>
              <a:ext cx="261606" cy="1563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grpSp>
        <p:nvGrpSpPr>
          <p:cNvPr id="53" name="组合 52"/>
          <p:cNvGrpSpPr/>
          <p:nvPr/>
        </p:nvGrpSpPr>
        <p:grpSpPr>
          <a:xfrm>
            <a:off x="3555033" y="3173587"/>
            <a:ext cx="6907291" cy="178070"/>
            <a:chOff x="1918742" y="3212976"/>
            <a:chExt cx="8352927" cy="216024"/>
          </a:xfrm>
        </p:grpSpPr>
        <p:sp>
          <p:nvSpPr>
            <p:cNvPr id="54" name="椭圆 53"/>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等腰三角形 59"/>
          <p:cNvSpPr/>
          <p:nvPr/>
        </p:nvSpPr>
        <p:spPr>
          <a:xfrm flipV="1">
            <a:off x="3540741" y="4479432"/>
            <a:ext cx="207219" cy="178070"/>
          </a:xfrm>
          <a:prstGeom prst="triangle">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61" name="等腰三角形 60"/>
          <p:cNvSpPr/>
          <p:nvPr/>
        </p:nvSpPr>
        <p:spPr>
          <a:xfrm flipV="1">
            <a:off x="5222905" y="4479432"/>
            <a:ext cx="207219" cy="178070"/>
          </a:xfrm>
          <a:prstGeom prst="triangle">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62" name="等腰三角形 61"/>
          <p:cNvSpPr/>
          <p:nvPr/>
        </p:nvSpPr>
        <p:spPr>
          <a:xfrm flipV="1">
            <a:off x="6905069" y="4479432"/>
            <a:ext cx="207219" cy="178070"/>
          </a:xfrm>
          <a:prstGeom prst="triangle">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63" name="等腰三角形 62"/>
          <p:cNvSpPr/>
          <p:nvPr/>
        </p:nvSpPr>
        <p:spPr>
          <a:xfrm flipV="1">
            <a:off x="8587232" y="4479432"/>
            <a:ext cx="207219" cy="178070"/>
          </a:xfrm>
          <a:prstGeom prst="triangle">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64" name="等腰三角形 63"/>
          <p:cNvSpPr/>
          <p:nvPr/>
        </p:nvSpPr>
        <p:spPr>
          <a:xfrm flipV="1">
            <a:off x="10269396" y="4479432"/>
            <a:ext cx="207219" cy="178070"/>
          </a:xfrm>
          <a:prstGeom prst="triangle">
            <a:avLst/>
          </a:prstGeom>
          <a:solidFill>
            <a:srgbClr val="407434"/>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65" name="TextBox 64"/>
          <p:cNvSpPr txBox="1"/>
          <p:nvPr/>
        </p:nvSpPr>
        <p:spPr>
          <a:xfrm>
            <a:off x="3186233" y="4768556"/>
            <a:ext cx="916236" cy="304442"/>
          </a:xfrm>
          <a:prstGeom prst="rect">
            <a:avLst/>
          </a:prstGeom>
          <a:noFill/>
        </p:spPr>
        <p:txBody>
          <a:bodyPr wrap="none" lIns="75520" tIns="37760" rIns="75520" bIns="37760" rtlCol="0">
            <a:spAutoFit/>
          </a:bodyPr>
          <a:lstStyle/>
          <a:p>
            <a:pPr algn="ctr"/>
            <a:r>
              <a:rPr lang="zh-CN" altLang="en-US" smtClean="0">
                <a:solidFill>
                  <a:srgbClr val="414455"/>
                </a:solidFill>
                <a:latin typeface="微软雅黑" pitchFamily="34" charset="-122"/>
                <a:ea typeface="微软雅黑" pitchFamily="34" charset="-122"/>
              </a:rPr>
              <a:t>添加文字</a:t>
            </a:r>
            <a:endParaRPr lang="zh-CN" altLang="en-US">
              <a:solidFill>
                <a:srgbClr val="414455"/>
              </a:solidFill>
              <a:latin typeface="微软雅黑" pitchFamily="34" charset="-122"/>
              <a:ea typeface="微软雅黑" pitchFamily="34" charset="-122"/>
            </a:endParaRPr>
          </a:p>
        </p:txBody>
      </p:sp>
      <p:sp>
        <p:nvSpPr>
          <p:cNvPr id="66" name="TextBox 65"/>
          <p:cNvSpPr txBox="1"/>
          <p:nvPr/>
        </p:nvSpPr>
        <p:spPr>
          <a:xfrm>
            <a:off x="4868397" y="4768556"/>
            <a:ext cx="916236" cy="304442"/>
          </a:xfrm>
          <a:prstGeom prst="rect">
            <a:avLst/>
          </a:prstGeom>
          <a:noFill/>
        </p:spPr>
        <p:txBody>
          <a:bodyPr wrap="none" lIns="75520" tIns="37760" rIns="75520" bIns="37760" rtlCol="0">
            <a:spAutoFit/>
          </a:bodyPr>
          <a:lstStyle/>
          <a:p>
            <a:pPr algn="ctr"/>
            <a:r>
              <a:rPr lang="zh-CN" altLang="en-US">
                <a:solidFill>
                  <a:srgbClr val="414455"/>
                </a:solidFill>
                <a:latin typeface="微软雅黑" pitchFamily="34" charset="-122"/>
                <a:ea typeface="微软雅黑" pitchFamily="34" charset="-122"/>
              </a:rPr>
              <a:t>添加文字</a:t>
            </a:r>
          </a:p>
        </p:txBody>
      </p:sp>
      <p:sp>
        <p:nvSpPr>
          <p:cNvPr id="67" name="TextBox 66"/>
          <p:cNvSpPr txBox="1"/>
          <p:nvPr/>
        </p:nvSpPr>
        <p:spPr>
          <a:xfrm>
            <a:off x="6550561" y="4768556"/>
            <a:ext cx="916236" cy="304442"/>
          </a:xfrm>
          <a:prstGeom prst="rect">
            <a:avLst/>
          </a:prstGeom>
          <a:noFill/>
        </p:spPr>
        <p:txBody>
          <a:bodyPr wrap="none" lIns="75520" tIns="37760" rIns="75520" bIns="37760" rtlCol="0">
            <a:spAutoFit/>
          </a:bodyPr>
          <a:lstStyle/>
          <a:p>
            <a:pPr algn="ctr"/>
            <a:r>
              <a:rPr lang="zh-CN" altLang="en-US">
                <a:solidFill>
                  <a:srgbClr val="414455"/>
                </a:solidFill>
                <a:latin typeface="微软雅黑" pitchFamily="34" charset="-122"/>
                <a:ea typeface="微软雅黑" pitchFamily="34" charset="-122"/>
              </a:rPr>
              <a:t>添加文字</a:t>
            </a:r>
          </a:p>
        </p:txBody>
      </p:sp>
      <p:sp>
        <p:nvSpPr>
          <p:cNvPr id="68" name="TextBox 67"/>
          <p:cNvSpPr txBox="1"/>
          <p:nvPr/>
        </p:nvSpPr>
        <p:spPr>
          <a:xfrm>
            <a:off x="8232725" y="4768556"/>
            <a:ext cx="916236" cy="304442"/>
          </a:xfrm>
          <a:prstGeom prst="rect">
            <a:avLst/>
          </a:prstGeom>
          <a:noFill/>
        </p:spPr>
        <p:txBody>
          <a:bodyPr wrap="none" lIns="75520" tIns="37760" rIns="75520" bIns="37760" rtlCol="0">
            <a:spAutoFit/>
          </a:bodyPr>
          <a:lstStyle/>
          <a:p>
            <a:pPr algn="ctr"/>
            <a:r>
              <a:rPr lang="zh-CN" altLang="en-US">
                <a:solidFill>
                  <a:srgbClr val="414455"/>
                </a:solidFill>
                <a:latin typeface="微软雅黑" pitchFamily="34" charset="-122"/>
                <a:ea typeface="微软雅黑" pitchFamily="34" charset="-122"/>
              </a:rPr>
              <a:t>添加文字</a:t>
            </a:r>
          </a:p>
        </p:txBody>
      </p:sp>
      <p:sp>
        <p:nvSpPr>
          <p:cNvPr id="69" name="TextBox 68"/>
          <p:cNvSpPr txBox="1"/>
          <p:nvPr/>
        </p:nvSpPr>
        <p:spPr>
          <a:xfrm>
            <a:off x="9914888" y="4768556"/>
            <a:ext cx="916236" cy="304442"/>
          </a:xfrm>
          <a:prstGeom prst="rect">
            <a:avLst/>
          </a:prstGeom>
          <a:noFill/>
        </p:spPr>
        <p:txBody>
          <a:bodyPr wrap="none" lIns="75520" tIns="37760" rIns="75520" bIns="37760" rtlCol="0">
            <a:spAutoFit/>
          </a:bodyPr>
          <a:lstStyle/>
          <a:p>
            <a:pPr algn="ctr"/>
            <a:r>
              <a:rPr lang="zh-CN" altLang="en-US">
                <a:solidFill>
                  <a:srgbClr val="414455"/>
                </a:solidFill>
                <a:latin typeface="微软雅黑" pitchFamily="34" charset="-122"/>
                <a:ea typeface="微软雅黑" pitchFamily="34" charset="-122"/>
              </a:rPr>
              <a:t>添加文字</a:t>
            </a:r>
          </a:p>
        </p:txBody>
      </p:sp>
      <p:sp>
        <p:nvSpPr>
          <p:cNvPr id="70" name="矩形 69"/>
          <p:cNvSpPr/>
          <p:nvPr/>
        </p:nvSpPr>
        <p:spPr>
          <a:xfrm>
            <a:off x="2900031" y="5191712"/>
            <a:ext cx="8217295" cy="485687"/>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2300">
                <a:latin typeface="微软雅黑" pitchFamily="34" charset="-122"/>
                <a:ea typeface="微软雅黑" pitchFamily="34" charset="-122"/>
              </a:rPr>
              <a:t>研究成果</a:t>
            </a:r>
          </a:p>
        </p:txBody>
      </p:sp>
    </p:spTree>
    <p:extLst>
      <p:ext uri="{BB962C8B-B14F-4D97-AF65-F5344CB8AC3E}">
        <p14:creationId xmlns:p14="http://schemas.microsoft.com/office/powerpoint/2010/main" val="3150995224"/>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ppt_x"/>
                                          </p:val>
                                        </p:tav>
                                        <p:tav tm="100000">
                                          <p:val>
                                            <p:strVal val="#ppt_x"/>
                                          </p:val>
                                        </p:tav>
                                      </p:tavLst>
                                    </p:anim>
                                    <p:anim calcmode="lin" valueType="num">
                                      <p:cBhvr additive="base">
                                        <p:cTn id="12" dur="500" fill="hold"/>
                                        <p:tgtEl>
                                          <p:spTgt spid="27"/>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50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ppt_x"/>
                                          </p:val>
                                        </p:tav>
                                        <p:tav tm="100000">
                                          <p:val>
                                            <p:strVal val="#ppt_x"/>
                                          </p:val>
                                        </p:tav>
                                      </p:tavLst>
                                    </p:anim>
                                    <p:anim calcmode="lin" valueType="num">
                                      <p:cBhvr additive="base">
                                        <p:cTn id="20" dur="500" fill="hold"/>
                                        <p:tgtEl>
                                          <p:spTgt spid="29"/>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100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500" fill="hold"/>
                                        <p:tgtEl>
                                          <p:spTgt spid="30"/>
                                        </p:tgtEl>
                                        <p:attrNameLst>
                                          <p:attrName>ppt_x</p:attrName>
                                        </p:attrNameLst>
                                      </p:cBhvr>
                                      <p:tavLst>
                                        <p:tav tm="0">
                                          <p:val>
                                            <p:strVal val="#ppt_x"/>
                                          </p:val>
                                        </p:tav>
                                        <p:tav tm="100000">
                                          <p:val>
                                            <p:strVal val="#ppt_x"/>
                                          </p:val>
                                        </p:tav>
                                      </p:tavLst>
                                    </p:anim>
                                    <p:anim calcmode="lin" valueType="num">
                                      <p:cBhvr additive="base">
                                        <p:cTn id="24" dur="500" fill="hold"/>
                                        <p:tgtEl>
                                          <p:spTgt spid="30"/>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100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500" fill="hold"/>
                                        <p:tgtEl>
                                          <p:spTgt spid="31"/>
                                        </p:tgtEl>
                                        <p:attrNameLst>
                                          <p:attrName>ppt_x</p:attrName>
                                        </p:attrNameLst>
                                      </p:cBhvr>
                                      <p:tavLst>
                                        <p:tav tm="0">
                                          <p:val>
                                            <p:strVal val="#ppt_x"/>
                                          </p:val>
                                        </p:tav>
                                        <p:tav tm="100000">
                                          <p:val>
                                            <p:strVal val="#ppt_x"/>
                                          </p:val>
                                        </p:tav>
                                      </p:tavLst>
                                    </p:anim>
                                    <p:anim calcmode="lin" valueType="num">
                                      <p:cBhvr additive="base">
                                        <p:cTn id="28" dur="500" fill="hold"/>
                                        <p:tgtEl>
                                          <p:spTgt spid="31"/>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1500"/>
                                  </p:stCondLst>
                                  <p:childTnLst>
                                    <p:set>
                                      <p:cBhvr>
                                        <p:cTn id="30" dur="1" fill="hold">
                                          <p:stCondLst>
                                            <p:cond delay="0"/>
                                          </p:stCondLst>
                                        </p:cTn>
                                        <p:tgtEl>
                                          <p:spTgt spid="32"/>
                                        </p:tgtEl>
                                        <p:attrNameLst>
                                          <p:attrName>style.visibility</p:attrName>
                                        </p:attrNameLst>
                                      </p:cBhvr>
                                      <p:to>
                                        <p:strVal val="visible"/>
                                      </p:to>
                                    </p:set>
                                    <p:anim calcmode="lin" valueType="num">
                                      <p:cBhvr additive="base">
                                        <p:cTn id="31" dur="500" fill="hold"/>
                                        <p:tgtEl>
                                          <p:spTgt spid="32"/>
                                        </p:tgtEl>
                                        <p:attrNameLst>
                                          <p:attrName>ppt_x</p:attrName>
                                        </p:attrNameLst>
                                      </p:cBhvr>
                                      <p:tavLst>
                                        <p:tav tm="0">
                                          <p:val>
                                            <p:strVal val="#ppt_x"/>
                                          </p:val>
                                        </p:tav>
                                        <p:tav tm="100000">
                                          <p:val>
                                            <p:strVal val="#ppt_x"/>
                                          </p:val>
                                        </p:tav>
                                      </p:tavLst>
                                    </p:anim>
                                    <p:anim calcmode="lin" valueType="num">
                                      <p:cBhvr additive="base">
                                        <p:cTn id="32" dur="500" fill="hold"/>
                                        <p:tgtEl>
                                          <p:spTgt spid="32"/>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500"/>
                                  </p:stCondLst>
                                  <p:childTnLst>
                                    <p:set>
                                      <p:cBhvr>
                                        <p:cTn id="34" dur="1" fill="hold">
                                          <p:stCondLst>
                                            <p:cond delay="0"/>
                                          </p:stCondLst>
                                        </p:cTn>
                                        <p:tgtEl>
                                          <p:spTgt spid="33"/>
                                        </p:tgtEl>
                                        <p:attrNameLst>
                                          <p:attrName>style.visibility</p:attrName>
                                        </p:attrNameLst>
                                      </p:cBhvr>
                                      <p:to>
                                        <p:strVal val="visible"/>
                                      </p:to>
                                    </p:set>
                                    <p:anim calcmode="lin" valueType="num">
                                      <p:cBhvr additive="base">
                                        <p:cTn id="35" dur="500" fill="hold"/>
                                        <p:tgtEl>
                                          <p:spTgt spid="33"/>
                                        </p:tgtEl>
                                        <p:attrNameLst>
                                          <p:attrName>ppt_x</p:attrName>
                                        </p:attrNameLst>
                                      </p:cBhvr>
                                      <p:tavLst>
                                        <p:tav tm="0">
                                          <p:val>
                                            <p:strVal val="#ppt_x"/>
                                          </p:val>
                                        </p:tav>
                                        <p:tav tm="100000">
                                          <p:val>
                                            <p:strVal val="#ppt_x"/>
                                          </p:val>
                                        </p:tav>
                                      </p:tavLst>
                                    </p:anim>
                                    <p:anim calcmode="lin" valueType="num">
                                      <p:cBhvr additive="base">
                                        <p:cTn id="36" dur="500" fill="hold"/>
                                        <p:tgtEl>
                                          <p:spTgt spid="33"/>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200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500" fill="hold"/>
                                        <p:tgtEl>
                                          <p:spTgt spid="34"/>
                                        </p:tgtEl>
                                        <p:attrNameLst>
                                          <p:attrName>ppt_x</p:attrName>
                                        </p:attrNameLst>
                                      </p:cBhvr>
                                      <p:tavLst>
                                        <p:tav tm="0">
                                          <p:val>
                                            <p:strVal val="#ppt_x"/>
                                          </p:val>
                                        </p:tav>
                                        <p:tav tm="100000">
                                          <p:val>
                                            <p:strVal val="#ppt_x"/>
                                          </p:val>
                                        </p:tav>
                                      </p:tavLst>
                                    </p:anim>
                                    <p:anim calcmode="lin" valueType="num">
                                      <p:cBhvr additive="base">
                                        <p:cTn id="40" dur="500" fill="hold"/>
                                        <p:tgtEl>
                                          <p:spTgt spid="34"/>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2000"/>
                                  </p:stCondLst>
                                  <p:childTnLst>
                                    <p:set>
                                      <p:cBhvr>
                                        <p:cTn id="42" dur="1" fill="hold">
                                          <p:stCondLst>
                                            <p:cond delay="0"/>
                                          </p:stCondLst>
                                        </p:cTn>
                                        <p:tgtEl>
                                          <p:spTgt spid="35"/>
                                        </p:tgtEl>
                                        <p:attrNameLst>
                                          <p:attrName>style.visibility</p:attrName>
                                        </p:attrNameLst>
                                      </p:cBhvr>
                                      <p:to>
                                        <p:strVal val="visible"/>
                                      </p:to>
                                    </p:set>
                                    <p:anim calcmode="lin" valueType="num">
                                      <p:cBhvr additive="base">
                                        <p:cTn id="43" dur="500" fill="hold"/>
                                        <p:tgtEl>
                                          <p:spTgt spid="35"/>
                                        </p:tgtEl>
                                        <p:attrNameLst>
                                          <p:attrName>ppt_x</p:attrName>
                                        </p:attrNameLst>
                                      </p:cBhvr>
                                      <p:tavLst>
                                        <p:tav tm="0">
                                          <p:val>
                                            <p:strVal val="#ppt_x"/>
                                          </p:val>
                                        </p:tav>
                                        <p:tav tm="100000">
                                          <p:val>
                                            <p:strVal val="#ppt_x"/>
                                          </p:val>
                                        </p:tav>
                                      </p:tavLst>
                                    </p:anim>
                                    <p:anim calcmode="lin" valueType="num">
                                      <p:cBhvr additive="base">
                                        <p:cTn id="44" dur="500" fill="hold"/>
                                        <p:tgtEl>
                                          <p:spTgt spid="35"/>
                                        </p:tgtEl>
                                        <p:attrNameLst>
                                          <p:attrName>ppt_y</p:attrName>
                                        </p:attrNameLst>
                                      </p:cBhvr>
                                      <p:tavLst>
                                        <p:tav tm="0">
                                          <p:val>
                                            <p:strVal val="0-#ppt_h/2"/>
                                          </p:val>
                                        </p:tav>
                                        <p:tav tm="100000">
                                          <p:val>
                                            <p:strVal val="#ppt_y"/>
                                          </p:val>
                                        </p:tav>
                                      </p:tavLst>
                                    </p:anim>
                                  </p:childTnLst>
                                </p:cTn>
                              </p:par>
                              <p:par>
                                <p:cTn id="45" presetID="42" presetClass="entr" presetSubtype="0" fill="hold" nodeType="withEffect">
                                  <p:stCondLst>
                                    <p:cond delay="2500"/>
                                  </p:stCondLst>
                                  <p:childTnLst>
                                    <p:set>
                                      <p:cBhvr>
                                        <p:cTn id="46" dur="1" fill="hold">
                                          <p:stCondLst>
                                            <p:cond delay="0"/>
                                          </p:stCondLst>
                                        </p:cTn>
                                        <p:tgtEl>
                                          <p:spTgt spid="36"/>
                                        </p:tgtEl>
                                        <p:attrNameLst>
                                          <p:attrName>style.visibility</p:attrName>
                                        </p:attrNameLst>
                                      </p:cBhvr>
                                      <p:to>
                                        <p:strVal val="visible"/>
                                      </p:to>
                                    </p:set>
                                    <p:animEffect transition="in" filter="fade">
                                      <p:cBhvr>
                                        <p:cTn id="47" dur="1000"/>
                                        <p:tgtEl>
                                          <p:spTgt spid="36"/>
                                        </p:tgtEl>
                                      </p:cBhvr>
                                    </p:animEffect>
                                    <p:anim calcmode="lin" valueType="num">
                                      <p:cBhvr>
                                        <p:cTn id="48" dur="1000" fill="hold"/>
                                        <p:tgtEl>
                                          <p:spTgt spid="36"/>
                                        </p:tgtEl>
                                        <p:attrNameLst>
                                          <p:attrName>ppt_x</p:attrName>
                                        </p:attrNameLst>
                                      </p:cBhvr>
                                      <p:tavLst>
                                        <p:tav tm="0">
                                          <p:val>
                                            <p:strVal val="#ppt_x"/>
                                          </p:val>
                                        </p:tav>
                                        <p:tav tm="100000">
                                          <p:val>
                                            <p:strVal val="#ppt_x"/>
                                          </p:val>
                                        </p:tav>
                                      </p:tavLst>
                                    </p:anim>
                                    <p:anim calcmode="lin" valueType="num">
                                      <p:cBhvr>
                                        <p:cTn id="49" dur="1000" fill="hold"/>
                                        <p:tgtEl>
                                          <p:spTgt spid="3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500"/>
                                  </p:stCondLst>
                                  <p:childTnLst>
                                    <p:set>
                                      <p:cBhvr>
                                        <p:cTn id="51" dur="1" fill="hold">
                                          <p:stCondLst>
                                            <p:cond delay="0"/>
                                          </p:stCondLst>
                                        </p:cTn>
                                        <p:tgtEl>
                                          <p:spTgt spid="41"/>
                                        </p:tgtEl>
                                        <p:attrNameLst>
                                          <p:attrName>style.visibility</p:attrName>
                                        </p:attrNameLst>
                                      </p:cBhvr>
                                      <p:to>
                                        <p:strVal val="visible"/>
                                      </p:to>
                                    </p:set>
                                    <p:animEffect transition="in" filter="fade">
                                      <p:cBhvr>
                                        <p:cTn id="52" dur="1000"/>
                                        <p:tgtEl>
                                          <p:spTgt spid="41"/>
                                        </p:tgtEl>
                                      </p:cBhvr>
                                    </p:animEffect>
                                    <p:anim calcmode="lin" valueType="num">
                                      <p:cBhvr>
                                        <p:cTn id="53" dur="1000" fill="hold"/>
                                        <p:tgtEl>
                                          <p:spTgt spid="41"/>
                                        </p:tgtEl>
                                        <p:attrNameLst>
                                          <p:attrName>ppt_x</p:attrName>
                                        </p:attrNameLst>
                                      </p:cBhvr>
                                      <p:tavLst>
                                        <p:tav tm="0">
                                          <p:val>
                                            <p:strVal val="#ppt_x"/>
                                          </p:val>
                                        </p:tav>
                                        <p:tav tm="100000">
                                          <p:val>
                                            <p:strVal val="#ppt_x"/>
                                          </p:val>
                                        </p:tav>
                                      </p:tavLst>
                                    </p:anim>
                                    <p:anim calcmode="lin" valueType="num">
                                      <p:cBhvr>
                                        <p:cTn id="54" dur="1000" fill="hold"/>
                                        <p:tgtEl>
                                          <p:spTgt spid="41"/>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2500"/>
                                  </p:stCondLst>
                                  <p:childTnLst>
                                    <p:set>
                                      <p:cBhvr>
                                        <p:cTn id="56" dur="1" fill="hold">
                                          <p:stCondLst>
                                            <p:cond delay="0"/>
                                          </p:stCondLst>
                                        </p:cTn>
                                        <p:tgtEl>
                                          <p:spTgt spid="42"/>
                                        </p:tgtEl>
                                        <p:attrNameLst>
                                          <p:attrName>style.visibility</p:attrName>
                                        </p:attrNameLst>
                                      </p:cBhvr>
                                      <p:to>
                                        <p:strVal val="visible"/>
                                      </p:to>
                                    </p:set>
                                    <p:animEffect transition="in" filter="fade">
                                      <p:cBhvr>
                                        <p:cTn id="57" dur="1000"/>
                                        <p:tgtEl>
                                          <p:spTgt spid="42"/>
                                        </p:tgtEl>
                                      </p:cBhvr>
                                    </p:animEffect>
                                    <p:anim calcmode="lin" valueType="num">
                                      <p:cBhvr>
                                        <p:cTn id="58" dur="1000" fill="hold"/>
                                        <p:tgtEl>
                                          <p:spTgt spid="42"/>
                                        </p:tgtEl>
                                        <p:attrNameLst>
                                          <p:attrName>ppt_x</p:attrName>
                                        </p:attrNameLst>
                                      </p:cBhvr>
                                      <p:tavLst>
                                        <p:tav tm="0">
                                          <p:val>
                                            <p:strVal val="#ppt_x"/>
                                          </p:val>
                                        </p:tav>
                                        <p:tav tm="100000">
                                          <p:val>
                                            <p:strVal val="#ppt_x"/>
                                          </p:val>
                                        </p:tav>
                                      </p:tavLst>
                                    </p:anim>
                                    <p:anim calcmode="lin" valueType="num">
                                      <p:cBhvr>
                                        <p:cTn id="59" dur="1000" fill="hold"/>
                                        <p:tgtEl>
                                          <p:spTgt spid="42"/>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500"/>
                                  </p:stCondLst>
                                  <p:childTnLst>
                                    <p:set>
                                      <p:cBhvr>
                                        <p:cTn id="61" dur="1" fill="hold">
                                          <p:stCondLst>
                                            <p:cond delay="0"/>
                                          </p:stCondLst>
                                        </p:cTn>
                                        <p:tgtEl>
                                          <p:spTgt spid="45"/>
                                        </p:tgtEl>
                                        <p:attrNameLst>
                                          <p:attrName>style.visibility</p:attrName>
                                        </p:attrNameLst>
                                      </p:cBhvr>
                                      <p:to>
                                        <p:strVal val="visible"/>
                                      </p:to>
                                    </p:set>
                                    <p:animEffect transition="in" filter="fade">
                                      <p:cBhvr>
                                        <p:cTn id="62" dur="1000"/>
                                        <p:tgtEl>
                                          <p:spTgt spid="45"/>
                                        </p:tgtEl>
                                      </p:cBhvr>
                                    </p:animEffect>
                                    <p:anim calcmode="lin" valueType="num">
                                      <p:cBhvr>
                                        <p:cTn id="63" dur="1000" fill="hold"/>
                                        <p:tgtEl>
                                          <p:spTgt spid="45"/>
                                        </p:tgtEl>
                                        <p:attrNameLst>
                                          <p:attrName>ppt_x</p:attrName>
                                        </p:attrNameLst>
                                      </p:cBhvr>
                                      <p:tavLst>
                                        <p:tav tm="0">
                                          <p:val>
                                            <p:strVal val="#ppt_x"/>
                                          </p:val>
                                        </p:tav>
                                        <p:tav tm="100000">
                                          <p:val>
                                            <p:strVal val="#ppt_x"/>
                                          </p:val>
                                        </p:tav>
                                      </p:tavLst>
                                    </p:anim>
                                    <p:anim calcmode="lin" valueType="num">
                                      <p:cBhvr>
                                        <p:cTn id="64" dur="1000" fill="hold"/>
                                        <p:tgtEl>
                                          <p:spTgt spid="45"/>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2500"/>
                                  </p:stCondLst>
                                  <p:childTnLst>
                                    <p:set>
                                      <p:cBhvr>
                                        <p:cTn id="66" dur="1" fill="hold">
                                          <p:stCondLst>
                                            <p:cond delay="0"/>
                                          </p:stCondLst>
                                        </p:cTn>
                                        <p:tgtEl>
                                          <p:spTgt spid="46"/>
                                        </p:tgtEl>
                                        <p:attrNameLst>
                                          <p:attrName>style.visibility</p:attrName>
                                        </p:attrNameLst>
                                      </p:cBhvr>
                                      <p:to>
                                        <p:strVal val="visible"/>
                                      </p:to>
                                    </p:set>
                                    <p:animEffect transition="in" filter="fade">
                                      <p:cBhvr>
                                        <p:cTn id="67" dur="1000"/>
                                        <p:tgtEl>
                                          <p:spTgt spid="46"/>
                                        </p:tgtEl>
                                      </p:cBhvr>
                                    </p:animEffect>
                                    <p:anim calcmode="lin" valueType="num">
                                      <p:cBhvr>
                                        <p:cTn id="68" dur="1000" fill="hold"/>
                                        <p:tgtEl>
                                          <p:spTgt spid="46"/>
                                        </p:tgtEl>
                                        <p:attrNameLst>
                                          <p:attrName>ppt_x</p:attrName>
                                        </p:attrNameLst>
                                      </p:cBhvr>
                                      <p:tavLst>
                                        <p:tav tm="0">
                                          <p:val>
                                            <p:strVal val="#ppt_x"/>
                                          </p:val>
                                        </p:tav>
                                        <p:tav tm="100000">
                                          <p:val>
                                            <p:strVal val="#ppt_x"/>
                                          </p:val>
                                        </p:tav>
                                      </p:tavLst>
                                    </p:anim>
                                    <p:anim calcmode="lin" valueType="num">
                                      <p:cBhvr>
                                        <p:cTn id="69" dur="1000" fill="hold"/>
                                        <p:tgtEl>
                                          <p:spTgt spid="46"/>
                                        </p:tgtEl>
                                        <p:attrNameLst>
                                          <p:attrName>ppt_y</p:attrName>
                                        </p:attrNameLst>
                                      </p:cBhvr>
                                      <p:tavLst>
                                        <p:tav tm="0">
                                          <p:val>
                                            <p:strVal val="#ppt_y+.1"/>
                                          </p:val>
                                        </p:tav>
                                        <p:tav tm="100000">
                                          <p:val>
                                            <p:strVal val="#ppt_y"/>
                                          </p:val>
                                        </p:tav>
                                      </p:tavLst>
                                    </p:anim>
                                  </p:childTnLst>
                                </p:cTn>
                              </p:par>
                              <p:par>
                                <p:cTn id="70" presetID="22" presetClass="entr" presetSubtype="8" fill="hold" nodeType="withEffect">
                                  <p:stCondLst>
                                    <p:cond delay="3000"/>
                                  </p:stCondLst>
                                  <p:childTnLst>
                                    <p:set>
                                      <p:cBhvr>
                                        <p:cTn id="71" dur="1" fill="hold">
                                          <p:stCondLst>
                                            <p:cond delay="0"/>
                                          </p:stCondLst>
                                        </p:cTn>
                                        <p:tgtEl>
                                          <p:spTgt spid="53"/>
                                        </p:tgtEl>
                                        <p:attrNameLst>
                                          <p:attrName>style.visibility</p:attrName>
                                        </p:attrNameLst>
                                      </p:cBhvr>
                                      <p:to>
                                        <p:strVal val="visible"/>
                                      </p:to>
                                    </p:set>
                                    <p:animEffect transition="in" filter="wipe(left)">
                                      <p:cBhvr>
                                        <p:cTn id="72" dur="500"/>
                                        <p:tgtEl>
                                          <p:spTgt spid="53"/>
                                        </p:tgtEl>
                                      </p:cBhvr>
                                    </p:animEffect>
                                  </p:childTnLst>
                                </p:cTn>
                              </p:par>
                              <p:par>
                                <p:cTn id="73" presetID="10" presetClass="entr" presetSubtype="0" fill="hold" grpId="0" nodeType="withEffect">
                                  <p:stCondLst>
                                    <p:cond delay="2500"/>
                                  </p:stCondLst>
                                  <p:childTnLst>
                                    <p:set>
                                      <p:cBhvr>
                                        <p:cTn id="74" dur="1" fill="hold">
                                          <p:stCondLst>
                                            <p:cond delay="0"/>
                                          </p:stCondLst>
                                        </p:cTn>
                                        <p:tgtEl>
                                          <p:spTgt spid="60"/>
                                        </p:tgtEl>
                                        <p:attrNameLst>
                                          <p:attrName>style.visibility</p:attrName>
                                        </p:attrNameLst>
                                      </p:cBhvr>
                                      <p:to>
                                        <p:strVal val="visible"/>
                                      </p:to>
                                    </p:set>
                                    <p:animEffect transition="in" filter="fade">
                                      <p:cBhvr>
                                        <p:cTn id="75" dur="500"/>
                                        <p:tgtEl>
                                          <p:spTgt spid="60"/>
                                        </p:tgtEl>
                                      </p:cBhvr>
                                    </p:animEffect>
                                  </p:childTnLst>
                                </p:cTn>
                              </p:par>
                              <p:par>
                                <p:cTn id="76" presetID="42" presetClass="entr" presetSubtype="0" fill="hold" grpId="0" nodeType="withEffect">
                                  <p:stCondLst>
                                    <p:cond delay="2500"/>
                                  </p:stCondLst>
                                  <p:childTnLst>
                                    <p:set>
                                      <p:cBhvr>
                                        <p:cTn id="77" dur="1" fill="hold">
                                          <p:stCondLst>
                                            <p:cond delay="0"/>
                                          </p:stCondLst>
                                        </p:cTn>
                                        <p:tgtEl>
                                          <p:spTgt spid="65"/>
                                        </p:tgtEl>
                                        <p:attrNameLst>
                                          <p:attrName>style.visibility</p:attrName>
                                        </p:attrNameLst>
                                      </p:cBhvr>
                                      <p:to>
                                        <p:strVal val="visible"/>
                                      </p:to>
                                    </p:set>
                                    <p:animEffect transition="in" filter="fade">
                                      <p:cBhvr>
                                        <p:cTn id="78" dur="500"/>
                                        <p:tgtEl>
                                          <p:spTgt spid="65"/>
                                        </p:tgtEl>
                                      </p:cBhvr>
                                    </p:animEffect>
                                    <p:anim calcmode="lin" valueType="num">
                                      <p:cBhvr>
                                        <p:cTn id="79" dur="500" fill="hold"/>
                                        <p:tgtEl>
                                          <p:spTgt spid="65"/>
                                        </p:tgtEl>
                                        <p:attrNameLst>
                                          <p:attrName>ppt_x</p:attrName>
                                        </p:attrNameLst>
                                      </p:cBhvr>
                                      <p:tavLst>
                                        <p:tav tm="0">
                                          <p:val>
                                            <p:strVal val="#ppt_x"/>
                                          </p:val>
                                        </p:tav>
                                        <p:tav tm="100000">
                                          <p:val>
                                            <p:strVal val="#ppt_x"/>
                                          </p:val>
                                        </p:tav>
                                      </p:tavLst>
                                    </p:anim>
                                    <p:anim calcmode="lin" valueType="num">
                                      <p:cBhvr>
                                        <p:cTn id="80" dur="500" fill="hold"/>
                                        <p:tgtEl>
                                          <p:spTgt spid="65"/>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3000"/>
                                  </p:stCondLst>
                                  <p:childTnLst>
                                    <p:set>
                                      <p:cBhvr>
                                        <p:cTn id="82" dur="1" fill="hold">
                                          <p:stCondLst>
                                            <p:cond delay="0"/>
                                          </p:stCondLst>
                                        </p:cTn>
                                        <p:tgtEl>
                                          <p:spTgt spid="61"/>
                                        </p:tgtEl>
                                        <p:attrNameLst>
                                          <p:attrName>style.visibility</p:attrName>
                                        </p:attrNameLst>
                                      </p:cBhvr>
                                      <p:to>
                                        <p:strVal val="visible"/>
                                      </p:to>
                                    </p:set>
                                    <p:animEffect transition="in" filter="fade">
                                      <p:cBhvr>
                                        <p:cTn id="83" dur="500"/>
                                        <p:tgtEl>
                                          <p:spTgt spid="61"/>
                                        </p:tgtEl>
                                      </p:cBhvr>
                                    </p:animEffect>
                                  </p:childTnLst>
                                </p:cTn>
                              </p:par>
                              <p:par>
                                <p:cTn id="84" presetID="10" presetClass="entr" presetSubtype="0" fill="hold" grpId="0" nodeType="withEffect">
                                  <p:stCondLst>
                                    <p:cond delay="3500"/>
                                  </p:stCondLst>
                                  <p:childTnLst>
                                    <p:set>
                                      <p:cBhvr>
                                        <p:cTn id="85" dur="1" fill="hold">
                                          <p:stCondLst>
                                            <p:cond delay="0"/>
                                          </p:stCondLst>
                                        </p:cTn>
                                        <p:tgtEl>
                                          <p:spTgt spid="62"/>
                                        </p:tgtEl>
                                        <p:attrNameLst>
                                          <p:attrName>style.visibility</p:attrName>
                                        </p:attrNameLst>
                                      </p:cBhvr>
                                      <p:to>
                                        <p:strVal val="visible"/>
                                      </p:to>
                                    </p:set>
                                    <p:animEffect transition="in" filter="fade">
                                      <p:cBhvr>
                                        <p:cTn id="86" dur="500"/>
                                        <p:tgtEl>
                                          <p:spTgt spid="62"/>
                                        </p:tgtEl>
                                      </p:cBhvr>
                                    </p:animEffect>
                                  </p:childTnLst>
                                </p:cTn>
                              </p:par>
                              <p:par>
                                <p:cTn id="87" presetID="10" presetClass="entr" presetSubtype="0" fill="hold" grpId="0" nodeType="withEffect">
                                  <p:stCondLst>
                                    <p:cond delay="4000"/>
                                  </p:stCondLst>
                                  <p:childTnLst>
                                    <p:set>
                                      <p:cBhvr>
                                        <p:cTn id="88" dur="1" fill="hold">
                                          <p:stCondLst>
                                            <p:cond delay="0"/>
                                          </p:stCondLst>
                                        </p:cTn>
                                        <p:tgtEl>
                                          <p:spTgt spid="63"/>
                                        </p:tgtEl>
                                        <p:attrNameLst>
                                          <p:attrName>style.visibility</p:attrName>
                                        </p:attrNameLst>
                                      </p:cBhvr>
                                      <p:to>
                                        <p:strVal val="visible"/>
                                      </p:to>
                                    </p:set>
                                    <p:animEffect transition="in" filter="fade">
                                      <p:cBhvr>
                                        <p:cTn id="89" dur="500"/>
                                        <p:tgtEl>
                                          <p:spTgt spid="63"/>
                                        </p:tgtEl>
                                      </p:cBhvr>
                                    </p:animEffect>
                                  </p:childTnLst>
                                </p:cTn>
                              </p:par>
                              <p:par>
                                <p:cTn id="90" presetID="10" presetClass="entr" presetSubtype="0" fill="hold" grpId="0" nodeType="withEffect">
                                  <p:stCondLst>
                                    <p:cond delay="4500"/>
                                  </p:stCondLst>
                                  <p:childTnLst>
                                    <p:set>
                                      <p:cBhvr>
                                        <p:cTn id="91" dur="1" fill="hold">
                                          <p:stCondLst>
                                            <p:cond delay="0"/>
                                          </p:stCondLst>
                                        </p:cTn>
                                        <p:tgtEl>
                                          <p:spTgt spid="64"/>
                                        </p:tgtEl>
                                        <p:attrNameLst>
                                          <p:attrName>style.visibility</p:attrName>
                                        </p:attrNameLst>
                                      </p:cBhvr>
                                      <p:to>
                                        <p:strVal val="visible"/>
                                      </p:to>
                                    </p:set>
                                    <p:animEffect transition="in" filter="fade">
                                      <p:cBhvr>
                                        <p:cTn id="92" dur="500"/>
                                        <p:tgtEl>
                                          <p:spTgt spid="64"/>
                                        </p:tgtEl>
                                      </p:cBhvr>
                                    </p:animEffect>
                                  </p:childTnLst>
                                </p:cTn>
                              </p:par>
                              <p:par>
                                <p:cTn id="93" presetID="42" presetClass="entr" presetSubtype="0" fill="hold" grpId="0" nodeType="withEffect">
                                  <p:stCondLst>
                                    <p:cond delay="3000"/>
                                  </p:stCondLst>
                                  <p:childTnLst>
                                    <p:set>
                                      <p:cBhvr>
                                        <p:cTn id="94" dur="1" fill="hold">
                                          <p:stCondLst>
                                            <p:cond delay="0"/>
                                          </p:stCondLst>
                                        </p:cTn>
                                        <p:tgtEl>
                                          <p:spTgt spid="66"/>
                                        </p:tgtEl>
                                        <p:attrNameLst>
                                          <p:attrName>style.visibility</p:attrName>
                                        </p:attrNameLst>
                                      </p:cBhvr>
                                      <p:to>
                                        <p:strVal val="visible"/>
                                      </p:to>
                                    </p:set>
                                    <p:animEffect transition="in" filter="fade">
                                      <p:cBhvr>
                                        <p:cTn id="95" dur="500"/>
                                        <p:tgtEl>
                                          <p:spTgt spid="66"/>
                                        </p:tgtEl>
                                      </p:cBhvr>
                                    </p:animEffect>
                                    <p:anim calcmode="lin" valueType="num">
                                      <p:cBhvr>
                                        <p:cTn id="96" dur="500" fill="hold"/>
                                        <p:tgtEl>
                                          <p:spTgt spid="66"/>
                                        </p:tgtEl>
                                        <p:attrNameLst>
                                          <p:attrName>ppt_x</p:attrName>
                                        </p:attrNameLst>
                                      </p:cBhvr>
                                      <p:tavLst>
                                        <p:tav tm="0">
                                          <p:val>
                                            <p:strVal val="#ppt_x"/>
                                          </p:val>
                                        </p:tav>
                                        <p:tav tm="100000">
                                          <p:val>
                                            <p:strVal val="#ppt_x"/>
                                          </p:val>
                                        </p:tav>
                                      </p:tavLst>
                                    </p:anim>
                                    <p:anim calcmode="lin" valueType="num">
                                      <p:cBhvr>
                                        <p:cTn id="97" dur="500" fill="hold"/>
                                        <p:tgtEl>
                                          <p:spTgt spid="66"/>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3500"/>
                                  </p:stCondLst>
                                  <p:childTnLst>
                                    <p:set>
                                      <p:cBhvr>
                                        <p:cTn id="99" dur="1" fill="hold">
                                          <p:stCondLst>
                                            <p:cond delay="0"/>
                                          </p:stCondLst>
                                        </p:cTn>
                                        <p:tgtEl>
                                          <p:spTgt spid="67"/>
                                        </p:tgtEl>
                                        <p:attrNameLst>
                                          <p:attrName>style.visibility</p:attrName>
                                        </p:attrNameLst>
                                      </p:cBhvr>
                                      <p:to>
                                        <p:strVal val="visible"/>
                                      </p:to>
                                    </p:set>
                                    <p:animEffect transition="in" filter="fade">
                                      <p:cBhvr>
                                        <p:cTn id="100" dur="500"/>
                                        <p:tgtEl>
                                          <p:spTgt spid="67"/>
                                        </p:tgtEl>
                                      </p:cBhvr>
                                    </p:animEffect>
                                    <p:anim calcmode="lin" valueType="num">
                                      <p:cBhvr>
                                        <p:cTn id="101" dur="500" fill="hold"/>
                                        <p:tgtEl>
                                          <p:spTgt spid="67"/>
                                        </p:tgtEl>
                                        <p:attrNameLst>
                                          <p:attrName>ppt_x</p:attrName>
                                        </p:attrNameLst>
                                      </p:cBhvr>
                                      <p:tavLst>
                                        <p:tav tm="0">
                                          <p:val>
                                            <p:strVal val="#ppt_x"/>
                                          </p:val>
                                        </p:tav>
                                        <p:tav tm="100000">
                                          <p:val>
                                            <p:strVal val="#ppt_x"/>
                                          </p:val>
                                        </p:tav>
                                      </p:tavLst>
                                    </p:anim>
                                    <p:anim calcmode="lin" valueType="num">
                                      <p:cBhvr>
                                        <p:cTn id="102" dur="500" fill="hold"/>
                                        <p:tgtEl>
                                          <p:spTgt spid="67"/>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4000"/>
                                  </p:stCondLst>
                                  <p:childTnLst>
                                    <p:set>
                                      <p:cBhvr>
                                        <p:cTn id="104" dur="1" fill="hold">
                                          <p:stCondLst>
                                            <p:cond delay="0"/>
                                          </p:stCondLst>
                                        </p:cTn>
                                        <p:tgtEl>
                                          <p:spTgt spid="68"/>
                                        </p:tgtEl>
                                        <p:attrNameLst>
                                          <p:attrName>style.visibility</p:attrName>
                                        </p:attrNameLst>
                                      </p:cBhvr>
                                      <p:to>
                                        <p:strVal val="visible"/>
                                      </p:to>
                                    </p:set>
                                    <p:animEffect transition="in" filter="fade">
                                      <p:cBhvr>
                                        <p:cTn id="105" dur="500"/>
                                        <p:tgtEl>
                                          <p:spTgt spid="68"/>
                                        </p:tgtEl>
                                      </p:cBhvr>
                                    </p:animEffect>
                                    <p:anim calcmode="lin" valueType="num">
                                      <p:cBhvr>
                                        <p:cTn id="106" dur="500" fill="hold"/>
                                        <p:tgtEl>
                                          <p:spTgt spid="68"/>
                                        </p:tgtEl>
                                        <p:attrNameLst>
                                          <p:attrName>ppt_x</p:attrName>
                                        </p:attrNameLst>
                                      </p:cBhvr>
                                      <p:tavLst>
                                        <p:tav tm="0">
                                          <p:val>
                                            <p:strVal val="#ppt_x"/>
                                          </p:val>
                                        </p:tav>
                                        <p:tav tm="100000">
                                          <p:val>
                                            <p:strVal val="#ppt_x"/>
                                          </p:val>
                                        </p:tav>
                                      </p:tavLst>
                                    </p:anim>
                                    <p:anim calcmode="lin" valueType="num">
                                      <p:cBhvr>
                                        <p:cTn id="107" dur="500" fill="hold"/>
                                        <p:tgtEl>
                                          <p:spTgt spid="68"/>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4500"/>
                                  </p:stCondLst>
                                  <p:childTnLst>
                                    <p:set>
                                      <p:cBhvr>
                                        <p:cTn id="109" dur="1" fill="hold">
                                          <p:stCondLst>
                                            <p:cond delay="0"/>
                                          </p:stCondLst>
                                        </p:cTn>
                                        <p:tgtEl>
                                          <p:spTgt spid="69"/>
                                        </p:tgtEl>
                                        <p:attrNameLst>
                                          <p:attrName>style.visibility</p:attrName>
                                        </p:attrNameLst>
                                      </p:cBhvr>
                                      <p:to>
                                        <p:strVal val="visible"/>
                                      </p:to>
                                    </p:set>
                                    <p:animEffect transition="in" filter="fade">
                                      <p:cBhvr>
                                        <p:cTn id="110" dur="500"/>
                                        <p:tgtEl>
                                          <p:spTgt spid="69"/>
                                        </p:tgtEl>
                                      </p:cBhvr>
                                    </p:animEffect>
                                    <p:anim calcmode="lin" valueType="num">
                                      <p:cBhvr>
                                        <p:cTn id="111" dur="500" fill="hold"/>
                                        <p:tgtEl>
                                          <p:spTgt spid="69"/>
                                        </p:tgtEl>
                                        <p:attrNameLst>
                                          <p:attrName>ppt_x</p:attrName>
                                        </p:attrNameLst>
                                      </p:cBhvr>
                                      <p:tavLst>
                                        <p:tav tm="0">
                                          <p:val>
                                            <p:strVal val="#ppt_x"/>
                                          </p:val>
                                        </p:tav>
                                        <p:tav tm="100000">
                                          <p:val>
                                            <p:strVal val="#ppt_x"/>
                                          </p:val>
                                        </p:tav>
                                      </p:tavLst>
                                    </p:anim>
                                    <p:anim calcmode="lin" valueType="num">
                                      <p:cBhvr>
                                        <p:cTn id="112" dur="500" fill="hold"/>
                                        <p:tgtEl>
                                          <p:spTgt spid="69"/>
                                        </p:tgtEl>
                                        <p:attrNameLst>
                                          <p:attrName>ppt_y</p:attrName>
                                        </p:attrNameLst>
                                      </p:cBhvr>
                                      <p:tavLst>
                                        <p:tav tm="0">
                                          <p:val>
                                            <p:strVal val="#ppt_y+.1"/>
                                          </p:val>
                                        </p:tav>
                                        <p:tav tm="100000">
                                          <p:val>
                                            <p:strVal val="#ppt_y"/>
                                          </p:val>
                                        </p:tav>
                                      </p:tavLst>
                                    </p:anim>
                                  </p:childTnLst>
                                </p:cTn>
                              </p:par>
                            </p:childTnLst>
                          </p:cTn>
                        </p:par>
                        <p:par>
                          <p:cTn id="113" fill="hold">
                            <p:stCondLst>
                              <p:cond delay="5000"/>
                            </p:stCondLst>
                            <p:childTnLst>
                              <p:par>
                                <p:cTn id="114" presetID="42" presetClass="entr" presetSubtype="0" fill="hold" grpId="0" nodeType="afterEffect">
                                  <p:stCondLst>
                                    <p:cond delay="0"/>
                                  </p:stCondLst>
                                  <p:childTnLst>
                                    <p:set>
                                      <p:cBhvr>
                                        <p:cTn id="115" dur="1" fill="hold">
                                          <p:stCondLst>
                                            <p:cond delay="0"/>
                                          </p:stCondLst>
                                        </p:cTn>
                                        <p:tgtEl>
                                          <p:spTgt spid="70"/>
                                        </p:tgtEl>
                                        <p:attrNameLst>
                                          <p:attrName>style.visibility</p:attrName>
                                        </p:attrNameLst>
                                      </p:cBhvr>
                                      <p:to>
                                        <p:strVal val="visible"/>
                                      </p:to>
                                    </p:set>
                                    <p:animEffect transition="in" filter="fade">
                                      <p:cBhvr>
                                        <p:cTn id="116" dur="1000"/>
                                        <p:tgtEl>
                                          <p:spTgt spid="70"/>
                                        </p:tgtEl>
                                      </p:cBhvr>
                                    </p:animEffect>
                                    <p:anim calcmode="lin" valueType="num">
                                      <p:cBhvr>
                                        <p:cTn id="117" dur="1000" fill="hold"/>
                                        <p:tgtEl>
                                          <p:spTgt spid="70"/>
                                        </p:tgtEl>
                                        <p:attrNameLst>
                                          <p:attrName>ppt_x</p:attrName>
                                        </p:attrNameLst>
                                      </p:cBhvr>
                                      <p:tavLst>
                                        <p:tav tm="0">
                                          <p:val>
                                            <p:strVal val="#ppt_x"/>
                                          </p:val>
                                        </p:tav>
                                        <p:tav tm="100000">
                                          <p:val>
                                            <p:strVal val="#ppt_x"/>
                                          </p:val>
                                        </p:tav>
                                      </p:tavLst>
                                    </p:anim>
                                    <p:anim calcmode="lin" valueType="num">
                                      <p:cBhvr>
                                        <p:cTn id="118"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41" grpId="0" animBg="1"/>
      <p:bldP spid="45" grpId="0" animBg="1"/>
      <p:bldP spid="60" grpId="0" animBg="1"/>
      <p:bldP spid="61" grpId="0" animBg="1"/>
      <p:bldP spid="62" grpId="0" animBg="1"/>
      <p:bldP spid="63" grpId="0" animBg="1"/>
      <p:bldP spid="64" grpId="0" animBg="1"/>
      <p:bldP spid="65" grpId="0"/>
      <p:bldP spid="66" grpId="0"/>
      <p:bldP spid="67" grpId="0"/>
      <p:bldP spid="68" grpId="0"/>
      <p:bldP spid="69" grpId="0"/>
      <p:bldP spid="7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2398008" y="2933657"/>
            <a:ext cx="1970513"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2398008" y="4198420"/>
            <a:ext cx="1970513"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2294702" y="1731607"/>
            <a:ext cx="2228650" cy="1106085"/>
            <a:chOff x="8835092" y="1945063"/>
            <a:chExt cx="2483676" cy="1239182"/>
          </a:xfrm>
        </p:grpSpPr>
        <p:sp>
          <p:nvSpPr>
            <p:cNvPr id="5" name="文本框 11"/>
            <p:cNvSpPr txBox="1"/>
            <p:nvPr/>
          </p:nvSpPr>
          <p:spPr>
            <a:xfrm>
              <a:off x="8835092" y="1945063"/>
              <a:ext cx="1248229" cy="379293"/>
            </a:xfrm>
            <a:prstGeom prst="rect">
              <a:avLst/>
            </a:prstGeom>
            <a:noFill/>
          </p:spPr>
          <p:txBody>
            <a:bodyPr wrap="square" rtlCol="0">
              <a:spAutoFit/>
            </a:bodyPr>
            <a:lstStyle/>
            <a:p>
              <a:pPr algn="ctr"/>
              <a:r>
                <a:rPr lang="zh-CN" altLang="en-US" sz="2400" baseline="-3000" dirty="0">
                  <a:latin typeface="微软雅黑" pitchFamily="34" charset="-122"/>
                  <a:ea typeface="微软雅黑" pitchFamily="34" charset="-122"/>
                </a:rPr>
                <a:t>添加标题</a:t>
              </a:r>
            </a:p>
          </p:txBody>
        </p:sp>
        <p:sp>
          <p:nvSpPr>
            <p:cNvPr id="6" name="文本框 12"/>
            <p:cNvSpPr txBox="1"/>
            <p:nvPr/>
          </p:nvSpPr>
          <p:spPr>
            <a:xfrm>
              <a:off x="8872835" y="2273941"/>
              <a:ext cx="2445933" cy="910304"/>
            </a:xfrm>
            <a:prstGeom prst="rect">
              <a:avLst/>
            </a:prstGeom>
            <a:noFill/>
          </p:spPr>
          <p:txBody>
            <a:bodyPr wrap="square"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a:t>
              </a:r>
              <a:r>
                <a:rPr lang="zh-CN" altLang="en-US" sz="1200" dirty="0" smtClean="0">
                  <a:solidFill>
                    <a:sysClr val="windowText" lastClr="000000"/>
                  </a:solidFill>
                  <a:latin typeface="微软雅黑" pitchFamily="34" charset="-122"/>
                  <a:ea typeface="微软雅黑" pitchFamily="34" charset="-122"/>
                </a:rPr>
                <a:t>文</a:t>
              </a:r>
              <a:endParaRPr lang="zh-CN" altLang="en-US" sz="1200" dirty="0">
                <a:solidFill>
                  <a:sysClr val="windowText" lastClr="000000"/>
                </a:solidFill>
                <a:latin typeface="微软雅黑" pitchFamily="34" charset="-122"/>
                <a:ea typeface="微软雅黑" pitchFamily="34" charset="-122"/>
              </a:endParaRPr>
            </a:p>
          </p:txBody>
        </p:sp>
      </p:grpSp>
      <p:grpSp>
        <p:nvGrpSpPr>
          <p:cNvPr id="7" name="组合 6"/>
          <p:cNvGrpSpPr/>
          <p:nvPr/>
        </p:nvGrpSpPr>
        <p:grpSpPr>
          <a:xfrm>
            <a:off x="2285993" y="2997225"/>
            <a:ext cx="2228650" cy="1128643"/>
            <a:chOff x="8835092" y="2033592"/>
            <a:chExt cx="2483676" cy="1264443"/>
          </a:xfrm>
        </p:grpSpPr>
        <p:sp>
          <p:nvSpPr>
            <p:cNvPr id="8" name="文本框 14"/>
            <p:cNvSpPr txBox="1"/>
            <p:nvPr/>
          </p:nvSpPr>
          <p:spPr>
            <a:xfrm>
              <a:off x="8835092" y="2033592"/>
              <a:ext cx="1248229" cy="379290"/>
            </a:xfrm>
            <a:prstGeom prst="rect">
              <a:avLst/>
            </a:prstGeom>
            <a:noFill/>
          </p:spPr>
          <p:txBody>
            <a:bodyPr wrap="square" rtlCol="0">
              <a:spAutoFit/>
            </a:bodyPr>
            <a:lstStyle/>
            <a:p>
              <a:pPr algn="ctr"/>
              <a:r>
                <a:rPr lang="zh-CN" altLang="en-US" sz="2400" baseline="-3000" dirty="0">
                  <a:latin typeface="微软雅黑" pitchFamily="34" charset="-122"/>
                  <a:ea typeface="微软雅黑" pitchFamily="34" charset="-122"/>
                </a:rPr>
                <a:t>添加标题</a:t>
              </a:r>
            </a:p>
          </p:txBody>
        </p:sp>
        <p:sp>
          <p:nvSpPr>
            <p:cNvPr id="9" name="文本框 15"/>
            <p:cNvSpPr txBox="1"/>
            <p:nvPr/>
          </p:nvSpPr>
          <p:spPr>
            <a:xfrm>
              <a:off x="8872835" y="2387739"/>
              <a:ext cx="2445933" cy="910296"/>
            </a:xfrm>
            <a:prstGeom prst="rect">
              <a:avLst/>
            </a:prstGeom>
            <a:noFill/>
          </p:spPr>
          <p:txBody>
            <a:bodyPr wrap="square"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a:t>
              </a:r>
              <a:r>
                <a:rPr lang="zh-CN" altLang="en-US" sz="1200" dirty="0" smtClean="0">
                  <a:solidFill>
                    <a:sysClr val="windowText" lastClr="000000"/>
                  </a:solidFill>
                  <a:latin typeface="微软雅黑" pitchFamily="34" charset="-122"/>
                  <a:ea typeface="微软雅黑" pitchFamily="34" charset="-122"/>
                </a:rPr>
                <a:t>文</a:t>
              </a:r>
              <a:endParaRPr lang="zh-CN" altLang="en-US" sz="1200" dirty="0">
                <a:solidFill>
                  <a:sysClr val="windowText" lastClr="000000"/>
                </a:solidFill>
                <a:latin typeface="微软雅黑" pitchFamily="34" charset="-122"/>
                <a:ea typeface="微软雅黑" pitchFamily="34" charset="-122"/>
              </a:endParaRPr>
            </a:p>
          </p:txBody>
        </p:sp>
      </p:grpSp>
      <p:grpSp>
        <p:nvGrpSpPr>
          <p:cNvPr id="10" name="组合 9"/>
          <p:cNvGrpSpPr/>
          <p:nvPr/>
        </p:nvGrpSpPr>
        <p:grpSpPr>
          <a:xfrm>
            <a:off x="2294700" y="4251520"/>
            <a:ext cx="2239939" cy="1117378"/>
            <a:chOff x="8835092" y="2046239"/>
            <a:chExt cx="2496257" cy="1251833"/>
          </a:xfrm>
        </p:grpSpPr>
        <p:sp>
          <p:nvSpPr>
            <p:cNvPr id="11" name="文本框 17"/>
            <p:cNvSpPr txBox="1"/>
            <p:nvPr/>
          </p:nvSpPr>
          <p:spPr>
            <a:xfrm>
              <a:off x="8835092" y="2046239"/>
              <a:ext cx="1248229" cy="379292"/>
            </a:xfrm>
            <a:prstGeom prst="rect">
              <a:avLst/>
            </a:prstGeom>
            <a:noFill/>
          </p:spPr>
          <p:txBody>
            <a:bodyPr wrap="square" rtlCol="0">
              <a:spAutoFit/>
            </a:bodyPr>
            <a:lstStyle/>
            <a:p>
              <a:pPr algn="ctr"/>
              <a:r>
                <a:rPr lang="zh-CN" altLang="en-US" sz="2400" baseline="-3000" dirty="0">
                  <a:latin typeface="微软雅黑" pitchFamily="34" charset="-122"/>
                  <a:ea typeface="微软雅黑" pitchFamily="34" charset="-122"/>
                </a:rPr>
                <a:t>添加标题</a:t>
              </a:r>
            </a:p>
          </p:txBody>
        </p:sp>
        <p:sp>
          <p:nvSpPr>
            <p:cNvPr id="12" name="文本框 18"/>
            <p:cNvSpPr txBox="1"/>
            <p:nvPr/>
          </p:nvSpPr>
          <p:spPr>
            <a:xfrm>
              <a:off x="8885416" y="2387768"/>
              <a:ext cx="2445933" cy="910304"/>
            </a:xfrm>
            <a:prstGeom prst="rect">
              <a:avLst/>
            </a:prstGeom>
            <a:noFill/>
          </p:spPr>
          <p:txBody>
            <a:bodyPr wrap="square"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a:t>
              </a:r>
              <a:r>
                <a:rPr lang="zh-CN" altLang="en-US" sz="1200" dirty="0" smtClean="0">
                  <a:solidFill>
                    <a:sysClr val="windowText" lastClr="000000"/>
                  </a:solidFill>
                  <a:latin typeface="微软雅黑" pitchFamily="34" charset="-122"/>
                  <a:ea typeface="微软雅黑" pitchFamily="34" charset="-122"/>
                </a:rPr>
                <a:t>文</a:t>
              </a:r>
              <a:endParaRPr lang="zh-CN" altLang="en-US" sz="1200" dirty="0">
                <a:solidFill>
                  <a:sysClr val="windowText" lastClr="000000"/>
                </a:solidFill>
                <a:latin typeface="微软雅黑" pitchFamily="34" charset="-122"/>
                <a:ea typeface="微软雅黑" pitchFamily="34" charset="-122"/>
              </a:endParaRPr>
            </a:p>
          </p:txBody>
        </p:sp>
      </p:grpSp>
      <p:grpSp>
        <p:nvGrpSpPr>
          <p:cNvPr id="13" name="组合 12"/>
          <p:cNvGrpSpPr/>
          <p:nvPr/>
        </p:nvGrpSpPr>
        <p:grpSpPr>
          <a:xfrm>
            <a:off x="4795147" y="3646199"/>
            <a:ext cx="2092297" cy="1564358"/>
            <a:chOff x="3474720" y="4038600"/>
            <a:chExt cx="2331720" cy="1752600"/>
          </a:xfrm>
        </p:grpSpPr>
        <p:sp>
          <p:nvSpPr>
            <p:cNvPr id="14" name="文本框 19"/>
            <p:cNvSpPr txBox="1"/>
            <p:nvPr/>
          </p:nvSpPr>
          <p:spPr>
            <a:xfrm>
              <a:off x="3987799" y="475822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15" name="文本框 20"/>
            <p:cNvSpPr txBox="1"/>
            <p:nvPr/>
          </p:nvSpPr>
          <p:spPr>
            <a:xfrm>
              <a:off x="3987799" y="5299085"/>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16" name="文本框 21"/>
            <p:cNvSpPr txBox="1"/>
            <p:nvPr/>
          </p:nvSpPr>
          <p:spPr>
            <a:xfrm>
              <a:off x="3987799" y="421736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17" name="矩形 16"/>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b="1">
                <a:ln w="12700">
                  <a:solidFill>
                    <a:schemeClr val="tx2">
                      <a:satMod val="155000"/>
                    </a:schemeClr>
                  </a:solidFill>
                  <a:prstDash val="solid"/>
                </a:ln>
                <a:effectLst>
                  <a:outerShdw blurRad="41275" dist="20320" dir="1800000" algn="tl" rotWithShape="0">
                    <a:srgbClr val="000000">
                      <a:alpha val="40000"/>
                    </a:srgbClr>
                  </a:outerShdw>
                </a:effectLst>
                <a:latin typeface="微软雅黑" pitchFamily="34" charset="-122"/>
                <a:ea typeface="微软雅黑" pitchFamily="34" charset="-122"/>
              </a:endParaRPr>
            </a:p>
          </p:txBody>
        </p:sp>
        <p:cxnSp>
          <p:nvCxnSpPr>
            <p:cNvPr id="18" name="直接连接符 17"/>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7188297" y="3646199"/>
            <a:ext cx="2092297" cy="1564358"/>
            <a:chOff x="3474720" y="4038600"/>
            <a:chExt cx="2331720" cy="1752600"/>
          </a:xfrm>
        </p:grpSpPr>
        <p:sp>
          <p:nvSpPr>
            <p:cNvPr id="21" name="文本框 30"/>
            <p:cNvSpPr txBox="1"/>
            <p:nvPr/>
          </p:nvSpPr>
          <p:spPr>
            <a:xfrm>
              <a:off x="3987799" y="475822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22" name="文本框 31"/>
            <p:cNvSpPr txBox="1"/>
            <p:nvPr/>
          </p:nvSpPr>
          <p:spPr>
            <a:xfrm>
              <a:off x="3987799" y="5299085"/>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23" name="文本框 32"/>
            <p:cNvSpPr txBox="1"/>
            <p:nvPr/>
          </p:nvSpPr>
          <p:spPr>
            <a:xfrm>
              <a:off x="3987799" y="421736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24" name="矩形 23"/>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a:latin typeface="微软雅黑" pitchFamily="34" charset="-122"/>
                <a:ea typeface="微软雅黑" pitchFamily="34" charset="-122"/>
              </a:endParaRPr>
            </a:p>
          </p:txBody>
        </p:sp>
        <p:cxnSp>
          <p:nvCxnSpPr>
            <p:cNvPr id="25" name="直接连接符 24"/>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a:off x="9598542" y="3646199"/>
            <a:ext cx="2092297" cy="1564358"/>
            <a:chOff x="3474720" y="4038600"/>
            <a:chExt cx="2331720" cy="1752600"/>
          </a:xfrm>
        </p:grpSpPr>
        <p:sp>
          <p:nvSpPr>
            <p:cNvPr id="28" name="文本框 37"/>
            <p:cNvSpPr txBox="1"/>
            <p:nvPr/>
          </p:nvSpPr>
          <p:spPr>
            <a:xfrm>
              <a:off x="3987799" y="475822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29" name="文本框 38"/>
            <p:cNvSpPr txBox="1"/>
            <p:nvPr/>
          </p:nvSpPr>
          <p:spPr>
            <a:xfrm>
              <a:off x="3987799" y="5299085"/>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30" name="文本框 39"/>
            <p:cNvSpPr txBox="1"/>
            <p:nvPr/>
          </p:nvSpPr>
          <p:spPr>
            <a:xfrm>
              <a:off x="3987799" y="421736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31" name="矩形 30"/>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a:latin typeface="微软雅黑" pitchFamily="34" charset="-122"/>
                <a:ea typeface="微软雅黑" pitchFamily="34" charset="-122"/>
              </a:endParaRPr>
            </a:p>
          </p:txBody>
        </p:sp>
        <p:cxnSp>
          <p:nvCxnSpPr>
            <p:cNvPr id="32" name="直接连接符 31"/>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p:nvGrpSpPr>
        <p:grpSpPr>
          <a:xfrm>
            <a:off x="4795147" y="1932208"/>
            <a:ext cx="2092297" cy="1713992"/>
            <a:chOff x="3569970" y="1908810"/>
            <a:chExt cx="2331720" cy="1920240"/>
          </a:xfrm>
        </p:grpSpPr>
        <p:sp>
          <p:nvSpPr>
            <p:cNvPr id="35" name="矩形 34"/>
            <p:cNvSpPr/>
            <p:nvPr/>
          </p:nvSpPr>
          <p:spPr>
            <a:xfrm>
              <a:off x="3569970" y="1908810"/>
              <a:ext cx="2331720" cy="1920240"/>
            </a:xfrm>
            <a:prstGeom prst="rect">
              <a:avLst/>
            </a:prstGeom>
            <a:gradFill flip="none" rotWithShape="1">
              <a:gsLst>
                <a:gs pos="50000">
                  <a:srgbClr val="E7E7E7"/>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36" name="Freeform 151"/>
            <p:cNvSpPr>
              <a:spLocks noEditPoints="1"/>
            </p:cNvSpPr>
            <p:nvPr/>
          </p:nvSpPr>
          <p:spPr bwMode="auto">
            <a:xfrm>
              <a:off x="4271368" y="2245834"/>
              <a:ext cx="928925" cy="97361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rgbClr val="0062AC"/>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37" name="文本框 47"/>
            <p:cNvSpPr txBox="1"/>
            <p:nvPr/>
          </p:nvSpPr>
          <p:spPr>
            <a:xfrm>
              <a:off x="4111716" y="3381327"/>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grpSp>
      <p:grpSp>
        <p:nvGrpSpPr>
          <p:cNvPr id="38" name="组合 37"/>
          <p:cNvGrpSpPr/>
          <p:nvPr/>
        </p:nvGrpSpPr>
        <p:grpSpPr>
          <a:xfrm>
            <a:off x="7201972" y="1932208"/>
            <a:ext cx="2092297" cy="1713992"/>
            <a:chOff x="6252210" y="1908810"/>
            <a:chExt cx="2331720" cy="1920240"/>
          </a:xfrm>
        </p:grpSpPr>
        <p:sp>
          <p:nvSpPr>
            <p:cNvPr id="39" name="矩形 38"/>
            <p:cNvSpPr/>
            <p:nvPr/>
          </p:nvSpPr>
          <p:spPr>
            <a:xfrm>
              <a:off x="6252210" y="1908810"/>
              <a:ext cx="2331720" cy="1920240"/>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40" name="Freeform 153"/>
            <p:cNvSpPr>
              <a:spLocks noEditPoints="1"/>
            </p:cNvSpPr>
            <p:nvPr/>
          </p:nvSpPr>
          <p:spPr bwMode="auto">
            <a:xfrm>
              <a:off x="6936705" y="2349128"/>
              <a:ext cx="962731" cy="767029"/>
            </a:xfrm>
            <a:custGeom>
              <a:avLst/>
              <a:gdLst>
                <a:gd name="T0" fmla="*/ 35 w 129"/>
                <a:gd name="T1" fmla="*/ 22 h 103"/>
                <a:gd name="T2" fmla="*/ 120 w 129"/>
                <a:gd name="T3" fmla="*/ 22 h 103"/>
                <a:gd name="T4" fmla="*/ 123 w 129"/>
                <a:gd name="T5" fmla="*/ 22 h 103"/>
                <a:gd name="T6" fmla="*/ 78 w 129"/>
                <a:gd name="T7" fmla="*/ 58 h 103"/>
                <a:gd name="T8" fmla="*/ 31 w 129"/>
                <a:gd name="T9" fmla="*/ 23 h 103"/>
                <a:gd name="T10" fmla="*/ 35 w 129"/>
                <a:gd name="T11" fmla="*/ 22 h 103"/>
                <a:gd name="T12" fmla="*/ 19 w 129"/>
                <a:gd name="T13" fmla="*/ 50 h 103"/>
                <a:gd name="T14" fmla="*/ 22 w 129"/>
                <a:gd name="T15" fmla="*/ 58 h 103"/>
                <a:gd name="T16" fmla="*/ 26 w 129"/>
                <a:gd name="T17" fmla="*/ 58 h 103"/>
                <a:gd name="T18" fmla="*/ 26 w 129"/>
                <a:gd name="T19" fmla="*/ 70 h 103"/>
                <a:gd name="T20" fmla="*/ 0 w 129"/>
                <a:gd name="T21" fmla="*/ 70 h 103"/>
                <a:gd name="T22" fmla="*/ 3 w 129"/>
                <a:gd name="T23" fmla="*/ 78 h 103"/>
                <a:gd name="T24" fmla="*/ 26 w 129"/>
                <a:gd name="T25" fmla="*/ 78 h 103"/>
                <a:gd name="T26" fmla="*/ 27 w 129"/>
                <a:gd name="T27" fmla="*/ 81 h 103"/>
                <a:gd name="T28" fmla="*/ 61 w 129"/>
                <a:gd name="T29" fmla="*/ 56 h 103"/>
                <a:gd name="T30" fmla="*/ 26 w 129"/>
                <a:gd name="T31" fmla="*/ 30 h 103"/>
                <a:gd name="T32" fmla="*/ 26 w 129"/>
                <a:gd name="T33" fmla="*/ 30 h 103"/>
                <a:gd name="T34" fmla="*/ 26 w 129"/>
                <a:gd name="T35" fmla="*/ 50 h 103"/>
                <a:gd name="T36" fmla="*/ 19 w 129"/>
                <a:gd name="T37" fmla="*/ 50 h 103"/>
                <a:gd name="T38" fmla="*/ 17 w 129"/>
                <a:gd name="T39" fmla="*/ 95 h 103"/>
                <a:gd name="T40" fmla="*/ 75 w 129"/>
                <a:gd name="T41" fmla="*/ 95 h 103"/>
                <a:gd name="T42" fmla="*/ 77 w 129"/>
                <a:gd name="T43" fmla="*/ 103 h 103"/>
                <a:gd name="T44" fmla="*/ 19 w 129"/>
                <a:gd name="T45" fmla="*/ 103 h 103"/>
                <a:gd name="T46" fmla="*/ 17 w 129"/>
                <a:gd name="T47" fmla="*/ 95 h 103"/>
                <a:gd name="T48" fmla="*/ 42 w 129"/>
                <a:gd name="T49" fmla="*/ 0 h 103"/>
                <a:gd name="T50" fmla="*/ 99 w 129"/>
                <a:gd name="T51" fmla="*/ 0 h 103"/>
                <a:gd name="T52" fmla="*/ 101 w 129"/>
                <a:gd name="T53" fmla="*/ 8 h 103"/>
                <a:gd name="T54" fmla="*/ 75 w 129"/>
                <a:gd name="T55" fmla="*/ 8 h 103"/>
                <a:gd name="T56" fmla="*/ 77 w 129"/>
                <a:gd name="T57" fmla="*/ 16 h 103"/>
                <a:gd name="T58" fmla="*/ 11 w 129"/>
                <a:gd name="T59" fmla="*/ 16 h 103"/>
                <a:gd name="T60" fmla="*/ 9 w 129"/>
                <a:gd name="T61" fmla="*/ 6 h 103"/>
                <a:gd name="T62" fmla="*/ 43 w 129"/>
                <a:gd name="T63" fmla="*/ 6 h 103"/>
                <a:gd name="T64" fmla="*/ 42 w 129"/>
                <a:gd name="T65" fmla="*/ 0 h 103"/>
                <a:gd name="T66" fmla="*/ 129 w 129"/>
                <a:gd name="T67" fmla="*/ 29 h 103"/>
                <a:gd name="T68" fmla="*/ 94 w 129"/>
                <a:gd name="T69" fmla="*/ 55 h 103"/>
                <a:gd name="T70" fmla="*/ 128 w 129"/>
                <a:gd name="T71" fmla="*/ 81 h 103"/>
                <a:gd name="T72" fmla="*/ 129 w 129"/>
                <a:gd name="T73" fmla="*/ 78 h 103"/>
                <a:gd name="T74" fmla="*/ 129 w 129"/>
                <a:gd name="T75" fmla="*/ 30 h 103"/>
                <a:gd name="T76" fmla="*/ 129 w 129"/>
                <a:gd name="T77" fmla="*/ 29 h 103"/>
                <a:gd name="T78" fmla="*/ 123 w 129"/>
                <a:gd name="T79" fmla="*/ 86 h 103"/>
                <a:gd name="T80" fmla="*/ 120 w 129"/>
                <a:gd name="T81" fmla="*/ 87 h 103"/>
                <a:gd name="T82" fmla="*/ 35 w 129"/>
                <a:gd name="T83" fmla="*/ 87 h 103"/>
                <a:gd name="T84" fmla="*/ 33 w 129"/>
                <a:gd name="T85" fmla="*/ 87 h 103"/>
                <a:gd name="T86" fmla="*/ 68 w 129"/>
                <a:gd name="T87" fmla="*/ 61 h 103"/>
                <a:gd name="T88" fmla="*/ 75 w 129"/>
                <a:gd name="T89" fmla="*/ 66 h 103"/>
                <a:gd name="T90" fmla="*/ 78 w 129"/>
                <a:gd name="T91" fmla="*/ 68 h 103"/>
                <a:gd name="T92" fmla="*/ 80 w 129"/>
                <a:gd name="T93" fmla="*/ 66 h 103"/>
                <a:gd name="T94" fmla="*/ 87 w 129"/>
                <a:gd name="T95" fmla="*/ 61 h 103"/>
                <a:gd name="T96" fmla="*/ 123 w 129"/>
                <a:gd name="T97" fmla="*/ 8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03">
                  <a:moveTo>
                    <a:pt x="35" y="22"/>
                  </a:moveTo>
                  <a:cubicBezTo>
                    <a:pt x="120" y="22"/>
                    <a:pt x="120" y="22"/>
                    <a:pt x="120" y="22"/>
                  </a:cubicBezTo>
                  <a:cubicBezTo>
                    <a:pt x="121" y="22"/>
                    <a:pt x="122" y="22"/>
                    <a:pt x="123" y="22"/>
                  </a:cubicBezTo>
                  <a:cubicBezTo>
                    <a:pt x="78" y="58"/>
                    <a:pt x="78" y="58"/>
                    <a:pt x="78" y="58"/>
                  </a:cubicBezTo>
                  <a:cubicBezTo>
                    <a:pt x="31" y="23"/>
                    <a:pt x="31" y="23"/>
                    <a:pt x="31" y="23"/>
                  </a:cubicBezTo>
                  <a:cubicBezTo>
                    <a:pt x="32" y="22"/>
                    <a:pt x="33" y="22"/>
                    <a:pt x="35" y="22"/>
                  </a:cubicBezTo>
                  <a:close/>
                  <a:moveTo>
                    <a:pt x="19" y="50"/>
                  </a:moveTo>
                  <a:cubicBezTo>
                    <a:pt x="22" y="58"/>
                    <a:pt x="22" y="58"/>
                    <a:pt x="22" y="58"/>
                  </a:cubicBezTo>
                  <a:cubicBezTo>
                    <a:pt x="26" y="58"/>
                    <a:pt x="26" y="58"/>
                    <a:pt x="26" y="58"/>
                  </a:cubicBezTo>
                  <a:cubicBezTo>
                    <a:pt x="26" y="70"/>
                    <a:pt x="26" y="70"/>
                    <a:pt x="26" y="70"/>
                  </a:cubicBezTo>
                  <a:cubicBezTo>
                    <a:pt x="0" y="70"/>
                    <a:pt x="0" y="70"/>
                    <a:pt x="0" y="70"/>
                  </a:cubicBezTo>
                  <a:cubicBezTo>
                    <a:pt x="3" y="78"/>
                    <a:pt x="3" y="78"/>
                    <a:pt x="3" y="78"/>
                  </a:cubicBezTo>
                  <a:cubicBezTo>
                    <a:pt x="26" y="78"/>
                    <a:pt x="26" y="78"/>
                    <a:pt x="26" y="78"/>
                  </a:cubicBezTo>
                  <a:cubicBezTo>
                    <a:pt x="26" y="79"/>
                    <a:pt x="27" y="80"/>
                    <a:pt x="27" y="81"/>
                  </a:cubicBezTo>
                  <a:cubicBezTo>
                    <a:pt x="61" y="56"/>
                    <a:pt x="61" y="56"/>
                    <a:pt x="61" y="56"/>
                  </a:cubicBezTo>
                  <a:cubicBezTo>
                    <a:pt x="26" y="30"/>
                    <a:pt x="26" y="30"/>
                    <a:pt x="26" y="30"/>
                  </a:cubicBezTo>
                  <a:cubicBezTo>
                    <a:pt x="26" y="30"/>
                    <a:pt x="26" y="30"/>
                    <a:pt x="26" y="30"/>
                  </a:cubicBezTo>
                  <a:cubicBezTo>
                    <a:pt x="26" y="50"/>
                    <a:pt x="26" y="50"/>
                    <a:pt x="26" y="50"/>
                  </a:cubicBezTo>
                  <a:cubicBezTo>
                    <a:pt x="19" y="50"/>
                    <a:pt x="19" y="50"/>
                    <a:pt x="19" y="50"/>
                  </a:cubicBezTo>
                  <a:close/>
                  <a:moveTo>
                    <a:pt x="17" y="95"/>
                  </a:moveTo>
                  <a:cubicBezTo>
                    <a:pt x="75" y="95"/>
                    <a:pt x="75" y="95"/>
                    <a:pt x="75" y="95"/>
                  </a:cubicBezTo>
                  <a:cubicBezTo>
                    <a:pt x="77" y="103"/>
                    <a:pt x="77" y="103"/>
                    <a:pt x="77" y="103"/>
                  </a:cubicBezTo>
                  <a:cubicBezTo>
                    <a:pt x="19" y="103"/>
                    <a:pt x="19" y="103"/>
                    <a:pt x="19" y="103"/>
                  </a:cubicBezTo>
                  <a:cubicBezTo>
                    <a:pt x="17" y="95"/>
                    <a:pt x="17" y="95"/>
                    <a:pt x="17" y="95"/>
                  </a:cubicBezTo>
                  <a:close/>
                  <a:moveTo>
                    <a:pt x="42" y="0"/>
                  </a:moveTo>
                  <a:cubicBezTo>
                    <a:pt x="99" y="0"/>
                    <a:pt x="99" y="0"/>
                    <a:pt x="99" y="0"/>
                  </a:cubicBezTo>
                  <a:cubicBezTo>
                    <a:pt x="101" y="8"/>
                    <a:pt x="101" y="8"/>
                    <a:pt x="101" y="8"/>
                  </a:cubicBezTo>
                  <a:cubicBezTo>
                    <a:pt x="75" y="8"/>
                    <a:pt x="75" y="8"/>
                    <a:pt x="75" y="8"/>
                  </a:cubicBezTo>
                  <a:cubicBezTo>
                    <a:pt x="77" y="16"/>
                    <a:pt x="77" y="16"/>
                    <a:pt x="77" y="16"/>
                  </a:cubicBezTo>
                  <a:cubicBezTo>
                    <a:pt x="11" y="16"/>
                    <a:pt x="11" y="16"/>
                    <a:pt x="11" y="16"/>
                  </a:cubicBezTo>
                  <a:cubicBezTo>
                    <a:pt x="9" y="6"/>
                    <a:pt x="9" y="6"/>
                    <a:pt x="9" y="6"/>
                  </a:cubicBezTo>
                  <a:cubicBezTo>
                    <a:pt x="43" y="6"/>
                    <a:pt x="43" y="6"/>
                    <a:pt x="43" y="6"/>
                  </a:cubicBezTo>
                  <a:cubicBezTo>
                    <a:pt x="42" y="0"/>
                    <a:pt x="42" y="0"/>
                    <a:pt x="42" y="0"/>
                  </a:cubicBezTo>
                  <a:close/>
                  <a:moveTo>
                    <a:pt x="129" y="29"/>
                  </a:moveTo>
                  <a:cubicBezTo>
                    <a:pt x="94" y="55"/>
                    <a:pt x="94" y="55"/>
                    <a:pt x="94" y="55"/>
                  </a:cubicBezTo>
                  <a:cubicBezTo>
                    <a:pt x="128" y="81"/>
                    <a:pt x="128" y="81"/>
                    <a:pt x="128" y="81"/>
                  </a:cubicBezTo>
                  <a:cubicBezTo>
                    <a:pt x="129" y="80"/>
                    <a:pt x="129" y="79"/>
                    <a:pt x="129" y="78"/>
                  </a:cubicBezTo>
                  <a:cubicBezTo>
                    <a:pt x="129" y="30"/>
                    <a:pt x="129" y="30"/>
                    <a:pt x="129" y="30"/>
                  </a:cubicBezTo>
                  <a:cubicBezTo>
                    <a:pt x="129" y="30"/>
                    <a:pt x="129" y="29"/>
                    <a:pt x="129" y="29"/>
                  </a:cubicBezTo>
                  <a:close/>
                  <a:moveTo>
                    <a:pt x="123" y="86"/>
                  </a:moveTo>
                  <a:cubicBezTo>
                    <a:pt x="122" y="87"/>
                    <a:pt x="121" y="87"/>
                    <a:pt x="120" y="87"/>
                  </a:cubicBezTo>
                  <a:cubicBezTo>
                    <a:pt x="35" y="87"/>
                    <a:pt x="35" y="87"/>
                    <a:pt x="35" y="87"/>
                  </a:cubicBezTo>
                  <a:cubicBezTo>
                    <a:pt x="34" y="87"/>
                    <a:pt x="34" y="87"/>
                    <a:pt x="33" y="87"/>
                  </a:cubicBezTo>
                  <a:cubicBezTo>
                    <a:pt x="68" y="61"/>
                    <a:pt x="68" y="61"/>
                    <a:pt x="68" y="61"/>
                  </a:cubicBezTo>
                  <a:cubicBezTo>
                    <a:pt x="75" y="66"/>
                    <a:pt x="75" y="66"/>
                    <a:pt x="75" y="66"/>
                  </a:cubicBezTo>
                  <a:cubicBezTo>
                    <a:pt x="78" y="68"/>
                    <a:pt x="78" y="68"/>
                    <a:pt x="78" y="68"/>
                  </a:cubicBezTo>
                  <a:cubicBezTo>
                    <a:pt x="80" y="66"/>
                    <a:pt x="80" y="66"/>
                    <a:pt x="80" y="66"/>
                  </a:cubicBezTo>
                  <a:cubicBezTo>
                    <a:pt x="87" y="61"/>
                    <a:pt x="87" y="61"/>
                    <a:pt x="87" y="61"/>
                  </a:cubicBezTo>
                  <a:lnTo>
                    <a:pt x="123" y="86"/>
                  </a:lnTo>
                  <a:close/>
                </a:path>
              </a:pathLst>
            </a:custGeom>
            <a:solidFill>
              <a:srgbClr val="E7E7E7"/>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41" name="文本框 48"/>
            <p:cNvSpPr txBox="1"/>
            <p:nvPr/>
          </p:nvSpPr>
          <p:spPr>
            <a:xfrm>
              <a:off x="6793956" y="3381327"/>
              <a:ext cx="1248229" cy="379293"/>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zh-CN" altLang="en-US" dirty="0" smtClean="0">
                  <a:solidFill>
                    <a:schemeClr val="bg1"/>
                  </a:solidFill>
                  <a:latin typeface="微软雅黑" pitchFamily="34" charset="-122"/>
                  <a:ea typeface="微软雅黑" pitchFamily="34" charset="-122"/>
                </a:rPr>
                <a:t>添加标题</a:t>
              </a:r>
              <a:endParaRPr lang="zh-CN" altLang="en-US" dirty="0">
                <a:solidFill>
                  <a:schemeClr val="bg1"/>
                </a:solidFill>
                <a:latin typeface="微软雅黑" pitchFamily="34" charset="-122"/>
                <a:ea typeface="微软雅黑" pitchFamily="34" charset="-122"/>
              </a:endParaRPr>
            </a:p>
          </p:txBody>
        </p:sp>
      </p:grpSp>
      <p:grpSp>
        <p:nvGrpSpPr>
          <p:cNvPr id="42" name="组合 41"/>
          <p:cNvGrpSpPr/>
          <p:nvPr/>
        </p:nvGrpSpPr>
        <p:grpSpPr>
          <a:xfrm>
            <a:off x="9605379" y="1932208"/>
            <a:ext cx="2092297" cy="1713992"/>
            <a:chOff x="9025890" y="1908810"/>
            <a:chExt cx="2331720" cy="1920240"/>
          </a:xfrm>
        </p:grpSpPr>
        <p:sp>
          <p:nvSpPr>
            <p:cNvPr id="43" name="矩形 42"/>
            <p:cNvSpPr/>
            <p:nvPr/>
          </p:nvSpPr>
          <p:spPr>
            <a:xfrm>
              <a:off x="9025890" y="1908810"/>
              <a:ext cx="2331720" cy="1920240"/>
            </a:xfrm>
            <a:prstGeom prst="rect">
              <a:avLst/>
            </a:prstGeom>
            <a:gradFill flip="none" rotWithShape="1">
              <a:gsLst>
                <a:gs pos="50000">
                  <a:srgbClr val="E7E7E7">
                    <a:alpha val="90000"/>
                  </a:srgbClr>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44" name="Freeform 145"/>
            <p:cNvSpPr>
              <a:spLocks noChangeAspect="1" noEditPoints="1"/>
            </p:cNvSpPr>
            <p:nvPr/>
          </p:nvSpPr>
          <p:spPr bwMode="auto">
            <a:xfrm>
              <a:off x="9740033" y="2282642"/>
              <a:ext cx="903435" cy="900000"/>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rgbClr val="0062AC"/>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45" name="文本框 49"/>
            <p:cNvSpPr txBox="1"/>
            <p:nvPr/>
          </p:nvSpPr>
          <p:spPr>
            <a:xfrm>
              <a:off x="9567636" y="3381327"/>
              <a:ext cx="1248229" cy="379293"/>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zh-CN" altLang="en-US" dirty="0" smtClean="0">
                  <a:solidFill>
                    <a:schemeClr val="tx1"/>
                  </a:solidFill>
                  <a:latin typeface="微软雅黑" pitchFamily="34" charset="-122"/>
                  <a:ea typeface="微软雅黑" pitchFamily="34" charset="-122"/>
                </a:rPr>
                <a:t>添加标题</a:t>
              </a:r>
              <a:endParaRPr lang="zh-CN" altLang="en-US" dirty="0">
                <a:solidFill>
                  <a:schemeClr val="tx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987377384"/>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250"/>
                                  </p:stCondLst>
                                  <p:childTnLst>
                                    <p:set>
                                      <p:cBhvr>
                                        <p:cTn id="6" dur="1" fill="hold">
                                          <p:stCondLst>
                                            <p:cond delay="0"/>
                                          </p:stCondLst>
                                        </p:cTn>
                                        <p:tgtEl>
                                          <p:spTgt spid="42"/>
                                        </p:tgtEl>
                                        <p:attrNameLst>
                                          <p:attrName>style.visibility</p:attrName>
                                        </p:attrNameLst>
                                      </p:cBhvr>
                                      <p:to>
                                        <p:strVal val="visible"/>
                                      </p:to>
                                    </p:set>
                                    <p:animEffect transition="in" filter="barn(inVertical)">
                                      <p:cBhvr>
                                        <p:cTn id="7" dur="500"/>
                                        <p:tgtEl>
                                          <p:spTgt spid="42"/>
                                        </p:tgtEl>
                                      </p:cBhvr>
                                    </p:animEffect>
                                  </p:childTnLst>
                                </p:cTn>
                              </p:par>
                              <p:par>
                                <p:cTn id="8" presetID="16" presetClass="entr" presetSubtype="21" fill="hold" nodeType="withEffect">
                                  <p:stCondLst>
                                    <p:cond delay="250"/>
                                  </p:stCondLst>
                                  <p:childTnLst>
                                    <p:set>
                                      <p:cBhvr>
                                        <p:cTn id="9" dur="1" fill="hold">
                                          <p:stCondLst>
                                            <p:cond delay="0"/>
                                          </p:stCondLst>
                                        </p:cTn>
                                        <p:tgtEl>
                                          <p:spTgt spid="27"/>
                                        </p:tgtEl>
                                        <p:attrNameLst>
                                          <p:attrName>style.visibility</p:attrName>
                                        </p:attrNameLst>
                                      </p:cBhvr>
                                      <p:to>
                                        <p:strVal val="visible"/>
                                      </p:to>
                                    </p:set>
                                    <p:animEffect transition="in" filter="barn(inVertical)">
                                      <p:cBhvr>
                                        <p:cTn id="10" dur="500"/>
                                        <p:tgtEl>
                                          <p:spTgt spid="27"/>
                                        </p:tgtEl>
                                      </p:cBhvr>
                                    </p:animEffect>
                                  </p:childTnLst>
                                </p:cTn>
                              </p:par>
                              <p:par>
                                <p:cTn id="11" presetID="16" presetClass="entr" presetSubtype="21" fill="hold" nodeType="withEffect">
                                  <p:stCondLst>
                                    <p:cond delay="1250"/>
                                  </p:stCondLst>
                                  <p:childTnLst>
                                    <p:set>
                                      <p:cBhvr>
                                        <p:cTn id="12" dur="1" fill="hold">
                                          <p:stCondLst>
                                            <p:cond delay="0"/>
                                          </p:stCondLst>
                                        </p:cTn>
                                        <p:tgtEl>
                                          <p:spTgt spid="38"/>
                                        </p:tgtEl>
                                        <p:attrNameLst>
                                          <p:attrName>style.visibility</p:attrName>
                                        </p:attrNameLst>
                                      </p:cBhvr>
                                      <p:to>
                                        <p:strVal val="visible"/>
                                      </p:to>
                                    </p:set>
                                    <p:animEffect transition="in" filter="barn(inVertical)">
                                      <p:cBhvr>
                                        <p:cTn id="13" dur="500"/>
                                        <p:tgtEl>
                                          <p:spTgt spid="38"/>
                                        </p:tgtEl>
                                      </p:cBhvr>
                                    </p:animEffect>
                                  </p:childTnLst>
                                </p:cTn>
                              </p:par>
                              <p:par>
                                <p:cTn id="14" presetID="16" presetClass="entr" presetSubtype="21" fill="hold" nodeType="withEffect">
                                  <p:stCondLst>
                                    <p:cond delay="1250"/>
                                  </p:stCondLst>
                                  <p:childTnLst>
                                    <p:set>
                                      <p:cBhvr>
                                        <p:cTn id="15" dur="1" fill="hold">
                                          <p:stCondLst>
                                            <p:cond delay="0"/>
                                          </p:stCondLst>
                                        </p:cTn>
                                        <p:tgtEl>
                                          <p:spTgt spid="20"/>
                                        </p:tgtEl>
                                        <p:attrNameLst>
                                          <p:attrName>style.visibility</p:attrName>
                                        </p:attrNameLst>
                                      </p:cBhvr>
                                      <p:to>
                                        <p:strVal val="visible"/>
                                      </p:to>
                                    </p:set>
                                    <p:animEffect transition="in" filter="barn(inVertical)">
                                      <p:cBhvr>
                                        <p:cTn id="16" dur="500"/>
                                        <p:tgtEl>
                                          <p:spTgt spid="20"/>
                                        </p:tgtEl>
                                      </p:cBhvr>
                                    </p:animEffect>
                                  </p:childTnLst>
                                </p:cTn>
                              </p:par>
                              <p:par>
                                <p:cTn id="17" presetID="16" presetClass="entr" presetSubtype="21" fill="hold" nodeType="withEffect">
                                  <p:stCondLst>
                                    <p:cond delay="2250"/>
                                  </p:stCondLst>
                                  <p:childTnLst>
                                    <p:set>
                                      <p:cBhvr>
                                        <p:cTn id="18" dur="1" fill="hold">
                                          <p:stCondLst>
                                            <p:cond delay="0"/>
                                          </p:stCondLst>
                                        </p:cTn>
                                        <p:tgtEl>
                                          <p:spTgt spid="34"/>
                                        </p:tgtEl>
                                        <p:attrNameLst>
                                          <p:attrName>style.visibility</p:attrName>
                                        </p:attrNameLst>
                                      </p:cBhvr>
                                      <p:to>
                                        <p:strVal val="visible"/>
                                      </p:to>
                                    </p:set>
                                    <p:animEffect transition="in" filter="barn(inVertical)">
                                      <p:cBhvr>
                                        <p:cTn id="19" dur="500"/>
                                        <p:tgtEl>
                                          <p:spTgt spid="34"/>
                                        </p:tgtEl>
                                      </p:cBhvr>
                                    </p:animEffect>
                                  </p:childTnLst>
                                </p:cTn>
                              </p:par>
                              <p:par>
                                <p:cTn id="20" presetID="16" presetClass="entr" presetSubtype="21" fill="hold" nodeType="withEffect">
                                  <p:stCondLst>
                                    <p:cond delay="225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500"/>
                                        <p:tgtEl>
                                          <p:spTgt spid="13"/>
                                        </p:tgtEl>
                                      </p:cBhvr>
                                    </p:animEffect>
                                  </p:childTnLst>
                                </p:cTn>
                              </p:par>
                              <p:par>
                                <p:cTn id="23" presetID="14" presetClass="entr" presetSubtype="10" fill="hold" nodeType="withEffect">
                                  <p:stCondLst>
                                    <p:cond delay="3250"/>
                                  </p:stCondLst>
                                  <p:childTnLst>
                                    <p:set>
                                      <p:cBhvr>
                                        <p:cTn id="24" dur="1" fill="hold">
                                          <p:stCondLst>
                                            <p:cond delay="0"/>
                                          </p:stCondLst>
                                        </p:cTn>
                                        <p:tgtEl>
                                          <p:spTgt spid="4"/>
                                        </p:tgtEl>
                                        <p:attrNameLst>
                                          <p:attrName>style.visibility</p:attrName>
                                        </p:attrNameLst>
                                      </p:cBhvr>
                                      <p:to>
                                        <p:strVal val="visible"/>
                                      </p:to>
                                    </p:set>
                                    <p:animEffect transition="in" filter="randombar(horizontal)">
                                      <p:cBhvr>
                                        <p:cTn id="25" dur="500"/>
                                        <p:tgtEl>
                                          <p:spTgt spid="4"/>
                                        </p:tgtEl>
                                      </p:cBhvr>
                                    </p:animEffect>
                                  </p:childTnLst>
                                </p:cTn>
                              </p:par>
                              <p:par>
                                <p:cTn id="26" presetID="14" presetClass="entr" presetSubtype="10" fill="hold" nodeType="withEffect">
                                  <p:stCondLst>
                                    <p:cond delay="3250"/>
                                  </p:stCondLst>
                                  <p:childTnLst>
                                    <p:set>
                                      <p:cBhvr>
                                        <p:cTn id="27" dur="1" fill="hold">
                                          <p:stCondLst>
                                            <p:cond delay="0"/>
                                          </p:stCondLst>
                                        </p:cTn>
                                        <p:tgtEl>
                                          <p:spTgt spid="2"/>
                                        </p:tgtEl>
                                        <p:attrNameLst>
                                          <p:attrName>style.visibility</p:attrName>
                                        </p:attrNameLst>
                                      </p:cBhvr>
                                      <p:to>
                                        <p:strVal val="visible"/>
                                      </p:to>
                                    </p:set>
                                    <p:animEffect transition="in" filter="randombar(horizontal)">
                                      <p:cBhvr>
                                        <p:cTn id="28" dur="500"/>
                                        <p:tgtEl>
                                          <p:spTgt spid="2"/>
                                        </p:tgtEl>
                                      </p:cBhvr>
                                    </p:animEffect>
                                  </p:childTnLst>
                                </p:cTn>
                              </p:par>
                              <p:par>
                                <p:cTn id="29" presetID="14" presetClass="entr" presetSubtype="10" fill="hold" nodeType="withEffect">
                                  <p:stCondLst>
                                    <p:cond delay="3250"/>
                                  </p:stCondLst>
                                  <p:childTnLst>
                                    <p:set>
                                      <p:cBhvr>
                                        <p:cTn id="30" dur="1" fill="hold">
                                          <p:stCondLst>
                                            <p:cond delay="0"/>
                                          </p:stCondLst>
                                        </p:cTn>
                                        <p:tgtEl>
                                          <p:spTgt spid="3"/>
                                        </p:tgtEl>
                                        <p:attrNameLst>
                                          <p:attrName>style.visibility</p:attrName>
                                        </p:attrNameLst>
                                      </p:cBhvr>
                                      <p:to>
                                        <p:strVal val="visible"/>
                                      </p:to>
                                    </p:set>
                                    <p:animEffect transition="in" filter="randombar(horizontal)">
                                      <p:cBhvr>
                                        <p:cTn id="31" dur="500"/>
                                        <p:tgtEl>
                                          <p:spTgt spid="3"/>
                                        </p:tgtEl>
                                      </p:cBhvr>
                                    </p:animEffect>
                                  </p:childTnLst>
                                </p:cTn>
                              </p:par>
                              <p:par>
                                <p:cTn id="32" presetID="14" presetClass="entr" presetSubtype="10" fill="hold" nodeType="withEffect">
                                  <p:stCondLst>
                                    <p:cond delay="3250"/>
                                  </p:stCondLst>
                                  <p:childTnLst>
                                    <p:set>
                                      <p:cBhvr>
                                        <p:cTn id="33" dur="1" fill="hold">
                                          <p:stCondLst>
                                            <p:cond delay="0"/>
                                          </p:stCondLst>
                                        </p:cTn>
                                        <p:tgtEl>
                                          <p:spTgt spid="7"/>
                                        </p:tgtEl>
                                        <p:attrNameLst>
                                          <p:attrName>style.visibility</p:attrName>
                                        </p:attrNameLst>
                                      </p:cBhvr>
                                      <p:to>
                                        <p:strVal val="visible"/>
                                      </p:to>
                                    </p:set>
                                    <p:animEffect transition="in" filter="randombar(horizontal)">
                                      <p:cBhvr>
                                        <p:cTn id="34" dur="500"/>
                                        <p:tgtEl>
                                          <p:spTgt spid="7"/>
                                        </p:tgtEl>
                                      </p:cBhvr>
                                    </p:animEffect>
                                  </p:childTnLst>
                                </p:cTn>
                              </p:par>
                              <p:par>
                                <p:cTn id="35" presetID="14" presetClass="entr" presetSubtype="10" fill="hold" nodeType="withEffect">
                                  <p:stCondLst>
                                    <p:cond delay="3250"/>
                                  </p:stCondLst>
                                  <p:childTnLst>
                                    <p:set>
                                      <p:cBhvr>
                                        <p:cTn id="36" dur="1" fill="hold">
                                          <p:stCondLst>
                                            <p:cond delay="0"/>
                                          </p:stCondLst>
                                        </p:cTn>
                                        <p:tgtEl>
                                          <p:spTgt spid="10"/>
                                        </p:tgtEl>
                                        <p:attrNameLst>
                                          <p:attrName>style.visibility</p:attrName>
                                        </p:attrNameLst>
                                      </p:cBhvr>
                                      <p:to>
                                        <p:strVal val="visible"/>
                                      </p:to>
                                    </p:set>
                                    <p:animEffect transition="in" filter="randombar(horizontal)">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875614" y="2448803"/>
            <a:ext cx="998254" cy="995302"/>
          </a:xfrm>
          <a:prstGeom prst="rect">
            <a:avLst/>
          </a:prstGeom>
          <a:solidFill>
            <a:srgbClr val="0062AC"/>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3" name="矩形 2"/>
          <p:cNvSpPr>
            <a:spLocks noChangeArrowheads="1"/>
          </p:cNvSpPr>
          <p:nvPr/>
        </p:nvSpPr>
        <p:spPr bwMode="auto">
          <a:xfrm>
            <a:off x="3976174" y="2438867"/>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4" name="矩形 3"/>
          <p:cNvSpPr>
            <a:spLocks noChangeArrowheads="1"/>
          </p:cNvSpPr>
          <p:nvPr/>
        </p:nvSpPr>
        <p:spPr bwMode="auto">
          <a:xfrm>
            <a:off x="5076734" y="2448803"/>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5" name="矩形 4"/>
          <p:cNvSpPr>
            <a:spLocks noChangeArrowheads="1"/>
          </p:cNvSpPr>
          <p:nvPr/>
        </p:nvSpPr>
        <p:spPr bwMode="auto">
          <a:xfrm>
            <a:off x="2875614" y="3573486"/>
            <a:ext cx="998254" cy="995302"/>
          </a:xfrm>
          <a:prstGeom prst="rect">
            <a:avLst/>
          </a:prstGeom>
          <a:solidFill>
            <a:srgbClr val="0062AC"/>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6" name="矩形 5"/>
          <p:cNvSpPr>
            <a:spLocks noChangeArrowheads="1"/>
          </p:cNvSpPr>
          <p:nvPr/>
        </p:nvSpPr>
        <p:spPr bwMode="auto">
          <a:xfrm>
            <a:off x="3976174" y="3573486"/>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7" name="矩形 6"/>
          <p:cNvSpPr>
            <a:spLocks noChangeArrowheads="1"/>
          </p:cNvSpPr>
          <p:nvPr/>
        </p:nvSpPr>
        <p:spPr bwMode="auto">
          <a:xfrm>
            <a:off x="5076734" y="3573486"/>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8" name="矩形 7"/>
          <p:cNvSpPr>
            <a:spLocks noChangeArrowheads="1"/>
          </p:cNvSpPr>
          <p:nvPr/>
        </p:nvSpPr>
        <p:spPr bwMode="auto">
          <a:xfrm>
            <a:off x="2875614" y="4670792"/>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9" name="矩形 8"/>
          <p:cNvSpPr>
            <a:spLocks noChangeArrowheads="1"/>
          </p:cNvSpPr>
          <p:nvPr/>
        </p:nvSpPr>
        <p:spPr bwMode="auto">
          <a:xfrm>
            <a:off x="3976174" y="4670792"/>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10" name="矩形 9"/>
          <p:cNvSpPr>
            <a:spLocks noChangeArrowheads="1"/>
          </p:cNvSpPr>
          <p:nvPr/>
        </p:nvSpPr>
        <p:spPr bwMode="auto">
          <a:xfrm>
            <a:off x="5076734" y="4670792"/>
            <a:ext cx="998254" cy="995302"/>
          </a:xfrm>
          <a:prstGeom prst="rect">
            <a:avLst/>
          </a:prstGeom>
          <a:solidFill>
            <a:srgbClr val="0062AC"/>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pic>
        <p:nvPicPr>
          <p:cNvPr id="11" name="图片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75615" y="2426167"/>
            <a:ext cx="998253" cy="100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76734" y="2438867"/>
            <a:ext cx="998254" cy="1004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76174" y="3573485"/>
            <a:ext cx="998254" cy="995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图片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75615" y="4670792"/>
            <a:ext cx="998253" cy="995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图片 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76733" y="4683492"/>
            <a:ext cx="998256" cy="995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线形标注 2(带强调线) 2"/>
          <p:cNvSpPr>
            <a:spLocks/>
          </p:cNvSpPr>
          <p:nvPr/>
        </p:nvSpPr>
        <p:spPr bwMode="auto">
          <a:xfrm>
            <a:off x="7199797" y="2255737"/>
            <a:ext cx="4017416" cy="528657"/>
          </a:xfrm>
          <a:prstGeom prst="accentCallout2">
            <a:avLst>
              <a:gd name="adj1" fmla="val 21366"/>
              <a:gd name="adj2" fmla="val -1991"/>
              <a:gd name="adj3" fmla="val 18745"/>
              <a:gd name="adj4" fmla="val -80296"/>
              <a:gd name="adj5" fmla="val 70583"/>
              <a:gd name="adj6" fmla="val -85856"/>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r>
              <a:rPr lang="zh-CN" altLang="en-US" sz="13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7" name="线形标注 2(带强调线) 3"/>
          <p:cNvSpPr>
            <a:spLocks/>
          </p:cNvSpPr>
          <p:nvPr/>
        </p:nvSpPr>
        <p:spPr bwMode="auto">
          <a:xfrm>
            <a:off x="7196331" y="2950248"/>
            <a:ext cx="4017416" cy="530385"/>
          </a:xfrm>
          <a:prstGeom prst="accentCallout2">
            <a:avLst>
              <a:gd name="adj1" fmla="val 21366"/>
              <a:gd name="adj2" fmla="val -1991"/>
              <a:gd name="adj3" fmla="val 20681"/>
              <a:gd name="adj4" fmla="val -22926"/>
              <a:gd name="adj5" fmla="val -57167"/>
              <a:gd name="adj6" fmla="val -31815"/>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pPr lvl="0"/>
            <a:r>
              <a:rPr lang="zh-CN" altLang="en-US" sz="13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8" name="线形标注 2(带强调线) 4"/>
          <p:cNvSpPr>
            <a:spLocks/>
          </p:cNvSpPr>
          <p:nvPr/>
        </p:nvSpPr>
        <p:spPr bwMode="auto">
          <a:xfrm>
            <a:off x="7199797" y="3646485"/>
            <a:ext cx="4017416" cy="530385"/>
          </a:xfrm>
          <a:prstGeom prst="accentCallout2">
            <a:avLst>
              <a:gd name="adj1" fmla="val 21366"/>
              <a:gd name="adj2" fmla="val -1991"/>
              <a:gd name="adj3" fmla="val 22171"/>
              <a:gd name="adj4" fmla="val -43032"/>
              <a:gd name="adj5" fmla="val 22153"/>
              <a:gd name="adj6" fmla="val -59153"/>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pPr lvl="0"/>
            <a:r>
              <a:rPr lang="zh-CN" altLang="en-US" sz="13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9" name="线形标注 2(带强调线) 5"/>
          <p:cNvSpPr>
            <a:spLocks/>
          </p:cNvSpPr>
          <p:nvPr/>
        </p:nvSpPr>
        <p:spPr bwMode="auto">
          <a:xfrm>
            <a:off x="7199797" y="4353089"/>
            <a:ext cx="4017416" cy="528657"/>
          </a:xfrm>
          <a:prstGeom prst="accentCallout2">
            <a:avLst>
              <a:gd name="adj1" fmla="val 48468"/>
              <a:gd name="adj2" fmla="val -2245"/>
              <a:gd name="adj3" fmla="val 47782"/>
              <a:gd name="adj4" fmla="val -82347"/>
              <a:gd name="adj5" fmla="val 82199"/>
              <a:gd name="adj6" fmla="val -85088"/>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pPr lvl="0"/>
            <a:r>
              <a:rPr lang="zh-CN" altLang="en-US" sz="13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20" name="线形标注 2(带强调线) 6"/>
          <p:cNvSpPr>
            <a:spLocks/>
          </p:cNvSpPr>
          <p:nvPr/>
        </p:nvSpPr>
        <p:spPr bwMode="auto">
          <a:xfrm>
            <a:off x="7199797" y="5057966"/>
            <a:ext cx="4017416" cy="530385"/>
          </a:xfrm>
          <a:prstGeom prst="accentCallout2">
            <a:avLst>
              <a:gd name="adj1" fmla="val 21366"/>
              <a:gd name="adj2" fmla="val -1991"/>
              <a:gd name="adj3" fmla="val 22616"/>
              <a:gd name="adj4" fmla="val -23181"/>
              <a:gd name="adj5" fmla="val -39750"/>
              <a:gd name="adj6" fmla="val -31556"/>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pPr lvl="0"/>
            <a:r>
              <a:rPr lang="zh-CN" altLang="en-US" sz="13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Tree>
    <p:extLst>
      <p:ext uri="{BB962C8B-B14F-4D97-AF65-F5344CB8AC3E}">
        <p14:creationId xmlns:p14="http://schemas.microsoft.com/office/powerpoint/2010/main" val="2987377384"/>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withEffect">
                                  <p:stCondLst>
                                    <p:cond delay="100"/>
                                  </p:stCondLst>
                                  <p:childTnLst>
                                    <p:set>
                                      <p:cBhvr>
                                        <p:cTn id="6" dur="1" fill="hold">
                                          <p:stCondLst>
                                            <p:cond delay="0"/>
                                          </p:stCondLst>
                                        </p:cTn>
                                        <p:tgtEl>
                                          <p:spTgt spid="2"/>
                                        </p:tgtEl>
                                        <p:attrNameLst>
                                          <p:attrName>style.visibility</p:attrName>
                                        </p:attrNameLst>
                                      </p:cBhvr>
                                      <p:to>
                                        <p:strVal val="visible"/>
                                      </p:to>
                                    </p:set>
                                    <p:anim calcmode="lin" valueType="num">
                                      <p:cBhvr>
                                        <p:cTn id="7" dur="300" fill="hold"/>
                                        <p:tgtEl>
                                          <p:spTgt spid="2"/>
                                        </p:tgtEl>
                                        <p:attrNameLst>
                                          <p:attrName>ppt_w</p:attrName>
                                        </p:attrNameLst>
                                      </p:cBhvr>
                                      <p:tavLst>
                                        <p:tav tm="0">
                                          <p:val>
                                            <p:fltVal val="0"/>
                                          </p:val>
                                        </p:tav>
                                        <p:tav tm="100000">
                                          <p:val>
                                            <p:strVal val="#ppt_w"/>
                                          </p:val>
                                        </p:tav>
                                      </p:tavLst>
                                    </p:anim>
                                    <p:anim calcmode="lin" valueType="num">
                                      <p:cBhvr>
                                        <p:cTn id="8" dur="300" fill="hold"/>
                                        <p:tgtEl>
                                          <p:spTgt spid="2"/>
                                        </p:tgtEl>
                                        <p:attrNameLst>
                                          <p:attrName>ppt_h</p:attrName>
                                        </p:attrNameLst>
                                      </p:cBhvr>
                                      <p:tavLst>
                                        <p:tav tm="0">
                                          <p:val>
                                            <p:fltVal val="0"/>
                                          </p:val>
                                        </p:tav>
                                        <p:tav tm="100000">
                                          <p:val>
                                            <p:strVal val="#ppt_h"/>
                                          </p:val>
                                        </p:tav>
                                      </p:tavLst>
                                    </p:anim>
                                    <p:anim calcmode="lin" valueType="num">
                                      <p:cBhvr>
                                        <p:cTn id="9" dur="300" fill="hold"/>
                                        <p:tgtEl>
                                          <p:spTgt spid="2"/>
                                        </p:tgtEl>
                                        <p:attrNameLst>
                                          <p:attrName>ppt_x</p:attrName>
                                        </p:attrNameLst>
                                      </p:cBhvr>
                                      <p:tavLst>
                                        <p:tav tm="0">
                                          <p:val>
                                            <p:fltVal val="0.5"/>
                                          </p:val>
                                        </p:tav>
                                        <p:tav tm="100000">
                                          <p:val>
                                            <p:strVal val="#ppt_x"/>
                                          </p:val>
                                        </p:tav>
                                      </p:tavLst>
                                    </p:anim>
                                    <p:anim calcmode="lin" valueType="num">
                                      <p:cBhvr>
                                        <p:cTn id="10" dur="300" fill="hold"/>
                                        <p:tgtEl>
                                          <p:spTgt spid="2"/>
                                        </p:tgtEl>
                                        <p:attrNameLst>
                                          <p:attrName>ppt_y</p:attrName>
                                        </p:attrNameLst>
                                      </p:cBhvr>
                                      <p:tavLst>
                                        <p:tav tm="0">
                                          <p:val>
                                            <p:fltVal val="0.5"/>
                                          </p:val>
                                        </p:tav>
                                        <p:tav tm="100000">
                                          <p:val>
                                            <p:strVal val="#ppt_y"/>
                                          </p:val>
                                        </p:tav>
                                      </p:tavLst>
                                    </p:anim>
                                  </p:childTnLst>
                                </p:cTn>
                              </p:par>
                              <p:par>
                                <p:cTn id="11" presetID="26" presetClass="emph" presetSubtype="0" fill="hold" grpId="1" nodeType="withEffect">
                                  <p:stCondLst>
                                    <p:cond delay="400"/>
                                  </p:stCondLst>
                                  <p:childTnLst>
                                    <p:animEffect transition="out" filter="fade">
                                      <p:cBhvr>
                                        <p:cTn id="12" dur="300" tmFilter="0, 0; .2, .5; .8, .5; 1, 0"/>
                                        <p:tgtEl>
                                          <p:spTgt spid="2"/>
                                        </p:tgtEl>
                                      </p:cBhvr>
                                    </p:animEffect>
                                    <p:animScale>
                                      <p:cBhvr>
                                        <p:cTn id="13" dur="150" autoRev="1" fill="hold"/>
                                        <p:tgtEl>
                                          <p:spTgt spid="2"/>
                                        </p:tgtEl>
                                      </p:cBhvr>
                                      <p:by x="105000" y="105000"/>
                                    </p:animScale>
                                  </p:childTnLst>
                                </p:cTn>
                              </p:par>
                              <p:par>
                                <p:cTn id="14" presetID="23" presetClass="entr" presetSubtype="528" fill="hold" grpId="0" nodeType="withEffect">
                                  <p:stCondLst>
                                    <p:cond delay="200"/>
                                  </p:stCondLst>
                                  <p:childTnLst>
                                    <p:set>
                                      <p:cBhvr>
                                        <p:cTn id="15" dur="1" fill="hold">
                                          <p:stCondLst>
                                            <p:cond delay="0"/>
                                          </p:stCondLst>
                                        </p:cTn>
                                        <p:tgtEl>
                                          <p:spTgt spid="3"/>
                                        </p:tgtEl>
                                        <p:attrNameLst>
                                          <p:attrName>style.visibility</p:attrName>
                                        </p:attrNameLst>
                                      </p:cBhvr>
                                      <p:to>
                                        <p:strVal val="visible"/>
                                      </p:to>
                                    </p:set>
                                    <p:anim calcmode="lin" valueType="num">
                                      <p:cBhvr>
                                        <p:cTn id="16" dur="300" fill="hold"/>
                                        <p:tgtEl>
                                          <p:spTgt spid="3"/>
                                        </p:tgtEl>
                                        <p:attrNameLst>
                                          <p:attrName>ppt_w</p:attrName>
                                        </p:attrNameLst>
                                      </p:cBhvr>
                                      <p:tavLst>
                                        <p:tav tm="0">
                                          <p:val>
                                            <p:fltVal val="0"/>
                                          </p:val>
                                        </p:tav>
                                        <p:tav tm="100000">
                                          <p:val>
                                            <p:strVal val="#ppt_w"/>
                                          </p:val>
                                        </p:tav>
                                      </p:tavLst>
                                    </p:anim>
                                    <p:anim calcmode="lin" valueType="num">
                                      <p:cBhvr>
                                        <p:cTn id="17" dur="300" fill="hold"/>
                                        <p:tgtEl>
                                          <p:spTgt spid="3"/>
                                        </p:tgtEl>
                                        <p:attrNameLst>
                                          <p:attrName>ppt_h</p:attrName>
                                        </p:attrNameLst>
                                      </p:cBhvr>
                                      <p:tavLst>
                                        <p:tav tm="0">
                                          <p:val>
                                            <p:fltVal val="0"/>
                                          </p:val>
                                        </p:tav>
                                        <p:tav tm="100000">
                                          <p:val>
                                            <p:strVal val="#ppt_h"/>
                                          </p:val>
                                        </p:tav>
                                      </p:tavLst>
                                    </p:anim>
                                    <p:anim calcmode="lin" valueType="num">
                                      <p:cBhvr>
                                        <p:cTn id="18" dur="300" fill="hold"/>
                                        <p:tgtEl>
                                          <p:spTgt spid="3"/>
                                        </p:tgtEl>
                                        <p:attrNameLst>
                                          <p:attrName>ppt_x</p:attrName>
                                        </p:attrNameLst>
                                      </p:cBhvr>
                                      <p:tavLst>
                                        <p:tav tm="0">
                                          <p:val>
                                            <p:fltVal val="0.5"/>
                                          </p:val>
                                        </p:tav>
                                        <p:tav tm="100000">
                                          <p:val>
                                            <p:strVal val="#ppt_x"/>
                                          </p:val>
                                        </p:tav>
                                      </p:tavLst>
                                    </p:anim>
                                    <p:anim calcmode="lin" valueType="num">
                                      <p:cBhvr>
                                        <p:cTn id="19" dur="300" fill="hold"/>
                                        <p:tgtEl>
                                          <p:spTgt spid="3"/>
                                        </p:tgtEl>
                                        <p:attrNameLst>
                                          <p:attrName>ppt_y</p:attrName>
                                        </p:attrNameLst>
                                      </p:cBhvr>
                                      <p:tavLst>
                                        <p:tav tm="0">
                                          <p:val>
                                            <p:fltVal val="0.5"/>
                                          </p:val>
                                        </p:tav>
                                        <p:tav tm="100000">
                                          <p:val>
                                            <p:strVal val="#ppt_y"/>
                                          </p:val>
                                        </p:tav>
                                      </p:tavLst>
                                    </p:anim>
                                  </p:childTnLst>
                                </p:cTn>
                              </p:par>
                              <p:par>
                                <p:cTn id="20" presetID="26" presetClass="emph" presetSubtype="0" fill="hold" grpId="1" nodeType="withEffect">
                                  <p:stCondLst>
                                    <p:cond delay="500"/>
                                  </p:stCondLst>
                                  <p:childTnLst>
                                    <p:animEffect transition="out" filter="fade">
                                      <p:cBhvr>
                                        <p:cTn id="21" dur="300" tmFilter="0, 0; .2, .5; .8, .5; 1, 0"/>
                                        <p:tgtEl>
                                          <p:spTgt spid="3"/>
                                        </p:tgtEl>
                                      </p:cBhvr>
                                    </p:animEffect>
                                    <p:animScale>
                                      <p:cBhvr>
                                        <p:cTn id="22" dur="150" autoRev="1" fill="hold"/>
                                        <p:tgtEl>
                                          <p:spTgt spid="3"/>
                                        </p:tgtEl>
                                      </p:cBhvr>
                                      <p:by x="105000" y="105000"/>
                                    </p:animScale>
                                  </p:childTnLst>
                                </p:cTn>
                              </p:par>
                              <p:par>
                                <p:cTn id="23" presetID="23" presetClass="entr" presetSubtype="528" fill="hold" grpId="0" nodeType="withEffect">
                                  <p:stCondLst>
                                    <p:cond delay="300"/>
                                  </p:stCondLst>
                                  <p:childTnLst>
                                    <p:set>
                                      <p:cBhvr>
                                        <p:cTn id="24" dur="1" fill="hold">
                                          <p:stCondLst>
                                            <p:cond delay="0"/>
                                          </p:stCondLst>
                                        </p:cTn>
                                        <p:tgtEl>
                                          <p:spTgt spid="4"/>
                                        </p:tgtEl>
                                        <p:attrNameLst>
                                          <p:attrName>style.visibility</p:attrName>
                                        </p:attrNameLst>
                                      </p:cBhvr>
                                      <p:to>
                                        <p:strVal val="visible"/>
                                      </p:to>
                                    </p:set>
                                    <p:anim calcmode="lin" valueType="num">
                                      <p:cBhvr>
                                        <p:cTn id="25" dur="300" fill="hold"/>
                                        <p:tgtEl>
                                          <p:spTgt spid="4"/>
                                        </p:tgtEl>
                                        <p:attrNameLst>
                                          <p:attrName>ppt_w</p:attrName>
                                        </p:attrNameLst>
                                      </p:cBhvr>
                                      <p:tavLst>
                                        <p:tav tm="0">
                                          <p:val>
                                            <p:fltVal val="0"/>
                                          </p:val>
                                        </p:tav>
                                        <p:tav tm="100000">
                                          <p:val>
                                            <p:strVal val="#ppt_w"/>
                                          </p:val>
                                        </p:tav>
                                      </p:tavLst>
                                    </p:anim>
                                    <p:anim calcmode="lin" valueType="num">
                                      <p:cBhvr>
                                        <p:cTn id="26" dur="300" fill="hold"/>
                                        <p:tgtEl>
                                          <p:spTgt spid="4"/>
                                        </p:tgtEl>
                                        <p:attrNameLst>
                                          <p:attrName>ppt_h</p:attrName>
                                        </p:attrNameLst>
                                      </p:cBhvr>
                                      <p:tavLst>
                                        <p:tav tm="0">
                                          <p:val>
                                            <p:fltVal val="0"/>
                                          </p:val>
                                        </p:tav>
                                        <p:tav tm="100000">
                                          <p:val>
                                            <p:strVal val="#ppt_h"/>
                                          </p:val>
                                        </p:tav>
                                      </p:tavLst>
                                    </p:anim>
                                    <p:anim calcmode="lin" valueType="num">
                                      <p:cBhvr>
                                        <p:cTn id="27" dur="300" fill="hold"/>
                                        <p:tgtEl>
                                          <p:spTgt spid="4"/>
                                        </p:tgtEl>
                                        <p:attrNameLst>
                                          <p:attrName>ppt_x</p:attrName>
                                        </p:attrNameLst>
                                      </p:cBhvr>
                                      <p:tavLst>
                                        <p:tav tm="0">
                                          <p:val>
                                            <p:fltVal val="0.5"/>
                                          </p:val>
                                        </p:tav>
                                        <p:tav tm="100000">
                                          <p:val>
                                            <p:strVal val="#ppt_x"/>
                                          </p:val>
                                        </p:tav>
                                      </p:tavLst>
                                    </p:anim>
                                    <p:anim calcmode="lin" valueType="num">
                                      <p:cBhvr>
                                        <p:cTn id="28" dur="300" fill="hold"/>
                                        <p:tgtEl>
                                          <p:spTgt spid="4"/>
                                        </p:tgtEl>
                                        <p:attrNameLst>
                                          <p:attrName>ppt_y</p:attrName>
                                        </p:attrNameLst>
                                      </p:cBhvr>
                                      <p:tavLst>
                                        <p:tav tm="0">
                                          <p:val>
                                            <p:fltVal val="0.5"/>
                                          </p:val>
                                        </p:tav>
                                        <p:tav tm="100000">
                                          <p:val>
                                            <p:strVal val="#ppt_y"/>
                                          </p:val>
                                        </p:tav>
                                      </p:tavLst>
                                    </p:anim>
                                  </p:childTnLst>
                                </p:cTn>
                              </p:par>
                              <p:par>
                                <p:cTn id="29" presetID="26" presetClass="emph" presetSubtype="0" fill="hold" grpId="1" nodeType="withEffect">
                                  <p:stCondLst>
                                    <p:cond delay="600"/>
                                  </p:stCondLst>
                                  <p:childTnLst>
                                    <p:animEffect transition="out" filter="fade">
                                      <p:cBhvr>
                                        <p:cTn id="30" dur="300" tmFilter="0, 0; .2, .5; .8, .5; 1, 0"/>
                                        <p:tgtEl>
                                          <p:spTgt spid="4"/>
                                        </p:tgtEl>
                                      </p:cBhvr>
                                    </p:animEffect>
                                    <p:animScale>
                                      <p:cBhvr>
                                        <p:cTn id="31" dur="150" autoRev="1" fill="hold"/>
                                        <p:tgtEl>
                                          <p:spTgt spid="4"/>
                                        </p:tgtEl>
                                      </p:cBhvr>
                                      <p:by x="105000" y="105000"/>
                                    </p:animScale>
                                  </p:childTnLst>
                                </p:cTn>
                              </p:par>
                              <p:par>
                                <p:cTn id="32" presetID="23" presetClass="entr" presetSubtype="528" fill="hold" grpId="0" nodeType="withEffect">
                                  <p:stCondLst>
                                    <p:cond delay="400"/>
                                  </p:stCondLst>
                                  <p:childTnLst>
                                    <p:set>
                                      <p:cBhvr>
                                        <p:cTn id="33" dur="1" fill="hold">
                                          <p:stCondLst>
                                            <p:cond delay="0"/>
                                          </p:stCondLst>
                                        </p:cTn>
                                        <p:tgtEl>
                                          <p:spTgt spid="5"/>
                                        </p:tgtEl>
                                        <p:attrNameLst>
                                          <p:attrName>style.visibility</p:attrName>
                                        </p:attrNameLst>
                                      </p:cBhvr>
                                      <p:to>
                                        <p:strVal val="visible"/>
                                      </p:to>
                                    </p:set>
                                    <p:anim calcmode="lin" valueType="num">
                                      <p:cBhvr>
                                        <p:cTn id="34" dur="300" fill="hold"/>
                                        <p:tgtEl>
                                          <p:spTgt spid="5"/>
                                        </p:tgtEl>
                                        <p:attrNameLst>
                                          <p:attrName>ppt_w</p:attrName>
                                        </p:attrNameLst>
                                      </p:cBhvr>
                                      <p:tavLst>
                                        <p:tav tm="0">
                                          <p:val>
                                            <p:fltVal val="0"/>
                                          </p:val>
                                        </p:tav>
                                        <p:tav tm="100000">
                                          <p:val>
                                            <p:strVal val="#ppt_w"/>
                                          </p:val>
                                        </p:tav>
                                      </p:tavLst>
                                    </p:anim>
                                    <p:anim calcmode="lin" valueType="num">
                                      <p:cBhvr>
                                        <p:cTn id="35" dur="300" fill="hold"/>
                                        <p:tgtEl>
                                          <p:spTgt spid="5"/>
                                        </p:tgtEl>
                                        <p:attrNameLst>
                                          <p:attrName>ppt_h</p:attrName>
                                        </p:attrNameLst>
                                      </p:cBhvr>
                                      <p:tavLst>
                                        <p:tav tm="0">
                                          <p:val>
                                            <p:fltVal val="0"/>
                                          </p:val>
                                        </p:tav>
                                        <p:tav tm="100000">
                                          <p:val>
                                            <p:strVal val="#ppt_h"/>
                                          </p:val>
                                        </p:tav>
                                      </p:tavLst>
                                    </p:anim>
                                    <p:anim calcmode="lin" valueType="num">
                                      <p:cBhvr>
                                        <p:cTn id="36" dur="300" fill="hold"/>
                                        <p:tgtEl>
                                          <p:spTgt spid="5"/>
                                        </p:tgtEl>
                                        <p:attrNameLst>
                                          <p:attrName>ppt_x</p:attrName>
                                        </p:attrNameLst>
                                      </p:cBhvr>
                                      <p:tavLst>
                                        <p:tav tm="0">
                                          <p:val>
                                            <p:fltVal val="0.5"/>
                                          </p:val>
                                        </p:tav>
                                        <p:tav tm="100000">
                                          <p:val>
                                            <p:strVal val="#ppt_x"/>
                                          </p:val>
                                        </p:tav>
                                      </p:tavLst>
                                    </p:anim>
                                    <p:anim calcmode="lin" valueType="num">
                                      <p:cBhvr>
                                        <p:cTn id="37" dur="300" fill="hold"/>
                                        <p:tgtEl>
                                          <p:spTgt spid="5"/>
                                        </p:tgtEl>
                                        <p:attrNameLst>
                                          <p:attrName>ppt_y</p:attrName>
                                        </p:attrNameLst>
                                      </p:cBhvr>
                                      <p:tavLst>
                                        <p:tav tm="0">
                                          <p:val>
                                            <p:fltVal val="0.5"/>
                                          </p:val>
                                        </p:tav>
                                        <p:tav tm="100000">
                                          <p:val>
                                            <p:strVal val="#ppt_y"/>
                                          </p:val>
                                        </p:tav>
                                      </p:tavLst>
                                    </p:anim>
                                  </p:childTnLst>
                                </p:cTn>
                              </p:par>
                              <p:par>
                                <p:cTn id="38" presetID="26" presetClass="emph" presetSubtype="0" fill="hold" grpId="1" nodeType="withEffect">
                                  <p:stCondLst>
                                    <p:cond delay="700"/>
                                  </p:stCondLst>
                                  <p:childTnLst>
                                    <p:animEffect transition="out" filter="fade">
                                      <p:cBhvr>
                                        <p:cTn id="39" dur="300" tmFilter="0, 0; .2, .5; .8, .5; 1, 0"/>
                                        <p:tgtEl>
                                          <p:spTgt spid="5"/>
                                        </p:tgtEl>
                                      </p:cBhvr>
                                    </p:animEffect>
                                    <p:animScale>
                                      <p:cBhvr>
                                        <p:cTn id="40" dur="150" autoRev="1" fill="hold"/>
                                        <p:tgtEl>
                                          <p:spTgt spid="5"/>
                                        </p:tgtEl>
                                      </p:cBhvr>
                                      <p:by x="105000" y="105000"/>
                                    </p:animScale>
                                  </p:childTnLst>
                                </p:cTn>
                              </p:par>
                              <p:par>
                                <p:cTn id="41" presetID="23" presetClass="entr" presetSubtype="528" fill="hold" grpId="0" nodeType="withEffect">
                                  <p:stCondLst>
                                    <p:cond delay="500"/>
                                  </p:stCondLst>
                                  <p:childTnLst>
                                    <p:set>
                                      <p:cBhvr>
                                        <p:cTn id="42" dur="1" fill="hold">
                                          <p:stCondLst>
                                            <p:cond delay="0"/>
                                          </p:stCondLst>
                                        </p:cTn>
                                        <p:tgtEl>
                                          <p:spTgt spid="6"/>
                                        </p:tgtEl>
                                        <p:attrNameLst>
                                          <p:attrName>style.visibility</p:attrName>
                                        </p:attrNameLst>
                                      </p:cBhvr>
                                      <p:to>
                                        <p:strVal val="visible"/>
                                      </p:to>
                                    </p:set>
                                    <p:anim calcmode="lin" valueType="num">
                                      <p:cBhvr>
                                        <p:cTn id="43" dur="300" fill="hold"/>
                                        <p:tgtEl>
                                          <p:spTgt spid="6"/>
                                        </p:tgtEl>
                                        <p:attrNameLst>
                                          <p:attrName>ppt_w</p:attrName>
                                        </p:attrNameLst>
                                      </p:cBhvr>
                                      <p:tavLst>
                                        <p:tav tm="0">
                                          <p:val>
                                            <p:fltVal val="0"/>
                                          </p:val>
                                        </p:tav>
                                        <p:tav tm="100000">
                                          <p:val>
                                            <p:strVal val="#ppt_w"/>
                                          </p:val>
                                        </p:tav>
                                      </p:tavLst>
                                    </p:anim>
                                    <p:anim calcmode="lin" valueType="num">
                                      <p:cBhvr>
                                        <p:cTn id="44" dur="300" fill="hold"/>
                                        <p:tgtEl>
                                          <p:spTgt spid="6"/>
                                        </p:tgtEl>
                                        <p:attrNameLst>
                                          <p:attrName>ppt_h</p:attrName>
                                        </p:attrNameLst>
                                      </p:cBhvr>
                                      <p:tavLst>
                                        <p:tav tm="0">
                                          <p:val>
                                            <p:fltVal val="0"/>
                                          </p:val>
                                        </p:tav>
                                        <p:tav tm="100000">
                                          <p:val>
                                            <p:strVal val="#ppt_h"/>
                                          </p:val>
                                        </p:tav>
                                      </p:tavLst>
                                    </p:anim>
                                    <p:anim calcmode="lin" valueType="num">
                                      <p:cBhvr>
                                        <p:cTn id="45" dur="300" fill="hold"/>
                                        <p:tgtEl>
                                          <p:spTgt spid="6"/>
                                        </p:tgtEl>
                                        <p:attrNameLst>
                                          <p:attrName>ppt_x</p:attrName>
                                        </p:attrNameLst>
                                      </p:cBhvr>
                                      <p:tavLst>
                                        <p:tav tm="0">
                                          <p:val>
                                            <p:fltVal val="0.5"/>
                                          </p:val>
                                        </p:tav>
                                        <p:tav tm="100000">
                                          <p:val>
                                            <p:strVal val="#ppt_x"/>
                                          </p:val>
                                        </p:tav>
                                      </p:tavLst>
                                    </p:anim>
                                    <p:anim calcmode="lin" valueType="num">
                                      <p:cBhvr>
                                        <p:cTn id="46" dur="300" fill="hold"/>
                                        <p:tgtEl>
                                          <p:spTgt spid="6"/>
                                        </p:tgtEl>
                                        <p:attrNameLst>
                                          <p:attrName>ppt_y</p:attrName>
                                        </p:attrNameLst>
                                      </p:cBhvr>
                                      <p:tavLst>
                                        <p:tav tm="0">
                                          <p:val>
                                            <p:fltVal val="0.5"/>
                                          </p:val>
                                        </p:tav>
                                        <p:tav tm="100000">
                                          <p:val>
                                            <p:strVal val="#ppt_y"/>
                                          </p:val>
                                        </p:tav>
                                      </p:tavLst>
                                    </p:anim>
                                  </p:childTnLst>
                                </p:cTn>
                              </p:par>
                              <p:par>
                                <p:cTn id="47" presetID="26" presetClass="emph" presetSubtype="0" fill="hold" grpId="1" nodeType="withEffect">
                                  <p:stCondLst>
                                    <p:cond delay="800"/>
                                  </p:stCondLst>
                                  <p:childTnLst>
                                    <p:animEffect transition="out" filter="fade">
                                      <p:cBhvr>
                                        <p:cTn id="48" dur="300" tmFilter="0, 0; .2, .5; .8, .5; 1, 0"/>
                                        <p:tgtEl>
                                          <p:spTgt spid="6"/>
                                        </p:tgtEl>
                                      </p:cBhvr>
                                    </p:animEffect>
                                    <p:animScale>
                                      <p:cBhvr>
                                        <p:cTn id="49" dur="150" autoRev="1" fill="hold"/>
                                        <p:tgtEl>
                                          <p:spTgt spid="6"/>
                                        </p:tgtEl>
                                      </p:cBhvr>
                                      <p:by x="105000" y="105000"/>
                                    </p:animScale>
                                  </p:childTnLst>
                                </p:cTn>
                              </p:par>
                              <p:par>
                                <p:cTn id="50" presetID="23" presetClass="entr" presetSubtype="528" fill="hold" grpId="0" nodeType="withEffect">
                                  <p:stCondLst>
                                    <p:cond delay="600"/>
                                  </p:stCondLst>
                                  <p:childTnLst>
                                    <p:set>
                                      <p:cBhvr>
                                        <p:cTn id="51" dur="1" fill="hold">
                                          <p:stCondLst>
                                            <p:cond delay="0"/>
                                          </p:stCondLst>
                                        </p:cTn>
                                        <p:tgtEl>
                                          <p:spTgt spid="7"/>
                                        </p:tgtEl>
                                        <p:attrNameLst>
                                          <p:attrName>style.visibility</p:attrName>
                                        </p:attrNameLst>
                                      </p:cBhvr>
                                      <p:to>
                                        <p:strVal val="visible"/>
                                      </p:to>
                                    </p:set>
                                    <p:anim calcmode="lin" valueType="num">
                                      <p:cBhvr>
                                        <p:cTn id="52" dur="300" fill="hold"/>
                                        <p:tgtEl>
                                          <p:spTgt spid="7"/>
                                        </p:tgtEl>
                                        <p:attrNameLst>
                                          <p:attrName>ppt_w</p:attrName>
                                        </p:attrNameLst>
                                      </p:cBhvr>
                                      <p:tavLst>
                                        <p:tav tm="0">
                                          <p:val>
                                            <p:fltVal val="0"/>
                                          </p:val>
                                        </p:tav>
                                        <p:tav tm="100000">
                                          <p:val>
                                            <p:strVal val="#ppt_w"/>
                                          </p:val>
                                        </p:tav>
                                      </p:tavLst>
                                    </p:anim>
                                    <p:anim calcmode="lin" valueType="num">
                                      <p:cBhvr>
                                        <p:cTn id="53" dur="300" fill="hold"/>
                                        <p:tgtEl>
                                          <p:spTgt spid="7"/>
                                        </p:tgtEl>
                                        <p:attrNameLst>
                                          <p:attrName>ppt_h</p:attrName>
                                        </p:attrNameLst>
                                      </p:cBhvr>
                                      <p:tavLst>
                                        <p:tav tm="0">
                                          <p:val>
                                            <p:fltVal val="0"/>
                                          </p:val>
                                        </p:tav>
                                        <p:tav tm="100000">
                                          <p:val>
                                            <p:strVal val="#ppt_h"/>
                                          </p:val>
                                        </p:tav>
                                      </p:tavLst>
                                    </p:anim>
                                    <p:anim calcmode="lin" valueType="num">
                                      <p:cBhvr>
                                        <p:cTn id="54" dur="300" fill="hold"/>
                                        <p:tgtEl>
                                          <p:spTgt spid="7"/>
                                        </p:tgtEl>
                                        <p:attrNameLst>
                                          <p:attrName>ppt_x</p:attrName>
                                        </p:attrNameLst>
                                      </p:cBhvr>
                                      <p:tavLst>
                                        <p:tav tm="0">
                                          <p:val>
                                            <p:fltVal val="0.5"/>
                                          </p:val>
                                        </p:tav>
                                        <p:tav tm="100000">
                                          <p:val>
                                            <p:strVal val="#ppt_x"/>
                                          </p:val>
                                        </p:tav>
                                      </p:tavLst>
                                    </p:anim>
                                    <p:anim calcmode="lin" valueType="num">
                                      <p:cBhvr>
                                        <p:cTn id="55" dur="300" fill="hold"/>
                                        <p:tgtEl>
                                          <p:spTgt spid="7"/>
                                        </p:tgtEl>
                                        <p:attrNameLst>
                                          <p:attrName>ppt_y</p:attrName>
                                        </p:attrNameLst>
                                      </p:cBhvr>
                                      <p:tavLst>
                                        <p:tav tm="0">
                                          <p:val>
                                            <p:fltVal val="0.5"/>
                                          </p:val>
                                        </p:tav>
                                        <p:tav tm="100000">
                                          <p:val>
                                            <p:strVal val="#ppt_y"/>
                                          </p:val>
                                        </p:tav>
                                      </p:tavLst>
                                    </p:anim>
                                  </p:childTnLst>
                                </p:cTn>
                              </p:par>
                              <p:par>
                                <p:cTn id="56" presetID="26" presetClass="emph" presetSubtype="0" fill="hold" grpId="1" nodeType="withEffect">
                                  <p:stCondLst>
                                    <p:cond delay="900"/>
                                  </p:stCondLst>
                                  <p:childTnLst>
                                    <p:animEffect transition="out" filter="fade">
                                      <p:cBhvr>
                                        <p:cTn id="57" dur="300" tmFilter="0, 0; .2, .5; .8, .5; 1, 0"/>
                                        <p:tgtEl>
                                          <p:spTgt spid="7"/>
                                        </p:tgtEl>
                                      </p:cBhvr>
                                    </p:animEffect>
                                    <p:animScale>
                                      <p:cBhvr>
                                        <p:cTn id="58" dur="150" autoRev="1" fill="hold"/>
                                        <p:tgtEl>
                                          <p:spTgt spid="7"/>
                                        </p:tgtEl>
                                      </p:cBhvr>
                                      <p:by x="105000" y="105000"/>
                                    </p:animScale>
                                  </p:childTnLst>
                                </p:cTn>
                              </p:par>
                              <p:par>
                                <p:cTn id="59" presetID="23" presetClass="entr" presetSubtype="528" fill="hold" grpId="0" nodeType="withEffect">
                                  <p:stCondLst>
                                    <p:cond delay="700"/>
                                  </p:stCondLst>
                                  <p:childTnLst>
                                    <p:set>
                                      <p:cBhvr>
                                        <p:cTn id="60" dur="1" fill="hold">
                                          <p:stCondLst>
                                            <p:cond delay="0"/>
                                          </p:stCondLst>
                                        </p:cTn>
                                        <p:tgtEl>
                                          <p:spTgt spid="8"/>
                                        </p:tgtEl>
                                        <p:attrNameLst>
                                          <p:attrName>style.visibility</p:attrName>
                                        </p:attrNameLst>
                                      </p:cBhvr>
                                      <p:to>
                                        <p:strVal val="visible"/>
                                      </p:to>
                                    </p:set>
                                    <p:anim calcmode="lin" valueType="num">
                                      <p:cBhvr>
                                        <p:cTn id="61" dur="300" fill="hold"/>
                                        <p:tgtEl>
                                          <p:spTgt spid="8"/>
                                        </p:tgtEl>
                                        <p:attrNameLst>
                                          <p:attrName>ppt_w</p:attrName>
                                        </p:attrNameLst>
                                      </p:cBhvr>
                                      <p:tavLst>
                                        <p:tav tm="0">
                                          <p:val>
                                            <p:fltVal val="0"/>
                                          </p:val>
                                        </p:tav>
                                        <p:tav tm="100000">
                                          <p:val>
                                            <p:strVal val="#ppt_w"/>
                                          </p:val>
                                        </p:tav>
                                      </p:tavLst>
                                    </p:anim>
                                    <p:anim calcmode="lin" valueType="num">
                                      <p:cBhvr>
                                        <p:cTn id="62" dur="300" fill="hold"/>
                                        <p:tgtEl>
                                          <p:spTgt spid="8"/>
                                        </p:tgtEl>
                                        <p:attrNameLst>
                                          <p:attrName>ppt_h</p:attrName>
                                        </p:attrNameLst>
                                      </p:cBhvr>
                                      <p:tavLst>
                                        <p:tav tm="0">
                                          <p:val>
                                            <p:fltVal val="0"/>
                                          </p:val>
                                        </p:tav>
                                        <p:tav tm="100000">
                                          <p:val>
                                            <p:strVal val="#ppt_h"/>
                                          </p:val>
                                        </p:tav>
                                      </p:tavLst>
                                    </p:anim>
                                    <p:anim calcmode="lin" valueType="num">
                                      <p:cBhvr>
                                        <p:cTn id="63" dur="300" fill="hold"/>
                                        <p:tgtEl>
                                          <p:spTgt spid="8"/>
                                        </p:tgtEl>
                                        <p:attrNameLst>
                                          <p:attrName>ppt_x</p:attrName>
                                        </p:attrNameLst>
                                      </p:cBhvr>
                                      <p:tavLst>
                                        <p:tav tm="0">
                                          <p:val>
                                            <p:fltVal val="0.5"/>
                                          </p:val>
                                        </p:tav>
                                        <p:tav tm="100000">
                                          <p:val>
                                            <p:strVal val="#ppt_x"/>
                                          </p:val>
                                        </p:tav>
                                      </p:tavLst>
                                    </p:anim>
                                    <p:anim calcmode="lin" valueType="num">
                                      <p:cBhvr>
                                        <p:cTn id="64" dur="300" fill="hold"/>
                                        <p:tgtEl>
                                          <p:spTgt spid="8"/>
                                        </p:tgtEl>
                                        <p:attrNameLst>
                                          <p:attrName>ppt_y</p:attrName>
                                        </p:attrNameLst>
                                      </p:cBhvr>
                                      <p:tavLst>
                                        <p:tav tm="0">
                                          <p:val>
                                            <p:fltVal val="0.5"/>
                                          </p:val>
                                        </p:tav>
                                        <p:tav tm="100000">
                                          <p:val>
                                            <p:strVal val="#ppt_y"/>
                                          </p:val>
                                        </p:tav>
                                      </p:tavLst>
                                    </p:anim>
                                  </p:childTnLst>
                                </p:cTn>
                              </p:par>
                              <p:par>
                                <p:cTn id="65" presetID="26" presetClass="emph" presetSubtype="0" fill="hold" grpId="1" nodeType="withEffect">
                                  <p:stCondLst>
                                    <p:cond delay="1000"/>
                                  </p:stCondLst>
                                  <p:childTnLst>
                                    <p:animEffect transition="out" filter="fade">
                                      <p:cBhvr>
                                        <p:cTn id="66" dur="300" tmFilter="0, 0; .2, .5; .8, .5; 1, 0"/>
                                        <p:tgtEl>
                                          <p:spTgt spid="8"/>
                                        </p:tgtEl>
                                      </p:cBhvr>
                                    </p:animEffect>
                                    <p:animScale>
                                      <p:cBhvr>
                                        <p:cTn id="67" dur="150" autoRev="1" fill="hold"/>
                                        <p:tgtEl>
                                          <p:spTgt spid="8"/>
                                        </p:tgtEl>
                                      </p:cBhvr>
                                      <p:by x="105000" y="105000"/>
                                    </p:animScale>
                                  </p:childTnLst>
                                </p:cTn>
                              </p:par>
                              <p:par>
                                <p:cTn id="68" presetID="23" presetClass="entr" presetSubtype="528" fill="hold" grpId="0" nodeType="withEffect">
                                  <p:stCondLst>
                                    <p:cond delay="800"/>
                                  </p:stCondLst>
                                  <p:childTnLst>
                                    <p:set>
                                      <p:cBhvr>
                                        <p:cTn id="69" dur="1" fill="hold">
                                          <p:stCondLst>
                                            <p:cond delay="0"/>
                                          </p:stCondLst>
                                        </p:cTn>
                                        <p:tgtEl>
                                          <p:spTgt spid="9"/>
                                        </p:tgtEl>
                                        <p:attrNameLst>
                                          <p:attrName>style.visibility</p:attrName>
                                        </p:attrNameLst>
                                      </p:cBhvr>
                                      <p:to>
                                        <p:strVal val="visible"/>
                                      </p:to>
                                    </p:set>
                                    <p:anim calcmode="lin" valueType="num">
                                      <p:cBhvr>
                                        <p:cTn id="70" dur="300" fill="hold"/>
                                        <p:tgtEl>
                                          <p:spTgt spid="9"/>
                                        </p:tgtEl>
                                        <p:attrNameLst>
                                          <p:attrName>ppt_w</p:attrName>
                                        </p:attrNameLst>
                                      </p:cBhvr>
                                      <p:tavLst>
                                        <p:tav tm="0">
                                          <p:val>
                                            <p:fltVal val="0"/>
                                          </p:val>
                                        </p:tav>
                                        <p:tav tm="100000">
                                          <p:val>
                                            <p:strVal val="#ppt_w"/>
                                          </p:val>
                                        </p:tav>
                                      </p:tavLst>
                                    </p:anim>
                                    <p:anim calcmode="lin" valueType="num">
                                      <p:cBhvr>
                                        <p:cTn id="71" dur="300" fill="hold"/>
                                        <p:tgtEl>
                                          <p:spTgt spid="9"/>
                                        </p:tgtEl>
                                        <p:attrNameLst>
                                          <p:attrName>ppt_h</p:attrName>
                                        </p:attrNameLst>
                                      </p:cBhvr>
                                      <p:tavLst>
                                        <p:tav tm="0">
                                          <p:val>
                                            <p:fltVal val="0"/>
                                          </p:val>
                                        </p:tav>
                                        <p:tav tm="100000">
                                          <p:val>
                                            <p:strVal val="#ppt_h"/>
                                          </p:val>
                                        </p:tav>
                                      </p:tavLst>
                                    </p:anim>
                                    <p:anim calcmode="lin" valueType="num">
                                      <p:cBhvr>
                                        <p:cTn id="72" dur="300" fill="hold"/>
                                        <p:tgtEl>
                                          <p:spTgt spid="9"/>
                                        </p:tgtEl>
                                        <p:attrNameLst>
                                          <p:attrName>ppt_x</p:attrName>
                                        </p:attrNameLst>
                                      </p:cBhvr>
                                      <p:tavLst>
                                        <p:tav tm="0">
                                          <p:val>
                                            <p:fltVal val="0.5"/>
                                          </p:val>
                                        </p:tav>
                                        <p:tav tm="100000">
                                          <p:val>
                                            <p:strVal val="#ppt_x"/>
                                          </p:val>
                                        </p:tav>
                                      </p:tavLst>
                                    </p:anim>
                                    <p:anim calcmode="lin" valueType="num">
                                      <p:cBhvr>
                                        <p:cTn id="73" dur="300" fill="hold"/>
                                        <p:tgtEl>
                                          <p:spTgt spid="9"/>
                                        </p:tgtEl>
                                        <p:attrNameLst>
                                          <p:attrName>ppt_y</p:attrName>
                                        </p:attrNameLst>
                                      </p:cBhvr>
                                      <p:tavLst>
                                        <p:tav tm="0">
                                          <p:val>
                                            <p:fltVal val="0.5"/>
                                          </p:val>
                                        </p:tav>
                                        <p:tav tm="100000">
                                          <p:val>
                                            <p:strVal val="#ppt_y"/>
                                          </p:val>
                                        </p:tav>
                                      </p:tavLst>
                                    </p:anim>
                                  </p:childTnLst>
                                </p:cTn>
                              </p:par>
                              <p:par>
                                <p:cTn id="74" presetID="26" presetClass="emph" presetSubtype="0" fill="hold" grpId="1" nodeType="withEffect">
                                  <p:stCondLst>
                                    <p:cond delay="1100"/>
                                  </p:stCondLst>
                                  <p:childTnLst>
                                    <p:animEffect transition="out" filter="fade">
                                      <p:cBhvr>
                                        <p:cTn id="75" dur="300" tmFilter="0, 0; .2, .5; .8, .5; 1, 0"/>
                                        <p:tgtEl>
                                          <p:spTgt spid="9"/>
                                        </p:tgtEl>
                                      </p:cBhvr>
                                    </p:animEffect>
                                    <p:animScale>
                                      <p:cBhvr>
                                        <p:cTn id="76" dur="150" autoRev="1" fill="hold"/>
                                        <p:tgtEl>
                                          <p:spTgt spid="9"/>
                                        </p:tgtEl>
                                      </p:cBhvr>
                                      <p:by x="105000" y="105000"/>
                                    </p:animScale>
                                  </p:childTnLst>
                                </p:cTn>
                              </p:par>
                              <p:par>
                                <p:cTn id="77" presetID="23" presetClass="entr" presetSubtype="528" fill="hold" grpId="0" nodeType="withEffect">
                                  <p:stCondLst>
                                    <p:cond delay="900"/>
                                  </p:stCondLst>
                                  <p:childTnLst>
                                    <p:set>
                                      <p:cBhvr>
                                        <p:cTn id="78" dur="1" fill="hold">
                                          <p:stCondLst>
                                            <p:cond delay="0"/>
                                          </p:stCondLst>
                                        </p:cTn>
                                        <p:tgtEl>
                                          <p:spTgt spid="10"/>
                                        </p:tgtEl>
                                        <p:attrNameLst>
                                          <p:attrName>style.visibility</p:attrName>
                                        </p:attrNameLst>
                                      </p:cBhvr>
                                      <p:to>
                                        <p:strVal val="visible"/>
                                      </p:to>
                                    </p:set>
                                    <p:anim calcmode="lin" valueType="num">
                                      <p:cBhvr>
                                        <p:cTn id="79" dur="300" fill="hold"/>
                                        <p:tgtEl>
                                          <p:spTgt spid="10"/>
                                        </p:tgtEl>
                                        <p:attrNameLst>
                                          <p:attrName>ppt_w</p:attrName>
                                        </p:attrNameLst>
                                      </p:cBhvr>
                                      <p:tavLst>
                                        <p:tav tm="0">
                                          <p:val>
                                            <p:fltVal val="0"/>
                                          </p:val>
                                        </p:tav>
                                        <p:tav tm="100000">
                                          <p:val>
                                            <p:strVal val="#ppt_w"/>
                                          </p:val>
                                        </p:tav>
                                      </p:tavLst>
                                    </p:anim>
                                    <p:anim calcmode="lin" valueType="num">
                                      <p:cBhvr>
                                        <p:cTn id="80" dur="300" fill="hold"/>
                                        <p:tgtEl>
                                          <p:spTgt spid="10"/>
                                        </p:tgtEl>
                                        <p:attrNameLst>
                                          <p:attrName>ppt_h</p:attrName>
                                        </p:attrNameLst>
                                      </p:cBhvr>
                                      <p:tavLst>
                                        <p:tav tm="0">
                                          <p:val>
                                            <p:fltVal val="0"/>
                                          </p:val>
                                        </p:tav>
                                        <p:tav tm="100000">
                                          <p:val>
                                            <p:strVal val="#ppt_h"/>
                                          </p:val>
                                        </p:tav>
                                      </p:tavLst>
                                    </p:anim>
                                    <p:anim calcmode="lin" valueType="num">
                                      <p:cBhvr>
                                        <p:cTn id="81" dur="300" fill="hold"/>
                                        <p:tgtEl>
                                          <p:spTgt spid="10"/>
                                        </p:tgtEl>
                                        <p:attrNameLst>
                                          <p:attrName>ppt_x</p:attrName>
                                        </p:attrNameLst>
                                      </p:cBhvr>
                                      <p:tavLst>
                                        <p:tav tm="0">
                                          <p:val>
                                            <p:fltVal val="0.5"/>
                                          </p:val>
                                        </p:tav>
                                        <p:tav tm="100000">
                                          <p:val>
                                            <p:strVal val="#ppt_x"/>
                                          </p:val>
                                        </p:tav>
                                      </p:tavLst>
                                    </p:anim>
                                    <p:anim calcmode="lin" valueType="num">
                                      <p:cBhvr>
                                        <p:cTn id="82" dur="300" fill="hold"/>
                                        <p:tgtEl>
                                          <p:spTgt spid="10"/>
                                        </p:tgtEl>
                                        <p:attrNameLst>
                                          <p:attrName>ppt_y</p:attrName>
                                        </p:attrNameLst>
                                      </p:cBhvr>
                                      <p:tavLst>
                                        <p:tav tm="0">
                                          <p:val>
                                            <p:fltVal val="0.5"/>
                                          </p:val>
                                        </p:tav>
                                        <p:tav tm="100000">
                                          <p:val>
                                            <p:strVal val="#ppt_y"/>
                                          </p:val>
                                        </p:tav>
                                      </p:tavLst>
                                    </p:anim>
                                  </p:childTnLst>
                                </p:cTn>
                              </p:par>
                              <p:par>
                                <p:cTn id="83" presetID="26" presetClass="emph" presetSubtype="0" fill="hold" grpId="1" nodeType="withEffect">
                                  <p:stCondLst>
                                    <p:cond delay="1200"/>
                                  </p:stCondLst>
                                  <p:childTnLst>
                                    <p:animEffect transition="out" filter="fade">
                                      <p:cBhvr>
                                        <p:cTn id="84" dur="300" tmFilter="0, 0; .2, .5; .8, .5; 1, 0"/>
                                        <p:tgtEl>
                                          <p:spTgt spid="10"/>
                                        </p:tgtEl>
                                      </p:cBhvr>
                                    </p:animEffect>
                                    <p:animScale>
                                      <p:cBhvr>
                                        <p:cTn id="85" dur="150" autoRev="1" fill="hold"/>
                                        <p:tgtEl>
                                          <p:spTgt spid="10"/>
                                        </p:tgtEl>
                                      </p:cBhvr>
                                      <p:by x="105000" y="105000"/>
                                    </p:animScale>
                                  </p:childTnLst>
                                </p:cTn>
                              </p:par>
                            </p:childTnLst>
                          </p:cTn>
                        </p:par>
                        <p:par>
                          <p:cTn id="86" fill="hold">
                            <p:stCondLst>
                              <p:cond delay="1500"/>
                            </p:stCondLst>
                            <p:childTnLst>
                              <p:par>
                                <p:cTn id="87" presetID="14" presetClass="entr" presetSubtype="10" fill="hold" nodeType="afterEffect">
                                  <p:stCondLst>
                                    <p:cond delay="0"/>
                                  </p:stCondLst>
                                  <p:childTnLst>
                                    <p:set>
                                      <p:cBhvr>
                                        <p:cTn id="88" dur="1" fill="hold">
                                          <p:stCondLst>
                                            <p:cond delay="0"/>
                                          </p:stCondLst>
                                        </p:cTn>
                                        <p:tgtEl>
                                          <p:spTgt spid="11"/>
                                        </p:tgtEl>
                                        <p:attrNameLst>
                                          <p:attrName>style.visibility</p:attrName>
                                        </p:attrNameLst>
                                      </p:cBhvr>
                                      <p:to>
                                        <p:strVal val="visible"/>
                                      </p:to>
                                    </p:set>
                                    <p:animEffect transition="in" filter="randombar(horizontal)">
                                      <p:cBhvr>
                                        <p:cTn id="89" dur="500"/>
                                        <p:tgtEl>
                                          <p:spTgt spid="11"/>
                                        </p:tgtEl>
                                      </p:cBhvr>
                                    </p:animEffect>
                                  </p:childTnLst>
                                </p:cTn>
                              </p:par>
                              <p:par>
                                <p:cTn id="90" presetID="14" presetClass="entr" presetSubtype="10" fill="hold" nodeType="withEffect">
                                  <p:stCondLst>
                                    <p:cond delay="200"/>
                                  </p:stCondLst>
                                  <p:childTnLst>
                                    <p:set>
                                      <p:cBhvr>
                                        <p:cTn id="91" dur="1" fill="hold">
                                          <p:stCondLst>
                                            <p:cond delay="0"/>
                                          </p:stCondLst>
                                        </p:cTn>
                                        <p:tgtEl>
                                          <p:spTgt spid="15"/>
                                        </p:tgtEl>
                                        <p:attrNameLst>
                                          <p:attrName>style.visibility</p:attrName>
                                        </p:attrNameLst>
                                      </p:cBhvr>
                                      <p:to>
                                        <p:strVal val="visible"/>
                                      </p:to>
                                    </p:set>
                                    <p:animEffect transition="in" filter="randombar(horizontal)">
                                      <p:cBhvr>
                                        <p:cTn id="92" dur="500"/>
                                        <p:tgtEl>
                                          <p:spTgt spid="15"/>
                                        </p:tgtEl>
                                      </p:cBhvr>
                                    </p:animEffect>
                                  </p:childTnLst>
                                </p:cTn>
                              </p:par>
                              <p:par>
                                <p:cTn id="93" presetID="14" presetClass="entr" presetSubtype="10" fill="hold" nodeType="withEffect">
                                  <p:stCondLst>
                                    <p:cond delay="400"/>
                                  </p:stCondLst>
                                  <p:childTnLst>
                                    <p:set>
                                      <p:cBhvr>
                                        <p:cTn id="94" dur="1" fill="hold">
                                          <p:stCondLst>
                                            <p:cond delay="0"/>
                                          </p:stCondLst>
                                        </p:cTn>
                                        <p:tgtEl>
                                          <p:spTgt spid="13"/>
                                        </p:tgtEl>
                                        <p:attrNameLst>
                                          <p:attrName>style.visibility</p:attrName>
                                        </p:attrNameLst>
                                      </p:cBhvr>
                                      <p:to>
                                        <p:strVal val="visible"/>
                                      </p:to>
                                    </p:set>
                                    <p:animEffect transition="in" filter="randombar(horizontal)">
                                      <p:cBhvr>
                                        <p:cTn id="95" dur="500"/>
                                        <p:tgtEl>
                                          <p:spTgt spid="13"/>
                                        </p:tgtEl>
                                      </p:cBhvr>
                                    </p:animEffect>
                                  </p:childTnLst>
                                </p:cTn>
                              </p:par>
                              <p:par>
                                <p:cTn id="96" presetID="14" presetClass="entr" presetSubtype="10" fill="hold" nodeType="withEffect">
                                  <p:stCondLst>
                                    <p:cond delay="300"/>
                                  </p:stCondLst>
                                  <p:childTnLst>
                                    <p:set>
                                      <p:cBhvr>
                                        <p:cTn id="97" dur="1" fill="hold">
                                          <p:stCondLst>
                                            <p:cond delay="0"/>
                                          </p:stCondLst>
                                        </p:cTn>
                                        <p:tgtEl>
                                          <p:spTgt spid="12"/>
                                        </p:tgtEl>
                                        <p:attrNameLst>
                                          <p:attrName>style.visibility</p:attrName>
                                        </p:attrNameLst>
                                      </p:cBhvr>
                                      <p:to>
                                        <p:strVal val="visible"/>
                                      </p:to>
                                    </p:set>
                                    <p:animEffect transition="in" filter="randombar(horizontal)">
                                      <p:cBhvr>
                                        <p:cTn id="98" dur="500"/>
                                        <p:tgtEl>
                                          <p:spTgt spid="12"/>
                                        </p:tgtEl>
                                      </p:cBhvr>
                                    </p:animEffect>
                                  </p:childTnLst>
                                </p:cTn>
                              </p:par>
                              <p:par>
                                <p:cTn id="99" presetID="14" presetClass="entr" presetSubtype="10" fill="hold" nodeType="withEffect">
                                  <p:stCondLst>
                                    <p:cond delay="500"/>
                                  </p:stCondLst>
                                  <p:childTnLst>
                                    <p:set>
                                      <p:cBhvr>
                                        <p:cTn id="100" dur="1" fill="hold">
                                          <p:stCondLst>
                                            <p:cond delay="0"/>
                                          </p:stCondLst>
                                        </p:cTn>
                                        <p:tgtEl>
                                          <p:spTgt spid="14"/>
                                        </p:tgtEl>
                                        <p:attrNameLst>
                                          <p:attrName>style.visibility</p:attrName>
                                        </p:attrNameLst>
                                      </p:cBhvr>
                                      <p:to>
                                        <p:strVal val="visible"/>
                                      </p:to>
                                    </p:set>
                                    <p:animEffect transition="in" filter="randombar(horizontal)">
                                      <p:cBhvr>
                                        <p:cTn id="101" dur="500"/>
                                        <p:tgtEl>
                                          <p:spTgt spid="14"/>
                                        </p:tgtEl>
                                      </p:cBhvr>
                                    </p:animEffect>
                                  </p:childTnLst>
                                </p:cTn>
                              </p:par>
                            </p:childTnLst>
                          </p:cTn>
                        </p:par>
                        <p:par>
                          <p:cTn id="102" fill="hold">
                            <p:stCondLst>
                              <p:cond delay="2500"/>
                            </p:stCondLst>
                            <p:childTnLst>
                              <p:par>
                                <p:cTn id="103" presetID="22" presetClass="entr" presetSubtype="8" fill="hold" grpId="0" nodeType="afterEffect">
                                  <p:stCondLst>
                                    <p:cond delay="0"/>
                                  </p:stCondLst>
                                  <p:childTnLst>
                                    <p:set>
                                      <p:cBhvr>
                                        <p:cTn id="104" dur="1" fill="hold">
                                          <p:stCondLst>
                                            <p:cond delay="0"/>
                                          </p:stCondLst>
                                        </p:cTn>
                                        <p:tgtEl>
                                          <p:spTgt spid="16"/>
                                        </p:tgtEl>
                                        <p:attrNameLst>
                                          <p:attrName>style.visibility</p:attrName>
                                        </p:attrNameLst>
                                      </p:cBhvr>
                                      <p:to>
                                        <p:strVal val="visible"/>
                                      </p:to>
                                    </p:set>
                                    <p:animEffect transition="in" filter="wipe(left)">
                                      <p:cBhvr>
                                        <p:cTn id="105" dur="1000"/>
                                        <p:tgtEl>
                                          <p:spTgt spid="16"/>
                                        </p:tgtEl>
                                      </p:cBhvr>
                                    </p:animEffect>
                                  </p:childTnLst>
                                </p:cTn>
                              </p:par>
                            </p:childTnLst>
                          </p:cTn>
                        </p:par>
                        <p:par>
                          <p:cTn id="106" fill="hold">
                            <p:stCondLst>
                              <p:cond delay="3500"/>
                            </p:stCondLst>
                            <p:childTnLst>
                              <p:par>
                                <p:cTn id="107" presetID="22" presetClass="entr" presetSubtype="8" fill="hold" grpId="0" nodeType="afterEffect">
                                  <p:stCondLst>
                                    <p:cond delay="0"/>
                                  </p:stCondLst>
                                  <p:childTnLst>
                                    <p:set>
                                      <p:cBhvr>
                                        <p:cTn id="108" dur="1" fill="hold">
                                          <p:stCondLst>
                                            <p:cond delay="0"/>
                                          </p:stCondLst>
                                        </p:cTn>
                                        <p:tgtEl>
                                          <p:spTgt spid="17"/>
                                        </p:tgtEl>
                                        <p:attrNameLst>
                                          <p:attrName>style.visibility</p:attrName>
                                        </p:attrNameLst>
                                      </p:cBhvr>
                                      <p:to>
                                        <p:strVal val="visible"/>
                                      </p:to>
                                    </p:set>
                                    <p:animEffect transition="in" filter="wipe(left)">
                                      <p:cBhvr>
                                        <p:cTn id="109" dur="1000"/>
                                        <p:tgtEl>
                                          <p:spTgt spid="17"/>
                                        </p:tgtEl>
                                      </p:cBhvr>
                                    </p:animEffect>
                                  </p:childTnLst>
                                </p:cTn>
                              </p:par>
                            </p:childTnLst>
                          </p:cTn>
                        </p:par>
                        <p:par>
                          <p:cTn id="110" fill="hold">
                            <p:stCondLst>
                              <p:cond delay="4500"/>
                            </p:stCondLst>
                            <p:childTnLst>
                              <p:par>
                                <p:cTn id="111" presetID="22" presetClass="entr" presetSubtype="8" fill="hold" grpId="0" nodeType="afterEffect">
                                  <p:stCondLst>
                                    <p:cond delay="0"/>
                                  </p:stCondLst>
                                  <p:childTnLst>
                                    <p:set>
                                      <p:cBhvr>
                                        <p:cTn id="112" dur="1" fill="hold">
                                          <p:stCondLst>
                                            <p:cond delay="0"/>
                                          </p:stCondLst>
                                        </p:cTn>
                                        <p:tgtEl>
                                          <p:spTgt spid="18"/>
                                        </p:tgtEl>
                                        <p:attrNameLst>
                                          <p:attrName>style.visibility</p:attrName>
                                        </p:attrNameLst>
                                      </p:cBhvr>
                                      <p:to>
                                        <p:strVal val="visible"/>
                                      </p:to>
                                    </p:set>
                                    <p:animEffect transition="in" filter="wipe(left)">
                                      <p:cBhvr>
                                        <p:cTn id="113" dur="1000"/>
                                        <p:tgtEl>
                                          <p:spTgt spid="18"/>
                                        </p:tgtEl>
                                      </p:cBhvr>
                                    </p:animEffect>
                                  </p:childTnLst>
                                </p:cTn>
                              </p:par>
                            </p:childTnLst>
                          </p:cTn>
                        </p:par>
                        <p:par>
                          <p:cTn id="114" fill="hold">
                            <p:stCondLst>
                              <p:cond delay="5500"/>
                            </p:stCondLst>
                            <p:childTnLst>
                              <p:par>
                                <p:cTn id="115" presetID="22" presetClass="entr" presetSubtype="8" fill="hold" grpId="0" nodeType="afterEffect">
                                  <p:stCondLst>
                                    <p:cond delay="0"/>
                                  </p:stCondLst>
                                  <p:childTnLst>
                                    <p:set>
                                      <p:cBhvr>
                                        <p:cTn id="116" dur="1" fill="hold">
                                          <p:stCondLst>
                                            <p:cond delay="0"/>
                                          </p:stCondLst>
                                        </p:cTn>
                                        <p:tgtEl>
                                          <p:spTgt spid="19"/>
                                        </p:tgtEl>
                                        <p:attrNameLst>
                                          <p:attrName>style.visibility</p:attrName>
                                        </p:attrNameLst>
                                      </p:cBhvr>
                                      <p:to>
                                        <p:strVal val="visible"/>
                                      </p:to>
                                    </p:set>
                                    <p:animEffect transition="in" filter="wipe(left)">
                                      <p:cBhvr>
                                        <p:cTn id="117" dur="1000"/>
                                        <p:tgtEl>
                                          <p:spTgt spid="19"/>
                                        </p:tgtEl>
                                      </p:cBhvr>
                                    </p:animEffect>
                                  </p:childTnLst>
                                </p:cTn>
                              </p:par>
                            </p:childTnLst>
                          </p:cTn>
                        </p:par>
                        <p:par>
                          <p:cTn id="118" fill="hold">
                            <p:stCondLst>
                              <p:cond delay="6500"/>
                            </p:stCondLst>
                            <p:childTnLst>
                              <p:par>
                                <p:cTn id="119" presetID="22" presetClass="entr" presetSubtype="8" fill="hold" grpId="0" nodeType="afterEffect">
                                  <p:stCondLst>
                                    <p:cond delay="0"/>
                                  </p:stCondLst>
                                  <p:childTnLst>
                                    <p:set>
                                      <p:cBhvr>
                                        <p:cTn id="120" dur="1" fill="hold">
                                          <p:stCondLst>
                                            <p:cond delay="0"/>
                                          </p:stCondLst>
                                        </p:cTn>
                                        <p:tgtEl>
                                          <p:spTgt spid="20"/>
                                        </p:tgtEl>
                                        <p:attrNameLst>
                                          <p:attrName>style.visibility</p:attrName>
                                        </p:attrNameLst>
                                      </p:cBhvr>
                                      <p:to>
                                        <p:strVal val="visible"/>
                                      </p:to>
                                    </p:set>
                                    <p:animEffect transition="in" filter="wipe(left)">
                                      <p:cBhvr>
                                        <p:cTn id="121"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6" grpId="0" animBg="1"/>
      <p:bldP spid="17" grpId="0" animBg="1"/>
      <p:bldP spid="18" grpId="0" animBg="1"/>
      <p:bldP spid="19" grpId="0" animBg="1"/>
      <p:bldP spid="2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6000249" y="1647353"/>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6" name="矩形 5"/>
          <p:cNvSpPr/>
          <p:nvPr/>
        </p:nvSpPr>
        <p:spPr>
          <a:xfrm>
            <a:off x="6808286" y="1707717"/>
            <a:ext cx="646332"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绪论</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圆角矩形 6"/>
          <p:cNvSpPr/>
          <p:nvPr/>
        </p:nvSpPr>
        <p:spPr>
          <a:xfrm>
            <a:off x="6000249" y="2401415"/>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8" name="矩形 7"/>
          <p:cNvSpPr/>
          <p:nvPr/>
        </p:nvSpPr>
        <p:spPr>
          <a:xfrm>
            <a:off x="6808286" y="2460708"/>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研究方法与思路</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圆角矩形 8"/>
          <p:cNvSpPr/>
          <p:nvPr/>
        </p:nvSpPr>
        <p:spPr>
          <a:xfrm>
            <a:off x="6000249" y="3155478"/>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0" name="矩形 9"/>
          <p:cNvSpPr/>
          <p:nvPr/>
        </p:nvSpPr>
        <p:spPr>
          <a:xfrm>
            <a:off x="6808286" y="3223224"/>
            <a:ext cx="2262159"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关键技术与实践难点</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圆角矩形 10"/>
          <p:cNvSpPr/>
          <p:nvPr/>
        </p:nvSpPr>
        <p:spPr>
          <a:xfrm>
            <a:off x="6000249" y="3909540"/>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2" name="矩形 11"/>
          <p:cNvSpPr/>
          <p:nvPr/>
        </p:nvSpPr>
        <p:spPr>
          <a:xfrm>
            <a:off x="6808286" y="3985740"/>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研究成果与应用</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圆角矩形 12"/>
          <p:cNvSpPr/>
          <p:nvPr/>
        </p:nvSpPr>
        <p:spPr>
          <a:xfrm>
            <a:off x="6000249" y="4663602"/>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smtClean="0">
                <a:latin typeface="+mj-lt"/>
                <a:ea typeface="Arial Unicode MS" panose="020B0604020202020204" pitchFamily="34" charset="-122"/>
                <a:cs typeface="Arial Unicode MS" panose="020B0604020202020204" pitchFamily="34" charset="-122"/>
              </a:rPr>
              <a:t>5</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4" name="矩形 13"/>
          <p:cNvSpPr/>
          <p:nvPr/>
        </p:nvSpPr>
        <p:spPr>
          <a:xfrm>
            <a:off x="6808286" y="4731348"/>
            <a:ext cx="1107996"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论文总结</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4" name="矩形 33"/>
          <p:cNvSpPr/>
          <p:nvPr/>
        </p:nvSpPr>
        <p:spPr>
          <a:xfrm>
            <a:off x="0" y="0"/>
            <a:ext cx="3721100" cy="6858000"/>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latin typeface="黑体" panose="02010609060101010101" pitchFamily="49" charset="-122"/>
              <a:ea typeface="黑体" panose="02010609060101010101" pitchFamily="49" charset="-122"/>
            </a:endParaRPr>
          </a:p>
        </p:txBody>
      </p:sp>
      <p:sp>
        <p:nvSpPr>
          <p:cNvPr id="35" name="矩形 34"/>
          <p:cNvSpPr/>
          <p:nvPr/>
        </p:nvSpPr>
        <p:spPr>
          <a:xfrm>
            <a:off x="930023" y="1308116"/>
            <a:ext cx="2300630" cy="1107996"/>
          </a:xfrm>
          <a:prstGeom prst="rect">
            <a:avLst/>
          </a:prstGeom>
        </p:spPr>
        <p:txBody>
          <a:bodyPr wrap="none">
            <a:spAutoFit/>
          </a:bodyPr>
          <a:lstStyle/>
          <a:p>
            <a:pPr algn="ctr"/>
            <a:r>
              <a:rPr lang="zh-CN" altLang="en-US" sz="6600" dirty="0" smtClean="0">
                <a:solidFill>
                  <a:schemeClr val="bg1"/>
                </a:solidFill>
                <a:latin typeface="黑体" panose="02010609060101010101" pitchFamily="49" charset="-122"/>
                <a:ea typeface="黑体" panose="02010609060101010101" pitchFamily="49" charset="-122"/>
              </a:rPr>
              <a:t>目 录</a:t>
            </a:r>
            <a:endParaRPr lang="zh-CN" altLang="en-US" sz="6600" dirty="0">
              <a:solidFill>
                <a:schemeClr val="bg1"/>
              </a:solidFill>
              <a:latin typeface="黑体" panose="02010609060101010101" pitchFamily="49" charset="-122"/>
              <a:ea typeface="黑体" panose="02010609060101010101" pitchFamily="49" charset="-122"/>
            </a:endParaRPr>
          </a:p>
        </p:txBody>
      </p:sp>
      <p:sp>
        <p:nvSpPr>
          <p:cNvPr id="36" name="矩形 35"/>
          <p:cNvSpPr/>
          <p:nvPr/>
        </p:nvSpPr>
        <p:spPr>
          <a:xfrm>
            <a:off x="1257837" y="2593371"/>
            <a:ext cx="1645002" cy="584775"/>
          </a:xfrm>
          <a:prstGeom prst="rect">
            <a:avLst/>
          </a:prstGeom>
        </p:spPr>
        <p:txBody>
          <a:bodyPr wrap="none">
            <a:spAutoFit/>
          </a:bodyPr>
          <a:lstStyle/>
          <a:p>
            <a:pPr algn="ctr"/>
            <a:r>
              <a:rPr lang="en-US" altLang="zh-CN" sz="3200"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5044032" y="3885211"/>
            <a:ext cx="497964" cy="497964"/>
            <a:chOff x="6535243" y="2524701"/>
            <a:chExt cx="717051" cy="717051"/>
          </a:xfrm>
        </p:grpSpPr>
        <p:sp>
          <p:nvSpPr>
            <p:cNvPr id="16" name="泪滴形 15"/>
            <p:cNvSpPr/>
            <p:nvPr/>
          </p:nvSpPr>
          <p:spPr>
            <a:xfrm rot="8247616">
              <a:off x="6535243" y="2524701"/>
              <a:ext cx="717051" cy="717051"/>
            </a:xfrm>
            <a:prstGeom prst="teardrop">
              <a:avLst/>
            </a:prstGeom>
            <a:solidFill>
              <a:srgbClr val="0062AC"/>
            </a:solidFill>
            <a:ln>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604000" y="2588424"/>
              <a:ext cx="574014" cy="574014"/>
            </a:xfrm>
            <a:prstGeom prst="ellipse">
              <a:avLst/>
            </a:prstGeom>
            <a:solidFill>
              <a:schemeClr val="bg1"/>
            </a:solidFill>
            <a:ln>
              <a:solidFill>
                <a:srgbClr val="0062AC"/>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028994763"/>
      </p:ext>
    </p:extLst>
  </p:cSld>
  <p:clrMapOvr>
    <a:masterClrMapping/>
  </p:clrMapOvr>
  <p:transition spd="slow" advTm="1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70833E-6 -2.22222E-6 L -2.70833E-6 0.10602 " pathEditMode="relative" rAng="0" ptsTypes="AA">
                                      <p:cBhvr>
                                        <p:cTn id="6" dur="1000" fill="hold"/>
                                        <p:tgtEl>
                                          <p:spTgt spid="15"/>
                                        </p:tgtEl>
                                        <p:attrNameLst>
                                          <p:attrName>ppt_x</p:attrName>
                                          <p:attrName>ppt_y</p:attrName>
                                        </p:attrNameLst>
                                      </p:cBhvr>
                                      <p:rCtr x="0" y="53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2"/>
          <p:cNvGrpSpPr>
            <a:grpSpLocks/>
          </p:cNvGrpSpPr>
          <p:nvPr/>
        </p:nvGrpSpPr>
        <p:grpSpPr bwMode="auto">
          <a:xfrm>
            <a:off x="2358397" y="1821609"/>
            <a:ext cx="1136096" cy="1092499"/>
            <a:chOff x="0" y="0"/>
            <a:chExt cx="1282175" cy="1224136"/>
          </a:xfrm>
        </p:grpSpPr>
        <p:sp>
          <p:nvSpPr>
            <p:cNvPr id="20" name="椭圆 12"/>
            <p:cNvSpPr>
              <a:spLocks noChangeArrowheads="1"/>
            </p:cNvSpPr>
            <p:nvPr/>
          </p:nvSpPr>
          <p:spPr bwMode="auto">
            <a:xfrm>
              <a:off x="58039" y="0"/>
              <a:ext cx="1224136" cy="1224136"/>
            </a:xfrm>
            <a:prstGeom prst="ellipse">
              <a:avLst/>
            </a:prstGeom>
            <a:solidFill>
              <a:schemeClr val="bg1"/>
            </a:solidFill>
            <a:ln w="57150" cap="flat" cmpd="sng">
              <a:solidFill>
                <a:srgbClr val="0062AC"/>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21" name="文本框 21"/>
            <p:cNvSpPr>
              <a:spLocks noChangeArrowheads="1"/>
            </p:cNvSpPr>
            <p:nvPr/>
          </p:nvSpPr>
          <p:spPr bwMode="auto">
            <a:xfrm rot="20331793">
              <a:off x="0" y="381465"/>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smtClean="0"/>
                <a:t>观点</a:t>
              </a:r>
              <a:r>
                <a:rPr lang="en-US" altLang="zh-CN" sz="2100" dirty="0" smtClean="0"/>
                <a:t>1</a:t>
              </a:r>
              <a:endParaRPr lang="zh-CN" altLang="en-US" sz="2100" dirty="0"/>
            </a:p>
          </p:txBody>
        </p:sp>
      </p:grpSp>
      <p:sp>
        <p:nvSpPr>
          <p:cNvPr id="22" name="矩形 15"/>
          <p:cNvSpPr>
            <a:spLocks noChangeArrowheads="1"/>
          </p:cNvSpPr>
          <p:nvPr/>
        </p:nvSpPr>
        <p:spPr bwMode="auto">
          <a:xfrm>
            <a:off x="3661814" y="1806021"/>
            <a:ext cx="40776" cy="1125091"/>
          </a:xfrm>
          <a:prstGeom prst="rect">
            <a:avLst/>
          </a:prstGeom>
          <a:solidFill>
            <a:srgbClr val="0062AC"/>
          </a:solidFill>
          <a:ln>
            <a:solidFill>
              <a:srgbClr val="0062AC"/>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sp>
        <p:nvSpPr>
          <p:cNvPr id="23" name="矩形 8"/>
          <p:cNvSpPr>
            <a:spLocks noChangeArrowheads="1"/>
          </p:cNvSpPr>
          <p:nvPr/>
        </p:nvSpPr>
        <p:spPr bwMode="auto">
          <a:xfrm>
            <a:off x="3813668" y="1898126"/>
            <a:ext cx="2903514" cy="9222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a:t>
            </a:r>
            <a:r>
              <a:rPr lang="zh-CN" altLang="en-US" sz="1400" dirty="0" smtClean="0">
                <a:solidFill>
                  <a:sysClr val="windowText" lastClr="000000"/>
                </a:solidFill>
                <a:latin typeface="微软雅黑" pitchFamily="34" charset="-122"/>
                <a:ea typeface="微软雅黑" pitchFamily="34" charset="-122"/>
              </a:rPr>
              <a:t>文</a:t>
            </a:r>
            <a:r>
              <a:rPr lang="zh-CN" altLang="en-US" sz="1400" dirty="0">
                <a:solidFill>
                  <a:sysClr val="windowText" lastClr="000000"/>
                </a:solidFill>
                <a:latin typeface="微软雅黑" pitchFamily="34" charset="-122"/>
                <a:ea typeface="微软雅黑" pitchFamily="34" charset="-122"/>
              </a:rPr>
              <a:t>本</a:t>
            </a:r>
          </a:p>
        </p:txBody>
      </p:sp>
      <p:grpSp>
        <p:nvGrpSpPr>
          <p:cNvPr id="24" name="Group 7"/>
          <p:cNvGrpSpPr>
            <a:grpSpLocks/>
          </p:cNvGrpSpPr>
          <p:nvPr/>
        </p:nvGrpSpPr>
        <p:grpSpPr bwMode="auto">
          <a:xfrm>
            <a:off x="3356700" y="3130908"/>
            <a:ext cx="1127660" cy="1092499"/>
            <a:chOff x="0" y="0"/>
            <a:chExt cx="1273406" cy="1224136"/>
          </a:xfrm>
        </p:grpSpPr>
        <p:sp>
          <p:nvSpPr>
            <p:cNvPr id="25" name="椭圆 19"/>
            <p:cNvSpPr>
              <a:spLocks noChangeArrowheads="1"/>
            </p:cNvSpPr>
            <p:nvPr/>
          </p:nvSpPr>
          <p:spPr bwMode="auto">
            <a:xfrm>
              <a:off x="49270" y="0"/>
              <a:ext cx="1224136" cy="1224136"/>
            </a:xfrm>
            <a:prstGeom prst="ellipse">
              <a:avLst/>
            </a:prstGeom>
            <a:solidFill>
              <a:schemeClr val="bg1"/>
            </a:solidFill>
            <a:ln w="57150" cap="flat" cmpd="sng">
              <a:solidFill>
                <a:srgbClr val="0062AC"/>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26" name="文本框 25"/>
            <p:cNvSpPr>
              <a:spLocks noChangeArrowheads="1"/>
            </p:cNvSpPr>
            <p:nvPr/>
          </p:nvSpPr>
          <p:spPr bwMode="auto">
            <a:xfrm rot="20331793">
              <a:off x="0" y="365642"/>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smtClean="0"/>
                <a:t>观点</a:t>
              </a:r>
              <a:r>
                <a:rPr lang="en-US" altLang="zh-CN" sz="2100" dirty="0" smtClean="0"/>
                <a:t>3</a:t>
              </a:r>
              <a:endParaRPr lang="zh-CN" altLang="en-US" sz="2100" dirty="0"/>
            </a:p>
          </p:txBody>
        </p:sp>
      </p:grpSp>
      <p:sp>
        <p:nvSpPr>
          <p:cNvPr id="27" name="矩形 21"/>
          <p:cNvSpPr>
            <a:spLocks noChangeArrowheads="1"/>
          </p:cNvSpPr>
          <p:nvPr/>
        </p:nvSpPr>
        <p:spPr bwMode="auto">
          <a:xfrm>
            <a:off x="4660116" y="3115321"/>
            <a:ext cx="39370" cy="1125091"/>
          </a:xfrm>
          <a:prstGeom prst="rect">
            <a:avLst/>
          </a:prstGeom>
          <a:solidFill>
            <a:srgbClr val="0062AC"/>
          </a:solidFill>
          <a:ln>
            <a:solidFill>
              <a:srgbClr val="0062AC"/>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sp>
        <p:nvSpPr>
          <p:cNvPr id="28" name="矩形 8"/>
          <p:cNvSpPr>
            <a:spLocks noChangeArrowheads="1"/>
          </p:cNvSpPr>
          <p:nvPr/>
        </p:nvSpPr>
        <p:spPr bwMode="auto">
          <a:xfrm>
            <a:off x="4873838" y="3207426"/>
            <a:ext cx="2686980" cy="894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a:t>
            </a:r>
          </a:p>
        </p:txBody>
      </p:sp>
      <p:sp>
        <p:nvSpPr>
          <p:cNvPr id="29" name="矩形 23"/>
          <p:cNvSpPr>
            <a:spLocks noChangeArrowheads="1"/>
          </p:cNvSpPr>
          <p:nvPr/>
        </p:nvSpPr>
        <p:spPr bwMode="auto">
          <a:xfrm>
            <a:off x="8892356" y="3115321"/>
            <a:ext cx="40776" cy="1125091"/>
          </a:xfrm>
          <a:prstGeom prst="rect">
            <a:avLst/>
          </a:prstGeom>
          <a:solidFill>
            <a:srgbClr val="0062AC"/>
          </a:solidFill>
          <a:ln>
            <a:solidFill>
              <a:srgbClr val="0062AC"/>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grpSp>
        <p:nvGrpSpPr>
          <p:cNvPr id="30" name="Group 13"/>
          <p:cNvGrpSpPr>
            <a:grpSpLocks/>
          </p:cNvGrpSpPr>
          <p:nvPr/>
        </p:nvGrpSpPr>
        <p:grpSpPr bwMode="auto">
          <a:xfrm>
            <a:off x="7617060" y="3130908"/>
            <a:ext cx="1119223" cy="1092499"/>
            <a:chOff x="0" y="0"/>
            <a:chExt cx="1263345" cy="1224136"/>
          </a:xfrm>
        </p:grpSpPr>
        <p:sp>
          <p:nvSpPr>
            <p:cNvPr id="31" name="椭圆 25"/>
            <p:cNvSpPr>
              <a:spLocks noChangeArrowheads="1"/>
            </p:cNvSpPr>
            <p:nvPr/>
          </p:nvSpPr>
          <p:spPr bwMode="auto">
            <a:xfrm>
              <a:off x="19605" y="0"/>
              <a:ext cx="1224136" cy="1224136"/>
            </a:xfrm>
            <a:prstGeom prst="ellipse">
              <a:avLst/>
            </a:prstGeom>
            <a:solidFill>
              <a:schemeClr val="bg1"/>
            </a:solidFill>
            <a:ln w="57150" cap="flat" cmpd="sng">
              <a:solidFill>
                <a:srgbClr val="0062AC"/>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32" name="文本框 29"/>
            <p:cNvSpPr>
              <a:spLocks noChangeArrowheads="1"/>
            </p:cNvSpPr>
            <p:nvPr/>
          </p:nvSpPr>
          <p:spPr bwMode="auto">
            <a:xfrm rot="20331793">
              <a:off x="0" y="372722"/>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smtClean="0"/>
                <a:t>观点</a:t>
              </a:r>
              <a:r>
                <a:rPr lang="en-US" altLang="zh-CN" sz="2100" dirty="0" smtClean="0"/>
                <a:t>4</a:t>
              </a:r>
              <a:endParaRPr lang="zh-CN" altLang="en-US" sz="2100" dirty="0"/>
            </a:p>
          </p:txBody>
        </p:sp>
      </p:grpSp>
      <p:sp>
        <p:nvSpPr>
          <p:cNvPr id="33" name="矩形 8"/>
          <p:cNvSpPr>
            <a:spLocks noChangeArrowheads="1"/>
          </p:cNvSpPr>
          <p:nvPr/>
        </p:nvSpPr>
        <p:spPr bwMode="auto">
          <a:xfrm>
            <a:off x="9083580" y="3207426"/>
            <a:ext cx="2654641" cy="894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a:t>
            </a:r>
          </a:p>
        </p:txBody>
      </p:sp>
      <p:grpSp>
        <p:nvGrpSpPr>
          <p:cNvPr id="34" name="Group 17"/>
          <p:cNvGrpSpPr>
            <a:grpSpLocks/>
          </p:cNvGrpSpPr>
          <p:nvPr/>
        </p:nvGrpSpPr>
        <p:grpSpPr bwMode="auto">
          <a:xfrm>
            <a:off x="2373863" y="4457211"/>
            <a:ext cx="1120630" cy="1092499"/>
            <a:chOff x="0" y="0"/>
            <a:chExt cx="1265271" cy="1224136"/>
          </a:xfrm>
        </p:grpSpPr>
        <p:sp>
          <p:nvSpPr>
            <p:cNvPr id="35" name="椭圆 29"/>
            <p:cNvSpPr>
              <a:spLocks noChangeArrowheads="1"/>
            </p:cNvSpPr>
            <p:nvPr/>
          </p:nvSpPr>
          <p:spPr bwMode="auto">
            <a:xfrm>
              <a:off x="41135" y="0"/>
              <a:ext cx="1224136" cy="1224136"/>
            </a:xfrm>
            <a:prstGeom prst="ellipse">
              <a:avLst/>
            </a:prstGeom>
            <a:solidFill>
              <a:schemeClr val="bg1"/>
            </a:solidFill>
            <a:ln w="57150" cap="flat" cmpd="sng">
              <a:solidFill>
                <a:srgbClr val="0062AC"/>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36" name="文本框 34"/>
            <p:cNvSpPr>
              <a:spLocks noChangeArrowheads="1"/>
            </p:cNvSpPr>
            <p:nvPr/>
          </p:nvSpPr>
          <p:spPr bwMode="auto">
            <a:xfrm rot="20331793">
              <a:off x="0" y="381203"/>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smtClean="0"/>
                <a:t>观点</a:t>
              </a:r>
              <a:r>
                <a:rPr lang="en-US" altLang="zh-CN" sz="2100" dirty="0" smtClean="0"/>
                <a:t>5</a:t>
              </a:r>
              <a:endParaRPr lang="zh-CN" altLang="en-US" sz="2100" dirty="0"/>
            </a:p>
          </p:txBody>
        </p:sp>
      </p:grpSp>
      <p:sp>
        <p:nvSpPr>
          <p:cNvPr id="37" name="矩形 31"/>
          <p:cNvSpPr>
            <a:spLocks noChangeArrowheads="1"/>
          </p:cNvSpPr>
          <p:nvPr/>
        </p:nvSpPr>
        <p:spPr bwMode="auto">
          <a:xfrm>
            <a:off x="3661814" y="4441624"/>
            <a:ext cx="40776" cy="1125091"/>
          </a:xfrm>
          <a:prstGeom prst="rect">
            <a:avLst/>
          </a:prstGeom>
          <a:solidFill>
            <a:srgbClr val="0062AC"/>
          </a:solidFill>
          <a:ln>
            <a:solidFill>
              <a:srgbClr val="0062AC"/>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sp>
        <p:nvSpPr>
          <p:cNvPr id="38" name="矩形 8"/>
          <p:cNvSpPr>
            <a:spLocks noChangeArrowheads="1"/>
          </p:cNvSpPr>
          <p:nvPr/>
        </p:nvSpPr>
        <p:spPr bwMode="auto">
          <a:xfrm>
            <a:off x="3813669" y="4533729"/>
            <a:ext cx="2744628" cy="894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a:t>
            </a:r>
          </a:p>
        </p:txBody>
      </p:sp>
      <p:grpSp>
        <p:nvGrpSpPr>
          <p:cNvPr id="39" name="Group 22"/>
          <p:cNvGrpSpPr>
            <a:grpSpLocks/>
          </p:cNvGrpSpPr>
          <p:nvPr/>
        </p:nvGrpSpPr>
        <p:grpSpPr bwMode="auto">
          <a:xfrm>
            <a:off x="6673594" y="1821609"/>
            <a:ext cx="1127660" cy="1092499"/>
            <a:chOff x="0" y="0"/>
            <a:chExt cx="1273406" cy="1224136"/>
          </a:xfrm>
        </p:grpSpPr>
        <p:sp>
          <p:nvSpPr>
            <p:cNvPr id="40" name="椭圆 34"/>
            <p:cNvSpPr>
              <a:spLocks noChangeArrowheads="1"/>
            </p:cNvSpPr>
            <p:nvPr/>
          </p:nvSpPr>
          <p:spPr bwMode="auto">
            <a:xfrm>
              <a:off x="49270" y="0"/>
              <a:ext cx="1224136" cy="1224136"/>
            </a:xfrm>
            <a:prstGeom prst="ellipse">
              <a:avLst/>
            </a:prstGeom>
            <a:solidFill>
              <a:schemeClr val="bg1"/>
            </a:solidFill>
            <a:ln w="57150" cap="flat" cmpd="sng">
              <a:solidFill>
                <a:srgbClr val="0062AC"/>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41" name="文本框 25"/>
            <p:cNvSpPr>
              <a:spLocks noChangeArrowheads="1"/>
            </p:cNvSpPr>
            <p:nvPr/>
          </p:nvSpPr>
          <p:spPr bwMode="auto">
            <a:xfrm rot="20331793">
              <a:off x="0" y="365642"/>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smtClean="0"/>
                <a:t>观点</a:t>
              </a:r>
              <a:r>
                <a:rPr lang="en-US" altLang="zh-CN" sz="2100" dirty="0"/>
                <a:t>2</a:t>
              </a:r>
              <a:endParaRPr lang="zh-CN" altLang="en-US" sz="2100" dirty="0"/>
            </a:p>
          </p:txBody>
        </p:sp>
      </p:grpSp>
      <p:sp>
        <p:nvSpPr>
          <p:cNvPr id="42" name="矩形 36"/>
          <p:cNvSpPr>
            <a:spLocks noChangeArrowheads="1"/>
          </p:cNvSpPr>
          <p:nvPr/>
        </p:nvSpPr>
        <p:spPr bwMode="auto">
          <a:xfrm>
            <a:off x="7975605" y="1806021"/>
            <a:ext cx="40776" cy="1125091"/>
          </a:xfrm>
          <a:prstGeom prst="rect">
            <a:avLst/>
          </a:prstGeom>
          <a:solidFill>
            <a:srgbClr val="0062AC"/>
          </a:solidFill>
          <a:ln>
            <a:solidFill>
              <a:srgbClr val="0062AC"/>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sp>
        <p:nvSpPr>
          <p:cNvPr id="43" name="矩形 8"/>
          <p:cNvSpPr>
            <a:spLocks noChangeArrowheads="1"/>
          </p:cNvSpPr>
          <p:nvPr/>
        </p:nvSpPr>
        <p:spPr bwMode="auto">
          <a:xfrm>
            <a:off x="8190732" y="1898126"/>
            <a:ext cx="3356264" cy="894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a:t>
            </a:r>
          </a:p>
        </p:txBody>
      </p:sp>
      <p:grpSp>
        <p:nvGrpSpPr>
          <p:cNvPr id="44" name="Group 27"/>
          <p:cNvGrpSpPr>
            <a:grpSpLocks/>
          </p:cNvGrpSpPr>
          <p:nvPr/>
        </p:nvGrpSpPr>
        <p:grpSpPr bwMode="auto">
          <a:xfrm>
            <a:off x="6673594" y="4457211"/>
            <a:ext cx="1127660" cy="1092499"/>
            <a:chOff x="0" y="0"/>
            <a:chExt cx="1273406" cy="1224136"/>
          </a:xfrm>
        </p:grpSpPr>
        <p:sp>
          <p:nvSpPr>
            <p:cNvPr id="45" name="椭圆 39"/>
            <p:cNvSpPr>
              <a:spLocks noChangeArrowheads="1"/>
            </p:cNvSpPr>
            <p:nvPr/>
          </p:nvSpPr>
          <p:spPr bwMode="auto">
            <a:xfrm>
              <a:off x="49270" y="0"/>
              <a:ext cx="1224136" cy="1224136"/>
            </a:xfrm>
            <a:prstGeom prst="ellipse">
              <a:avLst/>
            </a:prstGeom>
            <a:solidFill>
              <a:schemeClr val="bg1"/>
            </a:solidFill>
            <a:ln w="57150" cap="flat" cmpd="sng">
              <a:solidFill>
                <a:srgbClr val="0062AC"/>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46" name="文本框 25"/>
            <p:cNvSpPr>
              <a:spLocks noChangeArrowheads="1"/>
            </p:cNvSpPr>
            <p:nvPr/>
          </p:nvSpPr>
          <p:spPr bwMode="auto">
            <a:xfrm rot="20331793">
              <a:off x="0" y="365642"/>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smtClean="0"/>
                <a:t>观点</a:t>
              </a:r>
              <a:r>
                <a:rPr lang="en-US" altLang="zh-CN" sz="2100" dirty="0" smtClean="0"/>
                <a:t>6</a:t>
              </a:r>
              <a:endParaRPr lang="zh-CN" altLang="en-US" sz="2100" dirty="0"/>
            </a:p>
          </p:txBody>
        </p:sp>
      </p:grpSp>
      <p:sp>
        <p:nvSpPr>
          <p:cNvPr id="47" name="矩形 41"/>
          <p:cNvSpPr>
            <a:spLocks noChangeArrowheads="1"/>
          </p:cNvSpPr>
          <p:nvPr/>
        </p:nvSpPr>
        <p:spPr bwMode="auto">
          <a:xfrm>
            <a:off x="7975605" y="4441624"/>
            <a:ext cx="40776" cy="1125091"/>
          </a:xfrm>
          <a:prstGeom prst="rect">
            <a:avLst/>
          </a:prstGeom>
          <a:solidFill>
            <a:srgbClr val="0062AC"/>
          </a:solidFill>
          <a:ln>
            <a:solidFill>
              <a:srgbClr val="0062AC"/>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sp>
        <p:nvSpPr>
          <p:cNvPr id="48" name="矩形 8"/>
          <p:cNvSpPr>
            <a:spLocks noChangeArrowheads="1"/>
          </p:cNvSpPr>
          <p:nvPr/>
        </p:nvSpPr>
        <p:spPr bwMode="auto">
          <a:xfrm>
            <a:off x="8190732" y="4533729"/>
            <a:ext cx="3356264" cy="894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a:t>
            </a:r>
          </a:p>
        </p:txBody>
      </p:sp>
    </p:spTree>
    <p:extLst>
      <p:ext uri="{BB962C8B-B14F-4D97-AF65-F5344CB8AC3E}">
        <p14:creationId xmlns:p14="http://schemas.microsoft.com/office/powerpoint/2010/main" val="653882034"/>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p:cBhvr>
                                        <p:cTn id="7" dur="250"/>
                                        <p:tgtEl>
                                          <p:spTgt spid="22"/>
                                        </p:tgtEl>
                                      </p:cBhvr>
                                    </p:animEffect>
                                  </p:childTnLst>
                                </p:cTn>
                              </p:par>
                            </p:childTnLst>
                          </p:cTn>
                        </p:par>
                        <p:par>
                          <p:cTn id="8" fill="hold">
                            <p:stCondLst>
                              <p:cond delay="250"/>
                            </p:stCondLst>
                            <p:childTnLst>
                              <p:par>
                                <p:cTn id="9" presetID="10" presetClass="entr" presetSubtype="0"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p:cBhvr>
                                        <p:cTn id="11" dur="250"/>
                                        <p:tgtEl>
                                          <p:spTgt spid="37"/>
                                        </p:tgtEl>
                                      </p:cBhvr>
                                    </p:animEffect>
                                  </p:childTnLst>
                                </p:cTn>
                              </p:par>
                            </p:childTnLst>
                          </p:cTn>
                        </p:par>
                        <p:par>
                          <p:cTn id="12" fill="hold">
                            <p:stCondLst>
                              <p:cond delay="500"/>
                            </p:stCondLst>
                            <p:childTnLst>
                              <p:par>
                                <p:cTn id="13" presetID="10" presetClass="entr" presetSubtype="0" fill="hold" grpId="0" nodeType="afterEffect">
                                  <p:stCondLst>
                                    <p:cond delay="0"/>
                                  </p:stCondLst>
                                  <p:childTnLst>
                                    <p:set>
                                      <p:cBhvr>
                                        <p:cTn id="14" dur="1" fill="hold">
                                          <p:stCondLst>
                                            <p:cond delay="0"/>
                                          </p:stCondLst>
                                        </p:cTn>
                                        <p:tgtEl>
                                          <p:spTgt spid="47"/>
                                        </p:tgtEl>
                                        <p:attrNameLst>
                                          <p:attrName>style.visibility</p:attrName>
                                        </p:attrNameLst>
                                      </p:cBhvr>
                                      <p:to>
                                        <p:strVal val="visible"/>
                                      </p:to>
                                    </p:set>
                                    <p:animEffect>
                                      <p:cBhvr>
                                        <p:cTn id="15" dur="250"/>
                                        <p:tgtEl>
                                          <p:spTgt spid="47"/>
                                        </p:tgtEl>
                                      </p:cBhvr>
                                    </p:animEffect>
                                  </p:childTnLst>
                                </p:cTn>
                              </p:par>
                            </p:childTnLst>
                          </p:cTn>
                        </p:par>
                        <p:par>
                          <p:cTn id="16" fill="hold">
                            <p:stCondLst>
                              <p:cond delay="750"/>
                            </p:stCondLst>
                            <p:childTnLst>
                              <p:par>
                                <p:cTn id="17" presetID="10" presetClass="entr" presetSubtype="0"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p:cBhvr>
                                        <p:cTn id="19" dur="250"/>
                                        <p:tgtEl>
                                          <p:spTgt spid="27"/>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p:cBhvr>
                                        <p:cTn id="23" dur="250"/>
                                        <p:tgtEl>
                                          <p:spTgt spid="29"/>
                                        </p:tgtEl>
                                      </p:cBhvr>
                                    </p:animEffect>
                                  </p:childTnLst>
                                </p:cTn>
                              </p:par>
                            </p:childTnLst>
                          </p:cTn>
                        </p:par>
                        <p:par>
                          <p:cTn id="24" fill="hold">
                            <p:stCondLst>
                              <p:cond delay="1250"/>
                            </p:stCondLst>
                            <p:childTnLst>
                              <p:par>
                                <p:cTn id="25" presetID="10" presetClass="entr" presetSubtype="0" fill="hold" grpId="0"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p:cBhvr>
                                        <p:cTn id="27" dur="250"/>
                                        <p:tgtEl>
                                          <p:spTgt spid="42"/>
                                        </p:tgtEl>
                                      </p:cBhvr>
                                    </p:animEffect>
                                  </p:childTnLst>
                                </p:cTn>
                              </p:par>
                            </p:childTnLst>
                          </p:cTn>
                        </p:par>
                        <p:par>
                          <p:cTn id="28" fill="hold">
                            <p:stCondLst>
                              <p:cond delay="1500"/>
                            </p:stCondLst>
                            <p:childTnLst>
                              <p:par>
                                <p:cTn id="29" presetID="2" presetClass="entr" presetSubtype="2" decel="100000"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ppt_x</p:attrName>
                                        </p:attrNameLst>
                                      </p:cBhvr>
                                      <p:tavLst>
                                        <p:tav tm="0">
                                          <p:val>
                                            <p:strVal val="1+#ppt_w/2"/>
                                          </p:val>
                                        </p:tav>
                                        <p:tav tm="100000">
                                          <p:val>
                                            <p:strVal val="#ppt_x"/>
                                          </p:val>
                                        </p:tav>
                                      </p:tavLst>
                                    </p:anim>
                                    <p:anim calcmode="lin" valueType="num">
                                      <p:cBhvr>
                                        <p:cTn id="32" dur="500" fill="hold"/>
                                        <p:tgtEl>
                                          <p:spTgt spid="19"/>
                                        </p:tgtEl>
                                        <p:attrNameLst>
                                          <p:attrName>ppt_y</p:attrName>
                                        </p:attrNameLst>
                                      </p:cBhvr>
                                      <p:tavLst>
                                        <p:tav tm="0">
                                          <p:val>
                                            <p:strVal val="#ppt_y"/>
                                          </p:val>
                                        </p:tav>
                                        <p:tav tm="100000">
                                          <p:val>
                                            <p:strVal val="#ppt_y"/>
                                          </p:val>
                                        </p:tav>
                                      </p:tavLst>
                                    </p:anim>
                                  </p:childTnLst>
                                </p:cTn>
                              </p:par>
                              <p:par>
                                <p:cTn id="33" presetID="2" presetClass="entr" presetSubtype="2" decel="100000" fill="hold" nodeType="with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p:cTn id="35" dur="500" fill="hold"/>
                                        <p:tgtEl>
                                          <p:spTgt spid="34"/>
                                        </p:tgtEl>
                                        <p:attrNameLst>
                                          <p:attrName>ppt_x</p:attrName>
                                        </p:attrNameLst>
                                      </p:cBhvr>
                                      <p:tavLst>
                                        <p:tav tm="0">
                                          <p:val>
                                            <p:strVal val="1+#ppt_w/2"/>
                                          </p:val>
                                        </p:tav>
                                        <p:tav tm="100000">
                                          <p:val>
                                            <p:strVal val="#ppt_x"/>
                                          </p:val>
                                        </p:tav>
                                      </p:tavLst>
                                    </p:anim>
                                    <p:anim calcmode="lin" valueType="num">
                                      <p:cBhvr>
                                        <p:cTn id="36" dur="500" fill="hold"/>
                                        <p:tgtEl>
                                          <p:spTgt spid="34"/>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p:cTn id="39" dur="500" fill="hold"/>
                                        <p:tgtEl>
                                          <p:spTgt spid="39"/>
                                        </p:tgtEl>
                                        <p:attrNameLst>
                                          <p:attrName>ppt_x</p:attrName>
                                        </p:attrNameLst>
                                      </p:cBhvr>
                                      <p:tavLst>
                                        <p:tav tm="0">
                                          <p:val>
                                            <p:strVal val="0-#ppt_w/2"/>
                                          </p:val>
                                        </p:tav>
                                        <p:tav tm="100000">
                                          <p:val>
                                            <p:strVal val="#ppt_x"/>
                                          </p:val>
                                        </p:tav>
                                      </p:tavLst>
                                    </p:anim>
                                    <p:anim calcmode="lin" valueType="num">
                                      <p:cBhvr>
                                        <p:cTn id="40" dur="500" fill="hold"/>
                                        <p:tgtEl>
                                          <p:spTgt spid="39"/>
                                        </p:tgtEl>
                                        <p:attrNameLst>
                                          <p:attrName>ppt_y</p:attrName>
                                        </p:attrNameLst>
                                      </p:cBhvr>
                                      <p:tavLst>
                                        <p:tav tm="0">
                                          <p:val>
                                            <p:strVal val="#ppt_y"/>
                                          </p:val>
                                        </p:tav>
                                        <p:tav tm="100000">
                                          <p:val>
                                            <p:strVal val="#ppt_y"/>
                                          </p:val>
                                        </p:tav>
                                      </p:tavLst>
                                    </p:anim>
                                  </p:childTnLst>
                                </p:cTn>
                              </p:par>
                              <p:par>
                                <p:cTn id="41" presetID="2" presetClass="entr" presetSubtype="2" decel="100000" fill="hold" nodeType="with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p:cTn id="43" dur="500" fill="hold"/>
                                        <p:tgtEl>
                                          <p:spTgt spid="24"/>
                                        </p:tgtEl>
                                        <p:attrNameLst>
                                          <p:attrName>ppt_x</p:attrName>
                                        </p:attrNameLst>
                                      </p:cBhvr>
                                      <p:tavLst>
                                        <p:tav tm="0">
                                          <p:val>
                                            <p:strVal val="1+#ppt_w/2"/>
                                          </p:val>
                                        </p:tav>
                                        <p:tav tm="100000">
                                          <p:val>
                                            <p:strVal val="#ppt_x"/>
                                          </p:val>
                                        </p:tav>
                                      </p:tavLst>
                                    </p:anim>
                                    <p:anim calcmode="lin" valueType="num">
                                      <p:cBhvr>
                                        <p:cTn id="44" dur="500" fill="hold"/>
                                        <p:tgtEl>
                                          <p:spTgt spid="24"/>
                                        </p:tgtEl>
                                        <p:attrNameLst>
                                          <p:attrName>ppt_y</p:attrName>
                                        </p:attrNameLst>
                                      </p:cBhvr>
                                      <p:tavLst>
                                        <p:tav tm="0">
                                          <p:val>
                                            <p:strVal val="#ppt_y"/>
                                          </p:val>
                                        </p:tav>
                                        <p:tav tm="100000">
                                          <p:val>
                                            <p:strVal val="#ppt_y"/>
                                          </p:val>
                                        </p:tav>
                                      </p:tavLst>
                                    </p:anim>
                                  </p:childTnLst>
                                </p:cTn>
                              </p:par>
                              <p:par>
                                <p:cTn id="45" presetID="2" presetClass="entr" presetSubtype="8" decel="100000" fill="hold" nodeType="with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p:cTn id="47" dur="500" fill="hold"/>
                                        <p:tgtEl>
                                          <p:spTgt spid="30"/>
                                        </p:tgtEl>
                                        <p:attrNameLst>
                                          <p:attrName>ppt_x</p:attrName>
                                        </p:attrNameLst>
                                      </p:cBhvr>
                                      <p:tavLst>
                                        <p:tav tm="0">
                                          <p:val>
                                            <p:strVal val="0-#ppt_w/2"/>
                                          </p:val>
                                        </p:tav>
                                        <p:tav tm="100000">
                                          <p:val>
                                            <p:strVal val="#ppt_x"/>
                                          </p:val>
                                        </p:tav>
                                      </p:tavLst>
                                    </p:anim>
                                    <p:anim calcmode="lin" valueType="num">
                                      <p:cBhvr>
                                        <p:cTn id="48" dur="500" fill="hold"/>
                                        <p:tgtEl>
                                          <p:spTgt spid="30"/>
                                        </p:tgtEl>
                                        <p:attrNameLst>
                                          <p:attrName>ppt_y</p:attrName>
                                        </p:attrNameLst>
                                      </p:cBhvr>
                                      <p:tavLst>
                                        <p:tav tm="0">
                                          <p:val>
                                            <p:strVal val="#ppt_y"/>
                                          </p:val>
                                        </p:tav>
                                        <p:tav tm="100000">
                                          <p:val>
                                            <p:strVal val="#ppt_y"/>
                                          </p:val>
                                        </p:tav>
                                      </p:tavLst>
                                    </p:anim>
                                  </p:childTnLst>
                                </p:cTn>
                              </p:par>
                              <p:par>
                                <p:cTn id="49" presetID="2" presetClass="entr" presetSubtype="8" decel="100000" fill="hold" nodeType="withEffect">
                                  <p:stCondLst>
                                    <p:cond delay="0"/>
                                  </p:stCondLst>
                                  <p:childTnLst>
                                    <p:set>
                                      <p:cBhvr>
                                        <p:cTn id="50" dur="1" fill="hold">
                                          <p:stCondLst>
                                            <p:cond delay="0"/>
                                          </p:stCondLst>
                                        </p:cTn>
                                        <p:tgtEl>
                                          <p:spTgt spid="44"/>
                                        </p:tgtEl>
                                        <p:attrNameLst>
                                          <p:attrName>style.visibility</p:attrName>
                                        </p:attrNameLst>
                                      </p:cBhvr>
                                      <p:to>
                                        <p:strVal val="visible"/>
                                      </p:to>
                                    </p:set>
                                    <p:anim calcmode="lin" valueType="num">
                                      <p:cBhvr>
                                        <p:cTn id="51" dur="500" fill="hold"/>
                                        <p:tgtEl>
                                          <p:spTgt spid="44"/>
                                        </p:tgtEl>
                                        <p:attrNameLst>
                                          <p:attrName>ppt_x</p:attrName>
                                        </p:attrNameLst>
                                      </p:cBhvr>
                                      <p:tavLst>
                                        <p:tav tm="0">
                                          <p:val>
                                            <p:strVal val="0-#ppt_w/2"/>
                                          </p:val>
                                        </p:tav>
                                        <p:tav tm="100000">
                                          <p:val>
                                            <p:strVal val="#ppt_x"/>
                                          </p:val>
                                        </p:tav>
                                      </p:tavLst>
                                    </p:anim>
                                    <p:anim calcmode="lin" valueType="num">
                                      <p:cBhvr>
                                        <p:cTn id="52" dur="500" fill="hold"/>
                                        <p:tgtEl>
                                          <p:spTgt spid="44"/>
                                        </p:tgtEl>
                                        <p:attrNameLst>
                                          <p:attrName>ppt_y</p:attrName>
                                        </p:attrNameLst>
                                      </p:cBhvr>
                                      <p:tavLst>
                                        <p:tav tm="0">
                                          <p:val>
                                            <p:strVal val="#ppt_y"/>
                                          </p:val>
                                        </p:tav>
                                        <p:tav tm="100000">
                                          <p:val>
                                            <p:strVal val="#ppt_y"/>
                                          </p:val>
                                        </p:tav>
                                      </p:tavLst>
                                    </p:anim>
                                  </p:childTnLst>
                                </p:cTn>
                              </p:par>
                            </p:childTnLst>
                          </p:cTn>
                        </p:par>
                        <p:par>
                          <p:cTn id="53" fill="hold">
                            <p:stCondLst>
                              <p:cond delay="2000"/>
                            </p:stCondLst>
                            <p:childTnLst>
                              <p:par>
                                <p:cTn id="54" presetID="2" presetClass="entr" presetSubtype="2" decel="100000"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 calcmode="lin" valueType="num">
                                      <p:cBhvr>
                                        <p:cTn id="56" dur="500" fill="hold"/>
                                        <p:tgtEl>
                                          <p:spTgt spid="23"/>
                                        </p:tgtEl>
                                        <p:attrNameLst>
                                          <p:attrName>ppt_x</p:attrName>
                                        </p:attrNameLst>
                                      </p:cBhvr>
                                      <p:tavLst>
                                        <p:tav tm="0">
                                          <p:val>
                                            <p:strVal val="1+#ppt_w/2"/>
                                          </p:val>
                                        </p:tav>
                                        <p:tav tm="100000">
                                          <p:val>
                                            <p:strVal val="#ppt_x"/>
                                          </p:val>
                                        </p:tav>
                                      </p:tavLst>
                                    </p:anim>
                                    <p:anim calcmode="lin" valueType="num">
                                      <p:cBhvr>
                                        <p:cTn id="57" dur="500" fill="hold"/>
                                        <p:tgtEl>
                                          <p:spTgt spid="23"/>
                                        </p:tgtEl>
                                        <p:attrNameLst>
                                          <p:attrName>ppt_y</p:attrName>
                                        </p:attrNameLst>
                                      </p:cBhvr>
                                      <p:tavLst>
                                        <p:tav tm="0">
                                          <p:val>
                                            <p:strVal val="#ppt_y"/>
                                          </p:val>
                                        </p:tav>
                                        <p:tav tm="100000">
                                          <p:val>
                                            <p:strVal val="#ppt_y"/>
                                          </p:val>
                                        </p:tav>
                                      </p:tavLst>
                                    </p:anim>
                                  </p:childTnLst>
                                </p:cTn>
                              </p:par>
                              <p:par>
                                <p:cTn id="58" presetID="2" presetClass="entr" presetSubtype="2" decel="100000" fill="hold" grpId="0" nodeType="withEffect">
                                  <p:stCondLst>
                                    <p:cond delay="0"/>
                                  </p:stCondLst>
                                  <p:childTnLst>
                                    <p:set>
                                      <p:cBhvr>
                                        <p:cTn id="59" dur="1" fill="hold">
                                          <p:stCondLst>
                                            <p:cond delay="0"/>
                                          </p:stCondLst>
                                        </p:cTn>
                                        <p:tgtEl>
                                          <p:spTgt spid="28"/>
                                        </p:tgtEl>
                                        <p:attrNameLst>
                                          <p:attrName>style.visibility</p:attrName>
                                        </p:attrNameLst>
                                      </p:cBhvr>
                                      <p:to>
                                        <p:strVal val="visible"/>
                                      </p:to>
                                    </p:set>
                                    <p:anim calcmode="lin" valueType="num">
                                      <p:cBhvr>
                                        <p:cTn id="60" dur="500" fill="hold"/>
                                        <p:tgtEl>
                                          <p:spTgt spid="28"/>
                                        </p:tgtEl>
                                        <p:attrNameLst>
                                          <p:attrName>ppt_x</p:attrName>
                                        </p:attrNameLst>
                                      </p:cBhvr>
                                      <p:tavLst>
                                        <p:tav tm="0">
                                          <p:val>
                                            <p:strVal val="1+#ppt_w/2"/>
                                          </p:val>
                                        </p:tav>
                                        <p:tav tm="100000">
                                          <p:val>
                                            <p:strVal val="#ppt_x"/>
                                          </p:val>
                                        </p:tav>
                                      </p:tavLst>
                                    </p:anim>
                                    <p:anim calcmode="lin" valueType="num">
                                      <p:cBhvr>
                                        <p:cTn id="61" dur="500" fill="hold"/>
                                        <p:tgtEl>
                                          <p:spTgt spid="28"/>
                                        </p:tgtEl>
                                        <p:attrNameLst>
                                          <p:attrName>ppt_y</p:attrName>
                                        </p:attrNameLst>
                                      </p:cBhvr>
                                      <p:tavLst>
                                        <p:tav tm="0">
                                          <p:val>
                                            <p:strVal val="#ppt_y"/>
                                          </p:val>
                                        </p:tav>
                                        <p:tav tm="100000">
                                          <p:val>
                                            <p:strVal val="#ppt_y"/>
                                          </p:val>
                                        </p:tav>
                                      </p:tavLst>
                                    </p:anim>
                                  </p:childTnLst>
                                </p:cTn>
                              </p:par>
                              <p:par>
                                <p:cTn id="62" presetID="2" presetClass="entr" presetSubtype="2" decel="100000" fill="hold" grpId="0" nodeType="withEffect">
                                  <p:stCondLst>
                                    <p:cond delay="0"/>
                                  </p:stCondLst>
                                  <p:childTnLst>
                                    <p:set>
                                      <p:cBhvr>
                                        <p:cTn id="63" dur="1" fill="hold">
                                          <p:stCondLst>
                                            <p:cond delay="0"/>
                                          </p:stCondLst>
                                        </p:cTn>
                                        <p:tgtEl>
                                          <p:spTgt spid="38"/>
                                        </p:tgtEl>
                                        <p:attrNameLst>
                                          <p:attrName>style.visibility</p:attrName>
                                        </p:attrNameLst>
                                      </p:cBhvr>
                                      <p:to>
                                        <p:strVal val="visible"/>
                                      </p:to>
                                    </p:set>
                                    <p:anim calcmode="lin" valueType="num">
                                      <p:cBhvr>
                                        <p:cTn id="64" dur="500" fill="hold"/>
                                        <p:tgtEl>
                                          <p:spTgt spid="38"/>
                                        </p:tgtEl>
                                        <p:attrNameLst>
                                          <p:attrName>ppt_x</p:attrName>
                                        </p:attrNameLst>
                                      </p:cBhvr>
                                      <p:tavLst>
                                        <p:tav tm="0">
                                          <p:val>
                                            <p:strVal val="1+#ppt_w/2"/>
                                          </p:val>
                                        </p:tav>
                                        <p:tav tm="100000">
                                          <p:val>
                                            <p:strVal val="#ppt_x"/>
                                          </p:val>
                                        </p:tav>
                                      </p:tavLst>
                                    </p:anim>
                                    <p:anim calcmode="lin" valueType="num">
                                      <p:cBhvr>
                                        <p:cTn id="65" dur="500" fill="hold"/>
                                        <p:tgtEl>
                                          <p:spTgt spid="38"/>
                                        </p:tgtEl>
                                        <p:attrNameLst>
                                          <p:attrName>ppt_y</p:attrName>
                                        </p:attrNameLst>
                                      </p:cBhvr>
                                      <p:tavLst>
                                        <p:tav tm="0">
                                          <p:val>
                                            <p:strVal val="#ppt_y"/>
                                          </p:val>
                                        </p:tav>
                                        <p:tav tm="100000">
                                          <p:val>
                                            <p:strVal val="#ppt_y"/>
                                          </p:val>
                                        </p:tav>
                                      </p:tavLst>
                                    </p:anim>
                                  </p:childTnLst>
                                </p:cTn>
                              </p:par>
                              <p:par>
                                <p:cTn id="66" presetID="2" presetClass="entr" presetSubtype="8" decel="100000" fill="hold" grpId="0" nodeType="withEffect">
                                  <p:stCondLst>
                                    <p:cond delay="0"/>
                                  </p:stCondLst>
                                  <p:childTnLst>
                                    <p:set>
                                      <p:cBhvr>
                                        <p:cTn id="67" dur="1" fill="hold">
                                          <p:stCondLst>
                                            <p:cond delay="0"/>
                                          </p:stCondLst>
                                        </p:cTn>
                                        <p:tgtEl>
                                          <p:spTgt spid="43"/>
                                        </p:tgtEl>
                                        <p:attrNameLst>
                                          <p:attrName>style.visibility</p:attrName>
                                        </p:attrNameLst>
                                      </p:cBhvr>
                                      <p:to>
                                        <p:strVal val="visible"/>
                                      </p:to>
                                    </p:set>
                                    <p:anim calcmode="lin" valueType="num">
                                      <p:cBhvr>
                                        <p:cTn id="68" dur="500" fill="hold"/>
                                        <p:tgtEl>
                                          <p:spTgt spid="43"/>
                                        </p:tgtEl>
                                        <p:attrNameLst>
                                          <p:attrName>ppt_x</p:attrName>
                                        </p:attrNameLst>
                                      </p:cBhvr>
                                      <p:tavLst>
                                        <p:tav tm="0">
                                          <p:val>
                                            <p:strVal val="0-#ppt_w/2"/>
                                          </p:val>
                                        </p:tav>
                                        <p:tav tm="100000">
                                          <p:val>
                                            <p:strVal val="#ppt_x"/>
                                          </p:val>
                                        </p:tav>
                                      </p:tavLst>
                                    </p:anim>
                                    <p:anim calcmode="lin" valueType="num">
                                      <p:cBhvr>
                                        <p:cTn id="69" dur="500" fill="hold"/>
                                        <p:tgtEl>
                                          <p:spTgt spid="43"/>
                                        </p:tgtEl>
                                        <p:attrNameLst>
                                          <p:attrName>ppt_y</p:attrName>
                                        </p:attrNameLst>
                                      </p:cBhvr>
                                      <p:tavLst>
                                        <p:tav tm="0">
                                          <p:val>
                                            <p:strVal val="#ppt_y"/>
                                          </p:val>
                                        </p:tav>
                                        <p:tav tm="100000">
                                          <p:val>
                                            <p:strVal val="#ppt_y"/>
                                          </p:val>
                                        </p:tav>
                                      </p:tavLst>
                                    </p:anim>
                                  </p:childTnLst>
                                </p:cTn>
                              </p:par>
                              <p:par>
                                <p:cTn id="70" presetID="2" presetClass="entr" presetSubtype="8" decel="100000" fill="hold" grpId="0" nodeType="withEffect">
                                  <p:stCondLst>
                                    <p:cond delay="0"/>
                                  </p:stCondLst>
                                  <p:childTnLst>
                                    <p:set>
                                      <p:cBhvr>
                                        <p:cTn id="71" dur="1" fill="hold">
                                          <p:stCondLst>
                                            <p:cond delay="0"/>
                                          </p:stCondLst>
                                        </p:cTn>
                                        <p:tgtEl>
                                          <p:spTgt spid="33"/>
                                        </p:tgtEl>
                                        <p:attrNameLst>
                                          <p:attrName>style.visibility</p:attrName>
                                        </p:attrNameLst>
                                      </p:cBhvr>
                                      <p:to>
                                        <p:strVal val="visible"/>
                                      </p:to>
                                    </p:set>
                                    <p:anim calcmode="lin" valueType="num">
                                      <p:cBhvr>
                                        <p:cTn id="72" dur="500" fill="hold"/>
                                        <p:tgtEl>
                                          <p:spTgt spid="33"/>
                                        </p:tgtEl>
                                        <p:attrNameLst>
                                          <p:attrName>ppt_x</p:attrName>
                                        </p:attrNameLst>
                                      </p:cBhvr>
                                      <p:tavLst>
                                        <p:tav tm="0">
                                          <p:val>
                                            <p:strVal val="0-#ppt_w/2"/>
                                          </p:val>
                                        </p:tav>
                                        <p:tav tm="100000">
                                          <p:val>
                                            <p:strVal val="#ppt_x"/>
                                          </p:val>
                                        </p:tav>
                                      </p:tavLst>
                                    </p:anim>
                                    <p:anim calcmode="lin" valueType="num">
                                      <p:cBhvr>
                                        <p:cTn id="73" dur="500" fill="hold"/>
                                        <p:tgtEl>
                                          <p:spTgt spid="33"/>
                                        </p:tgtEl>
                                        <p:attrNameLst>
                                          <p:attrName>ppt_y</p:attrName>
                                        </p:attrNameLst>
                                      </p:cBhvr>
                                      <p:tavLst>
                                        <p:tav tm="0">
                                          <p:val>
                                            <p:strVal val="#ppt_y"/>
                                          </p:val>
                                        </p:tav>
                                        <p:tav tm="100000">
                                          <p:val>
                                            <p:strVal val="#ppt_y"/>
                                          </p:val>
                                        </p:tav>
                                      </p:tavLst>
                                    </p:anim>
                                  </p:childTnLst>
                                </p:cTn>
                              </p:par>
                              <p:par>
                                <p:cTn id="74" presetID="2" presetClass="entr" presetSubtype="8" decel="100000" fill="hold" grpId="0" nodeType="withEffect">
                                  <p:stCondLst>
                                    <p:cond delay="0"/>
                                  </p:stCondLst>
                                  <p:childTnLst>
                                    <p:set>
                                      <p:cBhvr>
                                        <p:cTn id="75" dur="1" fill="hold">
                                          <p:stCondLst>
                                            <p:cond delay="0"/>
                                          </p:stCondLst>
                                        </p:cTn>
                                        <p:tgtEl>
                                          <p:spTgt spid="48"/>
                                        </p:tgtEl>
                                        <p:attrNameLst>
                                          <p:attrName>style.visibility</p:attrName>
                                        </p:attrNameLst>
                                      </p:cBhvr>
                                      <p:to>
                                        <p:strVal val="visible"/>
                                      </p:to>
                                    </p:set>
                                    <p:anim calcmode="lin" valueType="num">
                                      <p:cBhvr>
                                        <p:cTn id="76" dur="500" fill="hold"/>
                                        <p:tgtEl>
                                          <p:spTgt spid="48"/>
                                        </p:tgtEl>
                                        <p:attrNameLst>
                                          <p:attrName>ppt_x</p:attrName>
                                        </p:attrNameLst>
                                      </p:cBhvr>
                                      <p:tavLst>
                                        <p:tav tm="0">
                                          <p:val>
                                            <p:strVal val="0-#ppt_w/2"/>
                                          </p:val>
                                        </p:tav>
                                        <p:tav tm="100000">
                                          <p:val>
                                            <p:strVal val="#ppt_x"/>
                                          </p:val>
                                        </p:tav>
                                      </p:tavLst>
                                    </p:anim>
                                    <p:anim calcmode="lin" valueType="num">
                                      <p:cBhvr>
                                        <p:cTn id="77" dur="5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autoUpdateAnimBg="0"/>
      <p:bldP spid="23" grpId="0" bldLvl="0" autoUpdateAnimBg="0"/>
      <p:bldP spid="27" grpId="0" bldLvl="0" animBg="1" autoUpdateAnimBg="0"/>
      <p:bldP spid="28" grpId="0" bldLvl="0" autoUpdateAnimBg="0"/>
      <p:bldP spid="29" grpId="0" bldLvl="0" animBg="1" autoUpdateAnimBg="0"/>
      <p:bldP spid="33" grpId="0" bldLvl="0" autoUpdateAnimBg="0"/>
      <p:bldP spid="37" grpId="0" bldLvl="0" animBg="1" autoUpdateAnimBg="0"/>
      <p:bldP spid="38" grpId="0" bldLvl="0" autoUpdateAnimBg="0"/>
      <p:bldP spid="42" grpId="0" bldLvl="0" animBg="1" autoUpdateAnimBg="0"/>
      <p:bldP spid="43" grpId="0" bldLvl="0" autoUpdateAnimBg="0"/>
      <p:bldP spid="47" grpId="0" bldLvl="0" animBg="1" autoUpdateAnimBg="0"/>
      <p:bldP spid="48" grpId="0" bldLvl="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Freeform 8"/>
          <p:cNvSpPr>
            <a:spLocks/>
          </p:cNvSpPr>
          <p:nvPr/>
        </p:nvSpPr>
        <p:spPr bwMode="gray">
          <a:xfrm flipH="1">
            <a:off x="2670365" y="1664352"/>
            <a:ext cx="4179650" cy="2059185"/>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08046" tIns="72031" rIns="108046" bIns="144062" anchor="b" anchorCtr="0"/>
          <a:lstStyle/>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62" name="Freeform 9"/>
          <p:cNvSpPr>
            <a:spLocks/>
          </p:cNvSpPr>
          <p:nvPr/>
        </p:nvSpPr>
        <p:spPr bwMode="gray">
          <a:xfrm>
            <a:off x="2670365" y="3856712"/>
            <a:ext cx="4179650" cy="2059185"/>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solidFill>
            <a:schemeClr val="bg1"/>
          </a:solidFill>
          <a:ln w="12700">
            <a:solidFill>
              <a:schemeClr val="bg1">
                <a:lumMod val="65000"/>
              </a:schemeClr>
            </a:solidFill>
            <a:miter lim="800000"/>
            <a:headEnd/>
            <a:tailEnd/>
          </a:ln>
          <a:effectLst/>
        </p:spPr>
        <p:txBody>
          <a:bodyPr lIns="108046" tIns="144062" rIns="108046" bIns="144062" anchor="t" anchorCtr="0"/>
          <a:lstStyle/>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63" name="Freeform 10"/>
          <p:cNvSpPr>
            <a:spLocks/>
          </p:cNvSpPr>
          <p:nvPr/>
        </p:nvSpPr>
        <p:spPr bwMode="gray">
          <a:xfrm>
            <a:off x="6993340" y="3856712"/>
            <a:ext cx="4179650" cy="2059185"/>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solidFill>
            <a:schemeClr val="bg1"/>
          </a:solidFill>
          <a:ln w="12700">
            <a:solidFill>
              <a:schemeClr val="bg1">
                <a:lumMod val="65000"/>
              </a:schemeClr>
            </a:solidFill>
            <a:miter lim="800000"/>
            <a:headEnd/>
            <a:tailEnd/>
          </a:ln>
          <a:effectLst/>
        </p:spPr>
        <p:txBody>
          <a:bodyPr lIns="108046" tIns="144062" rIns="108046" bIns="144062" anchor="t" anchorCtr="0"/>
          <a:lstStyle/>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64" name="Freeform 8"/>
          <p:cNvSpPr>
            <a:spLocks/>
          </p:cNvSpPr>
          <p:nvPr/>
        </p:nvSpPr>
        <p:spPr bwMode="gray">
          <a:xfrm>
            <a:off x="6993339" y="1664352"/>
            <a:ext cx="4178719" cy="2059185"/>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08046" tIns="72031" rIns="108046" bIns="144062" anchor="b" anchorCtr="0"/>
          <a:lstStyle/>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65" name="Rectangle 19"/>
          <p:cNvSpPr>
            <a:spLocks noChangeArrowheads="1"/>
          </p:cNvSpPr>
          <p:nvPr/>
        </p:nvSpPr>
        <p:spPr bwMode="gray">
          <a:xfrm>
            <a:off x="2670364" y="5555452"/>
            <a:ext cx="4172082" cy="360446"/>
          </a:xfrm>
          <a:prstGeom prst="rect">
            <a:avLst/>
          </a:prstGeom>
          <a:solidFill>
            <a:srgbClr val="0062AC"/>
          </a:solidFill>
          <a:ln w="12700">
            <a:noFill/>
            <a:miter lim="800000"/>
            <a:headEnd/>
            <a:tailEnd/>
          </a:ln>
          <a:effectLst/>
        </p:spPr>
        <p:txBody>
          <a:bodyPr lIns="108046" tIns="72031" rIns="108046" bIns="72031" anchor="ctr"/>
          <a:lstStyle/>
          <a:p>
            <a:pPr defTabSz="802031" eaLnBrk="0" hangingPunct="0"/>
            <a:r>
              <a:rPr lang="zh-CN" altLang="en-US" sz="1600" b="1" noProof="1">
                <a:solidFill>
                  <a:srgbClr val="FFFFFF"/>
                </a:solidFill>
                <a:latin typeface="微软雅黑" pitchFamily="34" charset="-122"/>
                <a:ea typeface="微软雅黑" pitchFamily="34" charset="-122"/>
                <a:cs typeface="Arial" charset="0"/>
              </a:rPr>
              <a:t>点击添加标题</a:t>
            </a:r>
            <a:endParaRPr lang="de-DE" altLang="zh-CN" sz="1600" b="1" noProof="1">
              <a:solidFill>
                <a:srgbClr val="FFFFFF"/>
              </a:solidFill>
              <a:latin typeface="微软雅黑" pitchFamily="34" charset="-122"/>
              <a:ea typeface="微软雅黑" pitchFamily="34" charset="-122"/>
              <a:cs typeface="Arial" charset="0"/>
            </a:endParaRPr>
          </a:p>
        </p:txBody>
      </p:sp>
      <p:sp>
        <p:nvSpPr>
          <p:cNvPr id="66" name="Rectangle 19"/>
          <p:cNvSpPr>
            <a:spLocks noChangeArrowheads="1"/>
          </p:cNvSpPr>
          <p:nvPr/>
        </p:nvSpPr>
        <p:spPr bwMode="gray">
          <a:xfrm>
            <a:off x="7000906" y="5555452"/>
            <a:ext cx="4172082" cy="360446"/>
          </a:xfrm>
          <a:prstGeom prst="rect">
            <a:avLst/>
          </a:prstGeom>
          <a:solidFill>
            <a:srgbClr val="0062AC"/>
          </a:solidFill>
          <a:ln w="12700">
            <a:noFill/>
            <a:miter lim="800000"/>
            <a:headEnd/>
            <a:tailEnd/>
          </a:ln>
          <a:effectLst/>
        </p:spPr>
        <p:txBody>
          <a:bodyPr lIns="108046" tIns="72031" rIns="108046" bIns="72031" anchor="ctr"/>
          <a:lstStyle/>
          <a:p>
            <a:pPr defTabSz="802031" eaLnBrk="0" hangingPunct="0"/>
            <a:r>
              <a:rPr lang="zh-CN" altLang="en-US" sz="1600" b="1" noProof="1">
                <a:solidFill>
                  <a:srgbClr val="FFFFFF"/>
                </a:solidFill>
                <a:latin typeface="微软雅黑" pitchFamily="34" charset="-122"/>
                <a:ea typeface="微软雅黑" pitchFamily="34" charset="-122"/>
                <a:cs typeface="Arial" charset="0"/>
              </a:rPr>
              <a:t>点击添加标题</a:t>
            </a:r>
            <a:endParaRPr lang="de-DE" altLang="zh-CN" sz="1600" b="1" noProof="1">
              <a:solidFill>
                <a:srgbClr val="FFFFFF"/>
              </a:solidFill>
              <a:latin typeface="微软雅黑" pitchFamily="34" charset="-122"/>
              <a:ea typeface="微软雅黑" pitchFamily="34" charset="-122"/>
              <a:cs typeface="Arial" charset="0"/>
            </a:endParaRPr>
          </a:p>
        </p:txBody>
      </p:sp>
      <p:sp>
        <p:nvSpPr>
          <p:cNvPr id="67" name="Rectangle 19"/>
          <p:cNvSpPr>
            <a:spLocks noChangeArrowheads="1"/>
          </p:cNvSpPr>
          <p:nvPr/>
        </p:nvSpPr>
        <p:spPr bwMode="gray">
          <a:xfrm>
            <a:off x="7000906" y="1664353"/>
            <a:ext cx="4172082" cy="360446"/>
          </a:xfrm>
          <a:prstGeom prst="rect">
            <a:avLst/>
          </a:prstGeom>
          <a:solidFill>
            <a:srgbClr val="0062AC"/>
          </a:solidFill>
          <a:ln w="12700">
            <a:noFill/>
            <a:miter lim="800000"/>
            <a:headEnd/>
            <a:tailEnd/>
          </a:ln>
          <a:effectLst/>
        </p:spPr>
        <p:txBody>
          <a:bodyPr lIns="108046" tIns="72031" rIns="108046" bIns="72031" anchor="ctr"/>
          <a:lstStyle/>
          <a:p>
            <a:pPr defTabSz="802031" eaLnBrk="0" hangingPunct="0"/>
            <a:r>
              <a:rPr lang="zh-CN" altLang="en-US" sz="1600" b="1" noProof="1">
                <a:solidFill>
                  <a:srgbClr val="FFFFFF"/>
                </a:solidFill>
                <a:latin typeface="微软雅黑" pitchFamily="34" charset="-122"/>
                <a:ea typeface="微软雅黑" pitchFamily="34" charset="-122"/>
                <a:cs typeface="Arial" charset="0"/>
              </a:rPr>
              <a:t>点击添加标题</a:t>
            </a:r>
          </a:p>
        </p:txBody>
      </p:sp>
      <p:sp>
        <p:nvSpPr>
          <p:cNvPr id="68" name="Rectangle 19"/>
          <p:cNvSpPr>
            <a:spLocks noChangeArrowheads="1"/>
          </p:cNvSpPr>
          <p:nvPr/>
        </p:nvSpPr>
        <p:spPr bwMode="gray">
          <a:xfrm>
            <a:off x="2670364" y="1664353"/>
            <a:ext cx="4172082" cy="360446"/>
          </a:xfrm>
          <a:prstGeom prst="rect">
            <a:avLst/>
          </a:prstGeom>
          <a:solidFill>
            <a:srgbClr val="0062AC"/>
          </a:solidFill>
          <a:ln w="12700">
            <a:noFill/>
            <a:round/>
            <a:headEnd/>
            <a:tailEnd/>
          </a:ln>
          <a:effectLst/>
        </p:spPr>
        <p:txBody>
          <a:bodyPr wrap="none" lIns="91479" tIns="45740" rIns="91479" bIns="45740" anchor="ctr"/>
          <a:lstStyle/>
          <a:p>
            <a:r>
              <a:rPr lang="zh-CN" altLang="en-US" sz="1600" b="1" noProof="1">
                <a:solidFill>
                  <a:schemeClr val="bg1"/>
                </a:solidFill>
                <a:latin typeface="微软雅黑" pitchFamily="34" charset="-122"/>
                <a:ea typeface="微软雅黑" pitchFamily="34" charset="-122"/>
              </a:rPr>
              <a:t>点击添加标题</a:t>
            </a:r>
            <a:endParaRPr lang="de-DE" sz="1600" b="1" noProof="1">
              <a:solidFill>
                <a:schemeClr val="bg1"/>
              </a:solidFill>
              <a:latin typeface="微软雅黑" pitchFamily="34" charset="-122"/>
              <a:ea typeface="微软雅黑" pitchFamily="34" charset="-122"/>
            </a:endParaRPr>
          </a:p>
        </p:txBody>
      </p:sp>
      <p:grpSp>
        <p:nvGrpSpPr>
          <p:cNvPr id="69" name="Gruppieren 43"/>
          <p:cNvGrpSpPr/>
          <p:nvPr/>
        </p:nvGrpSpPr>
        <p:grpSpPr bwMode="gray">
          <a:xfrm>
            <a:off x="5940091" y="2793694"/>
            <a:ext cx="1942865" cy="1942051"/>
            <a:chOff x="2804400" y="1911431"/>
            <a:chExt cx="3535200" cy="3535200"/>
          </a:xfrm>
          <a:solidFill>
            <a:srgbClr val="0062AC"/>
          </a:solidFill>
          <a:effectLst/>
        </p:grpSpPr>
        <p:sp>
          <p:nvSpPr>
            <p:cNvPr id="70"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headEnd/>
              <a:tailEnd/>
            </a:ln>
          </p:spPr>
          <p:txBody>
            <a:bodyPr/>
            <a:lstStyle/>
            <a:p>
              <a:endParaRPr lang="de-DE"/>
            </a:p>
          </p:txBody>
        </p:sp>
        <p:sp>
          <p:nvSpPr>
            <p:cNvPr id="71"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grpFill/>
            <a:ln w="9525">
              <a:noFill/>
              <a:round/>
              <a:headEnd/>
              <a:tailEnd/>
            </a:ln>
          </p:spPr>
          <p:txBody>
            <a:bodyPr/>
            <a:lstStyle/>
            <a:p>
              <a:endParaRPr lang="de-DE"/>
            </a:p>
          </p:txBody>
        </p:sp>
        <p:sp>
          <p:nvSpPr>
            <p:cNvPr id="72"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grpFill/>
            <a:ln w="9525" cap="flat" cmpd="sng">
              <a:noFill/>
              <a:prstDash val="solid"/>
              <a:round/>
              <a:headEnd type="none" w="med" len="med"/>
              <a:tailEnd type="none" w="med" len="med"/>
            </a:ln>
            <a:effectLst/>
          </p:spPr>
          <p:txBody>
            <a:bodyPr/>
            <a:lstStyle/>
            <a:p>
              <a:endParaRPr lang="de-DE"/>
            </a:p>
          </p:txBody>
        </p:sp>
      </p:grpSp>
    </p:spTree>
    <p:extLst>
      <p:ext uri="{BB962C8B-B14F-4D97-AF65-F5344CB8AC3E}">
        <p14:creationId xmlns:p14="http://schemas.microsoft.com/office/powerpoint/2010/main" val="2201690086"/>
      </p:ext>
    </p:extLst>
  </p:cSld>
  <p:clrMapOvr>
    <a:masterClrMapping/>
  </p:clrMapOvr>
  <mc:AlternateContent xmlns:mc="http://schemas.openxmlformats.org/markup-compatibility/2006" xmlns:p14="http://schemas.microsoft.com/office/powerpoint/2010/main">
    <mc:Choice Requires="p14">
      <p:transition spd="slow" p14:dur="1200" advTm="3000">
        <p14:prism/>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1000"/>
                                        <p:tgtEl>
                                          <p:spTgt spid="69"/>
                                        </p:tgtEl>
                                      </p:cBhvr>
                                    </p:animEffect>
                                    <p:anim calcmode="lin" valueType="num">
                                      <p:cBhvr>
                                        <p:cTn id="8" dur="1000" fill="hold"/>
                                        <p:tgtEl>
                                          <p:spTgt spid="69"/>
                                        </p:tgtEl>
                                        <p:attrNameLst>
                                          <p:attrName>ppt_w</p:attrName>
                                        </p:attrNameLst>
                                      </p:cBhvr>
                                      <p:tavLst>
                                        <p:tav tm="0" fmla="#ppt_w*sin(2.5*pi*$)">
                                          <p:val>
                                            <p:fltVal val="0"/>
                                          </p:val>
                                        </p:tav>
                                        <p:tav tm="100000">
                                          <p:val>
                                            <p:fltVal val="1"/>
                                          </p:val>
                                        </p:tav>
                                      </p:tavLst>
                                    </p:anim>
                                    <p:anim calcmode="lin" valueType="num">
                                      <p:cBhvr>
                                        <p:cTn id="9" dur="1000" fill="hold"/>
                                        <p:tgtEl>
                                          <p:spTgt spid="69"/>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9" fill="hold" grpId="0" nodeType="clickEffect">
                                  <p:stCondLst>
                                    <p:cond delay="0"/>
                                  </p:stCondLst>
                                  <p:childTnLst>
                                    <p:set>
                                      <p:cBhvr>
                                        <p:cTn id="13" dur="1" fill="hold">
                                          <p:stCondLst>
                                            <p:cond delay="0"/>
                                          </p:stCondLst>
                                        </p:cTn>
                                        <p:tgtEl>
                                          <p:spTgt spid="61"/>
                                        </p:tgtEl>
                                        <p:attrNameLst>
                                          <p:attrName>style.visibility</p:attrName>
                                        </p:attrNameLst>
                                      </p:cBhvr>
                                      <p:to>
                                        <p:strVal val="visible"/>
                                      </p:to>
                                    </p:set>
                                    <p:anim calcmode="lin" valueType="num">
                                      <p:cBhvr additive="base">
                                        <p:cTn id="14" dur="500" fill="hold"/>
                                        <p:tgtEl>
                                          <p:spTgt spid="61"/>
                                        </p:tgtEl>
                                        <p:attrNameLst>
                                          <p:attrName>ppt_x</p:attrName>
                                        </p:attrNameLst>
                                      </p:cBhvr>
                                      <p:tavLst>
                                        <p:tav tm="0">
                                          <p:val>
                                            <p:strVal val="0-#ppt_w/2"/>
                                          </p:val>
                                        </p:tav>
                                        <p:tav tm="100000">
                                          <p:val>
                                            <p:strVal val="#ppt_x"/>
                                          </p:val>
                                        </p:tav>
                                      </p:tavLst>
                                    </p:anim>
                                    <p:anim calcmode="lin" valueType="num">
                                      <p:cBhvr additive="base">
                                        <p:cTn id="15" dur="500" fill="hold"/>
                                        <p:tgtEl>
                                          <p:spTgt spid="61"/>
                                        </p:tgtEl>
                                        <p:attrNameLst>
                                          <p:attrName>ppt_y</p:attrName>
                                        </p:attrNameLst>
                                      </p:cBhvr>
                                      <p:tavLst>
                                        <p:tav tm="0">
                                          <p:val>
                                            <p:strVal val="0-#ppt_h/2"/>
                                          </p:val>
                                        </p:tav>
                                        <p:tav tm="100000">
                                          <p:val>
                                            <p:strVal val="#ppt_y"/>
                                          </p:val>
                                        </p:tav>
                                      </p:tavLst>
                                    </p:anim>
                                  </p:childTnLst>
                                </p:cTn>
                              </p:par>
                            </p:childTnLst>
                          </p:cTn>
                        </p:par>
                        <p:par>
                          <p:cTn id="16" fill="hold">
                            <p:stCondLst>
                              <p:cond delay="500"/>
                            </p:stCondLst>
                            <p:childTnLst>
                              <p:par>
                                <p:cTn id="17" presetID="14" presetClass="entr" presetSubtype="10" fill="hold" grpId="0" nodeType="afterEffect">
                                  <p:stCondLst>
                                    <p:cond delay="0"/>
                                  </p:stCondLst>
                                  <p:childTnLst>
                                    <p:set>
                                      <p:cBhvr>
                                        <p:cTn id="18" dur="1" fill="hold">
                                          <p:stCondLst>
                                            <p:cond delay="0"/>
                                          </p:stCondLst>
                                        </p:cTn>
                                        <p:tgtEl>
                                          <p:spTgt spid="68"/>
                                        </p:tgtEl>
                                        <p:attrNameLst>
                                          <p:attrName>style.visibility</p:attrName>
                                        </p:attrNameLst>
                                      </p:cBhvr>
                                      <p:to>
                                        <p:strVal val="visible"/>
                                      </p:to>
                                    </p:set>
                                    <p:animEffect transition="in" filter="randombar(horizontal)">
                                      <p:cBhvr>
                                        <p:cTn id="19" dur="500"/>
                                        <p:tgtEl>
                                          <p:spTgt spid="68"/>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3" fill="hold" grpId="0" nodeType="clickEffect">
                                  <p:stCondLst>
                                    <p:cond delay="0"/>
                                  </p:stCondLst>
                                  <p:childTnLst>
                                    <p:set>
                                      <p:cBhvr>
                                        <p:cTn id="23" dur="1" fill="hold">
                                          <p:stCondLst>
                                            <p:cond delay="0"/>
                                          </p:stCondLst>
                                        </p:cTn>
                                        <p:tgtEl>
                                          <p:spTgt spid="64"/>
                                        </p:tgtEl>
                                        <p:attrNameLst>
                                          <p:attrName>style.visibility</p:attrName>
                                        </p:attrNameLst>
                                      </p:cBhvr>
                                      <p:to>
                                        <p:strVal val="visible"/>
                                      </p:to>
                                    </p:set>
                                    <p:anim calcmode="lin" valueType="num">
                                      <p:cBhvr additive="base">
                                        <p:cTn id="24" dur="500" fill="hold"/>
                                        <p:tgtEl>
                                          <p:spTgt spid="64"/>
                                        </p:tgtEl>
                                        <p:attrNameLst>
                                          <p:attrName>ppt_x</p:attrName>
                                        </p:attrNameLst>
                                      </p:cBhvr>
                                      <p:tavLst>
                                        <p:tav tm="0">
                                          <p:val>
                                            <p:strVal val="1+#ppt_w/2"/>
                                          </p:val>
                                        </p:tav>
                                        <p:tav tm="100000">
                                          <p:val>
                                            <p:strVal val="#ppt_x"/>
                                          </p:val>
                                        </p:tav>
                                      </p:tavLst>
                                    </p:anim>
                                    <p:anim calcmode="lin" valueType="num">
                                      <p:cBhvr additive="base">
                                        <p:cTn id="25" dur="500" fill="hold"/>
                                        <p:tgtEl>
                                          <p:spTgt spid="64"/>
                                        </p:tgtEl>
                                        <p:attrNameLst>
                                          <p:attrName>ppt_y</p:attrName>
                                        </p:attrNameLst>
                                      </p:cBhvr>
                                      <p:tavLst>
                                        <p:tav tm="0">
                                          <p:val>
                                            <p:strVal val="0-#ppt_h/2"/>
                                          </p:val>
                                        </p:tav>
                                        <p:tav tm="100000">
                                          <p:val>
                                            <p:strVal val="#ppt_y"/>
                                          </p:val>
                                        </p:tav>
                                      </p:tavLst>
                                    </p:anim>
                                  </p:childTnLst>
                                </p:cTn>
                              </p:par>
                            </p:childTnLst>
                          </p:cTn>
                        </p:par>
                        <p:par>
                          <p:cTn id="26" fill="hold">
                            <p:stCondLst>
                              <p:cond delay="500"/>
                            </p:stCondLst>
                            <p:childTnLst>
                              <p:par>
                                <p:cTn id="27" presetID="14" presetClass="entr" presetSubtype="10" fill="hold" grpId="0" nodeType="afterEffect">
                                  <p:stCondLst>
                                    <p:cond delay="0"/>
                                  </p:stCondLst>
                                  <p:childTnLst>
                                    <p:set>
                                      <p:cBhvr>
                                        <p:cTn id="28" dur="1" fill="hold">
                                          <p:stCondLst>
                                            <p:cond delay="0"/>
                                          </p:stCondLst>
                                        </p:cTn>
                                        <p:tgtEl>
                                          <p:spTgt spid="67"/>
                                        </p:tgtEl>
                                        <p:attrNameLst>
                                          <p:attrName>style.visibility</p:attrName>
                                        </p:attrNameLst>
                                      </p:cBhvr>
                                      <p:to>
                                        <p:strVal val="visible"/>
                                      </p:to>
                                    </p:set>
                                    <p:animEffect transition="in" filter="randombar(horizontal)">
                                      <p:cBhvr>
                                        <p:cTn id="29" dur="500"/>
                                        <p:tgtEl>
                                          <p:spTgt spid="67"/>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12" fill="hold" grpId="0" nodeType="clickEffect">
                                  <p:stCondLst>
                                    <p:cond delay="0"/>
                                  </p:stCondLst>
                                  <p:childTnLst>
                                    <p:set>
                                      <p:cBhvr>
                                        <p:cTn id="33" dur="1" fill="hold">
                                          <p:stCondLst>
                                            <p:cond delay="0"/>
                                          </p:stCondLst>
                                        </p:cTn>
                                        <p:tgtEl>
                                          <p:spTgt spid="62"/>
                                        </p:tgtEl>
                                        <p:attrNameLst>
                                          <p:attrName>style.visibility</p:attrName>
                                        </p:attrNameLst>
                                      </p:cBhvr>
                                      <p:to>
                                        <p:strVal val="visible"/>
                                      </p:to>
                                    </p:set>
                                    <p:anim calcmode="lin" valueType="num">
                                      <p:cBhvr additive="base">
                                        <p:cTn id="34" dur="500" fill="hold"/>
                                        <p:tgtEl>
                                          <p:spTgt spid="62"/>
                                        </p:tgtEl>
                                        <p:attrNameLst>
                                          <p:attrName>ppt_x</p:attrName>
                                        </p:attrNameLst>
                                      </p:cBhvr>
                                      <p:tavLst>
                                        <p:tav tm="0">
                                          <p:val>
                                            <p:strVal val="0-#ppt_w/2"/>
                                          </p:val>
                                        </p:tav>
                                        <p:tav tm="100000">
                                          <p:val>
                                            <p:strVal val="#ppt_x"/>
                                          </p:val>
                                        </p:tav>
                                      </p:tavLst>
                                    </p:anim>
                                    <p:anim calcmode="lin" valueType="num">
                                      <p:cBhvr additive="base">
                                        <p:cTn id="35" dur="500" fill="hold"/>
                                        <p:tgtEl>
                                          <p:spTgt spid="62"/>
                                        </p:tgtEl>
                                        <p:attrNameLst>
                                          <p:attrName>ppt_y</p:attrName>
                                        </p:attrNameLst>
                                      </p:cBhvr>
                                      <p:tavLst>
                                        <p:tav tm="0">
                                          <p:val>
                                            <p:strVal val="1+#ppt_h/2"/>
                                          </p:val>
                                        </p:tav>
                                        <p:tav tm="100000">
                                          <p:val>
                                            <p:strVal val="#ppt_y"/>
                                          </p:val>
                                        </p:tav>
                                      </p:tavLst>
                                    </p:anim>
                                  </p:childTnLst>
                                </p:cTn>
                              </p:par>
                            </p:childTnLst>
                          </p:cTn>
                        </p:par>
                        <p:par>
                          <p:cTn id="36" fill="hold">
                            <p:stCondLst>
                              <p:cond delay="500"/>
                            </p:stCondLst>
                            <p:childTnLst>
                              <p:par>
                                <p:cTn id="37" presetID="14" presetClass="entr" presetSubtype="10" fill="hold" grpId="0" nodeType="afterEffect">
                                  <p:stCondLst>
                                    <p:cond delay="0"/>
                                  </p:stCondLst>
                                  <p:childTnLst>
                                    <p:set>
                                      <p:cBhvr>
                                        <p:cTn id="38" dur="1" fill="hold">
                                          <p:stCondLst>
                                            <p:cond delay="0"/>
                                          </p:stCondLst>
                                        </p:cTn>
                                        <p:tgtEl>
                                          <p:spTgt spid="65"/>
                                        </p:tgtEl>
                                        <p:attrNameLst>
                                          <p:attrName>style.visibility</p:attrName>
                                        </p:attrNameLst>
                                      </p:cBhvr>
                                      <p:to>
                                        <p:strVal val="visible"/>
                                      </p:to>
                                    </p:set>
                                    <p:animEffect transition="in" filter="randombar(horizontal)">
                                      <p:cBhvr>
                                        <p:cTn id="39" dur="500"/>
                                        <p:tgtEl>
                                          <p:spTgt spid="65"/>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6" fill="hold" grpId="0" nodeType="clickEffect">
                                  <p:stCondLst>
                                    <p:cond delay="0"/>
                                  </p:stCondLst>
                                  <p:childTnLst>
                                    <p:set>
                                      <p:cBhvr>
                                        <p:cTn id="43" dur="1" fill="hold">
                                          <p:stCondLst>
                                            <p:cond delay="0"/>
                                          </p:stCondLst>
                                        </p:cTn>
                                        <p:tgtEl>
                                          <p:spTgt spid="63"/>
                                        </p:tgtEl>
                                        <p:attrNameLst>
                                          <p:attrName>style.visibility</p:attrName>
                                        </p:attrNameLst>
                                      </p:cBhvr>
                                      <p:to>
                                        <p:strVal val="visible"/>
                                      </p:to>
                                    </p:set>
                                    <p:anim calcmode="lin" valueType="num">
                                      <p:cBhvr additive="base">
                                        <p:cTn id="44" dur="500" fill="hold"/>
                                        <p:tgtEl>
                                          <p:spTgt spid="63"/>
                                        </p:tgtEl>
                                        <p:attrNameLst>
                                          <p:attrName>ppt_x</p:attrName>
                                        </p:attrNameLst>
                                      </p:cBhvr>
                                      <p:tavLst>
                                        <p:tav tm="0">
                                          <p:val>
                                            <p:strVal val="1+#ppt_w/2"/>
                                          </p:val>
                                        </p:tav>
                                        <p:tav tm="100000">
                                          <p:val>
                                            <p:strVal val="#ppt_x"/>
                                          </p:val>
                                        </p:tav>
                                      </p:tavLst>
                                    </p:anim>
                                    <p:anim calcmode="lin" valueType="num">
                                      <p:cBhvr additive="base">
                                        <p:cTn id="45" dur="500" fill="hold"/>
                                        <p:tgtEl>
                                          <p:spTgt spid="63"/>
                                        </p:tgtEl>
                                        <p:attrNameLst>
                                          <p:attrName>ppt_y</p:attrName>
                                        </p:attrNameLst>
                                      </p:cBhvr>
                                      <p:tavLst>
                                        <p:tav tm="0">
                                          <p:val>
                                            <p:strVal val="1+#ppt_h/2"/>
                                          </p:val>
                                        </p:tav>
                                        <p:tav tm="100000">
                                          <p:val>
                                            <p:strVal val="#ppt_y"/>
                                          </p:val>
                                        </p:tav>
                                      </p:tavLst>
                                    </p:anim>
                                  </p:childTnLst>
                                </p:cTn>
                              </p:par>
                              <p:par>
                                <p:cTn id="46" presetID="14" presetClass="entr" presetSubtype="10" fill="hold" grpId="0" nodeType="withEffect">
                                  <p:stCondLst>
                                    <p:cond delay="600"/>
                                  </p:stCondLst>
                                  <p:childTnLst>
                                    <p:set>
                                      <p:cBhvr>
                                        <p:cTn id="47" dur="1" fill="hold">
                                          <p:stCondLst>
                                            <p:cond delay="0"/>
                                          </p:stCondLst>
                                        </p:cTn>
                                        <p:tgtEl>
                                          <p:spTgt spid="66"/>
                                        </p:tgtEl>
                                        <p:attrNameLst>
                                          <p:attrName>style.visibility</p:attrName>
                                        </p:attrNameLst>
                                      </p:cBhvr>
                                      <p:to>
                                        <p:strVal val="visible"/>
                                      </p:to>
                                    </p:set>
                                    <p:animEffect transition="in" filter="randombar(horizontal)">
                                      <p:cBhvr>
                                        <p:cTn id="48"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64" grpId="0" animBg="1"/>
      <p:bldP spid="65" grpId="0" animBg="1"/>
      <p:bldP spid="66" grpId="0" animBg="1"/>
      <p:bldP spid="67" grpId="0" animBg="1"/>
      <p:bldP spid="6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3413944" y="2359827"/>
            <a:ext cx="3060927" cy="3580223"/>
          </a:xfrm>
          <a:prstGeom prst="rect">
            <a:avLst/>
          </a:prstGeom>
          <a:solidFill>
            <a:srgbClr val="FFFFFF"/>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17" name="AutoShape 12"/>
          <p:cNvSpPr>
            <a:spLocks noChangeArrowheads="1"/>
          </p:cNvSpPr>
          <p:nvPr/>
        </p:nvSpPr>
        <p:spPr bwMode="auto">
          <a:xfrm>
            <a:off x="3413944" y="2034179"/>
            <a:ext cx="3060927" cy="651295"/>
          </a:xfrm>
          <a:prstGeom prst="homePlate">
            <a:avLst>
              <a:gd name="adj" fmla="val 63872"/>
            </a:avLst>
          </a:prstGeom>
          <a:solidFill>
            <a:srgbClr val="407434"/>
          </a:solidFill>
          <a:ln w="9525">
            <a:noFill/>
            <a:miter lim="800000"/>
            <a:headEnd/>
            <a:tailEnd/>
          </a:ln>
        </p:spPr>
        <p:txBody>
          <a:bodyPr wrap="none" lIns="75520" tIns="37760" rIns="75520" bIns="37760" anchor="ctr"/>
          <a:lstStyle/>
          <a:p>
            <a:pPr algn="ctr"/>
            <a:r>
              <a:rPr lang="zh-CN" altLang="en-US" sz="2000" b="1">
                <a:solidFill>
                  <a:prstClr val="white"/>
                </a:solidFill>
                <a:latin typeface="微软雅黑" pitchFamily="34" charset="-122"/>
                <a:ea typeface="微软雅黑" pitchFamily="34" charset="-122"/>
              </a:rPr>
              <a:t>成绩</a:t>
            </a:r>
            <a:endParaRPr lang="zh-CN" altLang="en-US" sz="2000" b="1" dirty="0">
              <a:solidFill>
                <a:prstClr val="white"/>
              </a:solidFill>
              <a:latin typeface="微软雅黑" pitchFamily="34" charset="-122"/>
              <a:ea typeface="微软雅黑" pitchFamily="34" charset="-122"/>
            </a:endParaRPr>
          </a:p>
        </p:txBody>
      </p:sp>
      <p:sp>
        <p:nvSpPr>
          <p:cNvPr id="18" name="TextBox 17"/>
          <p:cNvSpPr txBox="1"/>
          <p:nvPr/>
        </p:nvSpPr>
        <p:spPr>
          <a:xfrm>
            <a:off x="3533035" y="2912863"/>
            <a:ext cx="2941836" cy="2714611"/>
          </a:xfrm>
          <a:prstGeom prst="rect">
            <a:avLst/>
          </a:prstGeom>
          <a:noFill/>
        </p:spPr>
        <p:txBody>
          <a:bodyPr wrap="square" lIns="75520" tIns="37760" rIns="75520" bIns="37760" rtlCol="0">
            <a:spAutoFit/>
          </a:bodyPr>
          <a:lstStyle/>
          <a:p>
            <a:pPr>
              <a:lnSpc>
                <a:spcPct val="130000"/>
              </a:lnSpc>
            </a:pPr>
            <a:r>
              <a:rPr lang="zh-CN" altLang="en-US" sz="13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300">
                <a:solidFill>
                  <a:sysClr val="windowText" lastClr="000000"/>
                </a:solidFill>
                <a:latin typeface="微软雅黑" pitchFamily="34" charset="-122"/>
                <a:ea typeface="微软雅黑" pitchFamily="34" charset="-122"/>
              </a:rPr>
              <a:t>文字。</a:t>
            </a:r>
            <a:endParaRPr lang="en-US" altLang="zh-CN" sz="1300">
              <a:solidFill>
                <a:sysClr val="windowText" lastClr="000000"/>
              </a:solidFill>
              <a:latin typeface="微软雅黑" pitchFamily="34" charset="-122"/>
              <a:ea typeface="微软雅黑" pitchFamily="34" charset="-122"/>
            </a:endParaRPr>
          </a:p>
          <a:p>
            <a:pPr>
              <a:lnSpc>
                <a:spcPct val="130000"/>
              </a:lnSpc>
            </a:pPr>
            <a:r>
              <a:rPr lang="zh-CN" altLang="en-US" sz="13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29" name="矩形 28"/>
          <p:cNvSpPr/>
          <p:nvPr/>
        </p:nvSpPr>
        <p:spPr>
          <a:xfrm>
            <a:off x="7046227" y="2359827"/>
            <a:ext cx="3060927" cy="3580223"/>
          </a:xfrm>
          <a:prstGeom prst="rect">
            <a:avLst/>
          </a:prstGeom>
          <a:solidFill>
            <a:srgbClr val="FFFFFF"/>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0" name="AutoShape 12"/>
          <p:cNvSpPr>
            <a:spLocks noChangeArrowheads="1"/>
          </p:cNvSpPr>
          <p:nvPr/>
        </p:nvSpPr>
        <p:spPr bwMode="auto">
          <a:xfrm flipH="1">
            <a:off x="7046227" y="2034179"/>
            <a:ext cx="3060927" cy="651295"/>
          </a:xfrm>
          <a:prstGeom prst="homePlate">
            <a:avLst>
              <a:gd name="adj" fmla="val 63872"/>
            </a:avLst>
          </a:prstGeom>
          <a:solidFill>
            <a:srgbClr val="0062AC"/>
          </a:solidFill>
          <a:ln w="9525">
            <a:noFill/>
            <a:miter lim="800000"/>
            <a:headEnd/>
            <a:tailEnd/>
          </a:ln>
        </p:spPr>
        <p:txBody>
          <a:bodyPr wrap="none" lIns="75520" tIns="37760" rIns="75520" bIns="37760" anchor="ctr"/>
          <a:lstStyle/>
          <a:p>
            <a:pPr algn="ctr"/>
            <a:r>
              <a:rPr lang="zh-CN" altLang="en-US" sz="2000" b="1">
                <a:solidFill>
                  <a:prstClr val="white"/>
                </a:solidFill>
                <a:latin typeface="微软雅黑" pitchFamily="34" charset="-122"/>
                <a:ea typeface="微软雅黑" pitchFamily="34" charset="-122"/>
              </a:rPr>
              <a:t>思考</a:t>
            </a:r>
            <a:endParaRPr lang="zh-CN" altLang="en-US" sz="2000" b="1" dirty="0">
              <a:solidFill>
                <a:prstClr val="white"/>
              </a:solidFill>
              <a:latin typeface="微软雅黑" pitchFamily="34" charset="-122"/>
              <a:ea typeface="微软雅黑" pitchFamily="34" charset="-122"/>
            </a:endParaRPr>
          </a:p>
        </p:txBody>
      </p:sp>
      <p:sp>
        <p:nvSpPr>
          <p:cNvPr id="31" name="TextBox 30"/>
          <p:cNvSpPr txBox="1"/>
          <p:nvPr/>
        </p:nvSpPr>
        <p:spPr>
          <a:xfrm>
            <a:off x="7165318" y="2912863"/>
            <a:ext cx="2941836" cy="2714611"/>
          </a:xfrm>
          <a:prstGeom prst="rect">
            <a:avLst/>
          </a:prstGeom>
          <a:noFill/>
        </p:spPr>
        <p:txBody>
          <a:bodyPr wrap="square" lIns="75520" tIns="37760" rIns="75520" bIns="37760" rtlCol="0">
            <a:spAutoFit/>
          </a:bodyPr>
          <a:lstStyle/>
          <a:p>
            <a:pPr>
              <a:lnSpc>
                <a:spcPct val="130000"/>
              </a:lnSpc>
            </a:pPr>
            <a:r>
              <a:rPr lang="zh-CN" altLang="en-US" sz="13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300">
                <a:solidFill>
                  <a:sysClr val="windowText" lastClr="000000"/>
                </a:solidFill>
                <a:latin typeface="微软雅黑" pitchFamily="34" charset="-122"/>
                <a:ea typeface="微软雅黑" pitchFamily="34" charset="-122"/>
              </a:rPr>
              <a:t>文字。</a:t>
            </a:r>
            <a:endParaRPr lang="en-US" altLang="zh-CN" sz="1300">
              <a:solidFill>
                <a:sysClr val="windowText" lastClr="000000"/>
              </a:solidFill>
              <a:latin typeface="微软雅黑" pitchFamily="34" charset="-122"/>
              <a:ea typeface="微软雅黑" pitchFamily="34" charset="-122"/>
            </a:endParaRPr>
          </a:p>
          <a:p>
            <a:pPr>
              <a:lnSpc>
                <a:spcPct val="130000"/>
              </a:lnSpc>
            </a:pPr>
            <a:r>
              <a:rPr lang="zh-CN" altLang="en-US" sz="13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Tree>
    <p:extLst>
      <p:ext uri="{BB962C8B-B14F-4D97-AF65-F5344CB8AC3E}">
        <p14:creationId xmlns:p14="http://schemas.microsoft.com/office/powerpoint/2010/main" val="665067054"/>
      </p:ext>
    </p:extLst>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up)">
                                      <p:cBhvr>
                                        <p:cTn id="12" dur="500"/>
                                        <p:tgtEl>
                                          <p:spTgt spid="16"/>
                                        </p:tgtEl>
                                      </p:cBhvr>
                                    </p:animEffect>
                                  </p:childTnLst>
                                </p:cTn>
                              </p:par>
                            </p:childTnLst>
                          </p:cTn>
                        </p:par>
                        <p:par>
                          <p:cTn id="13" fill="hold">
                            <p:stCondLst>
                              <p:cond delay="1000"/>
                            </p:stCondLst>
                            <p:childTnLst>
                              <p:par>
                                <p:cTn id="14" presetID="22" presetClass="entr" presetSubtype="8" fill="hold" grpId="0" nodeType="afterEffect">
                                  <p:stCondLst>
                                    <p:cond delay="0"/>
                                  </p:stCondLst>
                                  <p:iterate type="lt">
                                    <p:tmPct val="30000"/>
                                  </p:iterate>
                                  <p:childTnLst>
                                    <p:set>
                                      <p:cBhvr>
                                        <p:cTn id="15" dur="1" fill="hold">
                                          <p:stCondLst>
                                            <p:cond delay="0"/>
                                          </p:stCondLst>
                                        </p:cTn>
                                        <p:tgtEl>
                                          <p:spTgt spid="18"/>
                                        </p:tgtEl>
                                        <p:attrNameLst>
                                          <p:attrName>style.visibility</p:attrName>
                                        </p:attrNameLst>
                                      </p:cBhvr>
                                      <p:to>
                                        <p:strVal val="visible"/>
                                      </p:to>
                                    </p:set>
                                    <p:animEffect transition="in" filter="wipe(left)">
                                      <p:cBhvr>
                                        <p:cTn id="16" dur="100"/>
                                        <p:tgtEl>
                                          <p:spTgt spid="18"/>
                                        </p:tgtEl>
                                      </p:cBhvr>
                                    </p:animEffect>
                                  </p:childTnLst>
                                </p:cTn>
                              </p:par>
                              <p:par>
                                <p:cTn id="17" presetID="36" presetClass="emph" presetSubtype="0" fill="hold" grpId="1" nodeType="withEffect">
                                  <p:stCondLst>
                                    <p:cond delay="0"/>
                                  </p:stCondLst>
                                  <p:iterate type="lt">
                                    <p:tmPct val="30000"/>
                                  </p:iterate>
                                  <p:childTnLst>
                                    <p:animScale>
                                      <p:cBhvr>
                                        <p:cTn id="18" dur="50" autoRev="1" fill="hold">
                                          <p:stCondLst>
                                            <p:cond delay="0"/>
                                          </p:stCondLst>
                                        </p:cTn>
                                        <p:tgtEl>
                                          <p:spTgt spid="18"/>
                                        </p:tgtEl>
                                      </p:cBhvr>
                                      <p:to x="80000" y="100000"/>
                                    </p:animScale>
                                    <p:anim by="(#ppt_w*0.10)" calcmode="lin" valueType="num">
                                      <p:cBhvr>
                                        <p:cTn id="19" dur="50" autoRev="1" fill="hold">
                                          <p:stCondLst>
                                            <p:cond delay="0"/>
                                          </p:stCondLst>
                                        </p:cTn>
                                        <p:tgtEl>
                                          <p:spTgt spid="18"/>
                                        </p:tgtEl>
                                        <p:attrNameLst>
                                          <p:attrName>ppt_x</p:attrName>
                                        </p:attrNameLst>
                                      </p:cBhvr>
                                    </p:anim>
                                    <p:anim by="(-#ppt_w*0.10)" calcmode="lin" valueType="num">
                                      <p:cBhvr>
                                        <p:cTn id="20" dur="50" autoRev="1" fill="hold">
                                          <p:stCondLst>
                                            <p:cond delay="0"/>
                                          </p:stCondLst>
                                        </p:cTn>
                                        <p:tgtEl>
                                          <p:spTgt spid="18"/>
                                        </p:tgtEl>
                                        <p:attrNameLst>
                                          <p:attrName>ppt_y</p:attrName>
                                        </p:attrNameLst>
                                      </p:cBhvr>
                                    </p:anim>
                                    <p:animRot by="-480000">
                                      <p:cBhvr>
                                        <p:cTn id="21" dur="50" autoRev="1" fill="hold">
                                          <p:stCondLst>
                                            <p:cond delay="0"/>
                                          </p:stCondLst>
                                        </p:cTn>
                                        <p:tgtEl>
                                          <p:spTgt spid="18"/>
                                        </p:tgtEl>
                                        <p:attrNameLst>
                                          <p:attrName>r</p:attrName>
                                        </p:attrNameLst>
                                      </p:cBhvr>
                                    </p:animRot>
                                  </p:childTnLst>
                                </p:cTn>
                              </p:par>
                            </p:childTnLst>
                          </p:cTn>
                        </p:par>
                        <p:par>
                          <p:cTn id="22" fill="hold">
                            <p:stCondLst>
                              <p:cond delay="5750"/>
                            </p:stCondLst>
                            <p:childTnLst>
                              <p:par>
                                <p:cTn id="23" presetID="2" presetClass="entr" presetSubtype="2"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additive="base">
                                        <p:cTn id="25" dur="500" fill="hold"/>
                                        <p:tgtEl>
                                          <p:spTgt spid="30"/>
                                        </p:tgtEl>
                                        <p:attrNameLst>
                                          <p:attrName>ppt_x</p:attrName>
                                        </p:attrNameLst>
                                      </p:cBhvr>
                                      <p:tavLst>
                                        <p:tav tm="0">
                                          <p:val>
                                            <p:strVal val="1+#ppt_w/2"/>
                                          </p:val>
                                        </p:tav>
                                        <p:tav tm="100000">
                                          <p:val>
                                            <p:strVal val="#ppt_x"/>
                                          </p:val>
                                        </p:tav>
                                      </p:tavLst>
                                    </p:anim>
                                    <p:anim calcmode="lin" valueType="num">
                                      <p:cBhvr additive="base">
                                        <p:cTn id="26" dur="500" fill="hold"/>
                                        <p:tgtEl>
                                          <p:spTgt spid="30"/>
                                        </p:tgtEl>
                                        <p:attrNameLst>
                                          <p:attrName>ppt_y</p:attrName>
                                        </p:attrNameLst>
                                      </p:cBhvr>
                                      <p:tavLst>
                                        <p:tav tm="0">
                                          <p:val>
                                            <p:strVal val="#ppt_y"/>
                                          </p:val>
                                        </p:tav>
                                        <p:tav tm="100000">
                                          <p:val>
                                            <p:strVal val="#ppt_y"/>
                                          </p:val>
                                        </p:tav>
                                      </p:tavLst>
                                    </p:anim>
                                  </p:childTnLst>
                                </p:cTn>
                              </p:par>
                            </p:childTnLst>
                          </p:cTn>
                        </p:par>
                        <p:par>
                          <p:cTn id="27" fill="hold">
                            <p:stCondLst>
                              <p:cond delay="6250"/>
                            </p:stCondLst>
                            <p:childTnLst>
                              <p:par>
                                <p:cTn id="28" presetID="22" presetClass="entr" presetSubtype="1" fill="hold" grpId="0"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wipe(up)">
                                      <p:cBhvr>
                                        <p:cTn id="30" dur="500"/>
                                        <p:tgtEl>
                                          <p:spTgt spid="29"/>
                                        </p:tgtEl>
                                      </p:cBhvr>
                                    </p:animEffect>
                                  </p:childTnLst>
                                </p:cTn>
                              </p:par>
                            </p:childTnLst>
                          </p:cTn>
                        </p:par>
                        <p:par>
                          <p:cTn id="31" fill="hold">
                            <p:stCondLst>
                              <p:cond delay="675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31"/>
                                        </p:tgtEl>
                                        <p:attrNameLst>
                                          <p:attrName>style.visibility</p:attrName>
                                        </p:attrNameLst>
                                      </p:cBhvr>
                                      <p:to>
                                        <p:strVal val="visible"/>
                                      </p:to>
                                    </p:set>
                                    <p:animEffect transition="in" filter="wipe(left)">
                                      <p:cBhvr>
                                        <p:cTn id="34" dur="100"/>
                                        <p:tgtEl>
                                          <p:spTgt spid="31"/>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31"/>
                                        </p:tgtEl>
                                      </p:cBhvr>
                                      <p:to x="80000" y="100000"/>
                                    </p:animScale>
                                    <p:anim by="(#ppt_w*0.10)" calcmode="lin" valueType="num">
                                      <p:cBhvr>
                                        <p:cTn id="37" dur="50" autoRev="1" fill="hold">
                                          <p:stCondLst>
                                            <p:cond delay="0"/>
                                          </p:stCondLst>
                                        </p:cTn>
                                        <p:tgtEl>
                                          <p:spTgt spid="31"/>
                                        </p:tgtEl>
                                        <p:attrNameLst>
                                          <p:attrName>ppt_x</p:attrName>
                                        </p:attrNameLst>
                                      </p:cBhvr>
                                    </p:anim>
                                    <p:anim by="(-#ppt_w*0.10)" calcmode="lin" valueType="num">
                                      <p:cBhvr>
                                        <p:cTn id="38" dur="50" autoRev="1" fill="hold">
                                          <p:stCondLst>
                                            <p:cond delay="0"/>
                                          </p:stCondLst>
                                        </p:cTn>
                                        <p:tgtEl>
                                          <p:spTgt spid="31"/>
                                        </p:tgtEl>
                                        <p:attrNameLst>
                                          <p:attrName>ppt_y</p:attrName>
                                        </p:attrNameLst>
                                      </p:cBhvr>
                                    </p:anim>
                                    <p:animRot by="-480000">
                                      <p:cBhvr>
                                        <p:cTn id="39" dur="50" autoRev="1" fill="hold">
                                          <p:stCondLst>
                                            <p:cond delay="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p:bldP spid="18" grpId="1"/>
      <p:bldP spid="29" grpId="0" animBg="1"/>
      <p:bldP spid="30" grpId="0" animBg="1"/>
      <p:bldP spid="31" grpId="0"/>
      <p:bldP spid="31"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319740" y="1067408"/>
            <a:ext cx="3552519" cy="1436347"/>
          </a:xfrm>
          <a:prstGeom prst="rect">
            <a:avLst/>
          </a:prstGeom>
        </p:spPr>
        <p:txBody>
          <a:bodyPr wrap="square" lIns="91432" tIns="45716" rIns="91432" bIns="45716">
            <a:spAutoFit/>
          </a:bodyPr>
          <a:lstStyle/>
          <a:p>
            <a:pPr>
              <a:lnSpc>
                <a:spcPct val="150000"/>
              </a:lnSpc>
            </a:pPr>
            <a:r>
              <a:rPr lang="zh-CN" altLang="en-US" sz="6600" b="1" dirty="0" smtClean="0">
                <a:solidFill>
                  <a:srgbClr val="0062AC"/>
                </a:solidFill>
                <a:latin typeface="微软雅黑" panose="020B0503020204020204" pitchFamily="34" charset="-122"/>
                <a:ea typeface="微软雅黑" panose="020B0503020204020204" pitchFamily="34" charset="-122"/>
              </a:rPr>
              <a:t>谢谢观看</a:t>
            </a:r>
            <a:endParaRPr lang="zh-CN" altLang="en-US" sz="6600" b="1" dirty="0">
              <a:solidFill>
                <a:srgbClr val="0062AC"/>
              </a:solidFill>
              <a:latin typeface="微软雅黑" panose="020B0503020204020204" pitchFamily="34" charset="-122"/>
              <a:ea typeface="微软雅黑" panose="020B0503020204020204" pitchFamily="34" charset="-122"/>
            </a:endParaRPr>
          </a:p>
        </p:txBody>
      </p:sp>
      <p:sp>
        <p:nvSpPr>
          <p:cNvPr id="12" name="矩形 11"/>
          <p:cNvSpPr/>
          <p:nvPr/>
        </p:nvSpPr>
        <p:spPr>
          <a:xfrm>
            <a:off x="2877230" y="2538769"/>
            <a:ext cx="6437542" cy="1772707"/>
          </a:xfrm>
          <a:prstGeom prst="rect">
            <a:avLst/>
          </a:prstGeom>
        </p:spPr>
        <p:txBody>
          <a:bodyPr wrap="square" lIns="91432" tIns="45716" rIns="91432" bIns="45716">
            <a:spAutoFit/>
          </a:bodyPr>
          <a:lstStyle/>
          <a:p>
            <a:pPr algn="ctr">
              <a:lnSpc>
                <a:spcPct val="150000"/>
              </a:lnSpc>
              <a:defRPr/>
            </a:pPr>
            <a:r>
              <a:rPr lang="zh-CN" altLang="en-US" kern="0" dirty="0" smtClean="0">
                <a:solidFill>
                  <a:srgbClr val="414455"/>
                </a:solidFill>
                <a:latin typeface="微软雅黑" panose="020B0503020204020204" pitchFamily="34" charset="-122"/>
                <a:ea typeface="微软雅黑" panose="020B0503020204020204" pitchFamily="34" charset="-122"/>
              </a:rPr>
              <a:t>大学生活即将结束，在此，我要感谢所有教导我的老师和一齐成长的同学，他们在我的大学生涯给予了很大的帮助。本论文能够顺利完成，要特别感谢我的导师</a:t>
            </a:r>
            <a:r>
              <a:rPr lang="en-US" altLang="zh-CN" kern="0" dirty="0" smtClean="0">
                <a:solidFill>
                  <a:srgbClr val="414455"/>
                </a:solidFill>
                <a:latin typeface="微软雅黑" panose="020B0503020204020204" pitchFamily="34" charset="-122"/>
                <a:ea typeface="微软雅黑" panose="020B0503020204020204" pitchFamily="34" charset="-122"/>
              </a:rPr>
              <a:t>XXX</a:t>
            </a:r>
            <a:r>
              <a:rPr lang="zh-CN" altLang="en-US" kern="0" dirty="0" smtClean="0">
                <a:solidFill>
                  <a:srgbClr val="414455"/>
                </a:solidFill>
                <a:latin typeface="微软雅黑" panose="020B0503020204020204" pitchFamily="34" charset="-122"/>
                <a:ea typeface="微软雅黑" panose="020B0503020204020204" pitchFamily="34" charset="-122"/>
              </a:rPr>
              <a:t>老师，感谢各位老师的关心和帮助！</a:t>
            </a:r>
            <a:endParaRPr lang="zh-CN" altLang="en-US" kern="0" dirty="0">
              <a:solidFill>
                <a:srgbClr val="414455"/>
              </a:solidFill>
              <a:latin typeface="微软雅黑" panose="020B0503020204020204" pitchFamily="34" charset="-122"/>
              <a:ea typeface="微软雅黑" panose="020B0503020204020204" pitchFamily="34" charset="-122"/>
            </a:endParaRPr>
          </a:p>
        </p:txBody>
      </p:sp>
      <p:sp>
        <p:nvSpPr>
          <p:cNvPr id="13" name="矩形 12"/>
          <p:cNvSpPr/>
          <p:nvPr/>
        </p:nvSpPr>
        <p:spPr>
          <a:xfrm>
            <a:off x="4718558" y="4664426"/>
            <a:ext cx="3048396" cy="499616"/>
          </a:xfrm>
          <a:prstGeom prst="rect">
            <a:avLst/>
          </a:prstGeom>
        </p:spPr>
        <p:txBody>
          <a:bodyPr wrap="square" lIns="91432" tIns="45716" rIns="91432" bIns="45716">
            <a:spAutoFit/>
          </a:bodyPr>
          <a:lstStyle/>
          <a:p>
            <a:pPr>
              <a:lnSpc>
                <a:spcPct val="150000"/>
              </a:lnSpc>
            </a:pPr>
            <a:r>
              <a:rPr lang="zh-CN" altLang="en-US" sz="2000" dirty="0" smtClean="0">
                <a:solidFill>
                  <a:srgbClr val="414455"/>
                </a:solidFill>
                <a:latin typeface="微软雅黑" panose="020B0503020204020204" pitchFamily="34" charset="-122"/>
                <a:ea typeface="微软雅黑" panose="020B0503020204020204" pitchFamily="34" charset="-122"/>
              </a:rPr>
              <a:t>恳请各位老师批评指正！</a:t>
            </a:r>
            <a:endParaRPr lang="zh-CN" altLang="en-US" sz="2000" dirty="0">
              <a:solidFill>
                <a:srgbClr val="414455"/>
              </a:solidFill>
              <a:latin typeface="微软雅黑" panose="020B0503020204020204" pitchFamily="34" charset="-122"/>
              <a:ea typeface="微软雅黑" panose="020B0503020204020204" pitchFamily="34" charset="-122"/>
            </a:endParaRPr>
          </a:p>
        </p:txBody>
      </p:sp>
      <p:sp>
        <p:nvSpPr>
          <p:cNvPr id="5" name="矩形 4"/>
          <p:cNvSpPr/>
          <p:nvPr/>
        </p:nvSpPr>
        <p:spPr>
          <a:xfrm>
            <a:off x="1" y="1"/>
            <a:ext cx="12192000" cy="1124744"/>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zh-CN" altLang="en-US"/>
          </a:p>
        </p:txBody>
      </p:sp>
      <p:sp>
        <p:nvSpPr>
          <p:cNvPr id="16" name="矩形 15"/>
          <p:cNvSpPr/>
          <p:nvPr/>
        </p:nvSpPr>
        <p:spPr>
          <a:xfrm>
            <a:off x="1" y="5733256"/>
            <a:ext cx="12192000" cy="1124744"/>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zh-CN" altLang="en-US"/>
          </a:p>
        </p:txBody>
      </p:sp>
      <p:pic>
        <p:nvPicPr>
          <p:cNvPr id="2" name="图片 1">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
            <a:ext cx="12374088" cy="6960425"/>
          </a:xfrm>
          <a:prstGeom prst="rect">
            <a:avLst/>
          </a:prstGeom>
        </p:spPr>
      </p:pic>
    </p:spTree>
    <p:extLst>
      <p:ext uri="{BB962C8B-B14F-4D97-AF65-F5344CB8AC3E}">
        <p14:creationId xmlns:p14="http://schemas.microsoft.com/office/powerpoint/2010/main" val="779734541"/>
      </p:ext>
    </p:extLst>
  </p:cSld>
  <p:clrMapOvr>
    <a:masterClrMapping/>
  </p:clrMapOvr>
  <p:transition spd="slow" advTm="3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par>
                          <p:cTn id="17" fill="hold">
                            <p:stCondLst>
                              <p:cond delay="1000"/>
                            </p:stCondLst>
                            <p:childTnLst>
                              <p:par>
                                <p:cTn id="18" presetID="22" presetClass="entr" presetSubtype="8" fill="hold" grpId="0" nodeType="afterEffect">
                                  <p:stCondLst>
                                    <p:cond delay="0"/>
                                  </p:stCondLst>
                                  <p:iterate type="lt">
                                    <p:tmPct val="30000"/>
                                  </p:iterate>
                                  <p:childTnLst>
                                    <p:set>
                                      <p:cBhvr>
                                        <p:cTn id="19" dur="1" fill="hold">
                                          <p:stCondLst>
                                            <p:cond delay="0"/>
                                          </p:stCondLst>
                                        </p:cTn>
                                        <p:tgtEl>
                                          <p:spTgt spid="12"/>
                                        </p:tgtEl>
                                        <p:attrNameLst>
                                          <p:attrName>style.visibility</p:attrName>
                                        </p:attrNameLst>
                                      </p:cBhvr>
                                      <p:to>
                                        <p:strVal val="visible"/>
                                      </p:to>
                                    </p:set>
                                    <p:animEffect transition="in" filter="wipe(left)">
                                      <p:cBhvr>
                                        <p:cTn id="20" dur="300"/>
                                        <p:tgtEl>
                                          <p:spTgt spid="12"/>
                                        </p:tgtEl>
                                      </p:cBhvr>
                                    </p:animEffect>
                                  </p:childTnLst>
                                </p:cTn>
                              </p:par>
                              <p:par>
                                <p:cTn id="21" presetID="36" presetClass="emph" presetSubtype="0" fill="hold" grpId="1" nodeType="withEffect">
                                  <p:stCondLst>
                                    <p:cond delay="0"/>
                                  </p:stCondLst>
                                  <p:iterate type="lt">
                                    <p:tmPct val="30000"/>
                                  </p:iterate>
                                  <p:childTnLst>
                                    <p:animScale>
                                      <p:cBhvr>
                                        <p:cTn id="22" dur="150" autoRev="1" fill="hold">
                                          <p:stCondLst>
                                            <p:cond delay="0"/>
                                          </p:stCondLst>
                                        </p:cTn>
                                        <p:tgtEl>
                                          <p:spTgt spid="12"/>
                                        </p:tgtEl>
                                      </p:cBhvr>
                                      <p:to x="80000" y="100000"/>
                                    </p:animScale>
                                    <p:anim by="(#ppt_w*0.10)" calcmode="lin" valueType="num">
                                      <p:cBhvr>
                                        <p:cTn id="23" dur="150" autoRev="1" fill="hold">
                                          <p:stCondLst>
                                            <p:cond delay="0"/>
                                          </p:stCondLst>
                                        </p:cTn>
                                        <p:tgtEl>
                                          <p:spTgt spid="12"/>
                                        </p:tgtEl>
                                        <p:attrNameLst>
                                          <p:attrName>ppt_x</p:attrName>
                                        </p:attrNameLst>
                                      </p:cBhvr>
                                    </p:anim>
                                    <p:anim by="(-#ppt_w*0.10)" calcmode="lin" valueType="num">
                                      <p:cBhvr>
                                        <p:cTn id="24" dur="150" autoRev="1" fill="hold">
                                          <p:stCondLst>
                                            <p:cond delay="0"/>
                                          </p:stCondLst>
                                        </p:cTn>
                                        <p:tgtEl>
                                          <p:spTgt spid="12"/>
                                        </p:tgtEl>
                                        <p:attrNameLst>
                                          <p:attrName>ppt_y</p:attrName>
                                        </p:attrNameLst>
                                      </p:cBhvr>
                                    </p:anim>
                                    <p:animRot by="-480000">
                                      <p:cBhvr>
                                        <p:cTn id="25" dur="150" autoRev="1" fill="hold">
                                          <p:stCondLst>
                                            <p:cond delay="0"/>
                                          </p:stCondLst>
                                        </p:cTn>
                                        <p:tgtEl>
                                          <p:spTgt spid="12"/>
                                        </p:tgtEl>
                                        <p:attrNameLst>
                                          <p:attrName>r</p:attrName>
                                        </p:attrNameLst>
                                      </p:cBhvr>
                                    </p:animRot>
                                  </p:childTnLst>
                                </p:cTn>
                              </p:par>
                            </p:childTnLst>
                          </p:cTn>
                        </p:par>
                        <p:par>
                          <p:cTn id="26" fill="hold">
                            <p:stCondLst>
                              <p:cond delay="9220"/>
                            </p:stCondLst>
                            <p:childTnLst>
                              <p:par>
                                <p:cTn id="27" presetID="42"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1000"/>
                                        <p:tgtEl>
                                          <p:spTgt spid="13"/>
                                        </p:tgtEl>
                                      </p:cBhvr>
                                    </p:animEffect>
                                    <p:anim calcmode="lin" valueType="num">
                                      <p:cBhvr>
                                        <p:cTn id="30" dur="1000" fill="hold"/>
                                        <p:tgtEl>
                                          <p:spTgt spid="13"/>
                                        </p:tgtEl>
                                        <p:attrNameLst>
                                          <p:attrName>ppt_x</p:attrName>
                                        </p:attrNameLst>
                                      </p:cBhvr>
                                      <p:tavLst>
                                        <p:tav tm="0">
                                          <p:val>
                                            <p:strVal val="#ppt_x"/>
                                          </p:val>
                                        </p:tav>
                                        <p:tav tm="100000">
                                          <p:val>
                                            <p:strVal val="#ppt_x"/>
                                          </p:val>
                                        </p:tav>
                                      </p:tavLst>
                                    </p:anim>
                                    <p:anim calcmode="lin" valueType="num">
                                      <p:cBhvr>
                                        <p:cTn id="3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2" grpId="1"/>
      <p:bldP spid="13" grpId="0"/>
      <p:bldP spid="5" grpId="0" animBg="1"/>
      <p:bldP spid="1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35360" y="452669"/>
            <a:ext cx="11521280" cy="954103"/>
          </a:xfrm>
          <a:prstGeom prst="rect">
            <a:avLst/>
          </a:prstGeom>
          <a:noFill/>
          <a:ln>
            <a:solidFill>
              <a:schemeClr val="bg1">
                <a:lumMod val="65000"/>
              </a:schemeClr>
            </a:solidFill>
          </a:ln>
        </p:spPr>
        <p:txBody>
          <a:bodyPr wrap="square" lIns="121917" tIns="60958" rIns="121917" bIns="60958" rtlCol="0">
            <a:spAutoFit/>
          </a:bodyPr>
          <a:lstStyle/>
          <a:p>
            <a:r>
              <a:rPr lang="zh-CN" altLang="en-US" dirty="0" smtClean="0">
                <a:latin typeface="微软雅黑" panose="020B0503020204020204" pitchFamily="34" charset="-122"/>
                <a:ea typeface="微软雅黑" panose="020B0503020204020204" pitchFamily="34" charset="-122"/>
              </a:rPr>
              <a:t>加微信好友就</a:t>
            </a:r>
            <a:r>
              <a:rPr lang="zh-CN" altLang="en-US" b="1" dirty="0" smtClean="0">
                <a:solidFill>
                  <a:srgbClr val="FF0000"/>
                </a:solidFill>
                <a:latin typeface="微软雅黑" panose="020B0503020204020204" pitchFamily="34" charset="-122"/>
                <a:ea typeface="微软雅黑" panose="020B0503020204020204" pitchFamily="34" charset="-122"/>
              </a:rPr>
              <a:t>免费</a:t>
            </a:r>
            <a:r>
              <a:rPr lang="zh-CN" altLang="en-US" b="1" dirty="0">
                <a:solidFill>
                  <a:srgbClr val="FF0000"/>
                </a:solidFill>
                <a:latin typeface="微软雅黑" panose="020B0503020204020204" pitchFamily="34" charset="-122"/>
                <a:ea typeface="微软雅黑" panose="020B0503020204020204" pitchFamily="34" charset="-122"/>
              </a:rPr>
              <a:t>送</a:t>
            </a:r>
            <a:r>
              <a:rPr lang="zh-CN" altLang="en-US" dirty="0" smtClean="0">
                <a:latin typeface="微软雅黑" panose="020B0503020204020204" pitchFamily="34" charset="-122"/>
                <a:ea typeface="微软雅黑" panose="020B0503020204020204" pitchFamily="34" charset="-122"/>
              </a:rPr>
              <a:t>：免费</a:t>
            </a:r>
            <a:r>
              <a:rPr lang="zh-CN" altLang="en-US" dirty="0">
                <a:latin typeface="微软雅黑" panose="020B0503020204020204" pitchFamily="34" charset="-122"/>
                <a:ea typeface="微软雅黑" panose="020B0503020204020204" pitchFamily="34" charset="-122"/>
              </a:rPr>
              <a:t>赠送给您</a:t>
            </a:r>
            <a:r>
              <a:rPr lang="en-US" altLang="zh-CN" dirty="0">
                <a:latin typeface="微软雅黑" panose="020B0503020204020204" pitchFamily="34" charset="-122"/>
                <a:ea typeface="微软雅黑" panose="020B0503020204020204" pitchFamily="34" charset="-122"/>
              </a:rPr>
              <a:t>100</a:t>
            </a:r>
            <a:r>
              <a:rPr lang="zh-CN" altLang="en-US" dirty="0">
                <a:latin typeface="微软雅黑" panose="020B0503020204020204" pitchFamily="34" charset="-122"/>
                <a:ea typeface="微软雅黑" panose="020B0503020204020204" pitchFamily="34" charset="-122"/>
              </a:rPr>
              <a:t>页的上千个图标和小人素材，非常</a:t>
            </a:r>
            <a:r>
              <a:rPr lang="zh-CN" altLang="en-US" dirty="0" smtClean="0">
                <a:latin typeface="微软雅黑" panose="020B0503020204020204" pitchFamily="34" charset="-122"/>
                <a:ea typeface="微软雅黑" panose="020B0503020204020204" pitchFamily="34" charset="-122"/>
              </a:rPr>
              <a:t>实用！！！ 更有后期不断免费赠送的资料发给您哈</a:t>
            </a:r>
            <a:endParaRPr lang="en-US" altLang="zh-CN" dirty="0" smtClean="0">
              <a:latin typeface="微软雅黑" panose="020B0503020204020204" pitchFamily="34" charset="-122"/>
              <a:ea typeface="微软雅黑" panose="020B0503020204020204" pitchFamily="34" charset="-122"/>
            </a:endParaRPr>
          </a:p>
          <a:p>
            <a:r>
              <a:rPr lang="zh-CN" altLang="en-US" dirty="0" smtClean="0">
                <a:latin typeface="微软雅黑" panose="020B0503020204020204" pitchFamily="34" charset="-122"/>
                <a:ea typeface="微软雅黑" panose="020B0503020204020204" pitchFamily="34" charset="-122"/>
              </a:rPr>
              <a:t>图标</a:t>
            </a:r>
            <a:r>
              <a:rPr lang="zh-CN" altLang="en-US" dirty="0">
                <a:latin typeface="微软雅黑" panose="020B0503020204020204" pitchFamily="34" charset="-122"/>
                <a:ea typeface="微软雅黑" panose="020B0503020204020204" pitchFamily="34" charset="-122"/>
              </a:rPr>
              <a:t>和小人</a:t>
            </a:r>
            <a:r>
              <a:rPr lang="zh-CN" altLang="en-US" b="1" dirty="0">
                <a:solidFill>
                  <a:srgbClr val="FF0000"/>
                </a:solidFill>
                <a:latin typeface="微软雅黑" panose="020B0503020204020204" pitchFamily="34" charset="-122"/>
                <a:ea typeface="微软雅黑" panose="020B0503020204020204" pitchFamily="34" charset="-122"/>
              </a:rPr>
              <a:t>预览图</a:t>
            </a:r>
            <a:r>
              <a:rPr lang="en-US" altLang="zh-CN" dirty="0">
                <a:latin typeface="微软雅黑" panose="020B0503020204020204" pitchFamily="34" charset="-122"/>
                <a:ea typeface="微软雅黑" panose="020B0503020204020204" pitchFamily="34" charset="-122"/>
              </a:rPr>
              <a:t>:http://pan.baidu.com/s/1geKrrAb</a:t>
            </a:r>
            <a:endParaRPr lang="zh-CN" altLang="en-US" dirty="0">
              <a:latin typeface="微软雅黑" panose="020B0503020204020204" pitchFamily="34" charset="-122"/>
              <a:ea typeface="微软雅黑" panose="020B0503020204020204" pitchFamily="34" charset="-122"/>
            </a:endParaRPr>
          </a:p>
        </p:txBody>
      </p:sp>
      <p:sp>
        <p:nvSpPr>
          <p:cNvPr id="4" name="矩形 3"/>
          <p:cNvSpPr/>
          <p:nvPr/>
        </p:nvSpPr>
        <p:spPr>
          <a:xfrm>
            <a:off x="0" y="-27384"/>
            <a:ext cx="12192000" cy="19202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6" name="矩形 5"/>
          <p:cNvSpPr/>
          <p:nvPr/>
        </p:nvSpPr>
        <p:spPr>
          <a:xfrm>
            <a:off x="0" y="6780867"/>
            <a:ext cx="12192000" cy="6095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pic>
        <p:nvPicPr>
          <p:cNvPr id="1027" name="Picture 3" descr="E:\淘宝店铺装修\哎呀小小草\加微信的图\加微信的.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5360" y="1909361"/>
            <a:ext cx="7776864" cy="4749071"/>
          </a:xfrm>
          <a:prstGeom prst="rect">
            <a:avLst/>
          </a:prstGeom>
          <a:noFill/>
          <a:ln>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8496267" y="2468893"/>
            <a:ext cx="3360373" cy="3570208"/>
          </a:xfrm>
          <a:prstGeom prst="rect">
            <a:avLst/>
          </a:prstGeom>
          <a:noFill/>
          <a:ln>
            <a:solidFill>
              <a:schemeClr val="bg1">
                <a:lumMod val="65000"/>
              </a:schemeClr>
            </a:solidFill>
          </a:ln>
        </p:spPr>
        <p:txBody>
          <a:bodyPr wrap="square" lIns="121917" tIns="60958" rIns="121917" bIns="60958" rtlCol="0">
            <a:spAutoFit/>
          </a:bodyPr>
          <a:lstStyle/>
          <a:p>
            <a:r>
              <a:rPr lang="zh-CN" altLang="en-US" sz="2100" b="1" dirty="0">
                <a:solidFill>
                  <a:srgbClr val="FF0000"/>
                </a:solidFill>
                <a:latin typeface="微软雅黑" panose="020B0503020204020204" pitchFamily="34" charset="-122"/>
                <a:ea typeface="微软雅黑" panose="020B0503020204020204" pitchFamily="34" charset="-122"/>
              </a:rPr>
              <a:t>注：本微信号不是客服号，是给亲发福利的哈。</a:t>
            </a:r>
            <a:endParaRPr lang="en-US" altLang="zh-CN" sz="2100" b="1" dirty="0">
              <a:solidFill>
                <a:srgbClr val="FF0000"/>
              </a:solidFill>
              <a:latin typeface="微软雅黑" panose="020B0503020204020204" pitchFamily="34" charset="-122"/>
              <a:ea typeface="微软雅黑" panose="020B0503020204020204" pitchFamily="34" charset="-122"/>
            </a:endParaRPr>
          </a:p>
          <a:p>
            <a:endParaRPr lang="en-US" altLang="zh-CN" sz="2100" dirty="0">
              <a:latin typeface="微软雅黑" panose="020B0503020204020204" pitchFamily="34" charset="-122"/>
              <a:ea typeface="微软雅黑" panose="020B0503020204020204" pitchFamily="34" charset="-122"/>
            </a:endParaRPr>
          </a:p>
          <a:p>
            <a:r>
              <a:rPr lang="zh-CN" altLang="en-US" sz="2100" b="1" dirty="0">
                <a:solidFill>
                  <a:srgbClr val="0070C0"/>
                </a:solidFill>
                <a:latin typeface="微软雅黑" panose="020B0503020204020204" pitchFamily="34" charset="-122"/>
                <a:ea typeface="微软雅黑" panose="020B0503020204020204" pitchFamily="34" charset="-122"/>
              </a:rPr>
              <a:t>有售前或售后问题，请移步淘宝店铺直接联系淘宝客服</a:t>
            </a:r>
            <a:endParaRPr lang="en-US" altLang="zh-CN" sz="2100" b="1" dirty="0">
              <a:solidFill>
                <a:srgbClr val="0070C0"/>
              </a:solidFill>
              <a:latin typeface="微软雅黑" panose="020B0503020204020204" pitchFamily="34" charset="-122"/>
              <a:ea typeface="微软雅黑" panose="020B0503020204020204" pitchFamily="34" charset="-122"/>
            </a:endParaRPr>
          </a:p>
          <a:p>
            <a:endParaRPr lang="en-US" altLang="zh-CN" sz="2100" b="1" dirty="0">
              <a:solidFill>
                <a:srgbClr val="0070C0"/>
              </a:solidFill>
              <a:latin typeface="微软雅黑" panose="020B0503020204020204" pitchFamily="34" charset="-122"/>
              <a:ea typeface="微软雅黑" panose="020B0503020204020204" pitchFamily="34" charset="-122"/>
            </a:endParaRPr>
          </a:p>
          <a:p>
            <a:r>
              <a:rPr lang="zh-CN" altLang="en-US" sz="2100" b="1" dirty="0">
                <a:solidFill>
                  <a:srgbClr val="FF0000"/>
                </a:solidFill>
                <a:latin typeface="微软雅黑" panose="020B0503020204020204" pitchFamily="34" charset="-122"/>
                <a:ea typeface="微软雅黑" panose="020B0503020204020204" pitchFamily="34" charset="-122"/>
              </a:rPr>
              <a:t>淘宝地址：</a:t>
            </a:r>
            <a:r>
              <a:rPr lang="en-US" altLang="zh-CN" sz="1600" dirty="0">
                <a:latin typeface="微软雅黑" panose="020B0503020204020204" pitchFamily="34" charset="-122"/>
                <a:ea typeface="微软雅黑" panose="020B0503020204020204" pitchFamily="34" charset="-122"/>
                <a:hlinkClick r:id="rId3"/>
              </a:rPr>
              <a:t>https://800sucai.taobao.com</a:t>
            </a:r>
            <a:endParaRPr lang="en-US" altLang="zh-CN" sz="1600" dirty="0">
              <a:latin typeface="微软雅黑" panose="020B0503020204020204" pitchFamily="34" charset="-122"/>
              <a:ea typeface="微软雅黑" panose="020B0503020204020204" pitchFamily="34" charset="-122"/>
            </a:endParaRPr>
          </a:p>
          <a:p>
            <a:endParaRPr lang="en-US" altLang="zh-CN" sz="1600" dirty="0">
              <a:latin typeface="微软雅黑" panose="020B0503020204020204" pitchFamily="34" charset="-122"/>
              <a:ea typeface="微软雅黑" panose="020B0503020204020204" pitchFamily="34" charset="-122"/>
            </a:endParaRPr>
          </a:p>
          <a:p>
            <a:r>
              <a:rPr lang="zh-CN" altLang="en-US" sz="2100" b="1" dirty="0">
                <a:solidFill>
                  <a:srgbClr val="FF0000"/>
                </a:solidFill>
                <a:latin typeface="微软雅黑" panose="020B0503020204020204" pitchFamily="34" charset="-122"/>
                <a:ea typeface="微软雅黑" panose="020B0503020204020204" pitchFamily="34" charset="-122"/>
              </a:rPr>
              <a:t>店铺旺旺：</a:t>
            </a:r>
            <a:r>
              <a:rPr lang="zh-CN" altLang="en-US" sz="2100" dirty="0">
                <a:latin typeface="微软雅黑" panose="020B0503020204020204" pitchFamily="34" charset="-122"/>
                <a:ea typeface="微软雅黑" panose="020B0503020204020204" pitchFamily="34" charset="-122"/>
              </a:rPr>
              <a:t>哎呀小小草</a:t>
            </a:r>
            <a:endParaRPr lang="en-US" altLang="zh-CN" sz="21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1628793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534296" y="3652797"/>
            <a:ext cx="2211427" cy="2096674"/>
            <a:chOff x="3065829" y="2668267"/>
            <a:chExt cx="1872107" cy="1761728"/>
          </a:xfrm>
        </p:grpSpPr>
        <p:sp>
          <p:nvSpPr>
            <p:cNvPr id="9" name="椭圆 8"/>
            <p:cNvSpPr/>
            <p:nvPr/>
          </p:nvSpPr>
          <p:spPr>
            <a:xfrm>
              <a:off x="3115072" y="2668267"/>
              <a:ext cx="1761728" cy="1761728"/>
            </a:xfrm>
            <a:prstGeom prst="ellipse">
              <a:avLst/>
            </a:prstGeom>
            <a:noFill/>
            <a:ln>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4463987" y="2761135"/>
              <a:ext cx="119507" cy="119507"/>
            </a:xfrm>
            <a:prstGeom prst="ellipse">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1" name="椭圆 10"/>
            <p:cNvSpPr/>
            <p:nvPr/>
          </p:nvSpPr>
          <p:spPr>
            <a:xfrm>
              <a:off x="3460687" y="2761135"/>
              <a:ext cx="119507" cy="119507"/>
            </a:xfrm>
            <a:prstGeom prst="ellipse">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2" name="椭圆 11"/>
            <p:cNvSpPr/>
            <p:nvPr/>
          </p:nvSpPr>
          <p:spPr>
            <a:xfrm>
              <a:off x="3065829" y="3492655"/>
              <a:ext cx="119507" cy="119507"/>
            </a:xfrm>
            <a:prstGeom prst="ellipse">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3" name="椭圆 12"/>
            <p:cNvSpPr/>
            <p:nvPr/>
          </p:nvSpPr>
          <p:spPr>
            <a:xfrm>
              <a:off x="4818429" y="3492655"/>
              <a:ext cx="119507" cy="119507"/>
            </a:xfrm>
            <a:prstGeom prst="ellipse">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4" name="椭圆 13"/>
            <p:cNvSpPr/>
            <p:nvPr/>
          </p:nvSpPr>
          <p:spPr>
            <a:xfrm>
              <a:off x="4442509" y="4224175"/>
              <a:ext cx="119507" cy="119507"/>
            </a:xfrm>
            <a:prstGeom prst="ellipse">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5" name="椭圆 14"/>
            <p:cNvSpPr/>
            <p:nvPr/>
          </p:nvSpPr>
          <p:spPr>
            <a:xfrm>
              <a:off x="3439209" y="4201315"/>
              <a:ext cx="119507" cy="119507"/>
            </a:xfrm>
            <a:prstGeom prst="ellipse">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nvGrpSpPr>
            <p:cNvPr id="16" name="组合 15"/>
            <p:cNvGrpSpPr/>
            <p:nvPr/>
          </p:nvGrpSpPr>
          <p:grpSpPr>
            <a:xfrm>
              <a:off x="3269293" y="2943616"/>
              <a:ext cx="1465545" cy="1202499"/>
              <a:chOff x="3269293" y="2943616"/>
              <a:chExt cx="1465545" cy="1202499"/>
            </a:xfrm>
          </p:grpSpPr>
          <p:sp>
            <p:nvSpPr>
              <p:cNvPr id="17" name="任意多边形 16"/>
              <p:cNvSpPr/>
              <p:nvPr/>
            </p:nvSpPr>
            <p:spPr>
              <a:xfrm>
                <a:off x="4008329" y="2956142"/>
                <a:ext cx="425885" cy="588724"/>
              </a:xfrm>
              <a:custGeom>
                <a:avLst/>
                <a:gdLst>
                  <a:gd name="connsiteX0" fmla="*/ 0 w 425885"/>
                  <a:gd name="connsiteY0" fmla="*/ 588724 h 588724"/>
                  <a:gd name="connsiteX1" fmla="*/ 425885 w 425885"/>
                  <a:gd name="connsiteY1" fmla="*/ 0 h 588724"/>
                </a:gdLst>
                <a:ahLst/>
                <a:cxnLst>
                  <a:cxn ang="0">
                    <a:pos x="connsiteX0" y="connsiteY0"/>
                  </a:cxn>
                  <a:cxn ang="0">
                    <a:pos x="connsiteX1" y="connsiteY1"/>
                  </a:cxn>
                </a:cxnLst>
                <a:rect l="l" t="t" r="r" b="b"/>
                <a:pathLst>
                  <a:path w="425885" h="588724">
                    <a:moveTo>
                      <a:pt x="0" y="588724"/>
                    </a:moveTo>
                    <a:lnTo>
                      <a:pt x="425885" y="0"/>
                    </a:lnTo>
                  </a:path>
                </a:pathLst>
              </a:custGeom>
              <a:noFill/>
              <a:ln w="38100">
                <a:solidFill>
                  <a:schemeClr val="bg2">
                    <a:lumMod val="50000"/>
                  </a:schemeClr>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3995803" y="3544866"/>
                <a:ext cx="739035" cy="0"/>
              </a:xfrm>
              <a:custGeom>
                <a:avLst/>
                <a:gdLst>
                  <a:gd name="connsiteX0" fmla="*/ 0 w 739035"/>
                  <a:gd name="connsiteY0" fmla="*/ 0 h 0"/>
                  <a:gd name="connsiteX1" fmla="*/ 739035 w 739035"/>
                  <a:gd name="connsiteY1" fmla="*/ 0 h 0"/>
                </a:gdLst>
                <a:ahLst/>
                <a:cxnLst>
                  <a:cxn ang="0">
                    <a:pos x="connsiteX0" y="connsiteY0"/>
                  </a:cxn>
                  <a:cxn ang="0">
                    <a:pos x="connsiteX1" y="connsiteY1"/>
                  </a:cxn>
                </a:cxnLst>
                <a:rect l="l" t="t" r="r" b="b"/>
                <a:pathLst>
                  <a:path w="739035">
                    <a:moveTo>
                      <a:pt x="0" y="0"/>
                    </a:moveTo>
                    <a:lnTo>
                      <a:pt x="739035" y="0"/>
                    </a:lnTo>
                  </a:path>
                </a:pathLst>
              </a:custGeom>
              <a:noFill/>
              <a:ln w="38100">
                <a:solidFill>
                  <a:schemeClr val="bg2">
                    <a:lumMod val="50000"/>
                  </a:schemeClr>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3594970" y="2943616"/>
                <a:ext cx="413359" cy="588724"/>
              </a:xfrm>
              <a:custGeom>
                <a:avLst/>
                <a:gdLst>
                  <a:gd name="connsiteX0" fmla="*/ 413359 w 413359"/>
                  <a:gd name="connsiteY0" fmla="*/ 588724 h 588724"/>
                  <a:gd name="connsiteX1" fmla="*/ 0 w 413359"/>
                  <a:gd name="connsiteY1" fmla="*/ 0 h 588724"/>
                </a:gdLst>
                <a:ahLst/>
                <a:cxnLst>
                  <a:cxn ang="0">
                    <a:pos x="connsiteX0" y="connsiteY0"/>
                  </a:cxn>
                  <a:cxn ang="0">
                    <a:pos x="connsiteX1" y="connsiteY1"/>
                  </a:cxn>
                </a:cxnLst>
                <a:rect l="l" t="t" r="r" b="b"/>
                <a:pathLst>
                  <a:path w="413359" h="588724">
                    <a:moveTo>
                      <a:pt x="413359" y="588724"/>
                    </a:moveTo>
                    <a:lnTo>
                      <a:pt x="0" y="0"/>
                    </a:lnTo>
                  </a:path>
                </a:pathLst>
              </a:custGeom>
              <a:noFill/>
              <a:ln w="38100">
                <a:solidFill>
                  <a:schemeClr val="bg2">
                    <a:lumMod val="50000"/>
                  </a:schemeClr>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3269293" y="3557392"/>
                <a:ext cx="726510" cy="0"/>
              </a:xfrm>
              <a:custGeom>
                <a:avLst/>
                <a:gdLst>
                  <a:gd name="connsiteX0" fmla="*/ 726510 w 726510"/>
                  <a:gd name="connsiteY0" fmla="*/ 0 h 0"/>
                  <a:gd name="connsiteX1" fmla="*/ 0 w 726510"/>
                  <a:gd name="connsiteY1" fmla="*/ 0 h 0"/>
                </a:gdLst>
                <a:ahLst/>
                <a:cxnLst>
                  <a:cxn ang="0">
                    <a:pos x="connsiteX0" y="connsiteY0"/>
                  </a:cxn>
                  <a:cxn ang="0">
                    <a:pos x="connsiteX1" y="connsiteY1"/>
                  </a:cxn>
                </a:cxnLst>
                <a:rect l="l" t="t" r="r" b="b"/>
                <a:pathLst>
                  <a:path w="726510">
                    <a:moveTo>
                      <a:pt x="726510" y="0"/>
                    </a:moveTo>
                    <a:lnTo>
                      <a:pt x="0" y="0"/>
                    </a:lnTo>
                  </a:path>
                </a:pathLst>
              </a:custGeom>
              <a:noFill/>
              <a:ln w="38100">
                <a:solidFill>
                  <a:schemeClr val="bg2">
                    <a:lumMod val="50000"/>
                  </a:schemeClr>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3582444" y="3569918"/>
                <a:ext cx="425885" cy="576197"/>
              </a:xfrm>
              <a:custGeom>
                <a:avLst/>
                <a:gdLst>
                  <a:gd name="connsiteX0" fmla="*/ 425885 w 425885"/>
                  <a:gd name="connsiteY0" fmla="*/ 0 h 576197"/>
                  <a:gd name="connsiteX1" fmla="*/ 0 w 425885"/>
                  <a:gd name="connsiteY1" fmla="*/ 576197 h 576197"/>
                </a:gdLst>
                <a:ahLst/>
                <a:cxnLst>
                  <a:cxn ang="0">
                    <a:pos x="connsiteX0" y="connsiteY0"/>
                  </a:cxn>
                  <a:cxn ang="0">
                    <a:pos x="connsiteX1" y="connsiteY1"/>
                  </a:cxn>
                </a:cxnLst>
                <a:rect l="l" t="t" r="r" b="b"/>
                <a:pathLst>
                  <a:path w="425885" h="576197">
                    <a:moveTo>
                      <a:pt x="425885" y="0"/>
                    </a:moveTo>
                    <a:lnTo>
                      <a:pt x="0" y="576197"/>
                    </a:lnTo>
                  </a:path>
                </a:pathLst>
              </a:custGeom>
              <a:noFill/>
              <a:ln w="38100">
                <a:solidFill>
                  <a:schemeClr val="bg2">
                    <a:lumMod val="50000"/>
                  </a:schemeClr>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4020855" y="3569918"/>
                <a:ext cx="388307" cy="576197"/>
              </a:xfrm>
              <a:custGeom>
                <a:avLst/>
                <a:gdLst>
                  <a:gd name="connsiteX0" fmla="*/ 0 w 388307"/>
                  <a:gd name="connsiteY0" fmla="*/ 0 h 576197"/>
                  <a:gd name="connsiteX1" fmla="*/ 388307 w 388307"/>
                  <a:gd name="connsiteY1" fmla="*/ 576197 h 576197"/>
                </a:gdLst>
                <a:ahLst/>
                <a:cxnLst>
                  <a:cxn ang="0">
                    <a:pos x="connsiteX0" y="connsiteY0"/>
                  </a:cxn>
                  <a:cxn ang="0">
                    <a:pos x="connsiteX1" y="connsiteY1"/>
                  </a:cxn>
                </a:cxnLst>
                <a:rect l="l" t="t" r="r" b="b"/>
                <a:pathLst>
                  <a:path w="388307" h="576197">
                    <a:moveTo>
                      <a:pt x="0" y="0"/>
                    </a:moveTo>
                    <a:lnTo>
                      <a:pt x="388307" y="576197"/>
                    </a:lnTo>
                  </a:path>
                </a:pathLst>
              </a:custGeom>
              <a:noFill/>
              <a:ln w="38100">
                <a:solidFill>
                  <a:schemeClr val="bg2">
                    <a:lumMod val="50000"/>
                  </a:schemeClr>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9" name="组合 28"/>
          <p:cNvGrpSpPr/>
          <p:nvPr/>
        </p:nvGrpSpPr>
        <p:grpSpPr>
          <a:xfrm>
            <a:off x="2728653" y="1737217"/>
            <a:ext cx="8460430" cy="1959172"/>
            <a:chOff x="2954339" y="1279908"/>
            <a:chExt cx="7162269" cy="1646194"/>
          </a:xfrm>
        </p:grpSpPr>
        <p:sp>
          <p:nvSpPr>
            <p:cNvPr id="30" name="矩形 29"/>
            <p:cNvSpPr>
              <a:spLocks noChangeArrowheads="1"/>
            </p:cNvSpPr>
            <p:nvPr/>
          </p:nvSpPr>
          <p:spPr bwMode="auto">
            <a:xfrm>
              <a:off x="2954339" y="1694800"/>
              <a:ext cx="7162269" cy="1231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r>
                <a:rPr lang="zh-CN" altLang="en-US" sz="1400" dirty="0" smtClean="0">
                  <a:solidFill>
                    <a:sysClr val="windowText" lastClr="000000"/>
                  </a:solidFill>
                  <a:latin typeface="微软雅黑" pitchFamily="34" charset="-122"/>
                  <a:ea typeface="微软雅黑" pitchFamily="34" charset="-122"/>
                </a:rPr>
                <a:t>。</a:t>
              </a: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400" dirty="0">
                <a:solidFill>
                  <a:sysClr val="windowText" lastClr="000000"/>
                </a:solidFill>
                <a:latin typeface="微软雅黑" pitchFamily="34" charset="-122"/>
                <a:ea typeface="微软雅黑" pitchFamily="34" charset="-122"/>
              </a:endParaRPr>
            </a:p>
            <a:p>
              <a:pPr>
                <a:lnSpc>
                  <a:spcPct val="130000"/>
                </a:lnSpc>
              </a:pPr>
              <a:endParaRPr lang="en-US" altLang="zh-CN" sz="1400" dirty="0">
                <a:solidFill>
                  <a:sysClr val="windowText" lastClr="000000"/>
                </a:solidFill>
                <a:latin typeface="微软雅黑" pitchFamily="34" charset="-122"/>
                <a:ea typeface="微软雅黑" pitchFamily="34" charset="-122"/>
              </a:endParaRPr>
            </a:p>
          </p:txBody>
        </p:sp>
        <p:sp>
          <p:nvSpPr>
            <p:cNvPr id="31" name="矩形 30"/>
            <p:cNvSpPr/>
            <p:nvPr/>
          </p:nvSpPr>
          <p:spPr>
            <a:xfrm>
              <a:off x="2963100" y="1279908"/>
              <a:ext cx="1024836" cy="336192"/>
            </a:xfrm>
            <a:prstGeom prst="rect">
              <a:avLst/>
            </a:prstGeom>
          </p:spPr>
          <p:txBody>
            <a:bodyPr wrap="none">
              <a:spAutoFit/>
            </a:bodyPr>
            <a:lstStyle/>
            <a:p>
              <a:r>
                <a:rPr lang="zh-CN" altLang="en-US" sz="2000" dirty="0" smtClean="0">
                  <a:latin typeface="微软雅黑" pitchFamily="34" charset="-122"/>
                  <a:ea typeface="微软雅黑" pitchFamily="34" charset="-122"/>
                </a:rPr>
                <a:t>选题背景</a:t>
              </a:r>
              <a:endParaRPr lang="zh-CN" altLang="en-US" sz="2000" dirty="0">
                <a:latin typeface="微软雅黑" pitchFamily="34" charset="-122"/>
                <a:ea typeface="微软雅黑" pitchFamily="34" charset="-122"/>
              </a:endParaRPr>
            </a:p>
          </p:txBody>
        </p:sp>
      </p:grpSp>
      <p:grpSp>
        <p:nvGrpSpPr>
          <p:cNvPr id="32" name="组合 31"/>
          <p:cNvGrpSpPr/>
          <p:nvPr/>
        </p:nvGrpSpPr>
        <p:grpSpPr>
          <a:xfrm>
            <a:off x="6080098" y="4144094"/>
            <a:ext cx="1105773" cy="1114080"/>
            <a:chOff x="3254772" y="2872916"/>
            <a:chExt cx="936104" cy="936104"/>
          </a:xfrm>
        </p:grpSpPr>
        <p:sp>
          <p:nvSpPr>
            <p:cNvPr id="33" name="椭圆 32"/>
            <p:cNvSpPr/>
            <p:nvPr/>
          </p:nvSpPr>
          <p:spPr>
            <a:xfrm>
              <a:off x="3254772" y="2872916"/>
              <a:ext cx="936104" cy="936104"/>
            </a:xfrm>
            <a:prstGeom prst="ellipse">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4" name="矩形 33"/>
            <p:cNvSpPr/>
            <p:nvPr/>
          </p:nvSpPr>
          <p:spPr>
            <a:xfrm>
              <a:off x="3469765" y="3187079"/>
              <a:ext cx="579727" cy="297400"/>
            </a:xfrm>
            <a:prstGeom prst="rect">
              <a:avLst/>
            </a:prstGeom>
          </p:spPr>
          <p:txBody>
            <a:bodyPr wrap="none">
              <a:spAutoFit/>
            </a:bodyPr>
            <a:lstStyle/>
            <a:p>
              <a:r>
                <a:rPr lang="zh-CN" altLang="en-US" sz="1700" dirty="0" smtClean="0">
                  <a:solidFill>
                    <a:schemeClr val="bg1"/>
                  </a:solidFill>
                  <a:latin typeface="微软雅黑" pitchFamily="34" charset="-122"/>
                  <a:ea typeface="微软雅黑" pitchFamily="34" charset="-122"/>
                </a:rPr>
                <a:t>标题</a:t>
              </a:r>
              <a:r>
                <a:rPr lang="en-US" altLang="zh-CN" sz="1700" dirty="0" smtClean="0">
                  <a:solidFill>
                    <a:schemeClr val="bg1"/>
                  </a:solidFill>
                  <a:latin typeface="微软雅黑" pitchFamily="34" charset="-122"/>
                  <a:ea typeface="微软雅黑" pitchFamily="34" charset="-122"/>
                </a:rPr>
                <a:t> </a:t>
              </a:r>
              <a:endParaRPr lang="zh-CN" altLang="en-US" sz="1700" dirty="0">
                <a:solidFill>
                  <a:schemeClr val="bg1"/>
                </a:solidFill>
                <a:latin typeface="微软雅黑" pitchFamily="34" charset="-122"/>
                <a:ea typeface="微软雅黑" pitchFamily="34" charset="-122"/>
              </a:endParaRPr>
            </a:p>
          </p:txBody>
        </p:sp>
      </p:grpSp>
      <p:grpSp>
        <p:nvGrpSpPr>
          <p:cNvPr id="35" name="组合 34"/>
          <p:cNvGrpSpPr/>
          <p:nvPr/>
        </p:nvGrpSpPr>
        <p:grpSpPr>
          <a:xfrm>
            <a:off x="7978981" y="4130452"/>
            <a:ext cx="2345905" cy="1332241"/>
            <a:chOff x="789157" y="3505487"/>
            <a:chExt cx="1985951" cy="1119414"/>
          </a:xfrm>
        </p:grpSpPr>
        <p:sp>
          <p:nvSpPr>
            <p:cNvPr id="36" name="TextBox 35"/>
            <p:cNvSpPr txBox="1"/>
            <p:nvPr/>
          </p:nvSpPr>
          <p:spPr>
            <a:xfrm>
              <a:off x="789157" y="3505487"/>
              <a:ext cx="937986" cy="310331"/>
            </a:xfrm>
            <a:prstGeom prst="rect">
              <a:avLst/>
            </a:prstGeom>
            <a:noFill/>
          </p:spPr>
          <p:txBody>
            <a:bodyPr wrap="none" rtlCol="0">
              <a:spAutoFit/>
            </a:bodyPr>
            <a:lstStyle/>
            <a:p>
              <a:r>
                <a:rPr lang="zh-CN" altLang="en-US" dirty="0" smtClean="0">
                  <a:latin typeface="微软雅黑" pitchFamily="34" charset="-122"/>
                  <a:ea typeface="微软雅黑" pitchFamily="34" charset="-122"/>
                </a:rPr>
                <a:t>添加标题</a:t>
              </a:r>
              <a:endParaRPr lang="zh-CN" altLang="en-US" dirty="0">
                <a:latin typeface="微软雅黑" pitchFamily="34" charset="-122"/>
                <a:ea typeface="微软雅黑" pitchFamily="34" charset="-122"/>
              </a:endParaRPr>
            </a:p>
          </p:txBody>
        </p:sp>
        <p:sp>
          <p:nvSpPr>
            <p:cNvPr id="37" name="矩形 36"/>
            <p:cNvSpPr/>
            <p:nvPr/>
          </p:nvSpPr>
          <p:spPr>
            <a:xfrm>
              <a:off x="812496" y="3800585"/>
              <a:ext cx="1962612" cy="824316"/>
            </a:xfrm>
            <a:prstGeom prst="rect">
              <a:avLst/>
            </a:prstGeom>
          </p:spPr>
          <p:txBody>
            <a:bodyPr wrap="square">
              <a:spAutoFit/>
            </a:bodyPr>
            <a:lstStyle/>
            <a:p>
              <a:pPr algn="r">
                <a:lnSpc>
                  <a:spcPts val="2368"/>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a:t>
              </a:r>
              <a:endParaRPr lang="en-US" altLang="zh-CN" sz="1400" dirty="0">
                <a:solidFill>
                  <a:schemeClr val="tx1">
                    <a:lumMod val="75000"/>
                    <a:lumOff val="25000"/>
                  </a:schemeClr>
                </a:solidFill>
                <a:latin typeface="Arial" charset="0"/>
              </a:endParaRPr>
            </a:p>
          </p:txBody>
        </p:sp>
      </p:grpSp>
      <p:grpSp>
        <p:nvGrpSpPr>
          <p:cNvPr id="38" name="组合 37"/>
          <p:cNvGrpSpPr/>
          <p:nvPr/>
        </p:nvGrpSpPr>
        <p:grpSpPr>
          <a:xfrm>
            <a:off x="2872212" y="4141744"/>
            <a:ext cx="2318335" cy="1355577"/>
            <a:chOff x="812496" y="3514973"/>
            <a:chExt cx="1962612" cy="1139022"/>
          </a:xfrm>
        </p:grpSpPr>
        <p:sp>
          <p:nvSpPr>
            <p:cNvPr id="39" name="TextBox 38"/>
            <p:cNvSpPr txBox="1"/>
            <p:nvPr/>
          </p:nvSpPr>
          <p:spPr>
            <a:xfrm>
              <a:off x="864408" y="3514973"/>
              <a:ext cx="937986" cy="310331"/>
            </a:xfrm>
            <a:prstGeom prst="rect">
              <a:avLst/>
            </a:prstGeom>
            <a:noFill/>
          </p:spPr>
          <p:txBody>
            <a:bodyPr wrap="none" rtlCol="0">
              <a:spAutoFit/>
            </a:bodyPr>
            <a:lstStyle/>
            <a:p>
              <a:r>
                <a:rPr lang="zh-CN" altLang="en-US" dirty="0" smtClean="0">
                  <a:latin typeface="微软雅黑" pitchFamily="34" charset="-122"/>
                  <a:ea typeface="微软雅黑" pitchFamily="34" charset="-122"/>
                </a:rPr>
                <a:t>添加标题</a:t>
              </a:r>
              <a:endParaRPr lang="zh-CN" altLang="en-US" dirty="0">
                <a:latin typeface="微软雅黑" pitchFamily="34" charset="-122"/>
                <a:ea typeface="微软雅黑" pitchFamily="34" charset="-122"/>
              </a:endParaRPr>
            </a:p>
          </p:txBody>
        </p:sp>
        <p:sp>
          <p:nvSpPr>
            <p:cNvPr id="40" name="矩形 39"/>
            <p:cNvSpPr/>
            <p:nvPr/>
          </p:nvSpPr>
          <p:spPr>
            <a:xfrm>
              <a:off x="812496" y="3800585"/>
              <a:ext cx="1962612" cy="853410"/>
            </a:xfrm>
            <a:prstGeom prst="rect">
              <a:avLst/>
            </a:prstGeom>
          </p:spPr>
          <p:txBody>
            <a:bodyPr wrap="square">
              <a:spAutoFit/>
            </a:bodyPr>
            <a:lstStyle/>
            <a:p>
              <a:pPr algn="r">
                <a:lnSpc>
                  <a:spcPts val="2368"/>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a:t>
              </a:r>
              <a:r>
                <a:rPr lang="zh-CN" altLang="en-US" sz="1400" dirty="0" smtClean="0">
                  <a:solidFill>
                    <a:sysClr val="windowText" lastClr="000000"/>
                  </a:solidFill>
                  <a:latin typeface="微软雅黑" pitchFamily="34" charset="-122"/>
                  <a:ea typeface="微软雅黑" pitchFamily="34" charset="-122"/>
                </a:rPr>
                <a:t>只</a:t>
              </a:r>
              <a:r>
                <a:rPr lang="zh-CN" altLang="en-US" sz="1400" dirty="0">
                  <a:solidFill>
                    <a:sysClr val="windowText" lastClr="000000"/>
                  </a:solidFill>
                  <a:latin typeface="微软雅黑" pitchFamily="34" charset="-122"/>
                  <a:ea typeface="微软雅黑" pitchFamily="34" charset="-122"/>
                </a:rPr>
                <a:t>保留</a:t>
              </a:r>
              <a:endParaRPr lang="en-US" altLang="zh-CN" sz="1400" dirty="0">
                <a:solidFill>
                  <a:schemeClr val="tx1">
                    <a:lumMod val="75000"/>
                    <a:lumOff val="25000"/>
                  </a:schemeClr>
                </a:solidFill>
                <a:latin typeface="Arial" charset="0"/>
              </a:endParaRPr>
            </a:p>
          </p:txBody>
        </p:sp>
      </p:grpSp>
    </p:spTree>
    <p:extLst>
      <p:ext uri="{BB962C8B-B14F-4D97-AF65-F5344CB8AC3E}">
        <p14:creationId xmlns:p14="http://schemas.microsoft.com/office/powerpoint/2010/main" val="4115658513"/>
      </p:ext>
    </p:extLst>
  </p:cSld>
  <p:clrMapOvr>
    <a:masterClrMapping/>
  </p:clrMapOvr>
  <p:transition spd="slow"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strips(downRight)">
                                      <p:cBhvr>
                                        <p:cTn id="7" dur="1000"/>
                                        <p:tgtEl>
                                          <p:spTgt spid="29"/>
                                        </p:tgtEl>
                                      </p:cBhvr>
                                    </p:animEffect>
                                  </p:childTnLst>
                                </p:cTn>
                              </p:par>
                              <p:par>
                                <p:cTn id="8" presetID="49" presetClass="entr" presetSubtype="0" decel="100000" fill="hold" nodeType="withEffect">
                                  <p:stCondLst>
                                    <p:cond delay="1000"/>
                                  </p:stCondLst>
                                  <p:childTnLst>
                                    <p:set>
                                      <p:cBhvr>
                                        <p:cTn id="9" dur="1" fill="hold">
                                          <p:stCondLst>
                                            <p:cond delay="0"/>
                                          </p:stCondLst>
                                        </p:cTn>
                                        <p:tgtEl>
                                          <p:spTgt spid="8"/>
                                        </p:tgtEl>
                                        <p:attrNameLst>
                                          <p:attrName>style.visibility</p:attrName>
                                        </p:attrNameLst>
                                      </p:cBhvr>
                                      <p:to>
                                        <p:strVal val="visible"/>
                                      </p:to>
                                    </p:set>
                                    <p:anim calcmode="lin" valueType="num">
                                      <p:cBhvr>
                                        <p:cTn id="10" dur="1000" fill="hold"/>
                                        <p:tgtEl>
                                          <p:spTgt spid="8"/>
                                        </p:tgtEl>
                                        <p:attrNameLst>
                                          <p:attrName>ppt_w</p:attrName>
                                        </p:attrNameLst>
                                      </p:cBhvr>
                                      <p:tavLst>
                                        <p:tav tm="0">
                                          <p:val>
                                            <p:fltVal val="0"/>
                                          </p:val>
                                        </p:tav>
                                        <p:tav tm="100000">
                                          <p:val>
                                            <p:strVal val="#ppt_w"/>
                                          </p:val>
                                        </p:tav>
                                      </p:tavLst>
                                    </p:anim>
                                    <p:anim calcmode="lin" valueType="num">
                                      <p:cBhvr>
                                        <p:cTn id="11" dur="1000" fill="hold"/>
                                        <p:tgtEl>
                                          <p:spTgt spid="8"/>
                                        </p:tgtEl>
                                        <p:attrNameLst>
                                          <p:attrName>ppt_h</p:attrName>
                                        </p:attrNameLst>
                                      </p:cBhvr>
                                      <p:tavLst>
                                        <p:tav tm="0">
                                          <p:val>
                                            <p:fltVal val="0"/>
                                          </p:val>
                                        </p:tav>
                                        <p:tav tm="100000">
                                          <p:val>
                                            <p:strVal val="#ppt_h"/>
                                          </p:val>
                                        </p:tav>
                                      </p:tavLst>
                                    </p:anim>
                                    <p:anim calcmode="lin" valueType="num">
                                      <p:cBhvr>
                                        <p:cTn id="12" dur="1000" fill="hold"/>
                                        <p:tgtEl>
                                          <p:spTgt spid="8"/>
                                        </p:tgtEl>
                                        <p:attrNameLst>
                                          <p:attrName>style.rotation</p:attrName>
                                        </p:attrNameLst>
                                      </p:cBhvr>
                                      <p:tavLst>
                                        <p:tav tm="0">
                                          <p:val>
                                            <p:fltVal val="360"/>
                                          </p:val>
                                        </p:tav>
                                        <p:tav tm="100000">
                                          <p:val>
                                            <p:fltVal val="0"/>
                                          </p:val>
                                        </p:tav>
                                      </p:tavLst>
                                    </p:anim>
                                    <p:animEffect transition="in" filter="fade">
                                      <p:cBhvr>
                                        <p:cTn id="13" dur="1000"/>
                                        <p:tgtEl>
                                          <p:spTgt spid="8"/>
                                        </p:tgtEl>
                                      </p:cBhvr>
                                    </p:animEffect>
                                  </p:childTnLst>
                                </p:cTn>
                              </p:par>
                              <p:par>
                                <p:cTn id="14" presetID="49" presetClass="entr" presetSubtype="0" decel="100000" fill="hold" nodeType="withEffect">
                                  <p:stCondLst>
                                    <p:cond delay="1100"/>
                                  </p:stCondLst>
                                  <p:childTnLst>
                                    <p:set>
                                      <p:cBhvr>
                                        <p:cTn id="15" dur="1" fill="hold">
                                          <p:stCondLst>
                                            <p:cond delay="0"/>
                                          </p:stCondLst>
                                        </p:cTn>
                                        <p:tgtEl>
                                          <p:spTgt spid="32"/>
                                        </p:tgtEl>
                                        <p:attrNameLst>
                                          <p:attrName>style.visibility</p:attrName>
                                        </p:attrNameLst>
                                      </p:cBhvr>
                                      <p:to>
                                        <p:strVal val="visible"/>
                                      </p:to>
                                    </p:set>
                                    <p:anim calcmode="lin" valueType="num">
                                      <p:cBhvr>
                                        <p:cTn id="16" dur="1000" fill="hold"/>
                                        <p:tgtEl>
                                          <p:spTgt spid="32"/>
                                        </p:tgtEl>
                                        <p:attrNameLst>
                                          <p:attrName>ppt_w</p:attrName>
                                        </p:attrNameLst>
                                      </p:cBhvr>
                                      <p:tavLst>
                                        <p:tav tm="0">
                                          <p:val>
                                            <p:fltVal val="0"/>
                                          </p:val>
                                        </p:tav>
                                        <p:tav tm="100000">
                                          <p:val>
                                            <p:strVal val="#ppt_w"/>
                                          </p:val>
                                        </p:tav>
                                      </p:tavLst>
                                    </p:anim>
                                    <p:anim calcmode="lin" valueType="num">
                                      <p:cBhvr>
                                        <p:cTn id="17" dur="1000" fill="hold"/>
                                        <p:tgtEl>
                                          <p:spTgt spid="32"/>
                                        </p:tgtEl>
                                        <p:attrNameLst>
                                          <p:attrName>ppt_h</p:attrName>
                                        </p:attrNameLst>
                                      </p:cBhvr>
                                      <p:tavLst>
                                        <p:tav tm="0">
                                          <p:val>
                                            <p:fltVal val="0"/>
                                          </p:val>
                                        </p:tav>
                                        <p:tav tm="100000">
                                          <p:val>
                                            <p:strVal val="#ppt_h"/>
                                          </p:val>
                                        </p:tav>
                                      </p:tavLst>
                                    </p:anim>
                                    <p:anim calcmode="lin" valueType="num">
                                      <p:cBhvr>
                                        <p:cTn id="18" dur="1000" fill="hold"/>
                                        <p:tgtEl>
                                          <p:spTgt spid="32"/>
                                        </p:tgtEl>
                                        <p:attrNameLst>
                                          <p:attrName>style.rotation</p:attrName>
                                        </p:attrNameLst>
                                      </p:cBhvr>
                                      <p:tavLst>
                                        <p:tav tm="0">
                                          <p:val>
                                            <p:fltVal val="360"/>
                                          </p:val>
                                        </p:tav>
                                        <p:tav tm="100000">
                                          <p:val>
                                            <p:fltVal val="0"/>
                                          </p:val>
                                        </p:tav>
                                      </p:tavLst>
                                    </p:anim>
                                    <p:animEffect transition="in" filter="fade">
                                      <p:cBhvr>
                                        <p:cTn id="19" dur="1000"/>
                                        <p:tgtEl>
                                          <p:spTgt spid="32"/>
                                        </p:tgtEl>
                                      </p:cBhvr>
                                    </p:animEffect>
                                  </p:childTnLst>
                                </p:cTn>
                              </p:par>
                              <p:par>
                                <p:cTn id="20" presetID="22" presetClass="entr" presetSubtype="2" fill="hold" nodeType="withEffect">
                                  <p:stCondLst>
                                    <p:cond delay="2000"/>
                                  </p:stCondLst>
                                  <p:childTnLst>
                                    <p:set>
                                      <p:cBhvr>
                                        <p:cTn id="21" dur="1" fill="hold">
                                          <p:stCondLst>
                                            <p:cond delay="0"/>
                                          </p:stCondLst>
                                        </p:cTn>
                                        <p:tgtEl>
                                          <p:spTgt spid="38"/>
                                        </p:tgtEl>
                                        <p:attrNameLst>
                                          <p:attrName>style.visibility</p:attrName>
                                        </p:attrNameLst>
                                      </p:cBhvr>
                                      <p:to>
                                        <p:strVal val="visible"/>
                                      </p:to>
                                    </p:set>
                                    <p:animEffect transition="in" filter="wipe(right)">
                                      <p:cBhvr>
                                        <p:cTn id="22" dur="500"/>
                                        <p:tgtEl>
                                          <p:spTgt spid="38"/>
                                        </p:tgtEl>
                                      </p:cBhvr>
                                    </p:animEffect>
                                  </p:childTnLst>
                                </p:cTn>
                              </p:par>
                              <p:par>
                                <p:cTn id="23" presetID="22" presetClass="entr" presetSubtype="8" fill="hold" nodeType="withEffect">
                                  <p:stCondLst>
                                    <p:cond delay="2000"/>
                                  </p:stCondLst>
                                  <p:childTnLst>
                                    <p:set>
                                      <p:cBhvr>
                                        <p:cTn id="24" dur="1" fill="hold">
                                          <p:stCondLst>
                                            <p:cond delay="0"/>
                                          </p:stCondLst>
                                        </p:cTn>
                                        <p:tgtEl>
                                          <p:spTgt spid="35"/>
                                        </p:tgtEl>
                                        <p:attrNameLst>
                                          <p:attrName>style.visibility</p:attrName>
                                        </p:attrNameLst>
                                      </p:cBhvr>
                                      <p:to>
                                        <p:strVal val="visible"/>
                                      </p:to>
                                    </p:set>
                                    <p:animEffect transition="in" filter="wipe(left)">
                                      <p:cBhvr>
                                        <p:cTn id="2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Freeform 2"/>
          <p:cNvSpPr>
            <a:spLocks/>
          </p:cNvSpPr>
          <p:nvPr/>
        </p:nvSpPr>
        <p:spPr bwMode="blackWhite">
          <a:xfrm>
            <a:off x="6452136" y="2406612"/>
            <a:ext cx="1333662" cy="2755526"/>
          </a:xfrm>
          <a:custGeom>
            <a:avLst/>
            <a:gdLst>
              <a:gd name="T0" fmla="*/ 432 w 865"/>
              <a:gd name="T1" fmla="*/ 0 h 1828"/>
              <a:gd name="T2" fmla="*/ 561 w 865"/>
              <a:gd name="T3" fmla="*/ 828 h 1828"/>
              <a:gd name="T4" fmla="*/ 561 w 865"/>
              <a:gd name="T5" fmla="*/ 1539 h 1828"/>
              <a:gd name="T6" fmla="*/ 648 w 865"/>
              <a:gd name="T7" fmla="*/ 1539 h 1828"/>
              <a:gd name="T8" fmla="*/ 864 w 865"/>
              <a:gd name="T9" fmla="*/ 1658 h 1828"/>
              <a:gd name="T10" fmla="*/ 864 w 865"/>
              <a:gd name="T11" fmla="*/ 1827 h 1828"/>
              <a:gd name="T12" fmla="*/ 0 w 865"/>
              <a:gd name="T13" fmla="*/ 1827 h 1828"/>
              <a:gd name="T14" fmla="*/ 0 w 865"/>
              <a:gd name="T15" fmla="*/ 1674 h 1828"/>
              <a:gd name="T16" fmla="*/ 172 w 865"/>
              <a:gd name="T17" fmla="*/ 1556 h 1828"/>
              <a:gd name="T18" fmla="*/ 273 w 865"/>
              <a:gd name="T19" fmla="*/ 1556 h 1828"/>
              <a:gd name="T20" fmla="*/ 273 w 865"/>
              <a:gd name="T21" fmla="*/ 828 h 1828"/>
              <a:gd name="T22" fmla="*/ 432 w 865"/>
              <a:gd name="T23" fmla="*/ 0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5" h="1828">
                <a:moveTo>
                  <a:pt x="432" y="0"/>
                </a:moveTo>
                <a:lnTo>
                  <a:pt x="561" y="828"/>
                </a:lnTo>
                <a:lnTo>
                  <a:pt x="561" y="1539"/>
                </a:lnTo>
                <a:lnTo>
                  <a:pt x="648" y="1539"/>
                </a:lnTo>
                <a:lnTo>
                  <a:pt x="864" y="1658"/>
                </a:lnTo>
                <a:lnTo>
                  <a:pt x="864" y="1827"/>
                </a:lnTo>
                <a:lnTo>
                  <a:pt x="0" y="1827"/>
                </a:lnTo>
                <a:lnTo>
                  <a:pt x="0" y="1674"/>
                </a:lnTo>
                <a:lnTo>
                  <a:pt x="172" y="1556"/>
                </a:lnTo>
                <a:lnTo>
                  <a:pt x="273" y="1556"/>
                </a:lnTo>
                <a:lnTo>
                  <a:pt x="273" y="828"/>
                </a:lnTo>
                <a:lnTo>
                  <a:pt x="432" y="0"/>
                </a:lnTo>
              </a:path>
            </a:pathLst>
          </a:custGeom>
          <a:solidFill>
            <a:schemeClr val="tx1">
              <a:lumMod val="65000"/>
              <a:lumOff val="35000"/>
            </a:schemeClr>
          </a:solidFill>
          <a:ln w="25400" cap="flat" cmpd="sng" algn="ctr">
            <a:noFill/>
            <a:prstDash val="solid"/>
          </a:ln>
          <a:effectLst/>
        </p:spPr>
        <p:txBody>
          <a:bodyPr lIns="82884" tIns="41442" rIns="82884" bIns="41442" anchor="ctr"/>
          <a:lstStyle/>
          <a:p>
            <a:pPr>
              <a:lnSpc>
                <a:spcPct val="120000"/>
              </a:lnSpc>
              <a:defRPr/>
            </a:pPr>
            <a:endParaRPr lang="zh-CN" altLang="en-US" sz="3600" b="1" kern="0">
              <a:solidFill>
                <a:sysClr val="window" lastClr="FFFFFF"/>
              </a:solidFill>
              <a:latin typeface="微软雅黑" pitchFamily="34" charset="-122"/>
              <a:ea typeface="微软雅黑" pitchFamily="34" charset="-122"/>
            </a:endParaRPr>
          </a:p>
        </p:txBody>
      </p:sp>
      <p:sp>
        <p:nvSpPr>
          <p:cNvPr id="45" name="Freeform 3"/>
          <p:cNvSpPr>
            <a:spLocks/>
          </p:cNvSpPr>
          <p:nvPr/>
        </p:nvSpPr>
        <p:spPr bwMode="blackWhite">
          <a:xfrm rot="1118702">
            <a:off x="5599353" y="1976115"/>
            <a:ext cx="3146476" cy="1188658"/>
          </a:xfrm>
          <a:custGeom>
            <a:avLst/>
            <a:gdLst>
              <a:gd name="T0" fmla="*/ 0 w 2042"/>
              <a:gd name="T1" fmla="*/ 788 h 789"/>
              <a:gd name="T2" fmla="*/ 2041 w 2042"/>
              <a:gd name="T3" fmla="*/ 78 h 789"/>
              <a:gd name="T4" fmla="*/ 1996 w 2042"/>
              <a:gd name="T5" fmla="*/ 0 h 789"/>
              <a:gd name="T6" fmla="*/ 985 w 2042"/>
              <a:gd name="T7" fmla="*/ 178 h 789"/>
              <a:gd name="T8" fmla="*/ 834 w 2042"/>
              <a:gd name="T9" fmla="*/ 230 h 789"/>
              <a:gd name="T10" fmla="*/ 8 w 2042"/>
              <a:gd name="T11" fmla="*/ 682 h 789"/>
              <a:gd name="T12" fmla="*/ 0 w 2042"/>
              <a:gd name="T13" fmla="*/ 788 h 789"/>
            </a:gdLst>
            <a:ahLst/>
            <a:cxnLst>
              <a:cxn ang="0">
                <a:pos x="T0" y="T1"/>
              </a:cxn>
              <a:cxn ang="0">
                <a:pos x="T2" y="T3"/>
              </a:cxn>
              <a:cxn ang="0">
                <a:pos x="T4" y="T5"/>
              </a:cxn>
              <a:cxn ang="0">
                <a:pos x="T6" y="T7"/>
              </a:cxn>
              <a:cxn ang="0">
                <a:pos x="T8" y="T9"/>
              </a:cxn>
              <a:cxn ang="0">
                <a:pos x="T10" y="T11"/>
              </a:cxn>
              <a:cxn ang="0">
                <a:pos x="T12" y="T13"/>
              </a:cxn>
            </a:cxnLst>
            <a:rect l="0" t="0" r="r" b="b"/>
            <a:pathLst>
              <a:path w="2042" h="789">
                <a:moveTo>
                  <a:pt x="0" y="788"/>
                </a:moveTo>
                <a:lnTo>
                  <a:pt x="2041" y="78"/>
                </a:lnTo>
                <a:lnTo>
                  <a:pt x="1996" y="0"/>
                </a:lnTo>
                <a:lnTo>
                  <a:pt x="985" y="178"/>
                </a:lnTo>
                <a:lnTo>
                  <a:pt x="834" y="230"/>
                </a:lnTo>
                <a:lnTo>
                  <a:pt x="8" y="682"/>
                </a:lnTo>
                <a:lnTo>
                  <a:pt x="0" y="788"/>
                </a:lnTo>
              </a:path>
            </a:pathLst>
          </a:custGeom>
          <a:solidFill>
            <a:schemeClr val="bg1">
              <a:lumMod val="95000"/>
            </a:schemeClr>
          </a:solidFill>
          <a:ln w="3175" cap="flat" cmpd="sng" algn="ctr">
            <a:solidFill>
              <a:schemeClr val="bg1">
                <a:lumMod val="85000"/>
              </a:schemeClr>
            </a:solidFill>
            <a:prstDash val="solid"/>
          </a:ln>
          <a:effectLst/>
        </p:spPr>
        <p:txBody>
          <a:bodyPr lIns="82884" tIns="41442" rIns="82884" bIns="41442"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sp>
        <p:nvSpPr>
          <p:cNvPr id="46" name="Oval 4"/>
          <p:cNvSpPr>
            <a:spLocks noChangeArrowheads="1"/>
          </p:cNvSpPr>
          <p:nvPr/>
        </p:nvSpPr>
        <p:spPr bwMode="blackWhite">
          <a:xfrm>
            <a:off x="7036802" y="2368268"/>
            <a:ext cx="164329" cy="160347"/>
          </a:xfrm>
          <a:prstGeom prst="ellipse">
            <a:avLst/>
          </a:prstGeom>
          <a:solidFill>
            <a:schemeClr val="tx1">
              <a:lumMod val="65000"/>
              <a:lumOff val="35000"/>
            </a:schemeClr>
          </a:solidFill>
          <a:ln w="25400" cap="flat" cmpd="sng" algn="ctr">
            <a:noFill/>
            <a:prstDash val="solid"/>
          </a:ln>
          <a:effectLst/>
        </p:spPr>
        <p:txBody>
          <a:bodyPr lIns="82884" tIns="41442" rIns="82884" bIns="41442" anchor="ctr"/>
          <a:lstStyle/>
          <a:p>
            <a:pPr>
              <a:lnSpc>
                <a:spcPct val="120000"/>
              </a:lnSpc>
              <a:defRPr/>
            </a:pPr>
            <a:endParaRPr lang="zh-CN" altLang="en-US" sz="3600" b="1" kern="0">
              <a:solidFill>
                <a:sysClr val="window" lastClr="FFFFFF"/>
              </a:solidFill>
              <a:latin typeface="微软雅黑" pitchFamily="34" charset="-122"/>
              <a:ea typeface="微软雅黑" pitchFamily="34" charset="-122"/>
            </a:endParaRPr>
          </a:p>
        </p:txBody>
      </p:sp>
      <p:grpSp>
        <p:nvGrpSpPr>
          <p:cNvPr id="47" name="组合 46"/>
          <p:cNvGrpSpPr/>
          <p:nvPr/>
        </p:nvGrpSpPr>
        <p:grpSpPr>
          <a:xfrm>
            <a:off x="7960507" y="2620245"/>
            <a:ext cx="1280040" cy="1751617"/>
            <a:chOff x="7028729" y="2636912"/>
            <a:chExt cx="1445030" cy="1962393"/>
          </a:xfrm>
        </p:grpSpPr>
        <p:sp>
          <p:nvSpPr>
            <p:cNvPr id="48" name="Line 5"/>
            <p:cNvSpPr>
              <a:spLocks noChangeShapeType="1"/>
            </p:cNvSpPr>
            <p:nvPr/>
          </p:nvSpPr>
          <p:spPr bwMode="blackWhite">
            <a:xfrm>
              <a:off x="7796157" y="2636912"/>
              <a:ext cx="638547" cy="1532813"/>
            </a:xfrm>
            <a:prstGeom prst="line">
              <a:avLst/>
            </a:prstGeom>
            <a:solidFill>
              <a:srgbClr val="0F8FEF"/>
            </a:solidFill>
            <a:ln w="3175" cap="flat" cmpd="sng" algn="ctr">
              <a:solidFill>
                <a:srgbClr val="0062AC"/>
              </a:solidFill>
              <a:prstDash val="solid"/>
            </a:ln>
            <a:effectLst/>
            <a:ex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sp>
          <p:nvSpPr>
            <p:cNvPr id="49" name="Line 6"/>
            <p:cNvSpPr>
              <a:spLocks noChangeShapeType="1"/>
            </p:cNvSpPr>
            <p:nvPr/>
          </p:nvSpPr>
          <p:spPr bwMode="blackWhite">
            <a:xfrm>
              <a:off x="7782487" y="2636912"/>
              <a:ext cx="0" cy="1523050"/>
            </a:xfrm>
            <a:prstGeom prst="line">
              <a:avLst/>
            </a:prstGeom>
            <a:solidFill>
              <a:srgbClr val="0F8FEF"/>
            </a:solidFill>
            <a:ln w="3175" cap="flat" cmpd="sng" algn="ctr">
              <a:solidFill>
                <a:srgbClr val="0062AC"/>
              </a:solidFill>
              <a:prstDash val="solid"/>
            </a:ln>
            <a:effectLst/>
            <a:ex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sp>
          <p:nvSpPr>
            <p:cNvPr id="50" name="Line 7"/>
            <p:cNvSpPr>
              <a:spLocks noChangeShapeType="1"/>
            </p:cNvSpPr>
            <p:nvPr/>
          </p:nvSpPr>
          <p:spPr bwMode="blackWhite">
            <a:xfrm flipH="1">
              <a:off x="7108791" y="2640818"/>
              <a:ext cx="665886" cy="1483997"/>
            </a:xfrm>
            <a:prstGeom prst="line">
              <a:avLst/>
            </a:prstGeom>
            <a:solidFill>
              <a:srgbClr val="0F8FEF"/>
            </a:solidFill>
            <a:ln w="3175" cap="flat" cmpd="sng" algn="ctr">
              <a:solidFill>
                <a:srgbClr val="0062AC"/>
              </a:solidFill>
              <a:prstDash val="solid"/>
            </a:ln>
            <a:effectLst/>
            <a:ex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sp>
          <p:nvSpPr>
            <p:cNvPr id="51" name="Freeform 8"/>
            <p:cNvSpPr>
              <a:spLocks/>
            </p:cNvSpPr>
            <p:nvPr/>
          </p:nvSpPr>
          <p:spPr bwMode="blackWhite">
            <a:xfrm>
              <a:off x="7028729" y="4134580"/>
              <a:ext cx="1445030" cy="464725"/>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0062AC"/>
            </a:solidFill>
            <a:ln w="3175" cap="flat" cmpd="sng" algn="ctr">
              <a:noFill/>
              <a:prstDash val="solid"/>
            </a:ln>
            <a:effec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grpSp>
      <p:grpSp>
        <p:nvGrpSpPr>
          <p:cNvPr id="52" name="组合 51"/>
          <p:cNvGrpSpPr/>
          <p:nvPr/>
        </p:nvGrpSpPr>
        <p:grpSpPr>
          <a:xfrm>
            <a:off x="5068310" y="2620245"/>
            <a:ext cx="1280040" cy="1749873"/>
            <a:chOff x="3763742" y="2636912"/>
            <a:chExt cx="1445030" cy="1960439"/>
          </a:xfrm>
        </p:grpSpPr>
        <p:sp>
          <p:nvSpPr>
            <p:cNvPr id="53" name="Line 9"/>
            <p:cNvSpPr>
              <a:spLocks noChangeShapeType="1"/>
            </p:cNvSpPr>
            <p:nvPr/>
          </p:nvSpPr>
          <p:spPr bwMode="blackWhite">
            <a:xfrm>
              <a:off x="4529217" y="2636912"/>
              <a:ext cx="638546" cy="1530861"/>
            </a:xfrm>
            <a:prstGeom prst="line">
              <a:avLst/>
            </a:prstGeom>
            <a:gradFill>
              <a:gsLst>
                <a:gs pos="33000">
                  <a:srgbClr val="F9F9F9"/>
                </a:gs>
                <a:gs pos="100000">
                  <a:srgbClr val="D7D7D7"/>
                </a:gs>
              </a:gsLst>
              <a:lin ang="5400000" scaled="0"/>
            </a:gradFill>
            <a:ln w="3175" cap="flat" cmpd="sng" algn="ctr">
              <a:solidFill>
                <a:srgbClr val="0062AC"/>
              </a:solidFill>
              <a:prstDash val="solid"/>
            </a:ln>
            <a:effectLst/>
            <a:ex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sp>
          <p:nvSpPr>
            <p:cNvPr id="54" name="Line 10"/>
            <p:cNvSpPr>
              <a:spLocks noChangeShapeType="1"/>
            </p:cNvSpPr>
            <p:nvPr/>
          </p:nvSpPr>
          <p:spPr bwMode="blackWhite">
            <a:xfrm>
              <a:off x="4519452" y="2636912"/>
              <a:ext cx="0" cy="1523050"/>
            </a:xfrm>
            <a:prstGeom prst="line">
              <a:avLst/>
            </a:prstGeom>
            <a:gradFill>
              <a:gsLst>
                <a:gs pos="33000">
                  <a:srgbClr val="F9F9F9"/>
                </a:gs>
                <a:gs pos="100000">
                  <a:srgbClr val="D7D7D7"/>
                </a:gs>
              </a:gsLst>
              <a:lin ang="5400000" scaled="0"/>
            </a:gradFill>
            <a:ln w="3175" cap="flat" cmpd="sng" algn="ctr">
              <a:solidFill>
                <a:srgbClr val="0F8FEF"/>
              </a:solidFill>
              <a:prstDash val="solid"/>
            </a:ln>
            <a:effectLst/>
            <a:ex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sp>
          <p:nvSpPr>
            <p:cNvPr id="55" name="Line 11"/>
            <p:cNvSpPr>
              <a:spLocks noChangeShapeType="1"/>
            </p:cNvSpPr>
            <p:nvPr/>
          </p:nvSpPr>
          <p:spPr bwMode="blackWhite">
            <a:xfrm flipH="1">
              <a:off x="3834040" y="2638864"/>
              <a:ext cx="675650" cy="1493761"/>
            </a:xfrm>
            <a:prstGeom prst="line">
              <a:avLst/>
            </a:prstGeom>
            <a:gradFill>
              <a:gsLst>
                <a:gs pos="33000">
                  <a:srgbClr val="F9F9F9"/>
                </a:gs>
                <a:gs pos="100000">
                  <a:srgbClr val="D7D7D7"/>
                </a:gs>
              </a:gsLst>
              <a:lin ang="5400000" scaled="0"/>
            </a:gradFill>
            <a:ln w="3175" cap="flat" cmpd="sng" algn="ctr">
              <a:solidFill>
                <a:srgbClr val="0062AC"/>
              </a:solidFill>
              <a:prstDash val="solid"/>
            </a:ln>
            <a:effectLst/>
            <a:ex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sp>
          <p:nvSpPr>
            <p:cNvPr id="56" name="Freeform 12"/>
            <p:cNvSpPr>
              <a:spLocks/>
            </p:cNvSpPr>
            <p:nvPr/>
          </p:nvSpPr>
          <p:spPr bwMode="blackWhite">
            <a:xfrm>
              <a:off x="3763742" y="4132626"/>
              <a:ext cx="1445030" cy="464725"/>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0062AC"/>
            </a:solidFill>
            <a:ln w="3175" cap="flat" cmpd="sng" algn="ctr">
              <a:noFill/>
              <a:prstDash val="solid"/>
            </a:ln>
            <a:effec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grpSp>
      <p:sp>
        <p:nvSpPr>
          <p:cNvPr id="57" name="TextBox 53"/>
          <p:cNvSpPr txBox="1">
            <a:spLocks noChangeArrowheads="1"/>
          </p:cNvSpPr>
          <p:nvPr/>
        </p:nvSpPr>
        <p:spPr bwMode="auto">
          <a:xfrm>
            <a:off x="9663442" y="3705352"/>
            <a:ext cx="1883135" cy="360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2884" tIns="41442" rIns="82884" bIns="41442" numCol="1" anchor="t" anchorCtr="0" compatLnSpc="1">
            <a:prstTxWarp prst="textNoShape">
              <a:avLst/>
            </a:prstTxWarp>
            <a:spAutoFit/>
          </a:bodyPr>
          <a:lstStyle/>
          <a:p>
            <a:pPr algn="ctr" defTabSz="828843"/>
            <a:r>
              <a:rPr lang="zh-CN" altLang="en-US" dirty="0" smtClean="0">
                <a:latin typeface="微软雅黑" pitchFamily="34" charset="-122"/>
                <a:ea typeface="微软雅黑" pitchFamily="34" charset="-122"/>
                <a:cs typeface="宋体" pitchFamily="2" charset="-122"/>
              </a:rPr>
              <a:t>国内研究综述</a:t>
            </a:r>
            <a:endParaRPr lang="zh-CN" altLang="en-US" dirty="0">
              <a:latin typeface="微软雅黑" pitchFamily="34" charset="-122"/>
              <a:ea typeface="微软雅黑" pitchFamily="34" charset="-122"/>
              <a:cs typeface="宋体" pitchFamily="2" charset="-122"/>
            </a:endParaRPr>
          </a:p>
        </p:txBody>
      </p:sp>
      <p:sp>
        <p:nvSpPr>
          <p:cNvPr id="58" name="TextBox 57"/>
          <p:cNvSpPr txBox="1"/>
          <p:nvPr/>
        </p:nvSpPr>
        <p:spPr bwMode="auto">
          <a:xfrm>
            <a:off x="9448197" y="4091916"/>
            <a:ext cx="2337697" cy="1338268"/>
          </a:xfrm>
          <a:prstGeom prst="rect">
            <a:avLst/>
          </a:prstGeom>
          <a:noFill/>
        </p:spPr>
        <p:txBody>
          <a:bodyPr vert="horz" wrap="square" lIns="82884" tIns="41442" rIns="82884" bIns="41442" numCol="1" anchor="t" anchorCtr="0" compatLnSpc="1">
            <a:prstTxWarp prst="textNoShape">
              <a:avLst/>
            </a:prstTxWarp>
            <a:spAutoFit/>
          </a:bodyPr>
          <a:lstStyle/>
          <a:p>
            <a:pPr defTabSz="828843">
              <a:lnSpc>
                <a:spcPct val="150000"/>
              </a:lnSpc>
              <a:defRPr/>
            </a:pPr>
            <a:r>
              <a:rPr lang="zh-CN" altLang="en-US" sz="1400" dirty="0">
                <a:latin typeface="微软雅黑" pitchFamily="34" charset="-122"/>
                <a:ea typeface="微软雅黑" pitchFamily="34" charset="-122"/>
              </a:rPr>
              <a:t>单击此处添加段落文本单击此处添加段落文本单击此处添加段落文本单击此处添加段落文本</a:t>
            </a:r>
          </a:p>
        </p:txBody>
      </p:sp>
      <p:sp>
        <p:nvSpPr>
          <p:cNvPr id="59" name="TextBox 58"/>
          <p:cNvSpPr txBox="1">
            <a:spLocks noChangeArrowheads="1"/>
          </p:cNvSpPr>
          <p:nvPr/>
        </p:nvSpPr>
        <p:spPr bwMode="auto">
          <a:xfrm>
            <a:off x="2884477" y="2162522"/>
            <a:ext cx="1883135" cy="360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2884" tIns="41442" rIns="82884" bIns="41442" numCol="1" anchor="t" anchorCtr="0" compatLnSpc="1">
            <a:prstTxWarp prst="textNoShape">
              <a:avLst/>
            </a:prstTxWarp>
            <a:spAutoFit/>
          </a:bodyPr>
          <a:lstStyle/>
          <a:p>
            <a:pPr algn="ctr" defTabSz="828843"/>
            <a:r>
              <a:rPr lang="zh-CN" altLang="en-US" dirty="0" smtClean="0">
                <a:latin typeface="微软雅黑" pitchFamily="34" charset="-122"/>
                <a:ea typeface="微软雅黑" pitchFamily="34" charset="-122"/>
                <a:cs typeface="宋体" pitchFamily="2" charset="-122"/>
              </a:rPr>
              <a:t>国外研究综述</a:t>
            </a:r>
            <a:endParaRPr lang="zh-CN" altLang="en-US" dirty="0">
              <a:latin typeface="微软雅黑" pitchFamily="34" charset="-122"/>
              <a:ea typeface="微软雅黑" pitchFamily="34" charset="-122"/>
              <a:cs typeface="宋体" pitchFamily="2" charset="-122"/>
            </a:endParaRPr>
          </a:p>
        </p:txBody>
      </p:sp>
      <p:sp>
        <p:nvSpPr>
          <p:cNvPr id="60" name="TextBox 59"/>
          <p:cNvSpPr txBox="1"/>
          <p:nvPr/>
        </p:nvSpPr>
        <p:spPr bwMode="auto">
          <a:xfrm>
            <a:off x="2669230" y="2549085"/>
            <a:ext cx="2337697" cy="1338268"/>
          </a:xfrm>
          <a:prstGeom prst="rect">
            <a:avLst/>
          </a:prstGeom>
          <a:noFill/>
        </p:spPr>
        <p:txBody>
          <a:bodyPr vert="horz" wrap="square" lIns="82884" tIns="41442" rIns="82884" bIns="41442" numCol="1" anchor="t" anchorCtr="0" compatLnSpc="1">
            <a:prstTxWarp prst="textNoShape">
              <a:avLst/>
            </a:prstTxWarp>
            <a:spAutoFit/>
          </a:bodyPr>
          <a:lstStyle/>
          <a:p>
            <a:pPr defTabSz="828843">
              <a:lnSpc>
                <a:spcPct val="150000"/>
              </a:lnSpc>
              <a:defRPr/>
            </a:pPr>
            <a:r>
              <a:rPr lang="zh-CN" altLang="en-US" sz="1400" dirty="0">
                <a:latin typeface="微软雅黑" pitchFamily="34" charset="-122"/>
                <a:ea typeface="微软雅黑" pitchFamily="34" charset="-122"/>
              </a:rPr>
              <a:t>单击此处添加段落文本单击此处添加段落文本单击此处添加段落文本单击此处添加段落文本</a:t>
            </a:r>
          </a:p>
        </p:txBody>
      </p:sp>
    </p:spTree>
    <p:extLst>
      <p:ext uri="{BB962C8B-B14F-4D97-AF65-F5344CB8AC3E}">
        <p14:creationId xmlns:p14="http://schemas.microsoft.com/office/powerpoint/2010/main" val="3645548609"/>
      </p:ext>
    </p:extLst>
  </p:cSld>
  <p:clrMapOvr>
    <a:masterClrMapping/>
  </p:clrMapOvr>
  <p:transition spd="slow" advTm="3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anim calcmode="lin" valueType="num">
                                          <p:cBhvr>
                                            <p:cTn id="8" dur="2000" fill="hold"/>
                                            <p:tgtEl>
                                              <p:spTgt spid="46"/>
                                            </p:tgtEl>
                                            <p:attrNameLst>
                                              <p:attrName>ppt_w</p:attrName>
                                            </p:attrNameLst>
                                          </p:cBhvr>
                                          <p:tavLst>
                                            <p:tav tm="0" fmla="#ppt_w*sin(2.5*pi*$)">
                                              <p:val>
                                                <p:fltVal val="0"/>
                                              </p:val>
                                            </p:tav>
                                            <p:tav tm="100000">
                                              <p:val>
                                                <p:fltVal val="1"/>
                                              </p:val>
                                            </p:tav>
                                          </p:tavLst>
                                        </p:anim>
                                        <p:anim calcmode="lin" valueType="num">
                                          <p:cBhvr>
                                            <p:cTn id="9" dur="2000" fill="hold"/>
                                            <p:tgtEl>
                                              <p:spTgt spid="46"/>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2000"/>
                                            <p:tgtEl>
                                              <p:spTgt spid="44"/>
                                            </p:tgtEl>
                                          </p:cBhvr>
                                        </p:animEffect>
                                        <p:anim calcmode="lin" valueType="num">
                                          <p:cBhvr>
                                            <p:cTn id="13" dur="2000" fill="hold"/>
                                            <p:tgtEl>
                                              <p:spTgt spid="44"/>
                                            </p:tgtEl>
                                            <p:attrNameLst>
                                              <p:attrName>ppt_w</p:attrName>
                                            </p:attrNameLst>
                                          </p:cBhvr>
                                          <p:tavLst>
                                            <p:tav tm="0" fmla="#ppt_w*sin(2.5*pi*$)">
                                              <p:val>
                                                <p:fltVal val="0"/>
                                              </p:val>
                                            </p:tav>
                                            <p:tav tm="100000">
                                              <p:val>
                                                <p:fltVal val="1"/>
                                              </p:val>
                                            </p:tav>
                                          </p:tavLst>
                                        </p:anim>
                                        <p:anim calcmode="lin" valueType="num">
                                          <p:cBhvr>
                                            <p:cTn id="14" dur="2000" fill="hold"/>
                                            <p:tgtEl>
                                              <p:spTgt spid="44"/>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2000"/>
                                            <p:tgtEl>
                                              <p:spTgt spid="45"/>
                                            </p:tgtEl>
                                          </p:cBhvr>
                                        </p:animEffect>
                                        <p:anim calcmode="lin" valueType="num">
                                          <p:cBhvr>
                                            <p:cTn id="18" dur="2000" fill="hold"/>
                                            <p:tgtEl>
                                              <p:spTgt spid="45"/>
                                            </p:tgtEl>
                                            <p:attrNameLst>
                                              <p:attrName>ppt_w</p:attrName>
                                            </p:attrNameLst>
                                          </p:cBhvr>
                                          <p:tavLst>
                                            <p:tav tm="0" fmla="#ppt_w*sin(2.5*pi*$)">
                                              <p:val>
                                                <p:fltVal val="0"/>
                                              </p:val>
                                            </p:tav>
                                            <p:tav tm="100000">
                                              <p:val>
                                                <p:fltVal val="1"/>
                                              </p:val>
                                            </p:tav>
                                          </p:tavLst>
                                        </p:anim>
                                        <p:anim calcmode="lin" valueType="num">
                                          <p:cBhvr>
                                            <p:cTn id="19" dur="2000" fill="hold"/>
                                            <p:tgtEl>
                                              <p:spTgt spid="45"/>
                                            </p:tgtEl>
                                            <p:attrNameLst>
                                              <p:attrName>ppt_h</p:attrName>
                                            </p:attrNameLst>
                                          </p:cBhvr>
                                          <p:tavLst>
                                            <p:tav tm="0">
                                              <p:val>
                                                <p:strVal val="#ppt_h"/>
                                              </p:val>
                                            </p:tav>
                                            <p:tav tm="100000">
                                              <p:val>
                                                <p:strVal val="#ppt_h"/>
                                              </p:val>
                                            </p:tav>
                                          </p:tavLst>
                                        </p:anim>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wipe(up)">
                                          <p:cBhvr>
                                            <p:cTn id="23" dur="500"/>
                                            <p:tgtEl>
                                              <p:spTgt spid="47"/>
                                            </p:tgtEl>
                                          </p:cBhvr>
                                        </p:animEffect>
                                      </p:childTnLst>
                                    </p:cTn>
                                  </p:par>
                                  <p:par>
                                    <p:cTn id="24" presetID="22" presetClass="entr" presetSubtype="1" fill="hold" nodeType="withEffect">
                                      <p:stCondLst>
                                        <p:cond delay="0"/>
                                      </p:stCondLst>
                                      <p:childTnLst>
                                        <p:set>
                                          <p:cBhvr>
                                            <p:cTn id="25" dur="1" fill="hold">
                                              <p:stCondLst>
                                                <p:cond delay="0"/>
                                              </p:stCondLst>
                                            </p:cTn>
                                            <p:tgtEl>
                                              <p:spTgt spid="52"/>
                                            </p:tgtEl>
                                            <p:attrNameLst>
                                              <p:attrName>style.visibility</p:attrName>
                                            </p:attrNameLst>
                                          </p:cBhvr>
                                          <p:to>
                                            <p:strVal val="visible"/>
                                          </p:to>
                                        </p:set>
                                        <p:animEffect transition="in" filter="wipe(up)">
                                          <p:cBhvr>
                                            <p:cTn id="26" dur="500"/>
                                            <p:tgtEl>
                                              <p:spTgt spid="52"/>
                                            </p:tgtEl>
                                          </p:cBhvr>
                                        </p:animEffect>
                                      </p:childTnLst>
                                    </p:cTn>
                                  </p:par>
                                </p:childTnLst>
                              </p:cTn>
                            </p:par>
                            <p:par>
                              <p:cTn id="27" fill="hold">
                                <p:stCondLst>
                                  <p:cond delay="2500"/>
                                </p:stCondLst>
                                <p:childTnLst>
                                  <p:par>
                                    <p:cTn id="28" presetID="47" presetClass="entr" presetSubtype="0" fill="hold" grpId="0" nodeType="afterEffect">
                                      <p:stCondLst>
                                        <p:cond delay="0"/>
                                      </p:stCondLst>
                                      <p:childTnLst>
                                        <p:set>
                                          <p:cBhvr>
                                            <p:cTn id="29" dur="1" fill="hold">
                                              <p:stCondLst>
                                                <p:cond delay="0"/>
                                              </p:stCondLst>
                                            </p:cTn>
                                            <p:tgtEl>
                                              <p:spTgt spid="59"/>
                                            </p:tgtEl>
                                            <p:attrNameLst>
                                              <p:attrName>style.visibility</p:attrName>
                                            </p:attrNameLst>
                                          </p:cBhvr>
                                          <p:to>
                                            <p:strVal val="visible"/>
                                          </p:to>
                                        </p:set>
                                        <p:animEffect transition="in" filter="fade">
                                          <p:cBhvr>
                                            <p:cTn id="30" dur="1000"/>
                                            <p:tgtEl>
                                              <p:spTgt spid="59"/>
                                            </p:tgtEl>
                                          </p:cBhvr>
                                        </p:animEffect>
                                        <p:anim calcmode="lin" valueType="num">
                                          <p:cBhvr>
                                            <p:cTn id="31" dur="1000" fill="hold"/>
                                            <p:tgtEl>
                                              <p:spTgt spid="59"/>
                                            </p:tgtEl>
                                            <p:attrNameLst>
                                              <p:attrName>ppt_x</p:attrName>
                                            </p:attrNameLst>
                                          </p:cBhvr>
                                          <p:tavLst>
                                            <p:tav tm="0">
                                              <p:val>
                                                <p:strVal val="#ppt_x"/>
                                              </p:val>
                                            </p:tav>
                                            <p:tav tm="100000">
                                              <p:val>
                                                <p:strVal val="#ppt_x"/>
                                              </p:val>
                                            </p:tav>
                                          </p:tavLst>
                                        </p:anim>
                                        <p:anim calcmode="lin" valueType="num">
                                          <p:cBhvr>
                                            <p:cTn id="32" dur="1000" fill="hold"/>
                                            <p:tgtEl>
                                              <p:spTgt spid="59"/>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0"/>
                                      </p:stCondLst>
                                      <p:childTnLst>
                                        <p:set>
                                          <p:cBhvr>
                                            <p:cTn id="34" dur="1" fill="hold">
                                              <p:stCondLst>
                                                <p:cond delay="0"/>
                                              </p:stCondLst>
                                            </p:cTn>
                                            <p:tgtEl>
                                              <p:spTgt spid="60"/>
                                            </p:tgtEl>
                                            <p:attrNameLst>
                                              <p:attrName>style.visibility</p:attrName>
                                            </p:attrNameLst>
                                          </p:cBhvr>
                                          <p:to>
                                            <p:strVal val="visible"/>
                                          </p:to>
                                        </p:set>
                                        <p:animEffect transition="in" filter="fade">
                                          <p:cBhvr>
                                            <p:cTn id="35" dur="1000"/>
                                            <p:tgtEl>
                                              <p:spTgt spid="60"/>
                                            </p:tgtEl>
                                          </p:cBhvr>
                                        </p:animEffect>
                                        <p:anim calcmode="lin" valueType="num">
                                          <p:cBhvr>
                                            <p:cTn id="36" dur="1000" fill="hold"/>
                                            <p:tgtEl>
                                              <p:spTgt spid="60"/>
                                            </p:tgtEl>
                                            <p:attrNameLst>
                                              <p:attrName>ppt_x</p:attrName>
                                            </p:attrNameLst>
                                          </p:cBhvr>
                                          <p:tavLst>
                                            <p:tav tm="0">
                                              <p:val>
                                                <p:strVal val="#ppt_x"/>
                                              </p:val>
                                            </p:tav>
                                            <p:tav tm="100000">
                                              <p:val>
                                                <p:strVal val="#ppt_x"/>
                                              </p:val>
                                            </p:tav>
                                          </p:tavLst>
                                        </p:anim>
                                        <p:anim calcmode="lin" valueType="num">
                                          <p:cBhvr>
                                            <p:cTn id="37" dur="1000" fill="hold"/>
                                            <p:tgtEl>
                                              <p:spTgt spid="60"/>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0"/>
                                      </p:stCondLst>
                                      <p:childTnLst>
                                        <p:set>
                                          <p:cBhvr>
                                            <p:cTn id="39" dur="1" fill="hold">
                                              <p:stCondLst>
                                                <p:cond delay="0"/>
                                              </p:stCondLst>
                                            </p:cTn>
                                            <p:tgtEl>
                                              <p:spTgt spid="57"/>
                                            </p:tgtEl>
                                            <p:attrNameLst>
                                              <p:attrName>style.visibility</p:attrName>
                                            </p:attrNameLst>
                                          </p:cBhvr>
                                          <p:to>
                                            <p:strVal val="visible"/>
                                          </p:to>
                                        </p:set>
                                        <p:animEffect transition="in" filter="fade">
                                          <p:cBhvr>
                                            <p:cTn id="40" dur="1000"/>
                                            <p:tgtEl>
                                              <p:spTgt spid="57"/>
                                            </p:tgtEl>
                                          </p:cBhvr>
                                        </p:animEffect>
                                        <p:anim calcmode="lin" valueType="num">
                                          <p:cBhvr>
                                            <p:cTn id="41" dur="1000" fill="hold"/>
                                            <p:tgtEl>
                                              <p:spTgt spid="57"/>
                                            </p:tgtEl>
                                            <p:attrNameLst>
                                              <p:attrName>ppt_x</p:attrName>
                                            </p:attrNameLst>
                                          </p:cBhvr>
                                          <p:tavLst>
                                            <p:tav tm="0">
                                              <p:val>
                                                <p:strVal val="#ppt_x"/>
                                              </p:val>
                                            </p:tav>
                                            <p:tav tm="100000">
                                              <p:val>
                                                <p:strVal val="#ppt_x"/>
                                              </p:val>
                                            </p:tav>
                                          </p:tavLst>
                                        </p:anim>
                                        <p:anim calcmode="lin" valueType="num">
                                          <p:cBhvr>
                                            <p:cTn id="42" dur="1000" fill="hold"/>
                                            <p:tgtEl>
                                              <p:spTgt spid="57"/>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58"/>
                                            </p:tgtEl>
                                            <p:attrNameLst>
                                              <p:attrName>style.visibility</p:attrName>
                                            </p:attrNameLst>
                                          </p:cBhvr>
                                          <p:to>
                                            <p:strVal val="visible"/>
                                          </p:to>
                                        </p:set>
                                        <p:animEffect transition="in" filter="fade">
                                          <p:cBhvr>
                                            <p:cTn id="45" dur="1000"/>
                                            <p:tgtEl>
                                              <p:spTgt spid="58"/>
                                            </p:tgtEl>
                                          </p:cBhvr>
                                        </p:animEffect>
                                        <p:anim calcmode="lin" valueType="num">
                                          <p:cBhvr>
                                            <p:cTn id="46" dur="1000" fill="hold"/>
                                            <p:tgtEl>
                                              <p:spTgt spid="58"/>
                                            </p:tgtEl>
                                            <p:attrNameLst>
                                              <p:attrName>ppt_x</p:attrName>
                                            </p:attrNameLst>
                                          </p:cBhvr>
                                          <p:tavLst>
                                            <p:tav tm="0">
                                              <p:val>
                                                <p:strVal val="#ppt_x"/>
                                              </p:val>
                                            </p:tav>
                                            <p:tav tm="100000">
                                              <p:val>
                                                <p:strVal val="#ppt_x"/>
                                              </p:val>
                                            </p:tav>
                                          </p:tavLst>
                                        </p:anim>
                                        <p:anim calcmode="lin" valueType="num">
                                          <p:cBhvr>
                                            <p:cTn id="47" dur="1000" fill="hold"/>
                                            <p:tgtEl>
                                              <p:spTgt spid="58"/>
                                            </p:tgtEl>
                                            <p:attrNameLst>
                                              <p:attrName>ppt_y</p:attrName>
                                            </p:attrNameLst>
                                          </p:cBhvr>
                                          <p:tavLst>
                                            <p:tav tm="0">
                                              <p:val>
                                                <p:strVal val="#ppt_y-.1"/>
                                              </p:val>
                                            </p:tav>
                                            <p:tav tm="100000">
                                              <p:val>
                                                <p:strVal val="#ppt_y"/>
                                              </p:val>
                                            </p:tav>
                                          </p:tavLst>
                                        </p:anim>
                                      </p:childTnLst>
                                    </p:cTn>
                                  </p:par>
                                </p:childTnLst>
                              </p:cTn>
                            </p:par>
                            <p:par>
                              <p:cTn id="48" fill="hold">
                                <p:stCondLst>
                                  <p:cond delay="3500"/>
                                </p:stCondLst>
                                <p:childTnLst>
                                  <p:par>
                                    <p:cTn id="49" presetID="42" presetClass="path" presetSubtype="0" fill="hold" nodeType="afterEffect" p14:presetBounceEnd="35000">
                                      <p:stCondLst>
                                        <p:cond delay="0"/>
                                      </p:stCondLst>
                                      <p:childTnLst>
                                        <p:animMotion origin="layout" path="M 1.38614E-6 3.7037E-6 L 1.38614E-6 0.06689 " pathEditMode="relative" rAng="0" ptsTypes="AA" p14:bounceEnd="35000">
                                          <p:cBhvr>
                                            <p:cTn id="50" dur="2000" fill="hold"/>
                                            <p:tgtEl>
                                              <p:spTgt spid="47"/>
                                            </p:tgtEl>
                                            <p:attrNameLst>
                                              <p:attrName>ppt_x</p:attrName>
                                              <p:attrName>ppt_y</p:attrName>
                                            </p:attrNameLst>
                                          </p:cBhvr>
                                          <p:rCtr x="0" y="3333"/>
                                        </p:animMotion>
                                      </p:childTnLst>
                                    </p:cTn>
                                  </p:par>
                                  <p:par>
                                    <p:cTn id="51" presetID="42" presetClass="path" presetSubtype="0" fill="hold" nodeType="withEffect" p14:presetBounceEnd="35000">
                                      <p:stCondLst>
                                        <p:cond delay="0"/>
                                      </p:stCondLst>
                                      <p:childTnLst>
                                        <p:animMotion origin="layout" path="M 1.25E-6 -4.81481E-6 L 1.25E-6 -0.06921 " pathEditMode="relative" rAng="0" ptsTypes="AA" p14:bounceEnd="35000">
                                          <p:cBhvr>
                                            <p:cTn id="52" dur="2000" fill="hold"/>
                                            <p:tgtEl>
                                              <p:spTgt spid="52"/>
                                            </p:tgtEl>
                                            <p:attrNameLst>
                                              <p:attrName>ppt_x</p:attrName>
                                              <p:attrName>ppt_y</p:attrName>
                                            </p:attrNameLst>
                                          </p:cBhvr>
                                          <p:rCtr x="0" y="-3472"/>
                                        </p:animMotion>
                                      </p:childTnLst>
                                    </p:cTn>
                                  </p:par>
                                  <p:par>
                                    <p:cTn id="53" presetID="8" presetClass="emph" presetSubtype="0" fill="hold" grpId="1" nodeType="withEffect">
                                      <p:stCondLst>
                                        <p:cond delay="0"/>
                                      </p:stCondLst>
                                      <p:childTnLst>
                                        <p:animRot by="900000">
                                          <p:cBhvr>
                                            <p:cTn id="54" dur="1300" fill="hold"/>
                                            <p:tgtEl>
                                              <p:spTgt spid="4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5" grpId="1" animBg="1"/>
          <p:bldP spid="46" grpId="0" animBg="1"/>
          <p:bldP spid="57" grpId="0"/>
          <p:bldP spid="58" grpId="0"/>
          <p:bldP spid="59" grpId="0"/>
          <p:bldP spid="6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anim calcmode="lin" valueType="num">
                                          <p:cBhvr>
                                            <p:cTn id="8" dur="2000" fill="hold"/>
                                            <p:tgtEl>
                                              <p:spTgt spid="46"/>
                                            </p:tgtEl>
                                            <p:attrNameLst>
                                              <p:attrName>ppt_w</p:attrName>
                                            </p:attrNameLst>
                                          </p:cBhvr>
                                          <p:tavLst>
                                            <p:tav tm="0" fmla="#ppt_w*sin(2.5*pi*$)">
                                              <p:val>
                                                <p:fltVal val="0"/>
                                              </p:val>
                                            </p:tav>
                                            <p:tav tm="100000">
                                              <p:val>
                                                <p:fltVal val="1"/>
                                              </p:val>
                                            </p:tav>
                                          </p:tavLst>
                                        </p:anim>
                                        <p:anim calcmode="lin" valueType="num">
                                          <p:cBhvr>
                                            <p:cTn id="9" dur="2000" fill="hold"/>
                                            <p:tgtEl>
                                              <p:spTgt spid="46"/>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2000"/>
                                            <p:tgtEl>
                                              <p:spTgt spid="44"/>
                                            </p:tgtEl>
                                          </p:cBhvr>
                                        </p:animEffect>
                                        <p:anim calcmode="lin" valueType="num">
                                          <p:cBhvr>
                                            <p:cTn id="13" dur="2000" fill="hold"/>
                                            <p:tgtEl>
                                              <p:spTgt spid="44"/>
                                            </p:tgtEl>
                                            <p:attrNameLst>
                                              <p:attrName>ppt_w</p:attrName>
                                            </p:attrNameLst>
                                          </p:cBhvr>
                                          <p:tavLst>
                                            <p:tav tm="0" fmla="#ppt_w*sin(2.5*pi*$)">
                                              <p:val>
                                                <p:fltVal val="0"/>
                                              </p:val>
                                            </p:tav>
                                            <p:tav tm="100000">
                                              <p:val>
                                                <p:fltVal val="1"/>
                                              </p:val>
                                            </p:tav>
                                          </p:tavLst>
                                        </p:anim>
                                        <p:anim calcmode="lin" valueType="num">
                                          <p:cBhvr>
                                            <p:cTn id="14" dur="2000" fill="hold"/>
                                            <p:tgtEl>
                                              <p:spTgt spid="44"/>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2000"/>
                                            <p:tgtEl>
                                              <p:spTgt spid="45"/>
                                            </p:tgtEl>
                                          </p:cBhvr>
                                        </p:animEffect>
                                        <p:anim calcmode="lin" valueType="num">
                                          <p:cBhvr>
                                            <p:cTn id="18" dur="2000" fill="hold"/>
                                            <p:tgtEl>
                                              <p:spTgt spid="45"/>
                                            </p:tgtEl>
                                            <p:attrNameLst>
                                              <p:attrName>ppt_w</p:attrName>
                                            </p:attrNameLst>
                                          </p:cBhvr>
                                          <p:tavLst>
                                            <p:tav tm="0" fmla="#ppt_w*sin(2.5*pi*$)">
                                              <p:val>
                                                <p:fltVal val="0"/>
                                              </p:val>
                                            </p:tav>
                                            <p:tav tm="100000">
                                              <p:val>
                                                <p:fltVal val="1"/>
                                              </p:val>
                                            </p:tav>
                                          </p:tavLst>
                                        </p:anim>
                                        <p:anim calcmode="lin" valueType="num">
                                          <p:cBhvr>
                                            <p:cTn id="19" dur="2000" fill="hold"/>
                                            <p:tgtEl>
                                              <p:spTgt spid="45"/>
                                            </p:tgtEl>
                                            <p:attrNameLst>
                                              <p:attrName>ppt_h</p:attrName>
                                            </p:attrNameLst>
                                          </p:cBhvr>
                                          <p:tavLst>
                                            <p:tav tm="0">
                                              <p:val>
                                                <p:strVal val="#ppt_h"/>
                                              </p:val>
                                            </p:tav>
                                            <p:tav tm="100000">
                                              <p:val>
                                                <p:strVal val="#ppt_h"/>
                                              </p:val>
                                            </p:tav>
                                          </p:tavLst>
                                        </p:anim>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wipe(up)">
                                          <p:cBhvr>
                                            <p:cTn id="23" dur="500"/>
                                            <p:tgtEl>
                                              <p:spTgt spid="47"/>
                                            </p:tgtEl>
                                          </p:cBhvr>
                                        </p:animEffect>
                                      </p:childTnLst>
                                    </p:cTn>
                                  </p:par>
                                  <p:par>
                                    <p:cTn id="24" presetID="22" presetClass="entr" presetSubtype="1" fill="hold" nodeType="withEffect">
                                      <p:stCondLst>
                                        <p:cond delay="0"/>
                                      </p:stCondLst>
                                      <p:childTnLst>
                                        <p:set>
                                          <p:cBhvr>
                                            <p:cTn id="25" dur="1" fill="hold">
                                              <p:stCondLst>
                                                <p:cond delay="0"/>
                                              </p:stCondLst>
                                            </p:cTn>
                                            <p:tgtEl>
                                              <p:spTgt spid="52"/>
                                            </p:tgtEl>
                                            <p:attrNameLst>
                                              <p:attrName>style.visibility</p:attrName>
                                            </p:attrNameLst>
                                          </p:cBhvr>
                                          <p:to>
                                            <p:strVal val="visible"/>
                                          </p:to>
                                        </p:set>
                                        <p:animEffect transition="in" filter="wipe(up)">
                                          <p:cBhvr>
                                            <p:cTn id="26" dur="500"/>
                                            <p:tgtEl>
                                              <p:spTgt spid="52"/>
                                            </p:tgtEl>
                                          </p:cBhvr>
                                        </p:animEffect>
                                      </p:childTnLst>
                                    </p:cTn>
                                  </p:par>
                                </p:childTnLst>
                              </p:cTn>
                            </p:par>
                            <p:par>
                              <p:cTn id="27" fill="hold">
                                <p:stCondLst>
                                  <p:cond delay="2500"/>
                                </p:stCondLst>
                                <p:childTnLst>
                                  <p:par>
                                    <p:cTn id="28" presetID="47" presetClass="entr" presetSubtype="0" fill="hold" grpId="0" nodeType="afterEffect">
                                      <p:stCondLst>
                                        <p:cond delay="0"/>
                                      </p:stCondLst>
                                      <p:childTnLst>
                                        <p:set>
                                          <p:cBhvr>
                                            <p:cTn id="29" dur="1" fill="hold">
                                              <p:stCondLst>
                                                <p:cond delay="0"/>
                                              </p:stCondLst>
                                            </p:cTn>
                                            <p:tgtEl>
                                              <p:spTgt spid="59"/>
                                            </p:tgtEl>
                                            <p:attrNameLst>
                                              <p:attrName>style.visibility</p:attrName>
                                            </p:attrNameLst>
                                          </p:cBhvr>
                                          <p:to>
                                            <p:strVal val="visible"/>
                                          </p:to>
                                        </p:set>
                                        <p:animEffect transition="in" filter="fade">
                                          <p:cBhvr>
                                            <p:cTn id="30" dur="1000"/>
                                            <p:tgtEl>
                                              <p:spTgt spid="59"/>
                                            </p:tgtEl>
                                          </p:cBhvr>
                                        </p:animEffect>
                                        <p:anim calcmode="lin" valueType="num">
                                          <p:cBhvr>
                                            <p:cTn id="31" dur="1000" fill="hold"/>
                                            <p:tgtEl>
                                              <p:spTgt spid="59"/>
                                            </p:tgtEl>
                                            <p:attrNameLst>
                                              <p:attrName>ppt_x</p:attrName>
                                            </p:attrNameLst>
                                          </p:cBhvr>
                                          <p:tavLst>
                                            <p:tav tm="0">
                                              <p:val>
                                                <p:strVal val="#ppt_x"/>
                                              </p:val>
                                            </p:tav>
                                            <p:tav tm="100000">
                                              <p:val>
                                                <p:strVal val="#ppt_x"/>
                                              </p:val>
                                            </p:tav>
                                          </p:tavLst>
                                        </p:anim>
                                        <p:anim calcmode="lin" valueType="num">
                                          <p:cBhvr>
                                            <p:cTn id="32" dur="1000" fill="hold"/>
                                            <p:tgtEl>
                                              <p:spTgt spid="59"/>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0"/>
                                      </p:stCondLst>
                                      <p:childTnLst>
                                        <p:set>
                                          <p:cBhvr>
                                            <p:cTn id="34" dur="1" fill="hold">
                                              <p:stCondLst>
                                                <p:cond delay="0"/>
                                              </p:stCondLst>
                                            </p:cTn>
                                            <p:tgtEl>
                                              <p:spTgt spid="60"/>
                                            </p:tgtEl>
                                            <p:attrNameLst>
                                              <p:attrName>style.visibility</p:attrName>
                                            </p:attrNameLst>
                                          </p:cBhvr>
                                          <p:to>
                                            <p:strVal val="visible"/>
                                          </p:to>
                                        </p:set>
                                        <p:animEffect transition="in" filter="fade">
                                          <p:cBhvr>
                                            <p:cTn id="35" dur="1000"/>
                                            <p:tgtEl>
                                              <p:spTgt spid="60"/>
                                            </p:tgtEl>
                                          </p:cBhvr>
                                        </p:animEffect>
                                        <p:anim calcmode="lin" valueType="num">
                                          <p:cBhvr>
                                            <p:cTn id="36" dur="1000" fill="hold"/>
                                            <p:tgtEl>
                                              <p:spTgt spid="60"/>
                                            </p:tgtEl>
                                            <p:attrNameLst>
                                              <p:attrName>ppt_x</p:attrName>
                                            </p:attrNameLst>
                                          </p:cBhvr>
                                          <p:tavLst>
                                            <p:tav tm="0">
                                              <p:val>
                                                <p:strVal val="#ppt_x"/>
                                              </p:val>
                                            </p:tav>
                                            <p:tav tm="100000">
                                              <p:val>
                                                <p:strVal val="#ppt_x"/>
                                              </p:val>
                                            </p:tav>
                                          </p:tavLst>
                                        </p:anim>
                                        <p:anim calcmode="lin" valueType="num">
                                          <p:cBhvr>
                                            <p:cTn id="37" dur="1000" fill="hold"/>
                                            <p:tgtEl>
                                              <p:spTgt spid="60"/>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0"/>
                                      </p:stCondLst>
                                      <p:childTnLst>
                                        <p:set>
                                          <p:cBhvr>
                                            <p:cTn id="39" dur="1" fill="hold">
                                              <p:stCondLst>
                                                <p:cond delay="0"/>
                                              </p:stCondLst>
                                            </p:cTn>
                                            <p:tgtEl>
                                              <p:spTgt spid="57"/>
                                            </p:tgtEl>
                                            <p:attrNameLst>
                                              <p:attrName>style.visibility</p:attrName>
                                            </p:attrNameLst>
                                          </p:cBhvr>
                                          <p:to>
                                            <p:strVal val="visible"/>
                                          </p:to>
                                        </p:set>
                                        <p:animEffect transition="in" filter="fade">
                                          <p:cBhvr>
                                            <p:cTn id="40" dur="1000"/>
                                            <p:tgtEl>
                                              <p:spTgt spid="57"/>
                                            </p:tgtEl>
                                          </p:cBhvr>
                                        </p:animEffect>
                                        <p:anim calcmode="lin" valueType="num">
                                          <p:cBhvr>
                                            <p:cTn id="41" dur="1000" fill="hold"/>
                                            <p:tgtEl>
                                              <p:spTgt spid="57"/>
                                            </p:tgtEl>
                                            <p:attrNameLst>
                                              <p:attrName>ppt_x</p:attrName>
                                            </p:attrNameLst>
                                          </p:cBhvr>
                                          <p:tavLst>
                                            <p:tav tm="0">
                                              <p:val>
                                                <p:strVal val="#ppt_x"/>
                                              </p:val>
                                            </p:tav>
                                            <p:tav tm="100000">
                                              <p:val>
                                                <p:strVal val="#ppt_x"/>
                                              </p:val>
                                            </p:tav>
                                          </p:tavLst>
                                        </p:anim>
                                        <p:anim calcmode="lin" valueType="num">
                                          <p:cBhvr>
                                            <p:cTn id="42" dur="1000" fill="hold"/>
                                            <p:tgtEl>
                                              <p:spTgt spid="57"/>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58"/>
                                            </p:tgtEl>
                                            <p:attrNameLst>
                                              <p:attrName>style.visibility</p:attrName>
                                            </p:attrNameLst>
                                          </p:cBhvr>
                                          <p:to>
                                            <p:strVal val="visible"/>
                                          </p:to>
                                        </p:set>
                                        <p:animEffect transition="in" filter="fade">
                                          <p:cBhvr>
                                            <p:cTn id="45" dur="1000"/>
                                            <p:tgtEl>
                                              <p:spTgt spid="58"/>
                                            </p:tgtEl>
                                          </p:cBhvr>
                                        </p:animEffect>
                                        <p:anim calcmode="lin" valueType="num">
                                          <p:cBhvr>
                                            <p:cTn id="46" dur="1000" fill="hold"/>
                                            <p:tgtEl>
                                              <p:spTgt spid="58"/>
                                            </p:tgtEl>
                                            <p:attrNameLst>
                                              <p:attrName>ppt_x</p:attrName>
                                            </p:attrNameLst>
                                          </p:cBhvr>
                                          <p:tavLst>
                                            <p:tav tm="0">
                                              <p:val>
                                                <p:strVal val="#ppt_x"/>
                                              </p:val>
                                            </p:tav>
                                            <p:tav tm="100000">
                                              <p:val>
                                                <p:strVal val="#ppt_x"/>
                                              </p:val>
                                            </p:tav>
                                          </p:tavLst>
                                        </p:anim>
                                        <p:anim calcmode="lin" valueType="num">
                                          <p:cBhvr>
                                            <p:cTn id="47" dur="1000" fill="hold"/>
                                            <p:tgtEl>
                                              <p:spTgt spid="58"/>
                                            </p:tgtEl>
                                            <p:attrNameLst>
                                              <p:attrName>ppt_y</p:attrName>
                                            </p:attrNameLst>
                                          </p:cBhvr>
                                          <p:tavLst>
                                            <p:tav tm="0">
                                              <p:val>
                                                <p:strVal val="#ppt_y-.1"/>
                                              </p:val>
                                            </p:tav>
                                            <p:tav tm="100000">
                                              <p:val>
                                                <p:strVal val="#ppt_y"/>
                                              </p:val>
                                            </p:tav>
                                          </p:tavLst>
                                        </p:anim>
                                      </p:childTnLst>
                                    </p:cTn>
                                  </p:par>
                                </p:childTnLst>
                              </p:cTn>
                            </p:par>
                            <p:par>
                              <p:cTn id="48" fill="hold">
                                <p:stCondLst>
                                  <p:cond delay="3500"/>
                                </p:stCondLst>
                                <p:childTnLst>
                                  <p:par>
                                    <p:cTn id="49" presetID="42" presetClass="path" presetSubtype="0" fill="hold" nodeType="afterEffect">
                                      <p:stCondLst>
                                        <p:cond delay="0"/>
                                      </p:stCondLst>
                                      <p:childTnLst>
                                        <p:animMotion origin="layout" path="M 1.38614E-6 3.7037E-6 L 1.38614E-6 0.06689 " pathEditMode="relative" rAng="0" ptsTypes="AA">
                                          <p:cBhvr>
                                            <p:cTn id="50" dur="2000" fill="hold"/>
                                            <p:tgtEl>
                                              <p:spTgt spid="47"/>
                                            </p:tgtEl>
                                            <p:attrNameLst>
                                              <p:attrName>ppt_x</p:attrName>
                                              <p:attrName>ppt_y</p:attrName>
                                            </p:attrNameLst>
                                          </p:cBhvr>
                                          <p:rCtr x="0" y="3333"/>
                                        </p:animMotion>
                                      </p:childTnLst>
                                    </p:cTn>
                                  </p:par>
                                  <p:par>
                                    <p:cTn id="51" presetID="42" presetClass="path" presetSubtype="0" fill="hold" nodeType="withEffect">
                                      <p:stCondLst>
                                        <p:cond delay="0"/>
                                      </p:stCondLst>
                                      <p:childTnLst>
                                        <p:animMotion origin="layout" path="M 1.25E-6 -4.81481E-6 L 1.25E-6 -0.06921 " pathEditMode="relative" rAng="0" ptsTypes="AA">
                                          <p:cBhvr>
                                            <p:cTn id="52" dur="2000" fill="hold"/>
                                            <p:tgtEl>
                                              <p:spTgt spid="52"/>
                                            </p:tgtEl>
                                            <p:attrNameLst>
                                              <p:attrName>ppt_x</p:attrName>
                                              <p:attrName>ppt_y</p:attrName>
                                            </p:attrNameLst>
                                          </p:cBhvr>
                                          <p:rCtr x="0" y="-3472"/>
                                        </p:animMotion>
                                      </p:childTnLst>
                                    </p:cTn>
                                  </p:par>
                                  <p:par>
                                    <p:cTn id="53" presetID="8" presetClass="emph" presetSubtype="0" fill="hold" grpId="1" nodeType="withEffect">
                                      <p:stCondLst>
                                        <p:cond delay="0"/>
                                      </p:stCondLst>
                                      <p:childTnLst>
                                        <p:animRot by="900000">
                                          <p:cBhvr>
                                            <p:cTn id="54" dur="1300" fill="hold"/>
                                            <p:tgtEl>
                                              <p:spTgt spid="4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5" grpId="1" animBg="1"/>
          <p:bldP spid="46" grpId="0" animBg="1"/>
          <p:bldP spid="57" grpId="0"/>
          <p:bldP spid="58" grpId="0"/>
          <p:bldP spid="59" grpId="0"/>
          <p:bldP spid="60"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4829697" y="1810326"/>
            <a:ext cx="5260199" cy="1189025"/>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7" name="矩形 26"/>
          <p:cNvSpPr/>
          <p:nvPr/>
        </p:nvSpPr>
        <p:spPr>
          <a:xfrm>
            <a:off x="5517579" y="1634149"/>
            <a:ext cx="3875245" cy="382107"/>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28" name="六边形 27"/>
          <p:cNvSpPr/>
          <p:nvPr/>
        </p:nvSpPr>
        <p:spPr>
          <a:xfrm>
            <a:off x="2774182" y="3118064"/>
            <a:ext cx="1312385" cy="1127775"/>
          </a:xfrm>
          <a:prstGeom prst="hexagon">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2600">
                <a:latin typeface="微软雅黑" pitchFamily="34" charset="-122"/>
                <a:ea typeface="微软雅黑" pitchFamily="34" charset="-122"/>
              </a:rPr>
              <a:t>研究意义</a:t>
            </a:r>
          </a:p>
        </p:txBody>
      </p:sp>
      <p:cxnSp>
        <p:nvCxnSpPr>
          <p:cNvPr id="29" name="直接箭头连接符 28"/>
          <p:cNvCxnSpPr>
            <a:stCxn id="28" idx="5"/>
          </p:cNvCxnSpPr>
          <p:nvPr/>
        </p:nvCxnSpPr>
        <p:spPr>
          <a:xfrm flipV="1">
            <a:off x="3803726" y="2346428"/>
            <a:ext cx="1025971" cy="771636"/>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30" name="直接箭头连接符 29"/>
          <p:cNvCxnSpPr>
            <a:stCxn id="28" idx="0"/>
          </p:cNvCxnSpPr>
          <p:nvPr/>
        </p:nvCxnSpPr>
        <p:spPr>
          <a:xfrm>
            <a:off x="4086568" y="3681951"/>
            <a:ext cx="743129"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a:stCxn id="28" idx="1"/>
          </p:cNvCxnSpPr>
          <p:nvPr/>
        </p:nvCxnSpPr>
        <p:spPr>
          <a:xfrm>
            <a:off x="3803726" y="4245839"/>
            <a:ext cx="1025971" cy="771636"/>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5008334" y="2049645"/>
            <a:ext cx="5001832" cy="867661"/>
          </a:xfrm>
          <a:prstGeom prst="rect">
            <a:avLst/>
          </a:prstGeom>
          <a:noFill/>
        </p:spPr>
        <p:txBody>
          <a:bodyPr wrap="square" lIns="75520" tIns="37760" rIns="75520" bIns="37760" rtlCol="0">
            <a:spAutoFit/>
          </a:bodyPr>
          <a:lstStyle/>
          <a:p>
            <a:pPr>
              <a:lnSpc>
                <a:spcPct val="130000"/>
              </a:lnSpc>
            </a:pPr>
            <a:r>
              <a:rPr lang="zh-CN" altLang="en-US" sz="13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3" name="矩形 32"/>
          <p:cNvSpPr/>
          <p:nvPr/>
        </p:nvSpPr>
        <p:spPr>
          <a:xfrm>
            <a:off x="4829697" y="3294241"/>
            <a:ext cx="5260199" cy="1189025"/>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4" name="矩形 33"/>
          <p:cNvSpPr/>
          <p:nvPr/>
        </p:nvSpPr>
        <p:spPr>
          <a:xfrm>
            <a:off x="5517579" y="3118064"/>
            <a:ext cx="3875245" cy="382107"/>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35" name="TextBox 34"/>
          <p:cNvSpPr txBox="1"/>
          <p:nvPr/>
        </p:nvSpPr>
        <p:spPr>
          <a:xfrm>
            <a:off x="5008334" y="3533560"/>
            <a:ext cx="5001832" cy="867661"/>
          </a:xfrm>
          <a:prstGeom prst="rect">
            <a:avLst/>
          </a:prstGeom>
          <a:noFill/>
        </p:spPr>
        <p:txBody>
          <a:bodyPr wrap="square" lIns="75520" tIns="37760" rIns="75520" bIns="37760" rtlCol="0">
            <a:spAutoFit/>
          </a:bodyPr>
          <a:lstStyle/>
          <a:p>
            <a:pPr>
              <a:lnSpc>
                <a:spcPct val="130000"/>
              </a:lnSpc>
            </a:pPr>
            <a:r>
              <a:rPr lang="zh-CN" altLang="en-US" sz="13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6" name="矩形 35"/>
          <p:cNvSpPr/>
          <p:nvPr/>
        </p:nvSpPr>
        <p:spPr>
          <a:xfrm>
            <a:off x="4829697" y="4778156"/>
            <a:ext cx="5260199" cy="1189025"/>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7" name="矩形 36"/>
          <p:cNvSpPr/>
          <p:nvPr/>
        </p:nvSpPr>
        <p:spPr>
          <a:xfrm>
            <a:off x="5517579" y="4601979"/>
            <a:ext cx="3875245" cy="382107"/>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38" name="TextBox 37"/>
          <p:cNvSpPr txBox="1"/>
          <p:nvPr/>
        </p:nvSpPr>
        <p:spPr>
          <a:xfrm>
            <a:off x="5008334" y="5017475"/>
            <a:ext cx="5001832" cy="867661"/>
          </a:xfrm>
          <a:prstGeom prst="rect">
            <a:avLst/>
          </a:prstGeom>
          <a:noFill/>
        </p:spPr>
        <p:txBody>
          <a:bodyPr wrap="square" lIns="75520" tIns="37760" rIns="75520" bIns="37760" rtlCol="0">
            <a:spAutoFit/>
          </a:bodyPr>
          <a:lstStyle/>
          <a:p>
            <a:pPr>
              <a:lnSpc>
                <a:spcPct val="130000"/>
              </a:lnSpc>
            </a:pPr>
            <a:r>
              <a:rPr lang="zh-CN" altLang="en-US" sz="13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300">
                <a:solidFill>
                  <a:sysClr val="windowText" lastClr="000000"/>
                </a:solidFill>
                <a:latin typeface="微软雅黑" pitchFamily="34" charset="-122"/>
                <a:ea typeface="微软雅黑" pitchFamily="34" charset="-122"/>
              </a:rPr>
              <a:t>文字。</a:t>
            </a:r>
          </a:p>
        </p:txBody>
      </p:sp>
    </p:spTree>
    <p:extLst>
      <p:ext uri="{BB962C8B-B14F-4D97-AF65-F5344CB8AC3E}">
        <p14:creationId xmlns:p14="http://schemas.microsoft.com/office/powerpoint/2010/main" val="1339812990"/>
      </p:ext>
    </p:extLst>
  </p:cSld>
  <p:clrMapOvr>
    <a:masterClrMapping/>
  </p:clrMapOvr>
  <p:transition spd="slow" advTm="3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left)">
                                          <p:cBhvr>
                                            <p:cTn id="11" dur="500"/>
                                            <p:tgtEl>
                                              <p:spTgt spid="29"/>
                                            </p:tgtEl>
                                          </p:cBhvr>
                                        </p:animEffect>
                                      </p:childTnLst>
                                    </p:cTn>
                                  </p:par>
                                  <p:par>
                                    <p:cTn id="12" presetID="22" presetClass="entr" presetSubtype="8" fill="hold" nodeType="with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wipe(left)">
                                          <p:cBhvr>
                                            <p:cTn id="14" dur="500"/>
                                            <p:tgtEl>
                                              <p:spTgt spid="30"/>
                                            </p:tgtEl>
                                          </p:cBhvr>
                                        </p:animEffect>
                                      </p:childTnLst>
                                    </p:cTn>
                                  </p:par>
                                  <p:par>
                                    <p:cTn id="15" presetID="22" presetClass="entr" presetSubtype="8"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barn(outVertical)">
                                          <p:cBhvr>
                                            <p:cTn id="21" dur="500"/>
                                            <p:tgtEl>
                                              <p:spTgt spid="27"/>
                                            </p:tgtEl>
                                          </p:cBhvr>
                                        </p:animEffect>
                                      </p:childTnLst>
                                    </p:cTn>
                                  </p:par>
                                </p:childTnLst>
                              </p:cTn>
                            </p:par>
                            <p:par>
                              <p:cTn id="22" fill="hold">
                                <p:stCondLst>
                                  <p:cond delay="1500"/>
                                </p:stCondLst>
                                <p:childTnLst>
                                  <p:par>
                                    <p:cTn id="23" presetID="2" presetClass="entr" presetSubtype="1" fill="hold" grpId="0" nodeType="afterEffect" p14:presetBounceEnd="50000">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14:bounceEnd="50000">
                                          <p:cBhvr additive="base">
                                            <p:cTn id="25" dur="500" fill="hold"/>
                                            <p:tgtEl>
                                              <p:spTgt spid="26"/>
                                            </p:tgtEl>
                                            <p:attrNameLst>
                                              <p:attrName>ppt_x</p:attrName>
                                            </p:attrNameLst>
                                          </p:cBhvr>
                                          <p:tavLst>
                                            <p:tav tm="0">
                                              <p:val>
                                                <p:strVal val="#ppt_x"/>
                                              </p:val>
                                            </p:tav>
                                            <p:tav tm="100000">
                                              <p:val>
                                                <p:strVal val="#ppt_x"/>
                                              </p:val>
                                            </p:tav>
                                          </p:tavLst>
                                        </p:anim>
                                        <p:anim calcmode="lin" valueType="num" p14:bounceEnd="50000">
                                          <p:cBhvr additive="base">
                                            <p:cTn id="26" dur="500" fill="hold"/>
                                            <p:tgtEl>
                                              <p:spTgt spid="26"/>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32"/>
                                            </p:tgtEl>
                                            <p:attrNameLst>
                                              <p:attrName>style.visibility</p:attrName>
                                            </p:attrNameLst>
                                          </p:cBhvr>
                                          <p:to>
                                            <p:strVal val="visible"/>
                                          </p:to>
                                        </p:set>
                                        <p:animEffect transition="in" filter="wipe(left)">
                                          <p:cBhvr>
                                            <p:cTn id="30" dur="100"/>
                                            <p:tgtEl>
                                              <p:spTgt spid="32"/>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32"/>
                                            </p:tgtEl>
                                          </p:cBhvr>
                                          <p:to x="80000" y="100000"/>
                                        </p:animScale>
                                        <p:anim by="(#ppt_w*0.10)" calcmode="lin" valueType="num">
                                          <p:cBhvr>
                                            <p:cTn id="33" dur="50" autoRev="1" fill="hold">
                                              <p:stCondLst>
                                                <p:cond delay="0"/>
                                              </p:stCondLst>
                                            </p:cTn>
                                            <p:tgtEl>
                                              <p:spTgt spid="32"/>
                                            </p:tgtEl>
                                            <p:attrNameLst>
                                              <p:attrName>ppt_x</p:attrName>
                                            </p:attrNameLst>
                                          </p:cBhvr>
                                        </p:anim>
                                        <p:anim by="(-#ppt_w*0.10)" calcmode="lin" valueType="num">
                                          <p:cBhvr>
                                            <p:cTn id="34" dur="50" autoRev="1" fill="hold">
                                              <p:stCondLst>
                                                <p:cond delay="0"/>
                                              </p:stCondLst>
                                            </p:cTn>
                                            <p:tgtEl>
                                              <p:spTgt spid="32"/>
                                            </p:tgtEl>
                                            <p:attrNameLst>
                                              <p:attrName>ppt_y</p:attrName>
                                            </p:attrNameLst>
                                          </p:cBhvr>
                                        </p:anim>
                                        <p:animRot by="-480000">
                                          <p:cBhvr>
                                            <p:cTn id="35" dur="50" autoRev="1" fill="hold">
                                              <p:stCondLst>
                                                <p:cond delay="0"/>
                                              </p:stCondLst>
                                            </p:cTn>
                                            <p:tgtEl>
                                              <p:spTgt spid="32"/>
                                            </p:tgtEl>
                                            <p:attrNameLst>
                                              <p:attrName>r</p:attrName>
                                            </p:attrNameLst>
                                          </p:cBhvr>
                                        </p:animRot>
                                      </p:childTnLst>
                                    </p:cTn>
                                  </p:par>
                                </p:childTnLst>
                              </p:cTn>
                            </p:par>
                            <p:par>
                              <p:cTn id="36" fill="hold">
                                <p:stCondLst>
                                  <p:cond delay="4410"/>
                                </p:stCondLst>
                                <p:childTnLst>
                                  <p:par>
                                    <p:cTn id="37" presetID="16" presetClass="entr" presetSubtype="37"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barn(outVertical)">
                                          <p:cBhvr>
                                            <p:cTn id="39" dur="500"/>
                                            <p:tgtEl>
                                              <p:spTgt spid="34"/>
                                            </p:tgtEl>
                                          </p:cBhvr>
                                        </p:animEffect>
                                      </p:childTnLst>
                                    </p:cTn>
                                  </p:par>
                                </p:childTnLst>
                              </p:cTn>
                            </p:par>
                            <p:par>
                              <p:cTn id="40" fill="hold">
                                <p:stCondLst>
                                  <p:cond delay="4910"/>
                                </p:stCondLst>
                                <p:childTnLst>
                                  <p:par>
                                    <p:cTn id="41" presetID="2" presetClass="entr" presetSubtype="1" fill="hold" grpId="0" nodeType="afterEffect" p14:presetBounceEnd="50000">
                                      <p:stCondLst>
                                        <p:cond delay="0"/>
                                      </p:stCondLst>
                                      <p:childTnLst>
                                        <p:set>
                                          <p:cBhvr>
                                            <p:cTn id="42" dur="1" fill="hold">
                                              <p:stCondLst>
                                                <p:cond delay="0"/>
                                              </p:stCondLst>
                                            </p:cTn>
                                            <p:tgtEl>
                                              <p:spTgt spid="33"/>
                                            </p:tgtEl>
                                            <p:attrNameLst>
                                              <p:attrName>style.visibility</p:attrName>
                                            </p:attrNameLst>
                                          </p:cBhvr>
                                          <p:to>
                                            <p:strVal val="visible"/>
                                          </p:to>
                                        </p:set>
                                        <p:anim calcmode="lin" valueType="num" p14:bounceEnd="50000">
                                          <p:cBhvr additive="base">
                                            <p:cTn id="43" dur="500" fill="hold"/>
                                            <p:tgtEl>
                                              <p:spTgt spid="33"/>
                                            </p:tgtEl>
                                            <p:attrNameLst>
                                              <p:attrName>ppt_x</p:attrName>
                                            </p:attrNameLst>
                                          </p:cBhvr>
                                          <p:tavLst>
                                            <p:tav tm="0">
                                              <p:val>
                                                <p:strVal val="#ppt_x"/>
                                              </p:val>
                                            </p:tav>
                                            <p:tav tm="100000">
                                              <p:val>
                                                <p:strVal val="#ppt_x"/>
                                              </p:val>
                                            </p:tav>
                                          </p:tavLst>
                                        </p:anim>
                                        <p:anim calcmode="lin" valueType="num" p14:bounceEnd="50000">
                                          <p:cBhvr additive="base">
                                            <p:cTn id="44" dur="500" fill="hold"/>
                                            <p:tgtEl>
                                              <p:spTgt spid="33"/>
                                            </p:tgtEl>
                                            <p:attrNameLst>
                                              <p:attrName>ppt_y</p:attrName>
                                            </p:attrNameLst>
                                          </p:cBhvr>
                                          <p:tavLst>
                                            <p:tav tm="0">
                                              <p:val>
                                                <p:strVal val="0-#ppt_h/2"/>
                                              </p:val>
                                            </p:tav>
                                            <p:tav tm="100000">
                                              <p:val>
                                                <p:strVal val="#ppt_y"/>
                                              </p:val>
                                            </p:tav>
                                          </p:tavLst>
                                        </p:anim>
                                      </p:childTnLst>
                                    </p:cTn>
                                  </p:par>
                                </p:childTnLst>
                              </p:cTn>
                            </p:par>
                            <p:par>
                              <p:cTn id="45" fill="hold">
                                <p:stCondLst>
                                  <p:cond delay="541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35"/>
                                            </p:tgtEl>
                                            <p:attrNameLst>
                                              <p:attrName>style.visibility</p:attrName>
                                            </p:attrNameLst>
                                          </p:cBhvr>
                                          <p:to>
                                            <p:strVal val="visible"/>
                                          </p:to>
                                        </p:set>
                                        <p:animEffect transition="in" filter="wipe(left)">
                                          <p:cBhvr>
                                            <p:cTn id="48" dur="100"/>
                                            <p:tgtEl>
                                              <p:spTgt spid="35"/>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35"/>
                                            </p:tgtEl>
                                          </p:cBhvr>
                                          <p:to x="80000" y="100000"/>
                                        </p:animScale>
                                        <p:anim by="(#ppt_w*0.10)" calcmode="lin" valueType="num">
                                          <p:cBhvr>
                                            <p:cTn id="51" dur="50" autoRev="1" fill="hold">
                                              <p:stCondLst>
                                                <p:cond delay="0"/>
                                              </p:stCondLst>
                                            </p:cTn>
                                            <p:tgtEl>
                                              <p:spTgt spid="35"/>
                                            </p:tgtEl>
                                            <p:attrNameLst>
                                              <p:attrName>ppt_x</p:attrName>
                                            </p:attrNameLst>
                                          </p:cBhvr>
                                        </p:anim>
                                        <p:anim by="(-#ppt_w*0.10)" calcmode="lin" valueType="num">
                                          <p:cBhvr>
                                            <p:cTn id="52" dur="50" autoRev="1" fill="hold">
                                              <p:stCondLst>
                                                <p:cond delay="0"/>
                                              </p:stCondLst>
                                            </p:cTn>
                                            <p:tgtEl>
                                              <p:spTgt spid="35"/>
                                            </p:tgtEl>
                                            <p:attrNameLst>
                                              <p:attrName>ppt_y</p:attrName>
                                            </p:attrNameLst>
                                          </p:cBhvr>
                                        </p:anim>
                                        <p:animRot by="-480000">
                                          <p:cBhvr>
                                            <p:cTn id="53" dur="50" autoRev="1" fill="hold">
                                              <p:stCondLst>
                                                <p:cond delay="0"/>
                                              </p:stCondLst>
                                            </p:cTn>
                                            <p:tgtEl>
                                              <p:spTgt spid="35"/>
                                            </p:tgtEl>
                                            <p:attrNameLst>
                                              <p:attrName>r</p:attrName>
                                            </p:attrNameLst>
                                          </p:cBhvr>
                                        </p:animRot>
                                      </p:childTnLst>
                                    </p:cTn>
                                  </p:par>
                                </p:childTnLst>
                              </p:cTn>
                            </p:par>
                            <p:par>
                              <p:cTn id="54" fill="hold">
                                <p:stCondLst>
                                  <p:cond delay="7820"/>
                                </p:stCondLst>
                                <p:childTnLst>
                                  <p:par>
                                    <p:cTn id="55" presetID="16" presetClass="entr" presetSubtype="37" fill="hold" grpId="0" nodeType="after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barn(outVertical)">
                                          <p:cBhvr>
                                            <p:cTn id="57" dur="500"/>
                                            <p:tgtEl>
                                              <p:spTgt spid="37"/>
                                            </p:tgtEl>
                                          </p:cBhvr>
                                        </p:animEffect>
                                      </p:childTnLst>
                                    </p:cTn>
                                  </p:par>
                                </p:childTnLst>
                              </p:cTn>
                            </p:par>
                            <p:par>
                              <p:cTn id="58" fill="hold">
                                <p:stCondLst>
                                  <p:cond delay="8320"/>
                                </p:stCondLst>
                                <p:childTnLst>
                                  <p:par>
                                    <p:cTn id="59" presetID="2" presetClass="entr" presetSubtype="1" fill="hold" grpId="0" nodeType="afterEffect" p14:presetBounceEnd="50000">
                                      <p:stCondLst>
                                        <p:cond delay="0"/>
                                      </p:stCondLst>
                                      <p:childTnLst>
                                        <p:set>
                                          <p:cBhvr>
                                            <p:cTn id="60" dur="1" fill="hold">
                                              <p:stCondLst>
                                                <p:cond delay="0"/>
                                              </p:stCondLst>
                                            </p:cTn>
                                            <p:tgtEl>
                                              <p:spTgt spid="36"/>
                                            </p:tgtEl>
                                            <p:attrNameLst>
                                              <p:attrName>style.visibility</p:attrName>
                                            </p:attrNameLst>
                                          </p:cBhvr>
                                          <p:to>
                                            <p:strVal val="visible"/>
                                          </p:to>
                                        </p:set>
                                        <p:anim calcmode="lin" valueType="num" p14:bounceEnd="50000">
                                          <p:cBhvr additive="base">
                                            <p:cTn id="61" dur="500" fill="hold"/>
                                            <p:tgtEl>
                                              <p:spTgt spid="36"/>
                                            </p:tgtEl>
                                            <p:attrNameLst>
                                              <p:attrName>ppt_x</p:attrName>
                                            </p:attrNameLst>
                                          </p:cBhvr>
                                          <p:tavLst>
                                            <p:tav tm="0">
                                              <p:val>
                                                <p:strVal val="#ppt_x"/>
                                              </p:val>
                                            </p:tav>
                                            <p:tav tm="100000">
                                              <p:val>
                                                <p:strVal val="#ppt_x"/>
                                              </p:val>
                                            </p:tav>
                                          </p:tavLst>
                                        </p:anim>
                                        <p:anim calcmode="lin" valueType="num" p14:bounceEnd="50000">
                                          <p:cBhvr additive="base">
                                            <p:cTn id="62" dur="500" fill="hold"/>
                                            <p:tgtEl>
                                              <p:spTgt spid="36"/>
                                            </p:tgtEl>
                                            <p:attrNameLst>
                                              <p:attrName>ppt_y</p:attrName>
                                            </p:attrNameLst>
                                          </p:cBhvr>
                                          <p:tavLst>
                                            <p:tav tm="0">
                                              <p:val>
                                                <p:strVal val="0-#ppt_h/2"/>
                                              </p:val>
                                            </p:tav>
                                            <p:tav tm="100000">
                                              <p:val>
                                                <p:strVal val="#ppt_y"/>
                                              </p:val>
                                            </p:tav>
                                          </p:tavLst>
                                        </p:anim>
                                      </p:childTnLst>
                                    </p:cTn>
                                  </p:par>
                                </p:childTnLst>
                              </p:cTn>
                            </p:par>
                            <p:par>
                              <p:cTn id="63" fill="hold">
                                <p:stCondLst>
                                  <p:cond delay="8820"/>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38"/>
                                            </p:tgtEl>
                                            <p:attrNameLst>
                                              <p:attrName>style.visibility</p:attrName>
                                            </p:attrNameLst>
                                          </p:cBhvr>
                                          <p:to>
                                            <p:strVal val="visible"/>
                                          </p:to>
                                        </p:set>
                                        <p:animEffect transition="in" filter="wipe(left)">
                                          <p:cBhvr>
                                            <p:cTn id="66" dur="100"/>
                                            <p:tgtEl>
                                              <p:spTgt spid="38"/>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38"/>
                                            </p:tgtEl>
                                          </p:cBhvr>
                                          <p:to x="80000" y="100000"/>
                                        </p:animScale>
                                        <p:anim by="(#ppt_w*0.10)" calcmode="lin" valueType="num">
                                          <p:cBhvr>
                                            <p:cTn id="69" dur="50" autoRev="1" fill="hold">
                                              <p:stCondLst>
                                                <p:cond delay="0"/>
                                              </p:stCondLst>
                                            </p:cTn>
                                            <p:tgtEl>
                                              <p:spTgt spid="38"/>
                                            </p:tgtEl>
                                            <p:attrNameLst>
                                              <p:attrName>ppt_x</p:attrName>
                                            </p:attrNameLst>
                                          </p:cBhvr>
                                        </p:anim>
                                        <p:anim by="(-#ppt_w*0.10)" calcmode="lin" valueType="num">
                                          <p:cBhvr>
                                            <p:cTn id="70" dur="50" autoRev="1" fill="hold">
                                              <p:stCondLst>
                                                <p:cond delay="0"/>
                                              </p:stCondLst>
                                            </p:cTn>
                                            <p:tgtEl>
                                              <p:spTgt spid="38"/>
                                            </p:tgtEl>
                                            <p:attrNameLst>
                                              <p:attrName>ppt_y</p:attrName>
                                            </p:attrNameLst>
                                          </p:cBhvr>
                                        </p:anim>
                                        <p:animRot by="-480000">
                                          <p:cBhvr>
                                            <p:cTn id="71" dur="50" autoRev="1" fill="hold">
                                              <p:stCondLst>
                                                <p:cond delay="0"/>
                                              </p:stCondLst>
                                            </p:cTn>
                                            <p:tgtEl>
                                              <p:spTgt spid="3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32" grpId="0"/>
          <p:bldP spid="32" grpId="1"/>
          <p:bldP spid="33" grpId="0" animBg="1"/>
          <p:bldP spid="34" grpId="0" animBg="1"/>
          <p:bldP spid="35" grpId="0"/>
          <p:bldP spid="35" grpId="1"/>
          <p:bldP spid="36" grpId="0" animBg="1"/>
          <p:bldP spid="37" grpId="0" animBg="1"/>
          <p:bldP spid="38" grpId="0"/>
          <p:bldP spid="38"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left)">
                                          <p:cBhvr>
                                            <p:cTn id="11" dur="500"/>
                                            <p:tgtEl>
                                              <p:spTgt spid="29"/>
                                            </p:tgtEl>
                                          </p:cBhvr>
                                        </p:animEffect>
                                      </p:childTnLst>
                                    </p:cTn>
                                  </p:par>
                                  <p:par>
                                    <p:cTn id="12" presetID="22" presetClass="entr" presetSubtype="8" fill="hold" nodeType="with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wipe(left)">
                                          <p:cBhvr>
                                            <p:cTn id="14" dur="500"/>
                                            <p:tgtEl>
                                              <p:spTgt spid="30"/>
                                            </p:tgtEl>
                                          </p:cBhvr>
                                        </p:animEffect>
                                      </p:childTnLst>
                                    </p:cTn>
                                  </p:par>
                                  <p:par>
                                    <p:cTn id="15" presetID="22" presetClass="entr" presetSubtype="8"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barn(outVertical)">
                                          <p:cBhvr>
                                            <p:cTn id="21" dur="500"/>
                                            <p:tgtEl>
                                              <p:spTgt spid="27"/>
                                            </p:tgtEl>
                                          </p:cBhvr>
                                        </p:animEffect>
                                      </p:childTnLst>
                                    </p:cTn>
                                  </p:par>
                                </p:childTnLst>
                              </p:cTn>
                            </p:par>
                            <p:par>
                              <p:cTn id="22" fill="hold">
                                <p:stCondLst>
                                  <p:cond delay="1500"/>
                                </p:stCondLst>
                                <p:childTnLst>
                                  <p:par>
                                    <p:cTn id="23" presetID="2" presetClass="entr" presetSubtype="1"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fill="hold"/>
                                            <p:tgtEl>
                                              <p:spTgt spid="26"/>
                                            </p:tgtEl>
                                            <p:attrNameLst>
                                              <p:attrName>ppt_x</p:attrName>
                                            </p:attrNameLst>
                                          </p:cBhvr>
                                          <p:tavLst>
                                            <p:tav tm="0">
                                              <p:val>
                                                <p:strVal val="#ppt_x"/>
                                              </p:val>
                                            </p:tav>
                                            <p:tav tm="100000">
                                              <p:val>
                                                <p:strVal val="#ppt_x"/>
                                              </p:val>
                                            </p:tav>
                                          </p:tavLst>
                                        </p:anim>
                                        <p:anim calcmode="lin" valueType="num">
                                          <p:cBhvr additive="base">
                                            <p:cTn id="26" dur="500" fill="hold"/>
                                            <p:tgtEl>
                                              <p:spTgt spid="26"/>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32"/>
                                            </p:tgtEl>
                                            <p:attrNameLst>
                                              <p:attrName>style.visibility</p:attrName>
                                            </p:attrNameLst>
                                          </p:cBhvr>
                                          <p:to>
                                            <p:strVal val="visible"/>
                                          </p:to>
                                        </p:set>
                                        <p:animEffect transition="in" filter="wipe(left)">
                                          <p:cBhvr>
                                            <p:cTn id="30" dur="100"/>
                                            <p:tgtEl>
                                              <p:spTgt spid="32"/>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32"/>
                                            </p:tgtEl>
                                          </p:cBhvr>
                                          <p:to x="80000" y="100000"/>
                                        </p:animScale>
                                        <p:anim by="(#ppt_w*0.10)" calcmode="lin" valueType="num">
                                          <p:cBhvr>
                                            <p:cTn id="33" dur="50" autoRev="1" fill="hold">
                                              <p:stCondLst>
                                                <p:cond delay="0"/>
                                              </p:stCondLst>
                                            </p:cTn>
                                            <p:tgtEl>
                                              <p:spTgt spid="32"/>
                                            </p:tgtEl>
                                            <p:attrNameLst>
                                              <p:attrName>ppt_x</p:attrName>
                                            </p:attrNameLst>
                                          </p:cBhvr>
                                        </p:anim>
                                        <p:anim by="(-#ppt_w*0.10)" calcmode="lin" valueType="num">
                                          <p:cBhvr>
                                            <p:cTn id="34" dur="50" autoRev="1" fill="hold">
                                              <p:stCondLst>
                                                <p:cond delay="0"/>
                                              </p:stCondLst>
                                            </p:cTn>
                                            <p:tgtEl>
                                              <p:spTgt spid="32"/>
                                            </p:tgtEl>
                                            <p:attrNameLst>
                                              <p:attrName>ppt_y</p:attrName>
                                            </p:attrNameLst>
                                          </p:cBhvr>
                                        </p:anim>
                                        <p:animRot by="-480000">
                                          <p:cBhvr>
                                            <p:cTn id="35" dur="50" autoRev="1" fill="hold">
                                              <p:stCondLst>
                                                <p:cond delay="0"/>
                                              </p:stCondLst>
                                            </p:cTn>
                                            <p:tgtEl>
                                              <p:spTgt spid="32"/>
                                            </p:tgtEl>
                                            <p:attrNameLst>
                                              <p:attrName>r</p:attrName>
                                            </p:attrNameLst>
                                          </p:cBhvr>
                                        </p:animRot>
                                      </p:childTnLst>
                                    </p:cTn>
                                  </p:par>
                                </p:childTnLst>
                              </p:cTn>
                            </p:par>
                            <p:par>
                              <p:cTn id="36" fill="hold">
                                <p:stCondLst>
                                  <p:cond delay="4410"/>
                                </p:stCondLst>
                                <p:childTnLst>
                                  <p:par>
                                    <p:cTn id="37" presetID="16" presetClass="entr" presetSubtype="37"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barn(outVertical)">
                                          <p:cBhvr>
                                            <p:cTn id="39" dur="500"/>
                                            <p:tgtEl>
                                              <p:spTgt spid="34"/>
                                            </p:tgtEl>
                                          </p:cBhvr>
                                        </p:animEffect>
                                      </p:childTnLst>
                                    </p:cTn>
                                  </p:par>
                                </p:childTnLst>
                              </p:cTn>
                            </p:par>
                            <p:par>
                              <p:cTn id="40" fill="hold">
                                <p:stCondLst>
                                  <p:cond delay="4910"/>
                                </p:stCondLst>
                                <p:childTnLst>
                                  <p:par>
                                    <p:cTn id="41" presetID="2" presetClass="entr" presetSubtype="1" fill="hold" grpId="0" nodeType="afterEffect">
                                      <p:stCondLst>
                                        <p:cond delay="0"/>
                                      </p:stCondLst>
                                      <p:childTnLst>
                                        <p:set>
                                          <p:cBhvr>
                                            <p:cTn id="42" dur="1" fill="hold">
                                              <p:stCondLst>
                                                <p:cond delay="0"/>
                                              </p:stCondLst>
                                            </p:cTn>
                                            <p:tgtEl>
                                              <p:spTgt spid="33"/>
                                            </p:tgtEl>
                                            <p:attrNameLst>
                                              <p:attrName>style.visibility</p:attrName>
                                            </p:attrNameLst>
                                          </p:cBhvr>
                                          <p:to>
                                            <p:strVal val="visible"/>
                                          </p:to>
                                        </p:set>
                                        <p:anim calcmode="lin" valueType="num">
                                          <p:cBhvr additive="base">
                                            <p:cTn id="43" dur="500" fill="hold"/>
                                            <p:tgtEl>
                                              <p:spTgt spid="33"/>
                                            </p:tgtEl>
                                            <p:attrNameLst>
                                              <p:attrName>ppt_x</p:attrName>
                                            </p:attrNameLst>
                                          </p:cBhvr>
                                          <p:tavLst>
                                            <p:tav tm="0">
                                              <p:val>
                                                <p:strVal val="#ppt_x"/>
                                              </p:val>
                                            </p:tav>
                                            <p:tav tm="100000">
                                              <p:val>
                                                <p:strVal val="#ppt_x"/>
                                              </p:val>
                                            </p:tav>
                                          </p:tavLst>
                                        </p:anim>
                                        <p:anim calcmode="lin" valueType="num">
                                          <p:cBhvr additive="base">
                                            <p:cTn id="44" dur="500" fill="hold"/>
                                            <p:tgtEl>
                                              <p:spTgt spid="33"/>
                                            </p:tgtEl>
                                            <p:attrNameLst>
                                              <p:attrName>ppt_y</p:attrName>
                                            </p:attrNameLst>
                                          </p:cBhvr>
                                          <p:tavLst>
                                            <p:tav tm="0">
                                              <p:val>
                                                <p:strVal val="0-#ppt_h/2"/>
                                              </p:val>
                                            </p:tav>
                                            <p:tav tm="100000">
                                              <p:val>
                                                <p:strVal val="#ppt_y"/>
                                              </p:val>
                                            </p:tav>
                                          </p:tavLst>
                                        </p:anim>
                                      </p:childTnLst>
                                    </p:cTn>
                                  </p:par>
                                </p:childTnLst>
                              </p:cTn>
                            </p:par>
                            <p:par>
                              <p:cTn id="45" fill="hold">
                                <p:stCondLst>
                                  <p:cond delay="541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35"/>
                                            </p:tgtEl>
                                            <p:attrNameLst>
                                              <p:attrName>style.visibility</p:attrName>
                                            </p:attrNameLst>
                                          </p:cBhvr>
                                          <p:to>
                                            <p:strVal val="visible"/>
                                          </p:to>
                                        </p:set>
                                        <p:animEffect transition="in" filter="wipe(left)">
                                          <p:cBhvr>
                                            <p:cTn id="48" dur="100"/>
                                            <p:tgtEl>
                                              <p:spTgt spid="35"/>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35"/>
                                            </p:tgtEl>
                                          </p:cBhvr>
                                          <p:to x="80000" y="100000"/>
                                        </p:animScale>
                                        <p:anim by="(#ppt_w*0.10)" calcmode="lin" valueType="num">
                                          <p:cBhvr>
                                            <p:cTn id="51" dur="50" autoRev="1" fill="hold">
                                              <p:stCondLst>
                                                <p:cond delay="0"/>
                                              </p:stCondLst>
                                            </p:cTn>
                                            <p:tgtEl>
                                              <p:spTgt spid="35"/>
                                            </p:tgtEl>
                                            <p:attrNameLst>
                                              <p:attrName>ppt_x</p:attrName>
                                            </p:attrNameLst>
                                          </p:cBhvr>
                                        </p:anim>
                                        <p:anim by="(-#ppt_w*0.10)" calcmode="lin" valueType="num">
                                          <p:cBhvr>
                                            <p:cTn id="52" dur="50" autoRev="1" fill="hold">
                                              <p:stCondLst>
                                                <p:cond delay="0"/>
                                              </p:stCondLst>
                                            </p:cTn>
                                            <p:tgtEl>
                                              <p:spTgt spid="35"/>
                                            </p:tgtEl>
                                            <p:attrNameLst>
                                              <p:attrName>ppt_y</p:attrName>
                                            </p:attrNameLst>
                                          </p:cBhvr>
                                        </p:anim>
                                        <p:animRot by="-480000">
                                          <p:cBhvr>
                                            <p:cTn id="53" dur="50" autoRev="1" fill="hold">
                                              <p:stCondLst>
                                                <p:cond delay="0"/>
                                              </p:stCondLst>
                                            </p:cTn>
                                            <p:tgtEl>
                                              <p:spTgt spid="35"/>
                                            </p:tgtEl>
                                            <p:attrNameLst>
                                              <p:attrName>r</p:attrName>
                                            </p:attrNameLst>
                                          </p:cBhvr>
                                        </p:animRot>
                                      </p:childTnLst>
                                    </p:cTn>
                                  </p:par>
                                </p:childTnLst>
                              </p:cTn>
                            </p:par>
                            <p:par>
                              <p:cTn id="54" fill="hold">
                                <p:stCondLst>
                                  <p:cond delay="7820"/>
                                </p:stCondLst>
                                <p:childTnLst>
                                  <p:par>
                                    <p:cTn id="55" presetID="16" presetClass="entr" presetSubtype="37" fill="hold" grpId="0" nodeType="after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barn(outVertical)">
                                          <p:cBhvr>
                                            <p:cTn id="57" dur="500"/>
                                            <p:tgtEl>
                                              <p:spTgt spid="37"/>
                                            </p:tgtEl>
                                          </p:cBhvr>
                                        </p:animEffect>
                                      </p:childTnLst>
                                    </p:cTn>
                                  </p:par>
                                </p:childTnLst>
                              </p:cTn>
                            </p:par>
                            <p:par>
                              <p:cTn id="58" fill="hold">
                                <p:stCondLst>
                                  <p:cond delay="8320"/>
                                </p:stCondLst>
                                <p:childTnLst>
                                  <p:par>
                                    <p:cTn id="59" presetID="2" presetClass="entr" presetSubtype="1" fill="hold" grpId="0" nodeType="afterEffect">
                                      <p:stCondLst>
                                        <p:cond delay="0"/>
                                      </p:stCondLst>
                                      <p:childTnLst>
                                        <p:set>
                                          <p:cBhvr>
                                            <p:cTn id="60" dur="1" fill="hold">
                                              <p:stCondLst>
                                                <p:cond delay="0"/>
                                              </p:stCondLst>
                                            </p:cTn>
                                            <p:tgtEl>
                                              <p:spTgt spid="36"/>
                                            </p:tgtEl>
                                            <p:attrNameLst>
                                              <p:attrName>style.visibility</p:attrName>
                                            </p:attrNameLst>
                                          </p:cBhvr>
                                          <p:to>
                                            <p:strVal val="visible"/>
                                          </p:to>
                                        </p:set>
                                        <p:anim calcmode="lin" valueType="num">
                                          <p:cBhvr additive="base">
                                            <p:cTn id="61" dur="500" fill="hold"/>
                                            <p:tgtEl>
                                              <p:spTgt spid="36"/>
                                            </p:tgtEl>
                                            <p:attrNameLst>
                                              <p:attrName>ppt_x</p:attrName>
                                            </p:attrNameLst>
                                          </p:cBhvr>
                                          <p:tavLst>
                                            <p:tav tm="0">
                                              <p:val>
                                                <p:strVal val="#ppt_x"/>
                                              </p:val>
                                            </p:tav>
                                            <p:tav tm="100000">
                                              <p:val>
                                                <p:strVal val="#ppt_x"/>
                                              </p:val>
                                            </p:tav>
                                          </p:tavLst>
                                        </p:anim>
                                        <p:anim calcmode="lin" valueType="num">
                                          <p:cBhvr additive="base">
                                            <p:cTn id="62" dur="500" fill="hold"/>
                                            <p:tgtEl>
                                              <p:spTgt spid="36"/>
                                            </p:tgtEl>
                                            <p:attrNameLst>
                                              <p:attrName>ppt_y</p:attrName>
                                            </p:attrNameLst>
                                          </p:cBhvr>
                                          <p:tavLst>
                                            <p:tav tm="0">
                                              <p:val>
                                                <p:strVal val="0-#ppt_h/2"/>
                                              </p:val>
                                            </p:tav>
                                            <p:tav tm="100000">
                                              <p:val>
                                                <p:strVal val="#ppt_y"/>
                                              </p:val>
                                            </p:tav>
                                          </p:tavLst>
                                        </p:anim>
                                      </p:childTnLst>
                                    </p:cTn>
                                  </p:par>
                                </p:childTnLst>
                              </p:cTn>
                            </p:par>
                            <p:par>
                              <p:cTn id="63" fill="hold">
                                <p:stCondLst>
                                  <p:cond delay="8820"/>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38"/>
                                            </p:tgtEl>
                                            <p:attrNameLst>
                                              <p:attrName>style.visibility</p:attrName>
                                            </p:attrNameLst>
                                          </p:cBhvr>
                                          <p:to>
                                            <p:strVal val="visible"/>
                                          </p:to>
                                        </p:set>
                                        <p:animEffect transition="in" filter="wipe(left)">
                                          <p:cBhvr>
                                            <p:cTn id="66" dur="100"/>
                                            <p:tgtEl>
                                              <p:spTgt spid="38"/>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38"/>
                                            </p:tgtEl>
                                          </p:cBhvr>
                                          <p:to x="80000" y="100000"/>
                                        </p:animScale>
                                        <p:anim by="(#ppt_w*0.10)" calcmode="lin" valueType="num">
                                          <p:cBhvr>
                                            <p:cTn id="69" dur="50" autoRev="1" fill="hold">
                                              <p:stCondLst>
                                                <p:cond delay="0"/>
                                              </p:stCondLst>
                                            </p:cTn>
                                            <p:tgtEl>
                                              <p:spTgt spid="38"/>
                                            </p:tgtEl>
                                            <p:attrNameLst>
                                              <p:attrName>ppt_x</p:attrName>
                                            </p:attrNameLst>
                                          </p:cBhvr>
                                        </p:anim>
                                        <p:anim by="(-#ppt_w*0.10)" calcmode="lin" valueType="num">
                                          <p:cBhvr>
                                            <p:cTn id="70" dur="50" autoRev="1" fill="hold">
                                              <p:stCondLst>
                                                <p:cond delay="0"/>
                                              </p:stCondLst>
                                            </p:cTn>
                                            <p:tgtEl>
                                              <p:spTgt spid="38"/>
                                            </p:tgtEl>
                                            <p:attrNameLst>
                                              <p:attrName>ppt_y</p:attrName>
                                            </p:attrNameLst>
                                          </p:cBhvr>
                                        </p:anim>
                                        <p:animRot by="-480000">
                                          <p:cBhvr>
                                            <p:cTn id="71" dur="50" autoRev="1" fill="hold">
                                              <p:stCondLst>
                                                <p:cond delay="0"/>
                                              </p:stCondLst>
                                            </p:cTn>
                                            <p:tgtEl>
                                              <p:spTgt spid="3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32" grpId="0"/>
          <p:bldP spid="32" grpId="1"/>
          <p:bldP spid="33" grpId="0" animBg="1"/>
          <p:bldP spid="34" grpId="0" animBg="1"/>
          <p:bldP spid="35" grpId="0"/>
          <p:bldP spid="35" grpId="1"/>
          <p:bldP spid="36" grpId="0" animBg="1"/>
          <p:bldP spid="37" grpId="0" animBg="1"/>
          <p:bldP spid="38" grpId="0"/>
          <p:bldP spid="38" grpId="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22"/>
          <p:cNvSpPr>
            <a:spLocks noChangeArrowheads="1"/>
          </p:cNvSpPr>
          <p:nvPr/>
        </p:nvSpPr>
        <p:spPr bwMode="auto">
          <a:xfrm>
            <a:off x="5933199" y="1579632"/>
            <a:ext cx="1302980" cy="1302141"/>
          </a:xfrm>
          <a:prstGeom prst="ellipse">
            <a:avLst/>
          </a:prstGeom>
          <a:solidFill>
            <a:srgbClr val="0062AC"/>
          </a:solidFill>
          <a:ln>
            <a:noFill/>
          </a:ln>
        </p:spPr>
        <p:txBody>
          <a:bodyPr vert="horz" wrap="square" lIns="75493" tIns="37746" rIns="75493" bIns="37746" numCol="1" anchor="ctr" anchorCtr="0" compatLnSpc="1">
            <a:prstTxWarp prst="textNoShape">
              <a:avLst/>
            </a:prstTxWarp>
          </a:bodyPr>
          <a:lstStyle/>
          <a:p>
            <a:r>
              <a:rPr lang="zh-CN" altLang="en-US" sz="1700" dirty="0" smtClean="0">
                <a:solidFill>
                  <a:schemeClr val="bg1"/>
                </a:solidFill>
                <a:latin typeface="微软雅黑" pitchFamily="34" charset="-122"/>
                <a:ea typeface="微软雅黑" pitchFamily="34" charset="-122"/>
              </a:rPr>
              <a:t> </a:t>
            </a:r>
            <a:r>
              <a:rPr lang="zh-CN" altLang="en-US" dirty="0" smtClean="0">
                <a:solidFill>
                  <a:schemeClr val="bg1"/>
                </a:solidFill>
                <a:latin typeface="微软雅黑" pitchFamily="34" charset="-122"/>
                <a:ea typeface="微软雅黑" pitchFamily="34" charset="-122"/>
              </a:rPr>
              <a:t>贡献与    </a:t>
            </a:r>
            <a:endParaRPr lang="en-US" altLang="zh-CN" dirty="0" smtClean="0">
              <a:solidFill>
                <a:schemeClr val="bg1"/>
              </a:solidFill>
              <a:latin typeface="微软雅黑" pitchFamily="34" charset="-122"/>
              <a:ea typeface="微软雅黑" pitchFamily="34" charset="-122"/>
            </a:endParaRPr>
          </a:p>
          <a:p>
            <a:r>
              <a:rPr lang="en-US" altLang="zh-CN" dirty="0">
                <a:solidFill>
                  <a:schemeClr val="bg1"/>
                </a:solidFill>
                <a:latin typeface="微软雅黑" pitchFamily="34" charset="-122"/>
                <a:ea typeface="微软雅黑" pitchFamily="34" charset="-122"/>
              </a:rPr>
              <a:t> </a:t>
            </a:r>
            <a:r>
              <a:rPr lang="en-US" altLang="zh-CN" dirty="0" smtClean="0">
                <a:solidFill>
                  <a:schemeClr val="bg1"/>
                </a:solidFill>
                <a:latin typeface="微软雅黑" pitchFamily="34" charset="-122"/>
                <a:ea typeface="微软雅黑" pitchFamily="34" charset="-122"/>
              </a:rPr>
              <a:t>  </a:t>
            </a:r>
            <a:r>
              <a:rPr lang="zh-CN" altLang="en-US" dirty="0" smtClean="0">
                <a:solidFill>
                  <a:schemeClr val="bg1"/>
                </a:solidFill>
                <a:latin typeface="微软雅黑" pitchFamily="34" charset="-122"/>
                <a:ea typeface="微软雅黑" pitchFamily="34" charset="-122"/>
              </a:rPr>
              <a:t>创新</a:t>
            </a:r>
            <a:endParaRPr lang="zh-CN" altLang="en-US" baseline="-3000" dirty="0">
              <a:solidFill>
                <a:schemeClr val="bg1"/>
              </a:solidFill>
              <a:latin typeface="微软雅黑" pitchFamily="34" charset="-122"/>
              <a:ea typeface="微软雅黑" pitchFamily="34" charset="-122"/>
            </a:endParaRPr>
          </a:p>
        </p:txBody>
      </p:sp>
      <p:sp>
        <p:nvSpPr>
          <p:cNvPr id="7" name="Line 23"/>
          <p:cNvSpPr>
            <a:spLocks noChangeShapeType="1"/>
          </p:cNvSpPr>
          <p:nvPr/>
        </p:nvSpPr>
        <p:spPr bwMode="auto">
          <a:xfrm flipH="1">
            <a:off x="2770258" y="2232351"/>
            <a:ext cx="3162941" cy="0"/>
          </a:xfrm>
          <a:prstGeom prst="line">
            <a:avLst/>
          </a:prstGeom>
          <a:noFill/>
          <a:ln w="5" cap="flat">
            <a:solidFill>
              <a:srgbClr val="0062AC"/>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8" name="Freeform 24"/>
          <p:cNvSpPr>
            <a:spLocks noEditPoints="1"/>
          </p:cNvSpPr>
          <p:nvPr/>
        </p:nvSpPr>
        <p:spPr bwMode="auto">
          <a:xfrm>
            <a:off x="4977459" y="2054338"/>
            <a:ext cx="367084" cy="365918"/>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rgbClr val="0062AC"/>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1" name="Freeform 25"/>
          <p:cNvSpPr>
            <a:spLocks noEditPoints="1"/>
          </p:cNvSpPr>
          <p:nvPr/>
        </p:nvSpPr>
        <p:spPr bwMode="auto">
          <a:xfrm>
            <a:off x="4117624" y="2054338"/>
            <a:ext cx="370391" cy="365918"/>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rgbClr val="0062AC"/>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2" name="Freeform 26"/>
          <p:cNvSpPr>
            <a:spLocks noEditPoints="1"/>
          </p:cNvSpPr>
          <p:nvPr/>
        </p:nvSpPr>
        <p:spPr bwMode="auto">
          <a:xfrm>
            <a:off x="3261097" y="2054338"/>
            <a:ext cx="373697" cy="365918"/>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rgbClr val="0062AC"/>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3" name="Freeform 27"/>
          <p:cNvSpPr>
            <a:spLocks/>
          </p:cNvSpPr>
          <p:nvPr/>
        </p:nvSpPr>
        <p:spPr bwMode="auto">
          <a:xfrm>
            <a:off x="5086591" y="2334544"/>
            <a:ext cx="1742819" cy="1480155"/>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rgbClr val="0062AC"/>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4" name="Freeform 28"/>
          <p:cNvSpPr>
            <a:spLocks/>
          </p:cNvSpPr>
          <p:nvPr/>
        </p:nvSpPr>
        <p:spPr bwMode="auto">
          <a:xfrm>
            <a:off x="4203608" y="2334545"/>
            <a:ext cx="2625803" cy="2360336"/>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rgbClr val="0062AC"/>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5" name="Freeform 29"/>
          <p:cNvSpPr>
            <a:spLocks/>
          </p:cNvSpPr>
          <p:nvPr/>
        </p:nvSpPr>
        <p:spPr bwMode="auto">
          <a:xfrm>
            <a:off x="3347081" y="2334544"/>
            <a:ext cx="3482331" cy="3217441"/>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rgbClr val="0062AC"/>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8" name="TextBox 17"/>
          <p:cNvSpPr txBox="1"/>
          <p:nvPr/>
        </p:nvSpPr>
        <p:spPr>
          <a:xfrm>
            <a:off x="6890845" y="3202004"/>
            <a:ext cx="558021" cy="768726"/>
          </a:xfrm>
          <a:prstGeom prst="rect">
            <a:avLst/>
          </a:prstGeom>
          <a:noFill/>
        </p:spPr>
        <p:txBody>
          <a:bodyPr wrap="none" lIns="75493" tIns="37746" rIns="75493" bIns="37746" rtlCol="0" anchor="ctr">
            <a:spAutoFit/>
          </a:bodyPr>
          <a:lstStyle/>
          <a:p>
            <a:r>
              <a:rPr lang="en-US" altLang="zh-CN" sz="4500" dirty="0">
                <a:solidFill>
                  <a:srgbClr val="0062AC"/>
                </a:solidFill>
                <a:latin typeface="微软雅黑" pitchFamily="34" charset="-122"/>
                <a:ea typeface="微软雅黑" pitchFamily="34" charset="-122"/>
              </a:rPr>
              <a:t>A</a:t>
            </a:r>
            <a:endParaRPr lang="zh-CN" altLang="en-US" sz="4500" dirty="0">
              <a:solidFill>
                <a:srgbClr val="0062AC"/>
              </a:solidFill>
              <a:latin typeface="微软雅黑" pitchFamily="34" charset="-122"/>
              <a:ea typeface="微软雅黑" pitchFamily="34" charset="-122"/>
            </a:endParaRPr>
          </a:p>
        </p:txBody>
      </p:sp>
      <p:sp>
        <p:nvSpPr>
          <p:cNvPr id="19" name="TextBox 18"/>
          <p:cNvSpPr txBox="1"/>
          <p:nvPr/>
        </p:nvSpPr>
        <p:spPr>
          <a:xfrm>
            <a:off x="6890845" y="4064260"/>
            <a:ext cx="514739" cy="768726"/>
          </a:xfrm>
          <a:prstGeom prst="rect">
            <a:avLst/>
          </a:prstGeom>
          <a:noFill/>
        </p:spPr>
        <p:txBody>
          <a:bodyPr wrap="none" lIns="75493" tIns="37746" rIns="75493" bIns="37746" rtlCol="0" anchor="ctr">
            <a:spAutoFit/>
          </a:bodyPr>
          <a:lstStyle/>
          <a:p>
            <a:r>
              <a:rPr lang="en-US" altLang="zh-CN" sz="4500">
                <a:solidFill>
                  <a:srgbClr val="0062AC"/>
                </a:solidFill>
                <a:latin typeface="微软雅黑" pitchFamily="34" charset="-122"/>
                <a:ea typeface="微软雅黑" pitchFamily="34" charset="-122"/>
              </a:rPr>
              <a:t>B</a:t>
            </a:r>
            <a:endParaRPr lang="zh-CN" altLang="en-US" sz="4500">
              <a:solidFill>
                <a:srgbClr val="0062AC"/>
              </a:solidFill>
              <a:latin typeface="微软雅黑" pitchFamily="34" charset="-122"/>
              <a:ea typeface="微软雅黑" pitchFamily="34" charset="-122"/>
            </a:endParaRPr>
          </a:p>
        </p:txBody>
      </p:sp>
      <p:sp>
        <p:nvSpPr>
          <p:cNvPr id="20" name="TextBox 19"/>
          <p:cNvSpPr txBox="1"/>
          <p:nvPr/>
        </p:nvSpPr>
        <p:spPr>
          <a:xfrm>
            <a:off x="6890844" y="4954609"/>
            <a:ext cx="538785" cy="768726"/>
          </a:xfrm>
          <a:prstGeom prst="rect">
            <a:avLst/>
          </a:prstGeom>
          <a:noFill/>
        </p:spPr>
        <p:txBody>
          <a:bodyPr wrap="none" lIns="75493" tIns="37746" rIns="75493" bIns="37746" rtlCol="0" anchor="ctr">
            <a:spAutoFit/>
          </a:bodyPr>
          <a:lstStyle/>
          <a:p>
            <a:r>
              <a:rPr lang="en-US" altLang="zh-CN" sz="4500">
                <a:solidFill>
                  <a:srgbClr val="0062AC"/>
                </a:solidFill>
                <a:latin typeface="微软雅黑" pitchFamily="34" charset="-122"/>
                <a:ea typeface="微软雅黑" pitchFamily="34" charset="-122"/>
              </a:rPr>
              <a:t>C</a:t>
            </a:r>
            <a:endParaRPr lang="zh-CN" altLang="en-US" sz="4500">
              <a:solidFill>
                <a:srgbClr val="0062AC"/>
              </a:solidFill>
              <a:latin typeface="微软雅黑" pitchFamily="34" charset="-122"/>
              <a:ea typeface="微软雅黑" pitchFamily="34" charset="-122"/>
            </a:endParaRPr>
          </a:p>
        </p:txBody>
      </p:sp>
      <p:sp>
        <p:nvSpPr>
          <p:cNvPr id="21" name="TextBox 20"/>
          <p:cNvSpPr txBox="1"/>
          <p:nvPr/>
        </p:nvSpPr>
        <p:spPr>
          <a:xfrm>
            <a:off x="7533906" y="3261125"/>
            <a:ext cx="4132447" cy="796426"/>
          </a:xfrm>
          <a:prstGeom prst="rect">
            <a:avLst/>
          </a:prstGeom>
          <a:noFill/>
        </p:spPr>
        <p:txBody>
          <a:bodyPr wrap="square" lIns="75493" tIns="37746" rIns="75493" bIns="37746" rtlCol="0">
            <a:spAutoFit/>
          </a:bodyPr>
          <a:lstStyle/>
          <a:p>
            <a:pPr>
              <a:lnSpc>
                <a:spcPct val="130000"/>
              </a:lnSpc>
            </a:pPr>
            <a:r>
              <a:rPr lang="zh-CN" altLang="en-US" sz="1200" dirty="0">
                <a:solidFill>
                  <a:srgbClr val="414455"/>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22" name="TextBox 21"/>
          <p:cNvSpPr txBox="1"/>
          <p:nvPr/>
        </p:nvSpPr>
        <p:spPr>
          <a:xfrm>
            <a:off x="7533906" y="4154322"/>
            <a:ext cx="4132447" cy="796426"/>
          </a:xfrm>
          <a:prstGeom prst="rect">
            <a:avLst/>
          </a:prstGeom>
          <a:noFill/>
        </p:spPr>
        <p:txBody>
          <a:bodyPr wrap="square" lIns="75493" tIns="37746" rIns="75493" bIns="37746" rtlCol="0">
            <a:spAutoFit/>
          </a:bodyPr>
          <a:lstStyle/>
          <a:p>
            <a:pPr>
              <a:lnSpc>
                <a:spcPct val="130000"/>
              </a:lnSpc>
            </a:pPr>
            <a:r>
              <a:rPr lang="zh-CN" altLang="en-US" sz="1200" dirty="0">
                <a:solidFill>
                  <a:srgbClr val="414455"/>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23" name="TextBox 22"/>
          <p:cNvSpPr txBox="1"/>
          <p:nvPr/>
        </p:nvSpPr>
        <p:spPr>
          <a:xfrm>
            <a:off x="7533906" y="5080101"/>
            <a:ext cx="4132447" cy="796426"/>
          </a:xfrm>
          <a:prstGeom prst="rect">
            <a:avLst/>
          </a:prstGeom>
          <a:noFill/>
        </p:spPr>
        <p:txBody>
          <a:bodyPr wrap="square" lIns="75493" tIns="37746" rIns="75493" bIns="37746" rtlCol="0">
            <a:spAutoFit/>
          </a:bodyPr>
          <a:lstStyle/>
          <a:p>
            <a:pPr>
              <a:lnSpc>
                <a:spcPct val="130000"/>
              </a:lnSpc>
            </a:pPr>
            <a:r>
              <a:rPr lang="zh-CN" altLang="en-US" sz="1200" dirty="0">
                <a:solidFill>
                  <a:srgbClr val="414455"/>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Tree>
    <p:extLst>
      <p:ext uri="{BB962C8B-B14F-4D97-AF65-F5344CB8AC3E}">
        <p14:creationId xmlns:p14="http://schemas.microsoft.com/office/powerpoint/2010/main" val="1806218513"/>
      </p:ext>
    </p:extLst>
  </p:cSld>
  <p:clrMapOvr>
    <a:masterClrMapping/>
  </p:clrMapOvr>
  <p:transition spd="slow"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right)">
                                      <p:cBhvr>
                                        <p:cTn id="13" dur="500"/>
                                        <p:tgtEl>
                                          <p:spTgt spid="7"/>
                                        </p:tgtEl>
                                      </p:cBhvr>
                                    </p:animEffect>
                                  </p:childTnLst>
                                </p:cTn>
                              </p:par>
                            </p:childTnLst>
                          </p:cTn>
                        </p:par>
                        <p:par>
                          <p:cTn id="14" fill="hold">
                            <p:stCondLst>
                              <p:cond delay="1000"/>
                            </p:stCondLst>
                            <p:childTnLst>
                              <p:par>
                                <p:cTn id="15" presetID="49" presetClass="entr" presetSubtype="0" decel="10000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 calcmode="lin" valueType="num">
                                      <p:cBhvr>
                                        <p:cTn id="19" dur="500" fill="hold"/>
                                        <p:tgtEl>
                                          <p:spTgt spid="8"/>
                                        </p:tgtEl>
                                        <p:attrNameLst>
                                          <p:attrName>style.rotation</p:attrName>
                                        </p:attrNameLst>
                                      </p:cBhvr>
                                      <p:tavLst>
                                        <p:tav tm="0">
                                          <p:val>
                                            <p:fltVal val="360"/>
                                          </p:val>
                                        </p:tav>
                                        <p:tav tm="100000">
                                          <p:val>
                                            <p:fltVal val="0"/>
                                          </p:val>
                                        </p:tav>
                                      </p:tavLst>
                                    </p:anim>
                                    <p:animEffect transition="in" filter="fade">
                                      <p:cBhvr>
                                        <p:cTn id="20" dur="500"/>
                                        <p:tgtEl>
                                          <p:spTgt spid="8"/>
                                        </p:tgtEl>
                                      </p:cBhvr>
                                    </p:animEffect>
                                  </p:childTnLst>
                                </p:cTn>
                              </p:par>
                              <p:par>
                                <p:cTn id="21" presetID="49" presetClass="entr" presetSubtype="0" decel="100000" fill="hold" grpId="0" nodeType="withEffect">
                                  <p:stCondLst>
                                    <p:cond delay="20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 calcmode="lin" valueType="num">
                                      <p:cBhvr>
                                        <p:cTn id="25" dur="500" fill="hold"/>
                                        <p:tgtEl>
                                          <p:spTgt spid="11"/>
                                        </p:tgtEl>
                                        <p:attrNameLst>
                                          <p:attrName>style.rotation</p:attrName>
                                        </p:attrNameLst>
                                      </p:cBhvr>
                                      <p:tavLst>
                                        <p:tav tm="0">
                                          <p:val>
                                            <p:fltVal val="360"/>
                                          </p:val>
                                        </p:tav>
                                        <p:tav tm="100000">
                                          <p:val>
                                            <p:fltVal val="0"/>
                                          </p:val>
                                        </p:tav>
                                      </p:tavLst>
                                    </p:anim>
                                    <p:animEffect transition="in" filter="fade">
                                      <p:cBhvr>
                                        <p:cTn id="26" dur="500"/>
                                        <p:tgtEl>
                                          <p:spTgt spid="11"/>
                                        </p:tgtEl>
                                      </p:cBhvr>
                                    </p:animEffect>
                                  </p:childTnLst>
                                </p:cTn>
                              </p:par>
                              <p:par>
                                <p:cTn id="27" presetID="49" presetClass="entr" presetSubtype="0" decel="100000" fill="hold" grpId="0" nodeType="withEffect">
                                  <p:stCondLst>
                                    <p:cond delay="40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 calcmode="lin" valueType="num">
                                      <p:cBhvr>
                                        <p:cTn id="31" dur="500" fill="hold"/>
                                        <p:tgtEl>
                                          <p:spTgt spid="12"/>
                                        </p:tgtEl>
                                        <p:attrNameLst>
                                          <p:attrName>style.rotation</p:attrName>
                                        </p:attrNameLst>
                                      </p:cBhvr>
                                      <p:tavLst>
                                        <p:tav tm="0">
                                          <p:val>
                                            <p:fltVal val="360"/>
                                          </p:val>
                                        </p:tav>
                                        <p:tav tm="100000">
                                          <p:val>
                                            <p:fltVal val="0"/>
                                          </p:val>
                                        </p:tav>
                                      </p:tavLst>
                                    </p:anim>
                                    <p:animEffect transition="in" filter="fade">
                                      <p:cBhvr>
                                        <p:cTn id="32" dur="500"/>
                                        <p:tgtEl>
                                          <p:spTgt spid="12"/>
                                        </p:tgtEl>
                                      </p:cBhvr>
                                    </p:animEffect>
                                  </p:childTnLst>
                                </p:cTn>
                              </p:par>
                            </p:childTnLst>
                          </p:cTn>
                        </p:par>
                        <p:par>
                          <p:cTn id="33" fill="hold">
                            <p:stCondLst>
                              <p:cond delay="1900"/>
                            </p:stCondLst>
                            <p:childTnLst>
                              <p:par>
                                <p:cTn id="34" presetID="22" presetClass="entr" presetSubtype="8"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left)">
                                      <p:cBhvr>
                                        <p:cTn id="36" dur="500"/>
                                        <p:tgtEl>
                                          <p:spTgt spid="13"/>
                                        </p:tgtEl>
                                      </p:cBhvr>
                                    </p:animEffect>
                                  </p:childTnLst>
                                </p:cTn>
                              </p:par>
                            </p:childTnLst>
                          </p:cTn>
                        </p:par>
                        <p:par>
                          <p:cTn id="37" fill="hold">
                            <p:stCondLst>
                              <p:cond delay="2400"/>
                            </p:stCondLst>
                            <p:childTnLst>
                              <p:par>
                                <p:cTn id="38" presetID="45" presetClass="entr" presetSubtype="0"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anim calcmode="lin" valueType="num">
                                      <p:cBhvr>
                                        <p:cTn id="41" dur="500" fill="hold"/>
                                        <p:tgtEl>
                                          <p:spTgt spid="18"/>
                                        </p:tgtEl>
                                        <p:attrNameLst>
                                          <p:attrName>ppt_w</p:attrName>
                                        </p:attrNameLst>
                                      </p:cBhvr>
                                      <p:tavLst>
                                        <p:tav tm="0" fmla="#ppt_w*sin(2.5*pi*$)">
                                          <p:val>
                                            <p:fltVal val="0"/>
                                          </p:val>
                                        </p:tav>
                                        <p:tav tm="100000">
                                          <p:val>
                                            <p:fltVal val="1"/>
                                          </p:val>
                                        </p:tav>
                                      </p:tavLst>
                                    </p:anim>
                                    <p:anim calcmode="lin" valueType="num">
                                      <p:cBhvr>
                                        <p:cTn id="42" dur="500" fill="hold"/>
                                        <p:tgtEl>
                                          <p:spTgt spid="18"/>
                                        </p:tgtEl>
                                        <p:attrNameLst>
                                          <p:attrName>ppt_h</p:attrName>
                                        </p:attrNameLst>
                                      </p:cBhvr>
                                      <p:tavLst>
                                        <p:tav tm="0">
                                          <p:val>
                                            <p:strVal val="#ppt_h"/>
                                          </p:val>
                                        </p:tav>
                                        <p:tav tm="100000">
                                          <p:val>
                                            <p:strVal val="#ppt_h"/>
                                          </p:val>
                                        </p:tav>
                                      </p:tavLst>
                                    </p:anim>
                                  </p:childTnLst>
                                </p:cTn>
                              </p:par>
                              <p:par>
                                <p:cTn id="43" presetID="22" presetClass="entr" presetSubtype="8" fill="hold" grpId="0" nodeType="with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left)">
                                      <p:cBhvr>
                                        <p:cTn id="45" dur="500"/>
                                        <p:tgtEl>
                                          <p:spTgt spid="21"/>
                                        </p:tgtEl>
                                      </p:cBhvr>
                                    </p:animEffect>
                                  </p:childTnLst>
                                </p:cTn>
                              </p:par>
                            </p:childTnLst>
                          </p:cTn>
                        </p:par>
                        <p:par>
                          <p:cTn id="46" fill="hold">
                            <p:stCondLst>
                              <p:cond delay="2900"/>
                            </p:stCondLst>
                            <p:childTnLst>
                              <p:par>
                                <p:cTn id="47" presetID="22" presetClass="entr" presetSubtype="8"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500"/>
                                        <p:tgtEl>
                                          <p:spTgt spid="14"/>
                                        </p:tgtEl>
                                      </p:cBhvr>
                                    </p:animEffect>
                                  </p:childTnLst>
                                </p:cTn>
                              </p:par>
                            </p:childTnLst>
                          </p:cTn>
                        </p:par>
                        <p:par>
                          <p:cTn id="50" fill="hold">
                            <p:stCondLst>
                              <p:cond delay="3400"/>
                            </p:stCondLst>
                            <p:childTnLst>
                              <p:par>
                                <p:cTn id="51" presetID="45" presetClass="entr" presetSubtype="0"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500"/>
                                        <p:tgtEl>
                                          <p:spTgt spid="19"/>
                                        </p:tgtEl>
                                      </p:cBhvr>
                                    </p:animEffect>
                                    <p:anim calcmode="lin" valueType="num">
                                      <p:cBhvr>
                                        <p:cTn id="54" dur="500" fill="hold"/>
                                        <p:tgtEl>
                                          <p:spTgt spid="19"/>
                                        </p:tgtEl>
                                        <p:attrNameLst>
                                          <p:attrName>ppt_w</p:attrName>
                                        </p:attrNameLst>
                                      </p:cBhvr>
                                      <p:tavLst>
                                        <p:tav tm="0" fmla="#ppt_w*sin(2.5*pi*$)">
                                          <p:val>
                                            <p:fltVal val="0"/>
                                          </p:val>
                                        </p:tav>
                                        <p:tav tm="100000">
                                          <p:val>
                                            <p:fltVal val="1"/>
                                          </p:val>
                                        </p:tav>
                                      </p:tavLst>
                                    </p:anim>
                                    <p:anim calcmode="lin" valueType="num">
                                      <p:cBhvr>
                                        <p:cTn id="55" dur="500" fill="hold"/>
                                        <p:tgtEl>
                                          <p:spTgt spid="19"/>
                                        </p:tgtEl>
                                        <p:attrNameLst>
                                          <p:attrName>ppt_h</p:attrName>
                                        </p:attrNameLst>
                                      </p:cBhvr>
                                      <p:tavLst>
                                        <p:tav tm="0">
                                          <p:val>
                                            <p:strVal val="#ppt_h"/>
                                          </p:val>
                                        </p:tav>
                                        <p:tav tm="100000">
                                          <p:val>
                                            <p:strVal val="#ppt_h"/>
                                          </p:val>
                                        </p:tav>
                                      </p:tavLst>
                                    </p:anim>
                                  </p:childTnLst>
                                </p:cTn>
                              </p:par>
                              <p:par>
                                <p:cTn id="56" presetID="22" presetClass="entr" presetSubtype="8" fill="hold" grpId="0" nodeType="with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wipe(left)">
                                      <p:cBhvr>
                                        <p:cTn id="58" dur="500"/>
                                        <p:tgtEl>
                                          <p:spTgt spid="22"/>
                                        </p:tgtEl>
                                      </p:cBhvr>
                                    </p:animEffect>
                                  </p:childTnLst>
                                </p:cTn>
                              </p:par>
                            </p:childTnLst>
                          </p:cTn>
                        </p:par>
                        <p:par>
                          <p:cTn id="59" fill="hold">
                            <p:stCondLst>
                              <p:cond delay="3900"/>
                            </p:stCondLst>
                            <p:childTnLst>
                              <p:par>
                                <p:cTn id="60" presetID="22" presetClass="entr" presetSubtype="8"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500"/>
                                        <p:tgtEl>
                                          <p:spTgt spid="15"/>
                                        </p:tgtEl>
                                      </p:cBhvr>
                                    </p:animEffect>
                                  </p:childTnLst>
                                </p:cTn>
                              </p:par>
                            </p:childTnLst>
                          </p:cTn>
                        </p:par>
                        <p:par>
                          <p:cTn id="63" fill="hold">
                            <p:stCondLst>
                              <p:cond delay="4400"/>
                            </p:stCondLst>
                            <p:childTnLst>
                              <p:par>
                                <p:cTn id="64" presetID="45" presetClass="entr" presetSubtype="0" fill="hold" grpId="0" nodeType="after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fade">
                                      <p:cBhvr>
                                        <p:cTn id="66" dur="500"/>
                                        <p:tgtEl>
                                          <p:spTgt spid="20"/>
                                        </p:tgtEl>
                                      </p:cBhvr>
                                    </p:animEffect>
                                    <p:anim calcmode="lin" valueType="num">
                                      <p:cBhvr>
                                        <p:cTn id="67" dur="500" fill="hold"/>
                                        <p:tgtEl>
                                          <p:spTgt spid="20"/>
                                        </p:tgtEl>
                                        <p:attrNameLst>
                                          <p:attrName>ppt_w</p:attrName>
                                        </p:attrNameLst>
                                      </p:cBhvr>
                                      <p:tavLst>
                                        <p:tav tm="0" fmla="#ppt_w*sin(2.5*pi*$)">
                                          <p:val>
                                            <p:fltVal val="0"/>
                                          </p:val>
                                        </p:tav>
                                        <p:tav tm="100000">
                                          <p:val>
                                            <p:fltVal val="1"/>
                                          </p:val>
                                        </p:tav>
                                      </p:tavLst>
                                    </p:anim>
                                    <p:anim calcmode="lin" valueType="num">
                                      <p:cBhvr>
                                        <p:cTn id="68" dur="500" fill="hold"/>
                                        <p:tgtEl>
                                          <p:spTgt spid="20"/>
                                        </p:tgtEl>
                                        <p:attrNameLst>
                                          <p:attrName>ppt_h</p:attrName>
                                        </p:attrNameLst>
                                      </p:cBhvr>
                                      <p:tavLst>
                                        <p:tav tm="0">
                                          <p:val>
                                            <p:strVal val="#ppt_h"/>
                                          </p:val>
                                        </p:tav>
                                        <p:tav tm="100000">
                                          <p:val>
                                            <p:strVal val="#ppt_h"/>
                                          </p:val>
                                        </p:tav>
                                      </p:tavLst>
                                    </p:anim>
                                  </p:childTnLst>
                                </p:cTn>
                              </p:par>
                              <p:par>
                                <p:cTn id="69" presetID="22" presetClass="entr" presetSubtype="8" fill="hold" grpId="0" nodeType="with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wipe(left)">
                                      <p:cBhvr>
                                        <p:cTn id="7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1" grpId="0" animBg="1"/>
      <p:bldP spid="12" grpId="0" animBg="1"/>
      <p:bldP spid="13" grpId="0" animBg="1"/>
      <p:bldP spid="14" grpId="0" animBg="1"/>
      <p:bldP spid="15" grpId="0" animBg="1"/>
      <p:bldP spid="18" grpId="0"/>
      <p:bldP spid="19" grpId="0"/>
      <p:bldP spid="20" grpId="0"/>
      <p:bldP spid="21" grpId="0"/>
      <p:bldP spid="22" grpId="0"/>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圆角矩形 14"/>
          <p:cNvSpPr/>
          <p:nvPr/>
        </p:nvSpPr>
        <p:spPr>
          <a:xfrm>
            <a:off x="5578943" y="2275395"/>
            <a:ext cx="1422436" cy="1414024"/>
          </a:xfrm>
          <a:prstGeom prst="roundRect">
            <a:avLst>
              <a:gd name="adj" fmla="val 9051"/>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endParaRPr lang="zh-CN" altLang="en-US">
              <a:solidFill>
                <a:schemeClr val="tx1"/>
              </a:solidFill>
            </a:endParaRPr>
          </a:p>
        </p:txBody>
      </p:sp>
      <p:sp>
        <p:nvSpPr>
          <p:cNvPr id="16" name="圆角矩形 15"/>
          <p:cNvSpPr/>
          <p:nvPr/>
        </p:nvSpPr>
        <p:spPr>
          <a:xfrm>
            <a:off x="7130693" y="2275395"/>
            <a:ext cx="1422436" cy="1414024"/>
          </a:xfrm>
          <a:prstGeom prst="roundRect">
            <a:avLst>
              <a:gd name="adj" fmla="val 9051"/>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endParaRPr lang="zh-CN" altLang="en-US">
              <a:solidFill>
                <a:schemeClr val="tx1"/>
              </a:solidFill>
            </a:endParaRPr>
          </a:p>
        </p:txBody>
      </p:sp>
      <p:sp>
        <p:nvSpPr>
          <p:cNvPr id="17" name="圆角矩形 16"/>
          <p:cNvSpPr/>
          <p:nvPr/>
        </p:nvSpPr>
        <p:spPr>
          <a:xfrm>
            <a:off x="5578943" y="3817966"/>
            <a:ext cx="1422436" cy="1414024"/>
          </a:xfrm>
          <a:prstGeom prst="roundRect">
            <a:avLst>
              <a:gd name="adj" fmla="val 9051"/>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endParaRPr lang="zh-CN" altLang="en-US">
              <a:solidFill>
                <a:schemeClr val="tx1"/>
              </a:solidFill>
            </a:endParaRPr>
          </a:p>
        </p:txBody>
      </p:sp>
      <p:sp>
        <p:nvSpPr>
          <p:cNvPr id="18" name="圆角矩形 17"/>
          <p:cNvSpPr/>
          <p:nvPr/>
        </p:nvSpPr>
        <p:spPr>
          <a:xfrm>
            <a:off x="7130693" y="3817966"/>
            <a:ext cx="1422436" cy="1414024"/>
          </a:xfrm>
          <a:prstGeom prst="roundRect">
            <a:avLst>
              <a:gd name="adj" fmla="val 9051"/>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endParaRPr lang="zh-CN" altLang="en-US">
              <a:solidFill>
                <a:schemeClr val="tx1"/>
              </a:solidFill>
            </a:endParaRPr>
          </a:p>
        </p:txBody>
      </p:sp>
      <p:sp>
        <p:nvSpPr>
          <p:cNvPr id="19" name="圆角矩形 18"/>
          <p:cNvSpPr/>
          <p:nvPr/>
        </p:nvSpPr>
        <p:spPr>
          <a:xfrm>
            <a:off x="6613442" y="3303775"/>
            <a:ext cx="387937" cy="385643"/>
          </a:xfrm>
          <a:prstGeom prst="round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r>
              <a:rPr lang="en-US" altLang="zh-CN" smtClean="0">
                <a:solidFill>
                  <a:schemeClr val="bg1"/>
                </a:solidFill>
              </a:rPr>
              <a:t>1</a:t>
            </a:r>
            <a:endParaRPr lang="zh-CN" altLang="en-US">
              <a:solidFill>
                <a:schemeClr val="bg1"/>
              </a:solidFill>
            </a:endParaRPr>
          </a:p>
        </p:txBody>
      </p:sp>
      <p:sp>
        <p:nvSpPr>
          <p:cNvPr id="20" name="圆角矩形 19"/>
          <p:cNvSpPr/>
          <p:nvPr/>
        </p:nvSpPr>
        <p:spPr>
          <a:xfrm>
            <a:off x="7130693" y="3303775"/>
            <a:ext cx="387937" cy="385643"/>
          </a:xfrm>
          <a:prstGeom prst="round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r>
              <a:rPr lang="en-US" altLang="zh-CN" smtClean="0">
                <a:solidFill>
                  <a:schemeClr val="bg1"/>
                </a:solidFill>
              </a:rPr>
              <a:t>2</a:t>
            </a:r>
            <a:endParaRPr lang="zh-CN" altLang="en-US">
              <a:solidFill>
                <a:schemeClr val="bg1"/>
              </a:solidFill>
            </a:endParaRPr>
          </a:p>
        </p:txBody>
      </p:sp>
      <p:sp>
        <p:nvSpPr>
          <p:cNvPr id="21" name="圆角矩形 20"/>
          <p:cNvSpPr/>
          <p:nvPr/>
        </p:nvSpPr>
        <p:spPr>
          <a:xfrm>
            <a:off x="6613442" y="3817966"/>
            <a:ext cx="387937" cy="385643"/>
          </a:xfrm>
          <a:prstGeom prst="round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r>
              <a:rPr lang="en-US" altLang="zh-CN" smtClean="0">
                <a:solidFill>
                  <a:schemeClr val="bg1"/>
                </a:solidFill>
              </a:rPr>
              <a:t>3</a:t>
            </a:r>
            <a:endParaRPr lang="zh-CN" altLang="en-US">
              <a:solidFill>
                <a:schemeClr val="bg1"/>
              </a:solidFill>
            </a:endParaRPr>
          </a:p>
        </p:txBody>
      </p:sp>
      <p:sp>
        <p:nvSpPr>
          <p:cNvPr id="22" name="圆角矩形 21"/>
          <p:cNvSpPr/>
          <p:nvPr/>
        </p:nvSpPr>
        <p:spPr>
          <a:xfrm>
            <a:off x="7130693" y="3817966"/>
            <a:ext cx="387937" cy="385643"/>
          </a:xfrm>
          <a:prstGeom prst="round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r>
              <a:rPr lang="en-US" altLang="zh-CN" smtClean="0">
                <a:solidFill>
                  <a:schemeClr val="bg1"/>
                </a:solidFill>
              </a:rPr>
              <a:t>4</a:t>
            </a:r>
            <a:endParaRPr lang="zh-CN" altLang="en-US">
              <a:solidFill>
                <a:schemeClr val="bg1"/>
              </a:solidFill>
            </a:endParaRPr>
          </a:p>
        </p:txBody>
      </p:sp>
      <p:sp>
        <p:nvSpPr>
          <p:cNvPr id="23" name="TextBox 22"/>
          <p:cNvSpPr txBox="1"/>
          <p:nvPr/>
        </p:nvSpPr>
        <p:spPr>
          <a:xfrm>
            <a:off x="2397867" y="2582412"/>
            <a:ext cx="3000028" cy="1283014"/>
          </a:xfrm>
          <a:prstGeom prst="rect">
            <a:avLst/>
          </a:prstGeom>
          <a:noFill/>
        </p:spPr>
        <p:txBody>
          <a:bodyPr wrap="square" lIns="81887" tIns="40943" rIns="81887" bIns="40943" rtlCol="0">
            <a:spAutoFit/>
          </a:bodyPr>
          <a:lstStyle/>
          <a:p>
            <a:pPr algn="just">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ysClr val="windowText" lastClr="000000"/>
                </a:solidFill>
                <a:latin typeface="微软雅黑" pitchFamily="34" charset="-122"/>
                <a:ea typeface="微软雅黑" pitchFamily="34" charset="-122"/>
              </a:rPr>
              <a:t>。</a:t>
            </a: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endParaRPr lang="zh-CN" altLang="en-US" sz="1200" dirty="0">
              <a:latin typeface="微软雅黑" pitchFamily="34" charset="-122"/>
              <a:ea typeface="微软雅黑" pitchFamily="34" charset="-122"/>
            </a:endParaRPr>
          </a:p>
        </p:txBody>
      </p:sp>
      <p:sp>
        <p:nvSpPr>
          <p:cNvPr id="24" name="TextBox 23"/>
          <p:cNvSpPr txBox="1"/>
          <p:nvPr/>
        </p:nvSpPr>
        <p:spPr>
          <a:xfrm>
            <a:off x="4403079" y="2300563"/>
            <a:ext cx="1593128" cy="246221"/>
          </a:xfrm>
          <a:prstGeom prst="rect">
            <a:avLst/>
          </a:prstGeom>
          <a:noFill/>
        </p:spPr>
        <p:txBody>
          <a:bodyPr wrap="square" lIns="81887" tIns="0" rIns="81887" bIns="0" rtlCol="0" anchor="t">
            <a:spAutoFit/>
          </a:bodyPr>
          <a:lstStyle/>
          <a:p>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25" name="TextBox 24"/>
          <p:cNvSpPr txBox="1"/>
          <p:nvPr/>
        </p:nvSpPr>
        <p:spPr>
          <a:xfrm>
            <a:off x="8762635" y="2582412"/>
            <a:ext cx="3000028" cy="1283014"/>
          </a:xfrm>
          <a:prstGeom prst="rect">
            <a:avLst/>
          </a:prstGeom>
          <a:noFill/>
        </p:spPr>
        <p:txBody>
          <a:bodyPr wrap="square" lIns="81887" tIns="40943" rIns="81887" bIns="40943" rtlCol="0">
            <a:spAutoFit/>
          </a:bodyPr>
          <a:lstStyle/>
          <a:p>
            <a:pPr algn="just">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ysClr val="windowText" lastClr="000000"/>
                </a:solidFill>
                <a:latin typeface="微软雅黑" pitchFamily="34" charset="-122"/>
                <a:ea typeface="微软雅黑" pitchFamily="34" charset="-122"/>
              </a:rPr>
              <a:t>。</a:t>
            </a: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endParaRPr lang="zh-CN" altLang="en-US" sz="1200" dirty="0">
              <a:latin typeface="微软雅黑" pitchFamily="34" charset="-122"/>
              <a:ea typeface="微软雅黑" pitchFamily="34" charset="-122"/>
            </a:endParaRPr>
          </a:p>
        </p:txBody>
      </p:sp>
      <p:sp>
        <p:nvSpPr>
          <p:cNvPr id="39" name="TextBox 38"/>
          <p:cNvSpPr txBox="1"/>
          <p:nvPr/>
        </p:nvSpPr>
        <p:spPr>
          <a:xfrm>
            <a:off x="8773925" y="2298337"/>
            <a:ext cx="1593128" cy="246221"/>
          </a:xfrm>
          <a:prstGeom prst="rect">
            <a:avLst/>
          </a:prstGeom>
          <a:noFill/>
        </p:spPr>
        <p:txBody>
          <a:bodyPr wrap="square" lIns="81887" tIns="0" rIns="81887" bIns="0" rtlCol="0" anchor="t">
            <a:spAutoFit/>
          </a:bodyPr>
          <a:lstStyle/>
          <a:p>
            <a:r>
              <a:rPr lang="zh-CN" altLang="en-US" sz="2400" baseline="-3000" dirty="0">
                <a:latin typeface="微软雅黑" pitchFamily="34" charset="-122"/>
                <a:ea typeface="微软雅黑" pitchFamily="34" charset="-122"/>
              </a:rPr>
              <a:t>添加标题</a:t>
            </a:r>
          </a:p>
        </p:txBody>
      </p:sp>
      <p:sp>
        <p:nvSpPr>
          <p:cNvPr id="40" name="TextBox 39"/>
          <p:cNvSpPr txBox="1"/>
          <p:nvPr/>
        </p:nvSpPr>
        <p:spPr>
          <a:xfrm>
            <a:off x="2397867" y="4239912"/>
            <a:ext cx="3000028" cy="1283014"/>
          </a:xfrm>
          <a:prstGeom prst="rect">
            <a:avLst/>
          </a:prstGeom>
          <a:noFill/>
        </p:spPr>
        <p:txBody>
          <a:bodyPr wrap="square" lIns="81887" tIns="40943" rIns="81887" bIns="40943" rtlCol="0">
            <a:spAutoFit/>
          </a:bodyPr>
          <a:lstStyle/>
          <a:p>
            <a:pPr algn="just">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ysClr val="windowText" lastClr="000000"/>
                </a:solidFill>
                <a:latin typeface="微软雅黑" pitchFamily="34" charset="-122"/>
                <a:ea typeface="微软雅黑" pitchFamily="34" charset="-122"/>
              </a:rPr>
              <a:t>。</a:t>
            </a: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endParaRPr lang="zh-CN" altLang="en-US" sz="1200" dirty="0">
              <a:latin typeface="微软雅黑" pitchFamily="34" charset="-122"/>
              <a:ea typeface="微软雅黑" pitchFamily="34" charset="-122"/>
            </a:endParaRPr>
          </a:p>
        </p:txBody>
      </p:sp>
      <p:sp>
        <p:nvSpPr>
          <p:cNvPr id="41" name="TextBox 40"/>
          <p:cNvSpPr txBox="1"/>
          <p:nvPr/>
        </p:nvSpPr>
        <p:spPr>
          <a:xfrm>
            <a:off x="4403079" y="3954058"/>
            <a:ext cx="1593128" cy="246221"/>
          </a:xfrm>
          <a:prstGeom prst="rect">
            <a:avLst/>
          </a:prstGeom>
          <a:noFill/>
        </p:spPr>
        <p:txBody>
          <a:bodyPr wrap="square" lIns="81887" tIns="0" rIns="81887" bIns="0" rtlCol="0" anchor="t">
            <a:spAutoFit/>
          </a:bodyPr>
          <a:lstStyle/>
          <a:p>
            <a:r>
              <a:rPr lang="zh-CN" altLang="en-US" sz="2400" baseline="-3000" dirty="0">
                <a:latin typeface="微软雅黑" pitchFamily="34" charset="-122"/>
                <a:ea typeface="微软雅黑" pitchFamily="34" charset="-122"/>
              </a:rPr>
              <a:t>添加标题</a:t>
            </a:r>
          </a:p>
        </p:txBody>
      </p:sp>
      <p:sp>
        <p:nvSpPr>
          <p:cNvPr id="42" name="TextBox 41"/>
          <p:cNvSpPr txBox="1"/>
          <p:nvPr/>
        </p:nvSpPr>
        <p:spPr>
          <a:xfrm>
            <a:off x="8762635" y="4239912"/>
            <a:ext cx="3000028" cy="1283014"/>
          </a:xfrm>
          <a:prstGeom prst="rect">
            <a:avLst/>
          </a:prstGeom>
          <a:noFill/>
        </p:spPr>
        <p:txBody>
          <a:bodyPr wrap="square" lIns="81887" tIns="40943" rIns="81887" bIns="40943" rtlCol="0">
            <a:spAutoFit/>
          </a:bodyPr>
          <a:lstStyle/>
          <a:p>
            <a:pPr algn="just">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ysClr val="windowText" lastClr="000000"/>
                </a:solidFill>
                <a:latin typeface="微软雅黑" pitchFamily="34" charset="-122"/>
                <a:ea typeface="微软雅黑" pitchFamily="34" charset="-122"/>
              </a:rPr>
              <a:t>。</a:t>
            </a: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endParaRPr lang="zh-CN" altLang="en-US" sz="1200" dirty="0">
              <a:latin typeface="微软雅黑" pitchFamily="34" charset="-122"/>
              <a:ea typeface="微软雅黑" pitchFamily="34" charset="-122"/>
            </a:endParaRPr>
          </a:p>
        </p:txBody>
      </p:sp>
      <p:sp>
        <p:nvSpPr>
          <p:cNvPr id="43" name="TextBox 42"/>
          <p:cNvSpPr txBox="1"/>
          <p:nvPr/>
        </p:nvSpPr>
        <p:spPr>
          <a:xfrm>
            <a:off x="8773925" y="3955836"/>
            <a:ext cx="1593128" cy="246221"/>
          </a:xfrm>
          <a:prstGeom prst="rect">
            <a:avLst/>
          </a:prstGeom>
          <a:noFill/>
        </p:spPr>
        <p:txBody>
          <a:bodyPr wrap="square" lIns="81887" tIns="0" rIns="81887" bIns="0" rtlCol="0" anchor="t">
            <a:spAutoFit/>
          </a:bodyPr>
          <a:lstStyle/>
          <a:p>
            <a:r>
              <a:rPr lang="zh-CN" altLang="en-US" sz="2400" baseline="-3000" dirty="0">
                <a:latin typeface="微软雅黑" pitchFamily="34" charset="-122"/>
                <a:ea typeface="微软雅黑" pitchFamily="34" charset="-122"/>
              </a:rPr>
              <a:t>添加标题</a:t>
            </a:r>
          </a:p>
        </p:txBody>
      </p:sp>
    </p:spTree>
    <p:extLst>
      <p:ext uri="{BB962C8B-B14F-4D97-AF65-F5344CB8AC3E}">
        <p14:creationId xmlns:p14="http://schemas.microsoft.com/office/powerpoint/2010/main" val="3778428801"/>
      </p:ext>
    </p:extLst>
  </p:cSld>
  <p:clrMapOvr>
    <a:masterClrMapping/>
  </p:clrMapOvr>
  <p:transition spd="slow"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 calcmode="lin" valueType="num">
                                      <p:cBhvr>
                                        <p:cTn id="9" dur="500" fill="hold"/>
                                        <p:tgtEl>
                                          <p:spTgt spid="15"/>
                                        </p:tgtEl>
                                        <p:attrNameLst>
                                          <p:attrName>style.rotation</p:attrName>
                                        </p:attrNameLst>
                                      </p:cBhvr>
                                      <p:tavLst>
                                        <p:tav tm="0">
                                          <p:val>
                                            <p:fltVal val="360"/>
                                          </p:val>
                                        </p:tav>
                                        <p:tav tm="100000">
                                          <p:val>
                                            <p:fltVal val="0"/>
                                          </p:val>
                                        </p:tav>
                                      </p:tavLst>
                                    </p:anim>
                                    <p:animEffect transition="in" filter="fade">
                                      <p:cBhvr>
                                        <p:cTn id="10" dur="500"/>
                                        <p:tgtEl>
                                          <p:spTgt spid="15"/>
                                        </p:tgtEl>
                                      </p:cBhvr>
                                    </p:animEffect>
                                  </p:childTnLst>
                                </p:cTn>
                              </p:par>
                              <p:par>
                                <p:cTn id="11" presetID="49" presetClass="entr" presetSubtype="0" decel="100000" fill="hold" grpId="0" nodeType="withEffect">
                                  <p:stCondLst>
                                    <p:cond delay="20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 calcmode="lin" valueType="num">
                                      <p:cBhvr>
                                        <p:cTn id="15" dur="500" fill="hold"/>
                                        <p:tgtEl>
                                          <p:spTgt spid="16"/>
                                        </p:tgtEl>
                                        <p:attrNameLst>
                                          <p:attrName>style.rotation</p:attrName>
                                        </p:attrNameLst>
                                      </p:cBhvr>
                                      <p:tavLst>
                                        <p:tav tm="0">
                                          <p:val>
                                            <p:fltVal val="360"/>
                                          </p:val>
                                        </p:tav>
                                        <p:tav tm="100000">
                                          <p:val>
                                            <p:fltVal val="0"/>
                                          </p:val>
                                        </p:tav>
                                      </p:tavLst>
                                    </p:anim>
                                    <p:animEffect transition="in" filter="fade">
                                      <p:cBhvr>
                                        <p:cTn id="16" dur="500"/>
                                        <p:tgtEl>
                                          <p:spTgt spid="16"/>
                                        </p:tgtEl>
                                      </p:cBhvr>
                                    </p:animEffect>
                                  </p:childTnLst>
                                </p:cTn>
                              </p:par>
                              <p:par>
                                <p:cTn id="17" presetID="49" presetClass="entr" presetSubtype="0" decel="100000" fill="hold" grpId="0" nodeType="withEffect">
                                  <p:stCondLst>
                                    <p:cond delay="40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 calcmode="lin" valueType="num">
                                      <p:cBhvr>
                                        <p:cTn id="21" dur="500" fill="hold"/>
                                        <p:tgtEl>
                                          <p:spTgt spid="17"/>
                                        </p:tgtEl>
                                        <p:attrNameLst>
                                          <p:attrName>style.rotation</p:attrName>
                                        </p:attrNameLst>
                                      </p:cBhvr>
                                      <p:tavLst>
                                        <p:tav tm="0">
                                          <p:val>
                                            <p:fltVal val="360"/>
                                          </p:val>
                                        </p:tav>
                                        <p:tav tm="100000">
                                          <p:val>
                                            <p:fltVal val="0"/>
                                          </p:val>
                                        </p:tav>
                                      </p:tavLst>
                                    </p:anim>
                                    <p:animEffect transition="in" filter="fade">
                                      <p:cBhvr>
                                        <p:cTn id="22" dur="500"/>
                                        <p:tgtEl>
                                          <p:spTgt spid="17"/>
                                        </p:tgtEl>
                                      </p:cBhvr>
                                    </p:animEffect>
                                  </p:childTnLst>
                                </p:cTn>
                              </p:par>
                              <p:par>
                                <p:cTn id="23" presetID="49" presetClass="entr" presetSubtype="0" decel="100000" fill="hold" grpId="0" nodeType="withEffect">
                                  <p:stCondLst>
                                    <p:cond delay="60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 calcmode="lin" valueType="num">
                                      <p:cBhvr>
                                        <p:cTn id="27" dur="500" fill="hold"/>
                                        <p:tgtEl>
                                          <p:spTgt spid="18"/>
                                        </p:tgtEl>
                                        <p:attrNameLst>
                                          <p:attrName>style.rotation</p:attrName>
                                        </p:attrNameLst>
                                      </p:cBhvr>
                                      <p:tavLst>
                                        <p:tav tm="0">
                                          <p:val>
                                            <p:fltVal val="360"/>
                                          </p:val>
                                        </p:tav>
                                        <p:tav tm="100000">
                                          <p:val>
                                            <p:fltVal val="0"/>
                                          </p:val>
                                        </p:tav>
                                      </p:tavLst>
                                    </p:anim>
                                    <p:animEffect transition="in" filter="fade">
                                      <p:cBhvr>
                                        <p:cTn id="28" dur="500"/>
                                        <p:tgtEl>
                                          <p:spTgt spid="18"/>
                                        </p:tgtEl>
                                      </p:cBhvr>
                                    </p:animEffect>
                                  </p:childTnLst>
                                </p:cTn>
                              </p:par>
                            </p:childTnLst>
                          </p:cTn>
                        </p:par>
                        <p:par>
                          <p:cTn id="29" fill="hold">
                            <p:stCondLst>
                              <p:cond delay="1100"/>
                            </p:stCondLst>
                            <p:childTnLst>
                              <p:par>
                                <p:cTn id="30" presetID="23" presetClass="entr" presetSubtype="528"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 calcmode="lin" valueType="num">
                                      <p:cBhvr>
                                        <p:cTn id="34" dur="500" fill="hold"/>
                                        <p:tgtEl>
                                          <p:spTgt spid="19"/>
                                        </p:tgtEl>
                                        <p:attrNameLst>
                                          <p:attrName>ppt_x</p:attrName>
                                        </p:attrNameLst>
                                      </p:cBhvr>
                                      <p:tavLst>
                                        <p:tav tm="0">
                                          <p:val>
                                            <p:fltVal val="0.5"/>
                                          </p:val>
                                        </p:tav>
                                        <p:tav tm="100000">
                                          <p:val>
                                            <p:strVal val="#ppt_x"/>
                                          </p:val>
                                        </p:tav>
                                      </p:tavLst>
                                    </p:anim>
                                    <p:anim calcmode="lin" valueType="num">
                                      <p:cBhvr>
                                        <p:cTn id="35" dur="500" fill="hold"/>
                                        <p:tgtEl>
                                          <p:spTgt spid="19"/>
                                        </p:tgtEl>
                                        <p:attrNameLst>
                                          <p:attrName>ppt_y</p:attrName>
                                        </p:attrNameLst>
                                      </p:cBhvr>
                                      <p:tavLst>
                                        <p:tav tm="0">
                                          <p:val>
                                            <p:fltVal val="0.5"/>
                                          </p:val>
                                        </p:tav>
                                        <p:tav tm="100000">
                                          <p:val>
                                            <p:strVal val="#ppt_y"/>
                                          </p:val>
                                        </p:tav>
                                      </p:tavLst>
                                    </p:anim>
                                  </p:childTnLst>
                                </p:cTn>
                              </p:par>
                              <p:par>
                                <p:cTn id="36" presetID="23" presetClass="entr" presetSubtype="528" fill="hold" grpId="0" nodeType="withEffect">
                                  <p:stCondLst>
                                    <p:cond delay="0"/>
                                  </p:stCondLst>
                                  <p:childTnLst>
                                    <p:set>
                                      <p:cBhvr>
                                        <p:cTn id="37" dur="1" fill="hold">
                                          <p:stCondLst>
                                            <p:cond delay="0"/>
                                          </p:stCondLst>
                                        </p:cTn>
                                        <p:tgtEl>
                                          <p:spTgt spid="20"/>
                                        </p:tgtEl>
                                        <p:attrNameLst>
                                          <p:attrName>style.visibility</p:attrName>
                                        </p:attrNameLst>
                                      </p:cBhvr>
                                      <p:to>
                                        <p:strVal val="visible"/>
                                      </p:to>
                                    </p:set>
                                    <p:anim calcmode="lin" valueType="num">
                                      <p:cBhvr>
                                        <p:cTn id="38" dur="500" fill="hold"/>
                                        <p:tgtEl>
                                          <p:spTgt spid="20"/>
                                        </p:tgtEl>
                                        <p:attrNameLst>
                                          <p:attrName>ppt_w</p:attrName>
                                        </p:attrNameLst>
                                      </p:cBhvr>
                                      <p:tavLst>
                                        <p:tav tm="0">
                                          <p:val>
                                            <p:fltVal val="0"/>
                                          </p:val>
                                        </p:tav>
                                        <p:tav tm="100000">
                                          <p:val>
                                            <p:strVal val="#ppt_w"/>
                                          </p:val>
                                        </p:tav>
                                      </p:tavLst>
                                    </p:anim>
                                    <p:anim calcmode="lin" valueType="num">
                                      <p:cBhvr>
                                        <p:cTn id="39" dur="500" fill="hold"/>
                                        <p:tgtEl>
                                          <p:spTgt spid="20"/>
                                        </p:tgtEl>
                                        <p:attrNameLst>
                                          <p:attrName>ppt_h</p:attrName>
                                        </p:attrNameLst>
                                      </p:cBhvr>
                                      <p:tavLst>
                                        <p:tav tm="0">
                                          <p:val>
                                            <p:fltVal val="0"/>
                                          </p:val>
                                        </p:tav>
                                        <p:tav tm="100000">
                                          <p:val>
                                            <p:strVal val="#ppt_h"/>
                                          </p:val>
                                        </p:tav>
                                      </p:tavLst>
                                    </p:anim>
                                    <p:anim calcmode="lin" valueType="num">
                                      <p:cBhvr>
                                        <p:cTn id="40" dur="500" fill="hold"/>
                                        <p:tgtEl>
                                          <p:spTgt spid="20"/>
                                        </p:tgtEl>
                                        <p:attrNameLst>
                                          <p:attrName>ppt_x</p:attrName>
                                        </p:attrNameLst>
                                      </p:cBhvr>
                                      <p:tavLst>
                                        <p:tav tm="0">
                                          <p:val>
                                            <p:fltVal val="0.5"/>
                                          </p:val>
                                        </p:tav>
                                        <p:tav tm="100000">
                                          <p:val>
                                            <p:strVal val="#ppt_x"/>
                                          </p:val>
                                        </p:tav>
                                      </p:tavLst>
                                    </p:anim>
                                    <p:anim calcmode="lin" valueType="num">
                                      <p:cBhvr>
                                        <p:cTn id="41" dur="500" fill="hold"/>
                                        <p:tgtEl>
                                          <p:spTgt spid="20"/>
                                        </p:tgtEl>
                                        <p:attrNameLst>
                                          <p:attrName>ppt_y</p:attrName>
                                        </p:attrNameLst>
                                      </p:cBhvr>
                                      <p:tavLst>
                                        <p:tav tm="0">
                                          <p:val>
                                            <p:fltVal val="0.5"/>
                                          </p:val>
                                        </p:tav>
                                        <p:tav tm="100000">
                                          <p:val>
                                            <p:strVal val="#ppt_y"/>
                                          </p:val>
                                        </p:tav>
                                      </p:tavLst>
                                    </p:anim>
                                  </p:childTnLst>
                                </p:cTn>
                              </p:par>
                              <p:par>
                                <p:cTn id="42" presetID="23" presetClass="entr" presetSubtype="528"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p:cTn id="44" dur="500" fill="hold"/>
                                        <p:tgtEl>
                                          <p:spTgt spid="21"/>
                                        </p:tgtEl>
                                        <p:attrNameLst>
                                          <p:attrName>ppt_w</p:attrName>
                                        </p:attrNameLst>
                                      </p:cBhvr>
                                      <p:tavLst>
                                        <p:tav tm="0">
                                          <p:val>
                                            <p:fltVal val="0"/>
                                          </p:val>
                                        </p:tav>
                                        <p:tav tm="100000">
                                          <p:val>
                                            <p:strVal val="#ppt_w"/>
                                          </p:val>
                                        </p:tav>
                                      </p:tavLst>
                                    </p:anim>
                                    <p:anim calcmode="lin" valueType="num">
                                      <p:cBhvr>
                                        <p:cTn id="45" dur="500" fill="hold"/>
                                        <p:tgtEl>
                                          <p:spTgt spid="21"/>
                                        </p:tgtEl>
                                        <p:attrNameLst>
                                          <p:attrName>ppt_h</p:attrName>
                                        </p:attrNameLst>
                                      </p:cBhvr>
                                      <p:tavLst>
                                        <p:tav tm="0">
                                          <p:val>
                                            <p:fltVal val="0"/>
                                          </p:val>
                                        </p:tav>
                                        <p:tav tm="100000">
                                          <p:val>
                                            <p:strVal val="#ppt_h"/>
                                          </p:val>
                                        </p:tav>
                                      </p:tavLst>
                                    </p:anim>
                                    <p:anim calcmode="lin" valueType="num">
                                      <p:cBhvr>
                                        <p:cTn id="46" dur="500" fill="hold"/>
                                        <p:tgtEl>
                                          <p:spTgt spid="21"/>
                                        </p:tgtEl>
                                        <p:attrNameLst>
                                          <p:attrName>ppt_x</p:attrName>
                                        </p:attrNameLst>
                                      </p:cBhvr>
                                      <p:tavLst>
                                        <p:tav tm="0">
                                          <p:val>
                                            <p:fltVal val="0.5"/>
                                          </p:val>
                                        </p:tav>
                                        <p:tav tm="100000">
                                          <p:val>
                                            <p:strVal val="#ppt_x"/>
                                          </p:val>
                                        </p:tav>
                                      </p:tavLst>
                                    </p:anim>
                                    <p:anim calcmode="lin" valueType="num">
                                      <p:cBhvr>
                                        <p:cTn id="47" dur="500" fill="hold"/>
                                        <p:tgtEl>
                                          <p:spTgt spid="21"/>
                                        </p:tgtEl>
                                        <p:attrNameLst>
                                          <p:attrName>ppt_y</p:attrName>
                                        </p:attrNameLst>
                                      </p:cBhvr>
                                      <p:tavLst>
                                        <p:tav tm="0">
                                          <p:val>
                                            <p:fltVal val="0.5"/>
                                          </p:val>
                                        </p:tav>
                                        <p:tav tm="100000">
                                          <p:val>
                                            <p:strVal val="#ppt_y"/>
                                          </p:val>
                                        </p:tav>
                                      </p:tavLst>
                                    </p:anim>
                                  </p:childTnLst>
                                </p:cTn>
                              </p:par>
                              <p:par>
                                <p:cTn id="48" presetID="23" presetClass="entr" presetSubtype="528" fill="hold" grpId="0" nodeType="withEffect">
                                  <p:stCondLst>
                                    <p:cond delay="0"/>
                                  </p:stCondLst>
                                  <p:childTnLst>
                                    <p:set>
                                      <p:cBhvr>
                                        <p:cTn id="49" dur="1" fill="hold">
                                          <p:stCondLst>
                                            <p:cond delay="0"/>
                                          </p:stCondLst>
                                        </p:cTn>
                                        <p:tgtEl>
                                          <p:spTgt spid="22"/>
                                        </p:tgtEl>
                                        <p:attrNameLst>
                                          <p:attrName>style.visibility</p:attrName>
                                        </p:attrNameLst>
                                      </p:cBhvr>
                                      <p:to>
                                        <p:strVal val="visible"/>
                                      </p:to>
                                    </p:set>
                                    <p:anim calcmode="lin" valueType="num">
                                      <p:cBhvr>
                                        <p:cTn id="50" dur="500" fill="hold"/>
                                        <p:tgtEl>
                                          <p:spTgt spid="22"/>
                                        </p:tgtEl>
                                        <p:attrNameLst>
                                          <p:attrName>ppt_w</p:attrName>
                                        </p:attrNameLst>
                                      </p:cBhvr>
                                      <p:tavLst>
                                        <p:tav tm="0">
                                          <p:val>
                                            <p:fltVal val="0"/>
                                          </p:val>
                                        </p:tav>
                                        <p:tav tm="100000">
                                          <p:val>
                                            <p:strVal val="#ppt_w"/>
                                          </p:val>
                                        </p:tav>
                                      </p:tavLst>
                                    </p:anim>
                                    <p:anim calcmode="lin" valueType="num">
                                      <p:cBhvr>
                                        <p:cTn id="51" dur="500" fill="hold"/>
                                        <p:tgtEl>
                                          <p:spTgt spid="22"/>
                                        </p:tgtEl>
                                        <p:attrNameLst>
                                          <p:attrName>ppt_h</p:attrName>
                                        </p:attrNameLst>
                                      </p:cBhvr>
                                      <p:tavLst>
                                        <p:tav tm="0">
                                          <p:val>
                                            <p:fltVal val="0"/>
                                          </p:val>
                                        </p:tav>
                                        <p:tav tm="100000">
                                          <p:val>
                                            <p:strVal val="#ppt_h"/>
                                          </p:val>
                                        </p:tav>
                                      </p:tavLst>
                                    </p:anim>
                                    <p:anim calcmode="lin" valueType="num">
                                      <p:cBhvr>
                                        <p:cTn id="52" dur="500" fill="hold"/>
                                        <p:tgtEl>
                                          <p:spTgt spid="22"/>
                                        </p:tgtEl>
                                        <p:attrNameLst>
                                          <p:attrName>ppt_x</p:attrName>
                                        </p:attrNameLst>
                                      </p:cBhvr>
                                      <p:tavLst>
                                        <p:tav tm="0">
                                          <p:val>
                                            <p:fltVal val="0.5"/>
                                          </p:val>
                                        </p:tav>
                                        <p:tav tm="100000">
                                          <p:val>
                                            <p:strVal val="#ppt_x"/>
                                          </p:val>
                                        </p:tav>
                                      </p:tavLst>
                                    </p:anim>
                                    <p:anim calcmode="lin" valueType="num">
                                      <p:cBhvr>
                                        <p:cTn id="53" dur="500" fill="hold"/>
                                        <p:tgtEl>
                                          <p:spTgt spid="22"/>
                                        </p:tgtEl>
                                        <p:attrNameLst>
                                          <p:attrName>ppt_y</p:attrName>
                                        </p:attrNameLst>
                                      </p:cBhvr>
                                      <p:tavLst>
                                        <p:tav tm="0">
                                          <p:val>
                                            <p:fltVal val="0.5"/>
                                          </p:val>
                                        </p:tav>
                                        <p:tav tm="100000">
                                          <p:val>
                                            <p:strVal val="#ppt_y"/>
                                          </p:val>
                                        </p:tav>
                                      </p:tavLst>
                                    </p:anim>
                                  </p:childTnLst>
                                </p:cTn>
                              </p:par>
                            </p:childTnLst>
                          </p:cTn>
                        </p:par>
                        <p:par>
                          <p:cTn id="54" fill="hold">
                            <p:stCondLst>
                              <p:cond delay="1600"/>
                            </p:stCondLst>
                            <p:childTnLst>
                              <p:par>
                                <p:cTn id="55" presetID="12" presetClass="entr" presetSubtype="2" fill="hold" grpId="0" nodeType="afterEffect">
                                  <p:stCondLst>
                                    <p:cond delay="0"/>
                                  </p:stCondLst>
                                  <p:childTnLst>
                                    <p:set>
                                      <p:cBhvr>
                                        <p:cTn id="56" dur="1" fill="hold">
                                          <p:stCondLst>
                                            <p:cond delay="0"/>
                                          </p:stCondLst>
                                        </p:cTn>
                                        <p:tgtEl>
                                          <p:spTgt spid="24"/>
                                        </p:tgtEl>
                                        <p:attrNameLst>
                                          <p:attrName>style.visibility</p:attrName>
                                        </p:attrNameLst>
                                      </p:cBhvr>
                                      <p:to>
                                        <p:strVal val="visible"/>
                                      </p:to>
                                    </p:set>
                                    <p:anim calcmode="lin" valueType="num">
                                      <p:cBhvr additive="base">
                                        <p:cTn id="57" dur="500"/>
                                        <p:tgtEl>
                                          <p:spTgt spid="24"/>
                                        </p:tgtEl>
                                        <p:attrNameLst>
                                          <p:attrName>ppt_x</p:attrName>
                                        </p:attrNameLst>
                                      </p:cBhvr>
                                      <p:tavLst>
                                        <p:tav tm="0">
                                          <p:val>
                                            <p:strVal val="#ppt_x+#ppt_w*1.125000"/>
                                          </p:val>
                                        </p:tav>
                                        <p:tav tm="100000">
                                          <p:val>
                                            <p:strVal val="#ppt_x"/>
                                          </p:val>
                                        </p:tav>
                                      </p:tavLst>
                                    </p:anim>
                                    <p:animEffect transition="in" filter="wipe(left)">
                                      <p:cBhvr>
                                        <p:cTn id="58" dur="500"/>
                                        <p:tgtEl>
                                          <p:spTgt spid="24"/>
                                        </p:tgtEl>
                                      </p:cBhvr>
                                    </p:animEffect>
                                  </p:childTnLst>
                                </p:cTn>
                              </p:par>
                              <p:par>
                                <p:cTn id="59" presetID="12" presetClass="entr" presetSubtype="2" fill="hold" grpId="0" nodeType="with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additive="base">
                                        <p:cTn id="61" dur="500"/>
                                        <p:tgtEl>
                                          <p:spTgt spid="23"/>
                                        </p:tgtEl>
                                        <p:attrNameLst>
                                          <p:attrName>ppt_x</p:attrName>
                                        </p:attrNameLst>
                                      </p:cBhvr>
                                      <p:tavLst>
                                        <p:tav tm="0">
                                          <p:val>
                                            <p:strVal val="#ppt_x+#ppt_w*1.125000"/>
                                          </p:val>
                                        </p:tav>
                                        <p:tav tm="100000">
                                          <p:val>
                                            <p:strVal val="#ppt_x"/>
                                          </p:val>
                                        </p:tav>
                                      </p:tavLst>
                                    </p:anim>
                                    <p:animEffect transition="in" filter="wipe(left)">
                                      <p:cBhvr>
                                        <p:cTn id="62" dur="500"/>
                                        <p:tgtEl>
                                          <p:spTgt spid="23"/>
                                        </p:tgtEl>
                                      </p:cBhvr>
                                    </p:animEffect>
                                  </p:childTnLst>
                                </p:cTn>
                              </p:par>
                              <p:par>
                                <p:cTn id="63" presetID="12" presetClass="entr" presetSubtype="8" fill="hold" grpId="0" nodeType="withEffect">
                                  <p:stCondLst>
                                    <p:cond delay="0"/>
                                  </p:stCondLst>
                                  <p:childTnLst>
                                    <p:set>
                                      <p:cBhvr>
                                        <p:cTn id="64" dur="1" fill="hold">
                                          <p:stCondLst>
                                            <p:cond delay="0"/>
                                          </p:stCondLst>
                                        </p:cTn>
                                        <p:tgtEl>
                                          <p:spTgt spid="39"/>
                                        </p:tgtEl>
                                        <p:attrNameLst>
                                          <p:attrName>style.visibility</p:attrName>
                                        </p:attrNameLst>
                                      </p:cBhvr>
                                      <p:to>
                                        <p:strVal val="visible"/>
                                      </p:to>
                                    </p:set>
                                    <p:anim calcmode="lin" valueType="num">
                                      <p:cBhvr additive="base">
                                        <p:cTn id="65" dur="500"/>
                                        <p:tgtEl>
                                          <p:spTgt spid="39"/>
                                        </p:tgtEl>
                                        <p:attrNameLst>
                                          <p:attrName>ppt_x</p:attrName>
                                        </p:attrNameLst>
                                      </p:cBhvr>
                                      <p:tavLst>
                                        <p:tav tm="0">
                                          <p:val>
                                            <p:strVal val="#ppt_x-#ppt_w*1.125000"/>
                                          </p:val>
                                        </p:tav>
                                        <p:tav tm="100000">
                                          <p:val>
                                            <p:strVal val="#ppt_x"/>
                                          </p:val>
                                        </p:tav>
                                      </p:tavLst>
                                    </p:anim>
                                    <p:animEffect transition="in" filter="wipe(right)">
                                      <p:cBhvr>
                                        <p:cTn id="66" dur="500"/>
                                        <p:tgtEl>
                                          <p:spTgt spid="39"/>
                                        </p:tgtEl>
                                      </p:cBhvr>
                                    </p:animEffect>
                                  </p:childTnLst>
                                </p:cTn>
                              </p:par>
                              <p:par>
                                <p:cTn id="67" presetID="12" presetClass="entr" presetSubtype="8" fill="hold" grpId="0" nodeType="withEffect">
                                  <p:stCondLst>
                                    <p:cond delay="0"/>
                                  </p:stCondLst>
                                  <p:childTnLst>
                                    <p:set>
                                      <p:cBhvr>
                                        <p:cTn id="68" dur="1" fill="hold">
                                          <p:stCondLst>
                                            <p:cond delay="0"/>
                                          </p:stCondLst>
                                        </p:cTn>
                                        <p:tgtEl>
                                          <p:spTgt spid="25"/>
                                        </p:tgtEl>
                                        <p:attrNameLst>
                                          <p:attrName>style.visibility</p:attrName>
                                        </p:attrNameLst>
                                      </p:cBhvr>
                                      <p:to>
                                        <p:strVal val="visible"/>
                                      </p:to>
                                    </p:set>
                                    <p:anim calcmode="lin" valueType="num">
                                      <p:cBhvr additive="base">
                                        <p:cTn id="69" dur="500"/>
                                        <p:tgtEl>
                                          <p:spTgt spid="25"/>
                                        </p:tgtEl>
                                        <p:attrNameLst>
                                          <p:attrName>ppt_x</p:attrName>
                                        </p:attrNameLst>
                                      </p:cBhvr>
                                      <p:tavLst>
                                        <p:tav tm="0">
                                          <p:val>
                                            <p:strVal val="#ppt_x-#ppt_w*1.125000"/>
                                          </p:val>
                                        </p:tav>
                                        <p:tav tm="100000">
                                          <p:val>
                                            <p:strVal val="#ppt_x"/>
                                          </p:val>
                                        </p:tav>
                                      </p:tavLst>
                                    </p:anim>
                                    <p:animEffect transition="in" filter="wipe(right)">
                                      <p:cBhvr>
                                        <p:cTn id="70" dur="500"/>
                                        <p:tgtEl>
                                          <p:spTgt spid="25"/>
                                        </p:tgtEl>
                                      </p:cBhvr>
                                    </p:animEffect>
                                  </p:childTnLst>
                                </p:cTn>
                              </p:par>
                              <p:par>
                                <p:cTn id="71" presetID="12" presetClass="entr" presetSubtype="2" fill="hold" grpId="0" nodeType="withEffect">
                                  <p:stCondLst>
                                    <p:cond delay="0"/>
                                  </p:stCondLst>
                                  <p:childTnLst>
                                    <p:set>
                                      <p:cBhvr>
                                        <p:cTn id="72" dur="1" fill="hold">
                                          <p:stCondLst>
                                            <p:cond delay="0"/>
                                          </p:stCondLst>
                                        </p:cTn>
                                        <p:tgtEl>
                                          <p:spTgt spid="41"/>
                                        </p:tgtEl>
                                        <p:attrNameLst>
                                          <p:attrName>style.visibility</p:attrName>
                                        </p:attrNameLst>
                                      </p:cBhvr>
                                      <p:to>
                                        <p:strVal val="visible"/>
                                      </p:to>
                                    </p:set>
                                    <p:anim calcmode="lin" valueType="num">
                                      <p:cBhvr additive="base">
                                        <p:cTn id="73" dur="500"/>
                                        <p:tgtEl>
                                          <p:spTgt spid="41"/>
                                        </p:tgtEl>
                                        <p:attrNameLst>
                                          <p:attrName>ppt_x</p:attrName>
                                        </p:attrNameLst>
                                      </p:cBhvr>
                                      <p:tavLst>
                                        <p:tav tm="0">
                                          <p:val>
                                            <p:strVal val="#ppt_x+#ppt_w*1.125000"/>
                                          </p:val>
                                        </p:tav>
                                        <p:tav tm="100000">
                                          <p:val>
                                            <p:strVal val="#ppt_x"/>
                                          </p:val>
                                        </p:tav>
                                      </p:tavLst>
                                    </p:anim>
                                    <p:animEffect transition="in" filter="wipe(left)">
                                      <p:cBhvr>
                                        <p:cTn id="74" dur="500"/>
                                        <p:tgtEl>
                                          <p:spTgt spid="41"/>
                                        </p:tgtEl>
                                      </p:cBhvr>
                                    </p:animEffect>
                                  </p:childTnLst>
                                </p:cTn>
                              </p:par>
                              <p:par>
                                <p:cTn id="75" presetID="12" presetClass="entr" presetSubtype="2" fill="hold" grpId="0" nodeType="withEffect">
                                  <p:stCondLst>
                                    <p:cond delay="0"/>
                                  </p:stCondLst>
                                  <p:childTnLst>
                                    <p:set>
                                      <p:cBhvr>
                                        <p:cTn id="76" dur="1" fill="hold">
                                          <p:stCondLst>
                                            <p:cond delay="0"/>
                                          </p:stCondLst>
                                        </p:cTn>
                                        <p:tgtEl>
                                          <p:spTgt spid="40"/>
                                        </p:tgtEl>
                                        <p:attrNameLst>
                                          <p:attrName>style.visibility</p:attrName>
                                        </p:attrNameLst>
                                      </p:cBhvr>
                                      <p:to>
                                        <p:strVal val="visible"/>
                                      </p:to>
                                    </p:set>
                                    <p:anim calcmode="lin" valueType="num">
                                      <p:cBhvr additive="base">
                                        <p:cTn id="77" dur="500"/>
                                        <p:tgtEl>
                                          <p:spTgt spid="40"/>
                                        </p:tgtEl>
                                        <p:attrNameLst>
                                          <p:attrName>ppt_x</p:attrName>
                                        </p:attrNameLst>
                                      </p:cBhvr>
                                      <p:tavLst>
                                        <p:tav tm="0">
                                          <p:val>
                                            <p:strVal val="#ppt_x+#ppt_w*1.125000"/>
                                          </p:val>
                                        </p:tav>
                                        <p:tav tm="100000">
                                          <p:val>
                                            <p:strVal val="#ppt_x"/>
                                          </p:val>
                                        </p:tav>
                                      </p:tavLst>
                                    </p:anim>
                                    <p:animEffect transition="in" filter="wipe(left)">
                                      <p:cBhvr>
                                        <p:cTn id="78" dur="500"/>
                                        <p:tgtEl>
                                          <p:spTgt spid="40"/>
                                        </p:tgtEl>
                                      </p:cBhvr>
                                    </p:animEffect>
                                  </p:childTnLst>
                                </p:cTn>
                              </p:par>
                              <p:par>
                                <p:cTn id="79" presetID="12" presetClass="entr" presetSubtype="8" fill="hold" grpId="0" nodeType="withEffect">
                                  <p:stCondLst>
                                    <p:cond delay="0"/>
                                  </p:stCondLst>
                                  <p:childTnLst>
                                    <p:set>
                                      <p:cBhvr>
                                        <p:cTn id="80" dur="1" fill="hold">
                                          <p:stCondLst>
                                            <p:cond delay="0"/>
                                          </p:stCondLst>
                                        </p:cTn>
                                        <p:tgtEl>
                                          <p:spTgt spid="43"/>
                                        </p:tgtEl>
                                        <p:attrNameLst>
                                          <p:attrName>style.visibility</p:attrName>
                                        </p:attrNameLst>
                                      </p:cBhvr>
                                      <p:to>
                                        <p:strVal val="visible"/>
                                      </p:to>
                                    </p:set>
                                    <p:anim calcmode="lin" valueType="num">
                                      <p:cBhvr additive="base">
                                        <p:cTn id="81" dur="500"/>
                                        <p:tgtEl>
                                          <p:spTgt spid="43"/>
                                        </p:tgtEl>
                                        <p:attrNameLst>
                                          <p:attrName>ppt_x</p:attrName>
                                        </p:attrNameLst>
                                      </p:cBhvr>
                                      <p:tavLst>
                                        <p:tav tm="0">
                                          <p:val>
                                            <p:strVal val="#ppt_x-#ppt_w*1.125000"/>
                                          </p:val>
                                        </p:tav>
                                        <p:tav tm="100000">
                                          <p:val>
                                            <p:strVal val="#ppt_x"/>
                                          </p:val>
                                        </p:tav>
                                      </p:tavLst>
                                    </p:anim>
                                    <p:animEffect transition="in" filter="wipe(right)">
                                      <p:cBhvr>
                                        <p:cTn id="82" dur="500"/>
                                        <p:tgtEl>
                                          <p:spTgt spid="43"/>
                                        </p:tgtEl>
                                      </p:cBhvr>
                                    </p:animEffect>
                                  </p:childTnLst>
                                </p:cTn>
                              </p:par>
                              <p:par>
                                <p:cTn id="83" presetID="12" presetClass="entr" presetSubtype="8" fill="hold" grpId="0" nodeType="withEffect">
                                  <p:stCondLst>
                                    <p:cond delay="0"/>
                                  </p:stCondLst>
                                  <p:childTnLst>
                                    <p:set>
                                      <p:cBhvr>
                                        <p:cTn id="84" dur="1" fill="hold">
                                          <p:stCondLst>
                                            <p:cond delay="0"/>
                                          </p:stCondLst>
                                        </p:cTn>
                                        <p:tgtEl>
                                          <p:spTgt spid="42"/>
                                        </p:tgtEl>
                                        <p:attrNameLst>
                                          <p:attrName>style.visibility</p:attrName>
                                        </p:attrNameLst>
                                      </p:cBhvr>
                                      <p:to>
                                        <p:strVal val="visible"/>
                                      </p:to>
                                    </p:set>
                                    <p:anim calcmode="lin" valueType="num">
                                      <p:cBhvr additive="base">
                                        <p:cTn id="85" dur="500"/>
                                        <p:tgtEl>
                                          <p:spTgt spid="42"/>
                                        </p:tgtEl>
                                        <p:attrNameLst>
                                          <p:attrName>ppt_x</p:attrName>
                                        </p:attrNameLst>
                                      </p:cBhvr>
                                      <p:tavLst>
                                        <p:tav tm="0">
                                          <p:val>
                                            <p:strVal val="#ppt_x-#ppt_w*1.125000"/>
                                          </p:val>
                                        </p:tav>
                                        <p:tav tm="100000">
                                          <p:val>
                                            <p:strVal val="#ppt_x"/>
                                          </p:val>
                                        </p:tav>
                                      </p:tavLst>
                                    </p:anim>
                                    <p:animEffect transition="in" filter="wipe(right)">
                                      <p:cBhvr>
                                        <p:cTn id="86"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21" grpId="0" animBg="1"/>
      <p:bldP spid="22" grpId="0" animBg="1"/>
      <p:bldP spid="23" grpId="0"/>
      <p:bldP spid="24" grpId="0"/>
      <p:bldP spid="25" grpId="0"/>
      <p:bldP spid="39" grpId="0"/>
      <p:bldP spid="40" grpId="0"/>
      <p:bldP spid="41" grpId="0"/>
      <p:bldP spid="42" grpId="0"/>
      <p:bldP spid="4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6000249" y="1647353"/>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6" name="矩形 5"/>
          <p:cNvSpPr/>
          <p:nvPr/>
        </p:nvSpPr>
        <p:spPr>
          <a:xfrm>
            <a:off x="6808286" y="1707717"/>
            <a:ext cx="646332"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绪论</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圆角矩形 6"/>
          <p:cNvSpPr/>
          <p:nvPr/>
        </p:nvSpPr>
        <p:spPr>
          <a:xfrm>
            <a:off x="6000249" y="2401415"/>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8" name="矩形 7"/>
          <p:cNvSpPr/>
          <p:nvPr/>
        </p:nvSpPr>
        <p:spPr>
          <a:xfrm>
            <a:off x="6808286" y="2460708"/>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研究方法与思路</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圆角矩形 8"/>
          <p:cNvSpPr/>
          <p:nvPr/>
        </p:nvSpPr>
        <p:spPr>
          <a:xfrm>
            <a:off x="6000249" y="3155478"/>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0" name="矩形 9"/>
          <p:cNvSpPr/>
          <p:nvPr/>
        </p:nvSpPr>
        <p:spPr>
          <a:xfrm>
            <a:off x="6808286" y="3223224"/>
            <a:ext cx="2262159"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关键技术与实践难点</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圆角矩形 10"/>
          <p:cNvSpPr/>
          <p:nvPr/>
        </p:nvSpPr>
        <p:spPr>
          <a:xfrm>
            <a:off x="6000249" y="3909540"/>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2" name="矩形 11"/>
          <p:cNvSpPr/>
          <p:nvPr/>
        </p:nvSpPr>
        <p:spPr>
          <a:xfrm>
            <a:off x="6808286" y="3985740"/>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研究成果与应用</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圆角矩形 12"/>
          <p:cNvSpPr/>
          <p:nvPr/>
        </p:nvSpPr>
        <p:spPr>
          <a:xfrm>
            <a:off x="6000249" y="4663602"/>
            <a:ext cx="506412" cy="504825"/>
          </a:xfrm>
          <a:prstGeom prst="roundRect">
            <a:avLst/>
          </a:prstGeom>
          <a:solidFill>
            <a:srgbClr val="0062A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smtClean="0">
                <a:latin typeface="+mj-lt"/>
                <a:ea typeface="Arial Unicode MS" panose="020B0604020202020204" pitchFamily="34" charset="-122"/>
                <a:cs typeface="Arial Unicode MS" panose="020B0604020202020204" pitchFamily="34" charset="-122"/>
              </a:rPr>
              <a:t>5</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4" name="矩形 13"/>
          <p:cNvSpPr/>
          <p:nvPr/>
        </p:nvSpPr>
        <p:spPr>
          <a:xfrm>
            <a:off x="6808286" y="4731348"/>
            <a:ext cx="1107996"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论文总结</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4" name="矩形 33"/>
          <p:cNvSpPr/>
          <p:nvPr/>
        </p:nvSpPr>
        <p:spPr>
          <a:xfrm>
            <a:off x="0" y="0"/>
            <a:ext cx="3721100" cy="6858000"/>
          </a:xfrm>
          <a:prstGeom prst="rect">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latin typeface="黑体" panose="02010609060101010101" pitchFamily="49" charset="-122"/>
              <a:ea typeface="黑体" panose="02010609060101010101" pitchFamily="49" charset="-122"/>
            </a:endParaRPr>
          </a:p>
        </p:txBody>
      </p:sp>
      <p:sp>
        <p:nvSpPr>
          <p:cNvPr id="35" name="矩形 34"/>
          <p:cNvSpPr/>
          <p:nvPr/>
        </p:nvSpPr>
        <p:spPr>
          <a:xfrm>
            <a:off x="930023" y="1308116"/>
            <a:ext cx="2300630" cy="1107996"/>
          </a:xfrm>
          <a:prstGeom prst="rect">
            <a:avLst/>
          </a:prstGeom>
        </p:spPr>
        <p:txBody>
          <a:bodyPr wrap="none">
            <a:spAutoFit/>
          </a:bodyPr>
          <a:lstStyle/>
          <a:p>
            <a:pPr algn="ctr"/>
            <a:r>
              <a:rPr lang="zh-CN" altLang="en-US" sz="6600" dirty="0" smtClean="0">
                <a:solidFill>
                  <a:schemeClr val="bg1"/>
                </a:solidFill>
                <a:latin typeface="黑体" panose="02010609060101010101" pitchFamily="49" charset="-122"/>
                <a:ea typeface="黑体" panose="02010609060101010101" pitchFamily="49" charset="-122"/>
              </a:rPr>
              <a:t>目 录</a:t>
            </a:r>
            <a:endParaRPr lang="zh-CN" altLang="en-US" sz="6600" dirty="0">
              <a:solidFill>
                <a:schemeClr val="bg1"/>
              </a:solidFill>
              <a:latin typeface="黑体" panose="02010609060101010101" pitchFamily="49" charset="-122"/>
              <a:ea typeface="黑体" panose="02010609060101010101" pitchFamily="49" charset="-122"/>
            </a:endParaRPr>
          </a:p>
        </p:txBody>
      </p:sp>
      <p:sp>
        <p:nvSpPr>
          <p:cNvPr id="36" name="矩形 35"/>
          <p:cNvSpPr/>
          <p:nvPr/>
        </p:nvSpPr>
        <p:spPr>
          <a:xfrm>
            <a:off x="1257837" y="2593371"/>
            <a:ext cx="1645002" cy="584775"/>
          </a:xfrm>
          <a:prstGeom prst="rect">
            <a:avLst/>
          </a:prstGeom>
        </p:spPr>
        <p:txBody>
          <a:bodyPr wrap="none">
            <a:spAutoFit/>
          </a:bodyPr>
          <a:lstStyle/>
          <a:p>
            <a:pPr algn="ctr"/>
            <a:r>
              <a:rPr lang="en-US" altLang="zh-CN" sz="3200"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4876703" y="1618777"/>
            <a:ext cx="497964" cy="497964"/>
            <a:chOff x="6535243" y="2524701"/>
            <a:chExt cx="717051" cy="717051"/>
          </a:xfrm>
        </p:grpSpPr>
        <p:sp>
          <p:nvSpPr>
            <p:cNvPr id="16" name="泪滴形 15"/>
            <p:cNvSpPr/>
            <p:nvPr/>
          </p:nvSpPr>
          <p:spPr>
            <a:xfrm rot="8247616">
              <a:off x="6535243" y="2524701"/>
              <a:ext cx="717051" cy="717051"/>
            </a:xfrm>
            <a:prstGeom prst="teardrop">
              <a:avLst/>
            </a:prstGeom>
            <a:solidFill>
              <a:srgbClr val="0062AC"/>
            </a:solidFill>
            <a:ln>
              <a:solidFill>
                <a:srgbClr val="0062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604000" y="2588424"/>
              <a:ext cx="574014" cy="574014"/>
            </a:xfrm>
            <a:prstGeom prst="ellipse">
              <a:avLst/>
            </a:prstGeom>
            <a:solidFill>
              <a:schemeClr val="bg1"/>
            </a:solidFill>
            <a:ln>
              <a:solidFill>
                <a:srgbClr val="0062AC"/>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606651842"/>
      </p:ext>
    </p:extLst>
  </p:cSld>
  <p:clrMapOvr>
    <a:masterClrMapping/>
  </p:clrMapOvr>
  <p:transition spd="slow" advTm="1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70833E-6 -2.22222E-6 L -2.70833E-6 0.10602 " pathEditMode="relative" rAng="0" ptsTypes="AA">
                                      <p:cBhvr>
                                        <p:cTn id="6" dur="1000" fill="hold"/>
                                        <p:tgtEl>
                                          <p:spTgt spid="15"/>
                                        </p:tgtEl>
                                        <p:attrNameLst>
                                          <p:attrName>ppt_x</p:attrName>
                                          <p:attrName>ppt_y</p:attrName>
                                        </p:attrNameLst>
                                      </p:cBhvr>
                                      <p:rCtr x="0" y="53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AutoShape 5"/>
          <p:cNvSpPr>
            <a:spLocks noChangeArrowheads="1"/>
          </p:cNvSpPr>
          <p:nvPr/>
        </p:nvSpPr>
        <p:spPr bwMode="auto">
          <a:xfrm rot="10800000">
            <a:off x="2957528" y="3710255"/>
            <a:ext cx="3035759" cy="845231"/>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tx1">
              <a:lumMod val="65000"/>
              <a:lumOff val="35000"/>
            </a:schemeClr>
          </a:solidFill>
          <a:ln>
            <a:noFill/>
          </a:ln>
          <a:extLst/>
        </p:spPr>
        <p:style>
          <a:lnRef idx="2">
            <a:schemeClr val="accent6">
              <a:shade val="50000"/>
            </a:schemeClr>
          </a:lnRef>
          <a:fillRef idx="1">
            <a:schemeClr val="accent6"/>
          </a:fillRef>
          <a:effectRef idx="0">
            <a:schemeClr val="accent6"/>
          </a:effectRef>
          <a:fontRef idx="minor">
            <a:schemeClr val="lt1"/>
          </a:fontRef>
        </p:style>
        <p:txBody>
          <a:bodyPr lIns="81235" tIns="40618" rIns="81235" bIns="40618" rtlCol="0" anchor="ctr"/>
          <a:lstStyle/>
          <a:p>
            <a:pPr algn="ctr"/>
            <a:endParaRPr lang="zh-CN" altLang="en-US" dirty="0"/>
          </a:p>
        </p:txBody>
      </p:sp>
      <p:sp>
        <p:nvSpPr>
          <p:cNvPr id="15" name="AutoShape 3"/>
          <p:cNvSpPr>
            <a:spLocks noChangeArrowheads="1"/>
          </p:cNvSpPr>
          <p:nvPr/>
        </p:nvSpPr>
        <p:spPr bwMode="auto">
          <a:xfrm rot="10800000">
            <a:off x="3857656" y="2555521"/>
            <a:ext cx="1235503" cy="342251"/>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tx1">
              <a:lumMod val="65000"/>
              <a:lumOff val="35000"/>
            </a:schemeClr>
          </a:solidFill>
          <a:ln>
            <a:noFill/>
          </a:ln>
          <a:extLst/>
        </p:spPr>
        <p:style>
          <a:lnRef idx="2">
            <a:schemeClr val="accent5">
              <a:shade val="50000"/>
            </a:schemeClr>
          </a:lnRef>
          <a:fillRef idx="1">
            <a:schemeClr val="accent5"/>
          </a:fillRef>
          <a:effectRef idx="0">
            <a:schemeClr val="accent5"/>
          </a:effectRef>
          <a:fontRef idx="minor">
            <a:schemeClr val="lt1"/>
          </a:fontRef>
        </p:style>
        <p:txBody>
          <a:bodyPr lIns="81235" tIns="40618" rIns="81235" bIns="40618" rtlCol="0" anchor="ctr"/>
          <a:lstStyle/>
          <a:p>
            <a:pPr algn="ctr"/>
            <a:endParaRPr lang="zh-CN" altLang="en-US" dirty="0"/>
          </a:p>
        </p:txBody>
      </p:sp>
      <p:sp>
        <p:nvSpPr>
          <p:cNvPr id="16" name="AutoShape 6"/>
          <p:cNvSpPr>
            <a:spLocks noChangeArrowheads="1"/>
          </p:cNvSpPr>
          <p:nvPr/>
        </p:nvSpPr>
        <p:spPr bwMode="auto">
          <a:xfrm>
            <a:off x="4088626" y="1802272"/>
            <a:ext cx="773561" cy="653811"/>
          </a:xfrm>
          <a:prstGeom prst="triangle">
            <a:avLst>
              <a:gd name="adj" fmla="val 50000"/>
            </a:avLst>
          </a:prstGeom>
          <a:solidFill>
            <a:srgbClr val="0062AC"/>
          </a:solidFill>
          <a:ln>
            <a:noFill/>
          </a:ln>
          <a:extLst/>
        </p:spPr>
        <p:style>
          <a:lnRef idx="2">
            <a:schemeClr val="dk1">
              <a:shade val="50000"/>
            </a:schemeClr>
          </a:lnRef>
          <a:fillRef idx="1">
            <a:schemeClr val="dk1"/>
          </a:fillRef>
          <a:effectRef idx="0">
            <a:schemeClr val="dk1"/>
          </a:effectRef>
          <a:fontRef idx="minor">
            <a:schemeClr val="lt1"/>
          </a:fontRef>
        </p:style>
        <p:txBody>
          <a:bodyPr lIns="81235" tIns="40618" rIns="81235" bIns="40618" rtlCol="0" anchor="ctr"/>
          <a:lstStyle/>
          <a:p>
            <a:pPr algn="ctr"/>
            <a:endParaRPr lang="zh-CN" altLang="en-US" dirty="0"/>
          </a:p>
        </p:txBody>
      </p:sp>
      <p:sp>
        <p:nvSpPr>
          <p:cNvPr id="17" name="AutoShape 4"/>
          <p:cNvSpPr>
            <a:spLocks noChangeArrowheads="1"/>
          </p:cNvSpPr>
          <p:nvPr/>
        </p:nvSpPr>
        <p:spPr bwMode="auto">
          <a:xfrm rot="10800000">
            <a:off x="3488317" y="3034072"/>
            <a:ext cx="1974182" cy="550642"/>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tx1">
              <a:lumMod val="65000"/>
              <a:lumOff val="35000"/>
            </a:schemeClr>
          </a:solidFill>
          <a:ln>
            <a:noFill/>
          </a:ln>
          <a:extLst/>
        </p:spPr>
        <p:style>
          <a:lnRef idx="2">
            <a:schemeClr val="dk1">
              <a:shade val="50000"/>
            </a:schemeClr>
          </a:lnRef>
          <a:fillRef idx="1">
            <a:schemeClr val="dk1"/>
          </a:fillRef>
          <a:effectRef idx="0">
            <a:schemeClr val="dk1"/>
          </a:effectRef>
          <a:fontRef idx="minor">
            <a:schemeClr val="lt1"/>
          </a:fontRef>
        </p:style>
        <p:txBody>
          <a:bodyPr lIns="81235" tIns="40618" rIns="81235" bIns="40618" rtlCol="0" anchor="ctr"/>
          <a:lstStyle/>
          <a:p>
            <a:pPr algn="ctr"/>
            <a:endParaRPr lang="zh-CN" altLang="en-US" dirty="0"/>
          </a:p>
        </p:txBody>
      </p:sp>
      <p:sp>
        <p:nvSpPr>
          <p:cNvPr id="18" name="AutoShape 5"/>
          <p:cNvSpPr>
            <a:spLocks noChangeArrowheads="1"/>
          </p:cNvSpPr>
          <p:nvPr/>
        </p:nvSpPr>
        <p:spPr bwMode="auto">
          <a:xfrm rot="10800000">
            <a:off x="2458987" y="4663237"/>
            <a:ext cx="4032842" cy="792454"/>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chemeClr val="tx1">
              <a:lumMod val="65000"/>
              <a:lumOff val="35000"/>
            </a:schemeClr>
          </a:solidFill>
          <a:ln>
            <a:noFill/>
          </a:ln>
          <a:extLst/>
        </p:spPr>
        <p:style>
          <a:lnRef idx="2">
            <a:schemeClr val="dk1">
              <a:shade val="50000"/>
            </a:schemeClr>
          </a:lnRef>
          <a:fillRef idx="1">
            <a:schemeClr val="dk1"/>
          </a:fillRef>
          <a:effectRef idx="0">
            <a:schemeClr val="dk1"/>
          </a:effectRef>
          <a:fontRef idx="minor">
            <a:schemeClr val="lt1"/>
          </a:fontRef>
        </p:style>
        <p:txBody>
          <a:bodyPr lIns="81235" tIns="40618" rIns="81235" bIns="40618" rtlCol="0" anchor="ctr"/>
          <a:lstStyle/>
          <a:p>
            <a:pPr algn="ctr"/>
            <a:endParaRPr lang="zh-CN" altLang="en-US" dirty="0"/>
          </a:p>
        </p:txBody>
      </p:sp>
      <p:cxnSp>
        <p:nvCxnSpPr>
          <p:cNvPr id="19" name="直接连接符 18"/>
          <p:cNvCxnSpPr/>
          <p:nvPr/>
        </p:nvCxnSpPr>
        <p:spPr>
          <a:xfrm>
            <a:off x="4504643" y="2161132"/>
            <a:ext cx="3187941" cy="0"/>
          </a:xfrm>
          <a:prstGeom prst="line">
            <a:avLst/>
          </a:prstGeom>
          <a:noFill/>
          <a:ln w="12700">
            <a:solidFill>
              <a:srgbClr val="0062AC"/>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0" name="直接连接符 19"/>
          <p:cNvCxnSpPr/>
          <p:nvPr/>
        </p:nvCxnSpPr>
        <p:spPr>
          <a:xfrm>
            <a:off x="4492313" y="2725490"/>
            <a:ext cx="3200271"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1" name="直接连接符 20"/>
          <p:cNvCxnSpPr/>
          <p:nvPr/>
        </p:nvCxnSpPr>
        <p:spPr>
          <a:xfrm>
            <a:off x="4504643" y="3311014"/>
            <a:ext cx="3187941"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2" name="直接连接符 21"/>
          <p:cNvCxnSpPr/>
          <p:nvPr/>
        </p:nvCxnSpPr>
        <p:spPr>
          <a:xfrm>
            <a:off x="4475408" y="4167889"/>
            <a:ext cx="321717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3" name="直接连接符 22"/>
          <p:cNvCxnSpPr/>
          <p:nvPr/>
        </p:nvCxnSpPr>
        <p:spPr>
          <a:xfrm>
            <a:off x="4475408" y="5016228"/>
            <a:ext cx="321717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24" name="TextBox 23"/>
          <p:cNvSpPr txBox="1"/>
          <p:nvPr/>
        </p:nvSpPr>
        <p:spPr>
          <a:xfrm>
            <a:off x="7845466" y="4861587"/>
            <a:ext cx="3420080" cy="558023"/>
          </a:xfrm>
          <a:prstGeom prst="rect">
            <a:avLst/>
          </a:prstGeom>
          <a:noFill/>
        </p:spPr>
        <p:txBody>
          <a:bodyPr wrap="square" lIns="81235" tIns="40618" rIns="81235" bIns="40618"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选择粘贴，并选择只保留文字。</a:t>
            </a:r>
          </a:p>
        </p:txBody>
      </p:sp>
      <p:sp>
        <p:nvSpPr>
          <p:cNvPr id="25" name="TextBox 24"/>
          <p:cNvSpPr txBox="1"/>
          <p:nvPr/>
        </p:nvSpPr>
        <p:spPr>
          <a:xfrm>
            <a:off x="6731676" y="4601658"/>
            <a:ext cx="981743" cy="329663"/>
          </a:xfrm>
          <a:prstGeom prst="rect">
            <a:avLst/>
          </a:prstGeom>
          <a:noFill/>
        </p:spPr>
        <p:txBody>
          <a:bodyPr wrap="none" lIns="81235" tIns="40618" rIns="81235" bIns="40618"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26" name="TextBox 25"/>
          <p:cNvSpPr txBox="1"/>
          <p:nvPr/>
        </p:nvSpPr>
        <p:spPr>
          <a:xfrm>
            <a:off x="7845466" y="4018393"/>
            <a:ext cx="3420080" cy="558023"/>
          </a:xfrm>
          <a:prstGeom prst="rect">
            <a:avLst/>
          </a:prstGeom>
          <a:noFill/>
        </p:spPr>
        <p:txBody>
          <a:bodyPr wrap="square" lIns="81235" tIns="40618" rIns="81235" bIns="40618"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选择粘贴，并选择只保留文字。</a:t>
            </a:r>
          </a:p>
        </p:txBody>
      </p:sp>
      <p:sp>
        <p:nvSpPr>
          <p:cNvPr id="28" name="TextBox 27"/>
          <p:cNvSpPr txBox="1"/>
          <p:nvPr/>
        </p:nvSpPr>
        <p:spPr>
          <a:xfrm>
            <a:off x="6731676" y="3766098"/>
            <a:ext cx="981743" cy="329663"/>
          </a:xfrm>
          <a:prstGeom prst="rect">
            <a:avLst/>
          </a:prstGeom>
          <a:noFill/>
        </p:spPr>
        <p:txBody>
          <a:bodyPr wrap="none" lIns="81235" tIns="40618" rIns="81235" bIns="40618"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30" name="TextBox 29"/>
          <p:cNvSpPr txBox="1"/>
          <p:nvPr/>
        </p:nvSpPr>
        <p:spPr>
          <a:xfrm>
            <a:off x="7845466" y="3195434"/>
            <a:ext cx="3420080" cy="558023"/>
          </a:xfrm>
          <a:prstGeom prst="rect">
            <a:avLst/>
          </a:prstGeom>
          <a:noFill/>
        </p:spPr>
        <p:txBody>
          <a:bodyPr wrap="square" lIns="81235" tIns="40618" rIns="81235" bIns="40618"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选择粘贴，并选择只保留文字。</a:t>
            </a:r>
          </a:p>
        </p:txBody>
      </p:sp>
      <p:sp>
        <p:nvSpPr>
          <p:cNvPr id="32" name="TextBox 31"/>
          <p:cNvSpPr txBox="1"/>
          <p:nvPr/>
        </p:nvSpPr>
        <p:spPr>
          <a:xfrm>
            <a:off x="6731676" y="2917629"/>
            <a:ext cx="981743" cy="329663"/>
          </a:xfrm>
          <a:prstGeom prst="rect">
            <a:avLst/>
          </a:prstGeom>
          <a:noFill/>
        </p:spPr>
        <p:txBody>
          <a:bodyPr wrap="none" lIns="81235" tIns="40618" rIns="81235" bIns="40618"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34" name="TextBox 33"/>
          <p:cNvSpPr txBox="1"/>
          <p:nvPr/>
        </p:nvSpPr>
        <p:spPr>
          <a:xfrm>
            <a:off x="7845466" y="2572015"/>
            <a:ext cx="3420080" cy="558023"/>
          </a:xfrm>
          <a:prstGeom prst="rect">
            <a:avLst/>
          </a:prstGeom>
          <a:noFill/>
        </p:spPr>
        <p:txBody>
          <a:bodyPr wrap="square" lIns="81235" tIns="40618" rIns="81235" bIns="40618"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选择粘贴，并选择只保留文字。</a:t>
            </a:r>
          </a:p>
        </p:txBody>
      </p:sp>
      <p:sp>
        <p:nvSpPr>
          <p:cNvPr id="36" name="TextBox 35"/>
          <p:cNvSpPr txBox="1"/>
          <p:nvPr/>
        </p:nvSpPr>
        <p:spPr>
          <a:xfrm>
            <a:off x="6731676" y="2341149"/>
            <a:ext cx="981743" cy="329663"/>
          </a:xfrm>
          <a:prstGeom prst="rect">
            <a:avLst/>
          </a:prstGeom>
          <a:noFill/>
        </p:spPr>
        <p:txBody>
          <a:bodyPr wrap="none" lIns="81235" tIns="40618" rIns="81235" bIns="40618"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39" name="TextBox 38"/>
          <p:cNvSpPr txBox="1"/>
          <p:nvPr/>
        </p:nvSpPr>
        <p:spPr>
          <a:xfrm>
            <a:off x="7845466" y="1989611"/>
            <a:ext cx="3420080" cy="558023"/>
          </a:xfrm>
          <a:prstGeom prst="rect">
            <a:avLst/>
          </a:prstGeom>
          <a:noFill/>
        </p:spPr>
        <p:txBody>
          <a:bodyPr wrap="square" lIns="81235" tIns="40618" rIns="81235" bIns="40618" rtlCol="0">
            <a:spAutoFit/>
          </a:bodyPr>
          <a:lstStyle/>
          <a:p>
            <a:pPr>
              <a:lnSpc>
                <a:spcPct val="130000"/>
              </a:lnSpc>
            </a:pPr>
            <a:r>
              <a:rPr lang="zh-CN" altLang="en-US" sz="1200" dirty="0">
                <a:solidFill>
                  <a:srgbClr val="0062AC"/>
                </a:solidFill>
                <a:latin typeface="微软雅黑" pitchFamily="34" charset="-122"/>
                <a:ea typeface="微软雅黑" pitchFamily="34" charset="-122"/>
              </a:rPr>
              <a:t>您的内容打在这里，或者通过复制您的文本后，在此框中选择粘贴，并选择只保留文字。</a:t>
            </a:r>
          </a:p>
        </p:txBody>
      </p:sp>
      <p:sp>
        <p:nvSpPr>
          <p:cNvPr id="40" name="TextBox 39"/>
          <p:cNvSpPr txBox="1"/>
          <p:nvPr/>
        </p:nvSpPr>
        <p:spPr>
          <a:xfrm>
            <a:off x="6678855" y="1758745"/>
            <a:ext cx="1087386" cy="359028"/>
          </a:xfrm>
          <a:prstGeom prst="rect">
            <a:avLst/>
          </a:prstGeom>
          <a:noFill/>
        </p:spPr>
        <p:txBody>
          <a:bodyPr wrap="none" lIns="81235" tIns="40618" rIns="81235" bIns="40618" rtlCol="0">
            <a:spAutoFit/>
          </a:bodyPr>
          <a:lstStyle/>
          <a:p>
            <a:pPr algn="ctr"/>
            <a:r>
              <a:rPr lang="zh-CN" altLang="en-US" dirty="0" smtClean="0">
                <a:solidFill>
                  <a:srgbClr val="0062AC"/>
                </a:solidFill>
                <a:latin typeface="微软雅黑" pitchFamily="34" charset="-122"/>
                <a:ea typeface="微软雅黑" pitchFamily="34" charset="-122"/>
              </a:rPr>
              <a:t>添加标题</a:t>
            </a:r>
            <a:endParaRPr lang="zh-CN" altLang="en-US" dirty="0">
              <a:solidFill>
                <a:srgbClr val="0062AC"/>
              </a:solidFill>
              <a:latin typeface="微软雅黑" pitchFamily="34" charset="-122"/>
              <a:ea typeface="微软雅黑" pitchFamily="34" charset="-122"/>
            </a:endParaRPr>
          </a:p>
        </p:txBody>
      </p:sp>
    </p:spTree>
    <p:extLst>
      <p:ext uri="{BB962C8B-B14F-4D97-AF65-F5344CB8AC3E}">
        <p14:creationId xmlns:p14="http://schemas.microsoft.com/office/powerpoint/2010/main" val="3687242309"/>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4000">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14:bounceEnd="64000">
                                          <p:cBhvr additive="base">
                                            <p:cTn id="7" dur="1000" fill="hold"/>
                                            <p:tgtEl>
                                              <p:spTgt spid="18"/>
                                            </p:tgtEl>
                                            <p:attrNameLst>
                                              <p:attrName>ppt_x</p:attrName>
                                            </p:attrNameLst>
                                          </p:cBhvr>
                                          <p:tavLst>
                                            <p:tav tm="0">
                                              <p:val>
                                                <p:strVal val="#ppt_x"/>
                                              </p:val>
                                            </p:tav>
                                            <p:tav tm="100000">
                                              <p:val>
                                                <p:strVal val="#ppt_x"/>
                                              </p:val>
                                            </p:tav>
                                          </p:tavLst>
                                        </p:anim>
                                        <p:anim calcmode="lin" valueType="num" p14:bounceEnd="64000">
                                          <p:cBhvr additive="base">
                                            <p:cTn id="8" dur="100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64000">
                                      <p:stCondLst>
                                        <p:cond delay="200"/>
                                      </p:stCondLst>
                                      <p:childTnLst>
                                        <p:set>
                                          <p:cBhvr>
                                            <p:cTn id="10" dur="1" fill="hold">
                                              <p:stCondLst>
                                                <p:cond delay="0"/>
                                              </p:stCondLst>
                                            </p:cTn>
                                            <p:tgtEl>
                                              <p:spTgt spid="14"/>
                                            </p:tgtEl>
                                            <p:attrNameLst>
                                              <p:attrName>style.visibility</p:attrName>
                                            </p:attrNameLst>
                                          </p:cBhvr>
                                          <p:to>
                                            <p:strVal val="visible"/>
                                          </p:to>
                                        </p:set>
                                        <p:anim calcmode="lin" valueType="num" p14:bounceEnd="64000">
                                          <p:cBhvr additive="base">
                                            <p:cTn id="11" dur="1000" fill="hold"/>
                                            <p:tgtEl>
                                              <p:spTgt spid="14"/>
                                            </p:tgtEl>
                                            <p:attrNameLst>
                                              <p:attrName>ppt_x</p:attrName>
                                            </p:attrNameLst>
                                          </p:cBhvr>
                                          <p:tavLst>
                                            <p:tav tm="0">
                                              <p:val>
                                                <p:strVal val="#ppt_x"/>
                                              </p:val>
                                            </p:tav>
                                            <p:tav tm="100000">
                                              <p:val>
                                                <p:strVal val="#ppt_x"/>
                                              </p:val>
                                            </p:tav>
                                          </p:tavLst>
                                        </p:anim>
                                        <p:anim calcmode="lin" valueType="num" p14:bounceEnd="64000">
                                          <p:cBhvr additive="base">
                                            <p:cTn id="12" dur="1000" fill="hold"/>
                                            <p:tgtEl>
                                              <p:spTgt spid="14"/>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64000">
                                      <p:stCondLst>
                                        <p:cond delay="400"/>
                                      </p:stCondLst>
                                      <p:childTnLst>
                                        <p:set>
                                          <p:cBhvr>
                                            <p:cTn id="14" dur="1" fill="hold">
                                              <p:stCondLst>
                                                <p:cond delay="0"/>
                                              </p:stCondLst>
                                            </p:cTn>
                                            <p:tgtEl>
                                              <p:spTgt spid="17"/>
                                            </p:tgtEl>
                                            <p:attrNameLst>
                                              <p:attrName>style.visibility</p:attrName>
                                            </p:attrNameLst>
                                          </p:cBhvr>
                                          <p:to>
                                            <p:strVal val="visible"/>
                                          </p:to>
                                        </p:set>
                                        <p:anim calcmode="lin" valueType="num" p14:bounceEnd="64000">
                                          <p:cBhvr additive="base">
                                            <p:cTn id="15" dur="1000" fill="hold"/>
                                            <p:tgtEl>
                                              <p:spTgt spid="17"/>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17"/>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600"/>
                                      </p:stCondLst>
                                      <p:childTnLst>
                                        <p:set>
                                          <p:cBhvr>
                                            <p:cTn id="18" dur="1" fill="hold">
                                              <p:stCondLst>
                                                <p:cond delay="0"/>
                                              </p:stCondLst>
                                            </p:cTn>
                                            <p:tgtEl>
                                              <p:spTgt spid="15"/>
                                            </p:tgtEl>
                                            <p:attrNameLst>
                                              <p:attrName>style.visibility</p:attrName>
                                            </p:attrNameLst>
                                          </p:cBhvr>
                                          <p:to>
                                            <p:strVal val="visible"/>
                                          </p:to>
                                        </p:set>
                                        <p:anim calcmode="lin" valueType="num" p14:bounceEnd="64000">
                                          <p:cBhvr additive="base">
                                            <p:cTn id="19" dur="1000" fill="hold"/>
                                            <p:tgtEl>
                                              <p:spTgt spid="15"/>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15"/>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800"/>
                                      </p:stCondLst>
                                      <p:childTnLst>
                                        <p:set>
                                          <p:cBhvr>
                                            <p:cTn id="22" dur="1" fill="hold">
                                              <p:stCondLst>
                                                <p:cond delay="0"/>
                                              </p:stCondLst>
                                            </p:cTn>
                                            <p:tgtEl>
                                              <p:spTgt spid="16"/>
                                            </p:tgtEl>
                                            <p:attrNameLst>
                                              <p:attrName>style.visibility</p:attrName>
                                            </p:attrNameLst>
                                          </p:cBhvr>
                                          <p:to>
                                            <p:strVal val="visible"/>
                                          </p:to>
                                        </p:set>
                                        <p:anim calcmode="lin" valueType="num" p14:bounceEnd="64000">
                                          <p:cBhvr additive="base">
                                            <p:cTn id="23" dur="1000" fill="hold"/>
                                            <p:tgtEl>
                                              <p:spTgt spid="16"/>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16"/>
                                            </p:tgtEl>
                                            <p:attrNameLst>
                                              <p:attrName>ppt_y</p:attrName>
                                            </p:attrNameLst>
                                          </p:cBhvr>
                                          <p:tavLst>
                                            <p:tav tm="0">
                                              <p:val>
                                                <p:strVal val="0-#ppt_h/2"/>
                                              </p:val>
                                            </p:tav>
                                            <p:tav tm="100000">
                                              <p:val>
                                                <p:strVal val="#ppt_y"/>
                                              </p:val>
                                            </p:tav>
                                          </p:tavLst>
                                        </p:anim>
                                      </p:childTnLst>
                                    </p:cTn>
                                  </p:par>
                                </p:childTnLst>
                              </p:cTn>
                            </p:par>
                            <p:par>
                              <p:cTn id="25" fill="hold">
                                <p:stCondLst>
                                  <p:cond delay="1800"/>
                                </p:stCondLst>
                                <p:childTnLst>
                                  <p:par>
                                    <p:cTn id="26" presetID="22" presetClass="entr" presetSubtype="8" fill="hold"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left)">
                                          <p:cBhvr>
                                            <p:cTn id="28" dur="500"/>
                                            <p:tgtEl>
                                              <p:spTgt spid="19"/>
                                            </p:tgtEl>
                                          </p:cBhvr>
                                        </p:animEffect>
                                      </p:childTnLst>
                                    </p:cTn>
                                  </p:par>
                                  <p:par>
                                    <p:cTn id="29" presetID="22" presetClass="entr" presetSubtype="8"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left)">
                                          <p:cBhvr>
                                            <p:cTn id="31" dur="500"/>
                                            <p:tgtEl>
                                              <p:spTgt spid="20"/>
                                            </p:tgtEl>
                                          </p:cBhvr>
                                        </p:animEffect>
                                      </p:childTnLst>
                                    </p:cTn>
                                  </p:par>
                                  <p:par>
                                    <p:cTn id="32" presetID="22" presetClass="entr" presetSubtype="8" fill="hold"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ipe(left)">
                                          <p:cBhvr>
                                            <p:cTn id="34" dur="500"/>
                                            <p:tgtEl>
                                              <p:spTgt spid="21"/>
                                            </p:tgtEl>
                                          </p:cBhvr>
                                        </p:animEffect>
                                      </p:childTnLst>
                                    </p:cTn>
                                  </p:par>
                                  <p:par>
                                    <p:cTn id="35" presetID="22" presetClass="entr" presetSubtype="8"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left)">
                                          <p:cBhvr>
                                            <p:cTn id="37" dur="500"/>
                                            <p:tgtEl>
                                              <p:spTgt spid="22"/>
                                            </p:tgtEl>
                                          </p:cBhvr>
                                        </p:animEffect>
                                      </p:childTnLst>
                                    </p:cTn>
                                  </p:par>
                                  <p:par>
                                    <p:cTn id="38" presetID="22" presetClass="entr" presetSubtype="8" fill="hold"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left)">
                                          <p:cBhvr>
                                            <p:cTn id="40" dur="500"/>
                                            <p:tgtEl>
                                              <p:spTgt spid="23"/>
                                            </p:tgtEl>
                                          </p:cBhvr>
                                        </p:animEffect>
                                      </p:childTnLst>
                                    </p:cTn>
                                  </p:par>
                                </p:childTnLst>
                              </p:cTn>
                            </p:par>
                            <p:par>
                              <p:cTn id="41" fill="hold">
                                <p:stCondLst>
                                  <p:cond delay="2300"/>
                                </p:stCondLst>
                                <p:childTnLst>
                                  <p:par>
                                    <p:cTn id="42" presetID="17" presetClass="entr" presetSubtype="1" fill="hold" grpId="0" nodeType="afterEffect">
                                      <p:stCondLst>
                                        <p:cond delay="0"/>
                                      </p:stCondLst>
                                      <p:iterate type="lt">
                                        <p:tmPct val="40000"/>
                                      </p:iterate>
                                      <p:childTnLst>
                                        <p:set>
                                          <p:cBhvr>
                                            <p:cTn id="43" dur="1" fill="hold">
                                              <p:stCondLst>
                                                <p:cond delay="0"/>
                                              </p:stCondLst>
                                            </p:cTn>
                                            <p:tgtEl>
                                              <p:spTgt spid="40"/>
                                            </p:tgtEl>
                                            <p:attrNameLst>
                                              <p:attrName>style.visibility</p:attrName>
                                            </p:attrNameLst>
                                          </p:cBhvr>
                                          <p:to>
                                            <p:strVal val="visible"/>
                                          </p:to>
                                        </p:set>
                                        <p:anim calcmode="lin" valueType="num">
                                          <p:cBhvr>
                                            <p:cTn id="44" dur="250" fill="hold"/>
                                            <p:tgtEl>
                                              <p:spTgt spid="40"/>
                                            </p:tgtEl>
                                            <p:attrNameLst>
                                              <p:attrName>ppt_x</p:attrName>
                                            </p:attrNameLst>
                                          </p:cBhvr>
                                          <p:tavLst>
                                            <p:tav tm="0">
                                              <p:val>
                                                <p:strVal val="#ppt_x"/>
                                              </p:val>
                                            </p:tav>
                                            <p:tav tm="100000">
                                              <p:val>
                                                <p:strVal val="#ppt_x"/>
                                              </p:val>
                                            </p:tav>
                                          </p:tavLst>
                                        </p:anim>
                                        <p:anim calcmode="lin" valueType="num">
                                          <p:cBhvr>
                                            <p:cTn id="45" dur="250" fill="hold"/>
                                            <p:tgtEl>
                                              <p:spTgt spid="40"/>
                                            </p:tgtEl>
                                            <p:attrNameLst>
                                              <p:attrName>ppt_y</p:attrName>
                                            </p:attrNameLst>
                                          </p:cBhvr>
                                          <p:tavLst>
                                            <p:tav tm="0">
                                              <p:val>
                                                <p:strVal val="#ppt_y-#ppt_h/2"/>
                                              </p:val>
                                            </p:tav>
                                            <p:tav tm="100000">
                                              <p:val>
                                                <p:strVal val="#ppt_y"/>
                                              </p:val>
                                            </p:tav>
                                          </p:tavLst>
                                        </p:anim>
                                        <p:anim calcmode="lin" valueType="num">
                                          <p:cBhvr>
                                            <p:cTn id="46" dur="250" fill="hold"/>
                                            <p:tgtEl>
                                              <p:spTgt spid="40"/>
                                            </p:tgtEl>
                                            <p:attrNameLst>
                                              <p:attrName>ppt_w</p:attrName>
                                            </p:attrNameLst>
                                          </p:cBhvr>
                                          <p:tavLst>
                                            <p:tav tm="0">
                                              <p:val>
                                                <p:strVal val="#ppt_w"/>
                                              </p:val>
                                            </p:tav>
                                            <p:tav tm="100000">
                                              <p:val>
                                                <p:strVal val="#ppt_w"/>
                                              </p:val>
                                            </p:tav>
                                          </p:tavLst>
                                        </p:anim>
                                        <p:anim calcmode="lin" valueType="num">
                                          <p:cBhvr>
                                            <p:cTn id="47" dur="250" fill="hold"/>
                                            <p:tgtEl>
                                              <p:spTgt spid="40"/>
                                            </p:tgtEl>
                                            <p:attrNameLst>
                                              <p:attrName>ppt_h</p:attrName>
                                            </p:attrNameLst>
                                          </p:cBhvr>
                                          <p:tavLst>
                                            <p:tav tm="0">
                                              <p:val>
                                                <p:fltVal val="0"/>
                                              </p:val>
                                            </p:tav>
                                            <p:tav tm="100000">
                                              <p:val>
                                                <p:strVal val="#ppt_h"/>
                                              </p:val>
                                            </p:tav>
                                          </p:tavLst>
                                        </p:anim>
                                      </p:childTnLst>
                                    </p:cTn>
                                  </p:par>
                                  <p:par>
                                    <p:cTn id="48" presetID="17" presetClass="entr" presetSubtype="1" fill="hold" grpId="0" nodeType="withEffect">
                                      <p:stCondLst>
                                        <p:cond delay="200"/>
                                      </p:stCondLst>
                                      <p:iterate type="lt">
                                        <p:tmPct val="40000"/>
                                      </p:iterate>
                                      <p:childTnLst>
                                        <p:set>
                                          <p:cBhvr>
                                            <p:cTn id="49" dur="1" fill="hold">
                                              <p:stCondLst>
                                                <p:cond delay="0"/>
                                              </p:stCondLst>
                                            </p:cTn>
                                            <p:tgtEl>
                                              <p:spTgt spid="36"/>
                                            </p:tgtEl>
                                            <p:attrNameLst>
                                              <p:attrName>style.visibility</p:attrName>
                                            </p:attrNameLst>
                                          </p:cBhvr>
                                          <p:to>
                                            <p:strVal val="visible"/>
                                          </p:to>
                                        </p:set>
                                        <p:anim calcmode="lin" valueType="num">
                                          <p:cBhvr>
                                            <p:cTn id="50" dur="250" fill="hold"/>
                                            <p:tgtEl>
                                              <p:spTgt spid="36"/>
                                            </p:tgtEl>
                                            <p:attrNameLst>
                                              <p:attrName>ppt_x</p:attrName>
                                            </p:attrNameLst>
                                          </p:cBhvr>
                                          <p:tavLst>
                                            <p:tav tm="0">
                                              <p:val>
                                                <p:strVal val="#ppt_x"/>
                                              </p:val>
                                            </p:tav>
                                            <p:tav tm="100000">
                                              <p:val>
                                                <p:strVal val="#ppt_x"/>
                                              </p:val>
                                            </p:tav>
                                          </p:tavLst>
                                        </p:anim>
                                        <p:anim calcmode="lin" valueType="num">
                                          <p:cBhvr>
                                            <p:cTn id="51" dur="250" fill="hold"/>
                                            <p:tgtEl>
                                              <p:spTgt spid="36"/>
                                            </p:tgtEl>
                                            <p:attrNameLst>
                                              <p:attrName>ppt_y</p:attrName>
                                            </p:attrNameLst>
                                          </p:cBhvr>
                                          <p:tavLst>
                                            <p:tav tm="0">
                                              <p:val>
                                                <p:strVal val="#ppt_y-#ppt_h/2"/>
                                              </p:val>
                                            </p:tav>
                                            <p:tav tm="100000">
                                              <p:val>
                                                <p:strVal val="#ppt_y"/>
                                              </p:val>
                                            </p:tav>
                                          </p:tavLst>
                                        </p:anim>
                                        <p:anim calcmode="lin" valueType="num">
                                          <p:cBhvr>
                                            <p:cTn id="52" dur="250" fill="hold"/>
                                            <p:tgtEl>
                                              <p:spTgt spid="36"/>
                                            </p:tgtEl>
                                            <p:attrNameLst>
                                              <p:attrName>ppt_w</p:attrName>
                                            </p:attrNameLst>
                                          </p:cBhvr>
                                          <p:tavLst>
                                            <p:tav tm="0">
                                              <p:val>
                                                <p:strVal val="#ppt_w"/>
                                              </p:val>
                                            </p:tav>
                                            <p:tav tm="100000">
                                              <p:val>
                                                <p:strVal val="#ppt_w"/>
                                              </p:val>
                                            </p:tav>
                                          </p:tavLst>
                                        </p:anim>
                                        <p:anim calcmode="lin" valueType="num">
                                          <p:cBhvr>
                                            <p:cTn id="53" dur="250" fill="hold"/>
                                            <p:tgtEl>
                                              <p:spTgt spid="36"/>
                                            </p:tgtEl>
                                            <p:attrNameLst>
                                              <p:attrName>ppt_h</p:attrName>
                                            </p:attrNameLst>
                                          </p:cBhvr>
                                          <p:tavLst>
                                            <p:tav tm="0">
                                              <p:val>
                                                <p:fltVal val="0"/>
                                              </p:val>
                                            </p:tav>
                                            <p:tav tm="100000">
                                              <p:val>
                                                <p:strVal val="#ppt_h"/>
                                              </p:val>
                                            </p:tav>
                                          </p:tavLst>
                                        </p:anim>
                                      </p:childTnLst>
                                    </p:cTn>
                                  </p:par>
                                  <p:par>
                                    <p:cTn id="54" presetID="17" presetClass="entr" presetSubtype="1" fill="hold" grpId="0" nodeType="withEffect">
                                      <p:stCondLst>
                                        <p:cond delay="400"/>
                                      </p:stCondLst>
                                      <p:iterate type="lt">
                                        <p:tmPct val="40000"/>
                                      </p:iterate>
                                      <p:childTnLst>
                                        <p:set>
                                          <p:cBhvr>
                                            <p:cTn id="55" dur="1" fill="hold">
                                              <p:stCondLst>
                                                <p:cond delay="0"/>
                                              </p:stCondLst>
                                            </p:cTn>
                                            <p:tgtEl>
                                              <p:spTgt spid="32"/>
                                            </p:tgtEl>
                                            <p:attrNameLst>
                                              <p:attrName>style.visibility</p:attrName>
                                            </p:attrNameLst>
                                          </p:cBhvr>
                                          <p:to>
                                            <p:strVal val="visible"/>
                                          </p:to>
                                        </p:set>
                                        <p:anim calcmode="lin" valueType="num">
                                          <p:cBhvr>
                                            <p:cTn id="56" dur="250" fill="hold"/>
                                            <p:tgtEl>
                                              <p:spTgt spid="32"/>
                                            </p:tgtEl>
                                            <p:attrNameLst>
                                              <p:attrName>ppt_x</p:attrName>
                                            </p:attrNameLst>
                                          </p:cBhvr>
                                          <p:tavLst>
                                            <p:tav tm="0">
                                              <p:val>
                                                <p:strVal val="#ppt_x"/>
                                              </p:val>
                                            </p:tav>
                                            <p:tav tm="100000">
                                              <p:val>
                                                <p:strVal val="#ppt_x"/>
                                              </p:val>
                                            </p:tav>
                                          </p:tavLst>
                                        </p:anim>
                                        <p:anim calcmode="lin" valueType="num">
                                          <p:cBhvr>
                                            <p:cTn id="57" dur="250" fill="hold"/>
                                            <p:tgtEl>
                                              <p:spTgt spid="32"/>
                                            </p:tgtEl>
                                            <p:attrNameLst>
                                              <p:attrName>ppt_y</p:attrName>
                                            </p:attrNameLst>
                                          </p:cBhvr>
                                          <p:tavLst>
                                            <p:tav tm="0">
                                              <p:val>
                                                <p:strVal val="#ppt_y-#ppt_h/2"/>
                                              </p:val>
                                            </p:tav>
                                            <p:tav tm="100000">
                                              <p:val>
                                                <p:strVal val="#ppt_y"/>
                                              </p:val>
                                            </p:tav>
                                          </p:tavLst>
                                        </p:anim>
                                        <p:anim calcmode="lin" valueType="num">
                                          <p:cBhvr>
                                            <p:cTn id="58" dur="250" fill="hold"/>
                                            <p:tgtEl>
                                              <p:spTgt spid="32"/>
                                            </p:tgtEl>
                                            <p:attrNameLst>
                                              <p:attrName>ppt_w</p:attrName>
                                            </p:attrNameLst>
                                          </p:cBhvr>
                                          <p:tavLst>
                                            <p:tav tm="0">
                                              <p:val>
                                                <p:strVal val="#ppt_w"/>
                                              </p:val>
                                            </p:tav>
                                            <p:tav tm="100000">
                                              <p:val>
                                                <p:strVal val="#ppt_w"/>
                                              </p:val>
                                            </p:tav>
                                          </p:tavLst>
                                        </p:anim>
                                        <p:anim calcmode="lin" valueType="num">
                                          <p:cBhvr>
                                            <p:cTn id="59" dur="250" fill="hold"/>
                                            <p:tgtEl>
                                              <p:spTgt spid="32"/>
                                            </p:tgtEl>
                                            <p:attrNameLst>
                                              <p:attrName>ppt_h</p:attrName>
                                            </p:attrNameLst>
                                          </p:cBhvr>
                                          <p:tavLst>
                                            <p:tav tm="0">
                                              <p:val>
                                                <p:fltVal val="0"/>
                                              </p:val>
                                            </p:tav>
                                            <p:tav tm="100000">
                                              <p:val>
                                                <p:strVal val="#ppt_h"/>
                                              </p:val>
                                            </p:tav>
                                          </p:tavLst>
                                        </p:anim>
                                      </p:childTnLst>
                                    </p:cTn>
                                  </p:par>
                                  <p:par>
                                    <p:cTn id="60" presetID="17" presetClass="entr" presetSubtype="1" fill="hold" grpId="0" nodeType="withEffect">
                                      <p:stCondLst>
                                        <p:cond delay="600"/>
                                      </p:stCondLst>
                                      <p:iterate type="lt">
                                        <p:tmPct val="40000"/>
                                      </p:iterate>
                                      <p:childTnLst>
                                        <p:set>
                                          <p:cBhvr>
                                            <p:cTn id="61" dur="1" fill="hold">
                                              <p:stCondLst>
                                                <p:cond delay="0"/>
                                              </p:stCondLst>
                                            </p:cTn>
                                            <p:tgtEl>
                                              <p:spTgt spid="28"/>
                                            </p:tgtEl>
                                            <p:attrNameLst>
                                              <p:attrName>style.visibility</p:attrName>
                                            </p:attrNameLst>
                                          </p:cBhvr>
                                          <p:to>
                                            <p:strVal val="visible"/>
                                          </p:to>
                                        </p:set>
                                        <p:anim calcmode="lin" valueType="num">
                                          <p:cBhvr>
                                            <p:cTn id="62" dur="250" fill="hold"/>
                                            <p:tgtEl>
                                              <p:spTgt spid="28"/>
                                            </p:tgtEl>
                                            <p:attrNameLst>
                                              <p:attrName>ppt_x</p:attrName>
                                            </p:attrNameLst>
                                          </p:cBhvr>
                                          <p:tavLst>
                                            <p:tav tm="0">
                                              <p:val>
                                                <p:strVal val="#ppt_x"/>
                                              </p:val>
                                            </p:tav>
                                            <p:tav tm="100000">
                                              <p:val>
                                                <p:strVal val="#ppt_x"/>
                                              </p:val>
                                            </p:tav>
                                          </p:tavLst>
                                        </p:anim>
                                        <p:anim calcmode="lin" valueType="num">
                                          <p:cBhvr>
                                            <p:cTn id="63" dur="250" fill="hold"/>
                                            <p:tgtEl>
                                              <p:spTgt spid="28"/>
                                            </p:tgtEl>
                                            <p:attrNameLst>
                                              <p:attrName>ppt_y</p:attrName>
                                            </p:attrNameLst>
                                          </p:cBhvr>
                                          <p:tavLst>
                                            <p:tav tm="0">
                                              <p:val>
                                                <p:strVal val="#ppt_y-#ppt_h/2"/>
                                              </p:val>
                                            </p:tav>
                                            <p:tav tm="100000">
                                              <p:val>
                                                <p:strVal val="#ppt_y"/>
                                              </p:val>
                                            </p:tav>
                                          </p:tavLst>
                                        </p:anim>
                                        <p:anim calcmode="lin" valueType="num">
                                          <p:cBhvr>
                                            <p:cTn id="64" dur="250" fill="hold"/>
                                            <p:tgtEl>
                                              <p:spTgt spid="28"/>
                                            </p:tgtEl>
                                            <p:attrNameLst>
                                              <p:attrName>ppt_w</p:attrName>
                                            </p:attrNameLst>
                                          </p:cBhvr>
                                          <p:tavLst>
                                            <p:tav tm="0">
                                              <p:val>
                                                <p:strVal val="#ppt_w"/>
                                              </p:val>
                                            </p:tav>
                                            <p:tav tm="100000">
                                              <p:val>
                                                <p:strVal val="#ppt_w"/>
                                              </p:val>
                                            </p:tav>
                                          </p:tavLst>
                                        </p:anim>
                                        <p:anim calcmode="lin" valueType="num">
                                          <p:cBhvr>
                                            <p:cTn id="65" dur="250" fill="hold"/>
                                            <p:tgtEl>
                                              <p:spTgt spid="28"/>
                                            </p:tgtEl>
                                            <p:attrNameLst>
                                              <p:attrName>ppt_h</p:attrName>
                                            </p:attrNameLst>
                                          </p:cBhvr>
                                          <p:tavLst>
                                            <p:tav tm="0">
                                              <p:val>
                                                <p:fltVal val="0"/>
                                              </p:val>
                                            </p:tav>
                                            <p:tav tm="100000">
                                              <p:val>
                                                <p:strVal val="#ppt_h"/>
                                              </p:val>
                                            </p:tav>
                                          </p:tavLst>
                                        </p:anim>
                                      </p:childTnLst>
                                    </p:cTn>
                                  </p:par>
                                  <p:par>
                                    <p:cTn id="66" presetID="17" presetClass="entr" presetSubtype="1" fill="hold" grpId="0" nodeType="withEffect">
                                      <p:stCondLst>
                                        <p:cond delay="800"/>
                                      </p:stCondLst>
                                      <p:iterate type="lt">
                                        <p:tmPct val="40000"/>
                                      </p:iterate>
                                      <p:childTnLst>
                                        <p:set>
                                          <p:cBhvr>
                                            <p:cTn id="67" dur="1" fill="hold">
                                              <p:stCondLst>
                                                <p:cond delay="0"/>
                                              </p:stCondLst>
                                            </p:cTn>
                                            <p:tgtEl>
                                              <p:spTgt spid="25"/>
                                            </p:tgtEl>
                                            <p:attrNameLst>
                                              <p:attrName>style.visibility</p:attrName>
                                            </p:attrNameLst>
                                          </p:cBhvr>
                                          <p:to>
                                            <p:strVal val="visible"/>
                                          </p:to>
                                        </p:set>
                                        <p:anim calcmode="lin" valueType="num">
                                          <p:cBhvr>
                                            <p:cTn id="68" dur="250" fill="hold"/>
                                            <p:tgtEl>
                                              <p:spTgt spid="25"/>
                                            </p:tgtEl>
                                            <p:attrNameLst>
                                              <p:attrName>ppt_x</p:attrName>
                                            </p:attrNameLst>
                                          </p:cBhvr>
                                          <p:tavLst>
                                            <p:tav tm="0">
                                              <p:val>
                                                <p:strVal val="#ppt_x"/>
                                              </p:val>
                                            </p:tav>
                                            <p:tav tm="100000">
                                              <p:val>
                                                <p:strVal val="#ppt_x"/>
                                              </p:val>
                                            </p:tav>
                                          </p:tavLst>
                                        </p:anim>
                                        <p:anim calcmode="lin" valueType="num">
                                          <p:cBhvr>
                                            <p:cTn id="69" dur="250" fill="hold"/>
                                            <p:tgtEl>
                                              <p:spTgt spid="25"/>
                                            </p:tgtEl>
                                            <p:attrNameLst>
                                              <p:attrName>ppt_y</p:attrName>
                                            </p:attrNameLst>
                                          </p:cBhvr>
                                          <p:tavLst>
                                            <p:tav tm="0">
                                              <p:val>
                                                <p:strVal val="#ppt_y-#ppt_h/2"/>
                                              </p:val>
                                            </p:tav>
                                            <p:tav tm="100000">
                                              <p:val>
                                                <p:strVal val="#ppt_y"/>
                                              </p:val>
                                            </p:tav>
                                          </p:tavLst>
                                        </p:anim>
                                        <p:anim calcmode="lin" valueType="num">
                                          <p:cBhvr>
                                            <p:cTn id="70" dur="250" fill="hold"/>
                                            <p:tgtEl>
                                              <p:spTgt spid="25"/>
                                            </p:tgtEl>
                                            <p:attrNameLst>
                                              <p:attrName>ppt_w</p:attrName>
                                            </p:attrNameLst>
                                          </p:cBhvr>
                                          <p:tavLst>
                                            <p:tav tm="0">
                                              <p:val>
                                                <p:strVal val="#ppt_w"/>
                                              </p:val>
                                            </p:tav>
                                            <p:tav tm="100000">
                                              <p:val>
                                                <p:strVal val="#ppt_w"/>
                                              </p:val>
                                            </p:tav>
                                          </p:tavLst>
                                        </p:anim>
                                        <p:anim calcmode="lin" valueType="num">
                                          <p:cBhvr>
                                            <p:cTn id="71" dur="250" fill="hold"/>
                                            <p:tgtEl>
                                              <p:spTgt spid="25"/>
                                            </p:tgtEl>
                                            <p:attrNameLst>
                                              <p:attrName>ppt_h</p:attrName>
                                            </p:attrNameLst>
                                          </p:cBhvr>
                                          <p:tavLst>
                                            <p:tav tm="0">
                                              <p:val>
                                                <p:fltVal val="0"/>
                                              </p:val>
                                            </p:tav>
                                            <p:tav tm="100000">
                                              <p:val>
                                                <p:strVal val="#ppt_h"/>
                                              </p:val>
                                            </p:tav>
                                          </p:tavLst>
                                        </p:anim>
                                      </p:childTnLst>
                                    </p:cTn>
                                  </p:par>
                                </p:childTnLst>
                              </p:cTn>
                            </p:par>
                            <p:par>
                              <p:cTn id="72" fill="hold">
                                <p:stCondLst>
                                  <p:cond delay="3650"/>
                                </p:stCondLst>
                                <p:childTnLst>
                                  <p:par>
                                    <p:cTn id="73" presetID="22" presetClass="entr" presetSubtype="8" fill="hold" grpId="0" nodeType="after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wipe(left)">
                                          <p:cBhvr>
                                            <p:cTn id="75" dur="500"/>
                                            <p:tgtEl>
                                              <p:spTgt spid="39"/>
                                            </p:tgtEl>
                                          </p:cBhvr>
                                        </p:animEffect>
                                      </p:childTnLst>
                                    </p:cTn>
                                  </p:par>
                                  <p:par>
                                    <p:cTn id="76" presetID="22" presetClass="entr" presetSubtype="8" fill="hold" grpId="0" nodeType="withEffect">
                                      <p:stCondLst>
                                        <p:cond delay="200"/>
                                      </p:stCondLst>
                                      <p:childTnLst>
                                        <p:set>
                                          <p:cBhvr>
                                            <p:cTn id="77" dur="1" fill="hold">
                                              <p:stCondLst>
                                                <p:cond delay="0"/>
                                              </p:stCondLst>
                                            </p:cTn>
                                            <p:tgtEl>
                                              <p:spTgt spid="34"/>
                                            </p:tgtEl>
                                            <p:attrNameLst>
                                              <p:attrName>style.visibility</p:attrName>
                                            </p:attrNameLst>
                                          </p:cBhvr>
                                          <p:to>
                                            <p:strVal val="visible"/>
                                          </p:to>
                                        </p:set>
                                        <p:animEffect transition="in" filter="wipe(left)">
                                          <p:cBhvr>
                                            <p:cTn id="78" dur="500"/>
                                            <p:tgtEl>
                                              <p:spTgt spid="34"/>
                                            </p:tgtEl>
                                          </p:cBhvr>
                                        </p:animEffect>
                                      </p:childTnLst>
                                    </p:cTn>
                                  </p:par>
                                  <p:par>
                                    <p:cTn id="79" presetID="22" presetClass="entr" presetSubtype="8" fill="hold" grpId="0" nodeType="withEffect">
                                      <p:stCondLst>
                                        <p:cond delay="400"/>
                                      </p:stCondLst>
                                      <p:childTnLst>
                                        <p:set>
                                          <p:cBhvr>
                                            <p:cTn id="80" dur="1" fill="hold">
                                              <p:stCondLst>
                                                <p:cond delay="0"/>
                                              </p:stCondLst>
                                            </p:cTn>
                                            <p:tgtEl>
                                              <p:spTgt spid="30"/>
                                            </p:tgtEl>
                                            <p:attrNameLst>
                                              <p:attrName>style.visibility</p:attrName>
                                            </p:attrNameLst>
                                          </p:cBhvr>
                                          <p:to>
                                            <p:strVal val="visible"/>
                                          </p:to>
                                        </p:set>
                                        <p:animEffect transition="in" filter="wipe(left)">
                                          <p:cBhvr>
                                            <p:cTn id="81" dur="500"/>
                                            <p:tgtEl>
                                              <p:spTgt spid="30"/>
                                            </p:tgtEl>
                                          </p:cBhvr>
                                        </p:animEffect>
                                      </p:childTnLst>
                                    </p:cTn>
                                  </p:par>
                                  <p:par>
                                    <p:cTn id="82" presetID="22" presetClass="entr" presetSubtype="8" fill="hold" grpId="0" nodeType="withEffect">
                                      <p:stCondLst>
                                        <p:cond delay="600"/>
                                      </p:stCondLst>
                                      <p:childTnLst>
                                        <p:set>
                                          <p:cBhvr>
                                            <p:cTn id="83" dur="1" fill="hold">
                                              <p:stCondLst>
                                                <p:cond delay="0"/>
                                              </p:stCondLst>
                                            </p:cTn>
                                            <p:tgtEl>
                                              <p:spTgt spid="26"/>
                                            </p:tgtEl>
                                            <p:attrNameLst>
                                              <p:attrName>style.visibility</p:attrName>
                                            </p:attrNameLst>
                                          </p:cBhvr>
                                          <p:to>
                                            <p:strVal val="visible"/>
                                          </p:to>
                                        </p:set>
                                        <p:animEffect transition="in" filter="wipe(left)">
                                          <p:cBhvr>
                                            <p:cTn id="84" dur="500"/>
                                            <p:tgtEl>
                                              <p:spTgt spid="26"/>
                                            </p:tgtEl>
                                          </p:cBhvr>
                                        </p:animEffect>
                                      </p:childTnLst>
                                    </p:cTn>
                                  </p:par>
                                  <p:par>
                                    <p:cTn id="85" presetID="22" presetClass="entr" presetSubtype="8" fill="hold" grpId="0" nodeType="withEffect">
                                      <p:stCondLst>
                                        <p:cond delay="800"/>
                                      </p:stCondLst>
                                      <p:childTnLst>
                                        <p:set>
                                          <p:cBhvr>
                                            <p:cTn id="86" dur="1" fill="hold">
                                              <p:stCondLst>
                                                <p:cond delay="0"/>
                                              </p:stCondLst>
                                            </p:cTn>
                                            <p:tgtEl>
                                              <p:spTgt spid="24"/>
                                            </p:tgtEl>
                                            <p:attrNameLst>
                                              <p:attrName>style.visibility</p:attrName>
                                            </p:attrNameLst>
                                          </p:cBhvr>
                                          <p:to>
                                            <p:strVal val="visible"/>
                                          </p:to>
                                        </p:set>
                                        <p:animEffect transition="in" filter="wipe(left)">
                                          <p:cBhvr>
                                            <p:cTn id="8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24" grpId="0"/>
          <p:bldP spid="25" grpId="0"/>
          <p:bldP spid="26" grpId="0"/>
          <p:bldP spid="28" grpId="0"/>
          <p:bldP spid="30" grpId="0"/>
          <p:bldP spid="32" grpId="0"/>
          <p:bldP spid="34" grpId="0"/>
          <p:bldP spid="36" grpId="0"/>
          <p:bldP spid="39" grpId="0"/>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1000" fill="hold"/>
                                            <p:tgtEl>
                                              <p:spTgt spid="18"/>
                                            </p:tgtEl>
                                            <p:attrNameLst>
                                              <p:attrName>ppt_x</p:attrName>
                                            </p:attrNameLst>
                                          </p:cBhvr>
                                          <p:tavLst>
                                            <p:tav tm="0">
                                              <p:val>
                                                <p:strVal val="#ppt_x"/>
                                              </p:val>
                                            </p:tav>
                                            <p:tav tm="100000">
                                              <p:val>
                                                <p:strVal val="#ppt_x"/>
                                              </p:val>
                                            </p:tav>
                                          </p:tavLst>
                                        </p:anim>
                                        <p:anim calcmode="lin" valueType="num">
                                          <p:cBhvr additive="base">
                                            <p:cTn id="8" dur="100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ppt_x"/>
                                              </p:val>
                                            </p:tav>
                                            <p:tav tm="100000">
                                              <p:val>
                                                <p:strVal val="#ppt_x"/>
                                              </p:val>
                                            </p:tav>
                                          </p:tavLst>
                                        </p:anim>
                                        <p:anim calcmode="lin" valueType="num">
                                          <p:cBhvr additive="base">
                                            <p:cTn id="12" dur="1000" fill="hold"/>
                                            <p:tgtEl>
                                              <p:spTgt spid="14"/>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40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1000" fill="hold"/>
                                            <p:tgtEl>
                                              <p:spTgt spid="17"/>
                                            </p:tgtEl>
                                            <p:attrNameLst>
                                              <p:attrName>ppt_x</p:attrName>
                                            </p:attrNameLst>
                                          </p:cBhvr>
                                          <p:tavLst>
                                            <p:tav tm="0">
                                              <p:val>
                                                <p:strVal val="#ppt_x"/>
                                              </p:val>
                                            </p:tav>
                                            <p:tav tm="100000">
                                              <p:val>
                                                <p:strVal val="#ppt_x"/>
                                              </p:val>
                                            </p:tav>
                                          </p:tavLst>
                                        </p:anim>
                                        <p:anim calcmode="lin" valueType="num">
                                          <p:cBhvr additive="base">
                                            <p:cTn id="16" dur="1000" fill="hold"/>
                                            <p:tgtEl>
                                              <p:spTgt spid="17"/>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60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1000" fill="hold"/>
                                            <p:tgtEl>
                                              <p:spTgt spid="15"/>
                                            </p:tgtEl>
                                            <p:attrNameLst>
                                              <p:attrName>ppt_x</p:attrName>
                                            </p:attrNameLst>
                                          </p:cBhvr>
                                          <p:tavLst>
                                            <p:tav tm="0">
                                              <p:val>
                                                <p:strVal val="#ppt_x"/>
                                              </p:val>
                                            </p:tav>
                                            <p:tav tm="100000">
                                              <p:val>
                                                <p:strVal val="#ppt_x"/>
                                              </p:val>
                                            </p:tav>
                                          </p:tavLst>
                                        </p:anim>
                                        <p:anim calcmode="lin" valueType="num">
                                          <p:cBhvr additive="base">
                                            <p:cTn id="20" dur="1000" fill="hold"/>
                                            <p:tgtEl>
                                              <p:spTgt spid="15"/>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80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1000" fill="hold"/>
                                            <p:tgtEl>
                                              <p:spTgt spid="16"/>
                                            </p:tgtEl>
                                            <p:attrNameLst>
                                              <p:attrName>ppt_x</p:attrName>
                                            </p:attrNameLst>
                                          </p:cBhvr>
                                          <p:tavLst>
                                            <p:tav tm="0">
                                              <p:val>
                                                <p:strVal val="#ppt_x"/>
                                              </p:val>
                                            </p:tav>
                                            <p:tav tm="100000">
                                              <p:val>
                                                <p:strVal val="#ppt_x"/>
                                              </p:val>
                                            </p:tav>
                                          </p:tavLst>
                                        </p:anim>
                                        <p:anim calcmode="lin" valueType="num">
                                          <p:cBhvr additive="base">
                                            <p:cTn id="24" dur="1000" fill="hold"/>
                                            <p:tgtEl>
                                              <p:spTgt spid="16"/>
                                            </p:tgtEl>
                                            <p:attrNameLst>
                                              <p:attrName>ppt_y</p:attrName>
                                            </p:attrNameLst>
                                          </p:cBhvr>
                                          <p:tavLst>
                                            <p:tav tm="0">
                                              <p:val>
                                                <p:strVal val="0-#ppt_h/2"/>
                                              </p:val>
                                            </p:tav>
                                            <p:tav tm="100000">
                                              <p:val>
                                                <p:strVal val="#ppt_y"/>
                                              </p:val>
                                            </p:tav>
                                          </p:tavLst>
                                        </p:anim>
                                      </p:childTnLst>
                                    </p:cTn>
                                  </p:par>
                                </p:childTnLst>
                              </p:cTn>
                            </p:par>
                            <p:par>
                              <p:cTn id="25" fill="hold">
                                <p:stCondLst>
                                  <p:cond delay="1800"/>
                                </p:stCondLst>
                                <p:childTnLst>
                                  <p:par>
                                    <p:cTn id="26" presetID="22" presetClass="entr" presetSubtype="8" fill="hold"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left)">
                                          <p:cBhvr>
                                            <p:cTn id="28" dur="500"/>
                                            <p:tgtEl>
                                              <p:spTgt spid="19"/>
                                            </p:tgtEl>
                                          </p:cBhvr>
                                        </p:animEffect>
                                      </p:childTnLst>
                                    </p:cTn>
                                  </p:par>
                                  <p:par>
                                    <p:cTn id="29" presetID="22" presetClass="entr" presetSubtype="8"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left)">
                                          <p:cBhvr>
                                            <p:cTn id="31" dur="500"/>
                                            <p:tgtEl>
                                              <p:spTgt spid="20"/>
                                            </p:tgtEl>
                                          </p:cBhvr>
                                        </p:animEffect>
                                      </p:childTnLst>
                                    </p:cTn>
                                  </p:par>
                                  <p:par>
                                    <p:cTn id="32" presetID="22" presetClass="entr" presetSubtype="8" fill="hold"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ipe(left)">
                                          <p:cBhvr>
                                            <p:cTn id="34" dur="500"/>
                                            <p:tgtEl>
                                              <p:spTgt spid="21"/>
                                            </p:tgtEl>
                                          </p:cBhvr>
                                        </p:animEffect>
                                      </p:childTnLst>
                                    </p:cTn>
                                  </p:par>
                                  <p:par>
                                    <p:cTn id="35" presetID="22" presetClass="entr" presetSubtype="8"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left)">
                                          <p:cBhvr>
                                            <p:cTn id="37" dur="500"/>
                                            <p:tgtEl>
                                              <p:spTgt spid="22"/>
                                            </p:tgtEl>
                                          </p:cBhvr>
                                        </p:animEffect>
                                      </p:childTnLst>
                                    </p:cTn>
                                  </p:par>
                                  <p:par>
                                    <p:cTn id="38" presetID="22" presetClass="entr" presetSubtype="8" fill="hold"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left)">
                                          <p:cBhvr>
                                            <p:cTn id="40" dur="500"/>
                                            <p:tgtEl>
                                              <p:spTgt spid="23"/>
                                            </p:tgtEl>
                                          </p:cBhvr>
                                        </p:animEffect>
                                      </p:childTnLst>
                                    </p:cTn>
                                  </p:par>
                                </p:childTnLst>
                              </p:cTn>
                            </p:par>
                            <p:par>
                              <p:cTn id="41" fill="hold">
                                <p:stCondLst>
                                  <p:cond delay="2300"/>
                                </p:stCondLst>
                                <p:childTnLst>
                                  <p:par>
                                    <p:cTn id="42" presetID="17" presetClass="entr" presetSubtype="1" fill="hold" grpId="0" nodeType="afterEffect">
                                      <p:stCondLst>
                                        <p:cond delay="0"/>
                                      </p:stCondLst>
                                      <p:iterate type="lt">
                                        <p:tmPct val="40000"/>
                                      </p:iterate>
                                      <p:childTnLst>
                                        <p:set>
                                          <p:cBhvr>
                                            <p:cTn id="43" dur="1" fill="hold">
                                              <p:stCondLst>
                                                <p:cond delay="0"/>
                                              </p:stCondLst>
                                            </p:cTn>
                                            <p:tgtEl>
                                              <p:spTgt spid="40"/>
                                            </p:tgtEl>
                                            <p:attrNameLst>
                                              <p:attrName>style.visibility</p:attrName>
                                            </p:attrNameLst>
                                          </p:cBhvr>
                                          <p:to>
                                            <p:strVal val="visible"/>
                                          </p:to>
                                        </p:set>
                                        <p:anim calcmode="lin" valueType="num">
                                          <p:cBhvr>
                                            <p:cTn id="44" dur="250" fill="hold"/>
                                            <p:tgtEl>
                                              <p:spTgt spid="40"/>
                                            </p:tgtEl>
                                            <p:attrNameLst>
                                              <p:attrName>ppt_x</p:attrName>
                                            </p:attrNameLst>
                                          </p:cBhvr>
                                          <p:tavLst>
                                            <p:tav tm="0">
                                              <p:val>
                                                <p:strVal val="#ppt_x"/>
                                              </p:val>
                                            </p:tav>
                                            <p:tav tm="100000">
                                              <p:val>
                                                <p:strVal val="#ppt_x"/>
                                              </p:val>
                                            </p:tav>
                                          </p:tavLst>
                                        </p:anim>
                                        <p:anim calcmode="lin" valueType="num">
                                          <p:cBhvr>
                                            <p:cTn id="45" dur="250" fill="hold"/>
                                            <p:tgtEl>
                                              <p:spTgt spid="40"/>
                                            </p:tgtEl>
                                            <p:attrNameLst>
                                              <p:attrName>ppt_y</p:attrName>
                                            </p:attrNameLst>
                                          </p:cBhvr>
                                          <p:tavLst>
                                            <p:tav tm="0">
                                              <p:val>
                                                <p:strVal val="#ppt_y-#ppt_h/2"/>
                                              </p:val>
                                            </p:tav>
                                            <p:tav tm="100000">
                                              <p:val>
                                                <p:strVal val="#ppt_y"/>
                                              </p:val>
                                            </p:tav>
                                          </p:tavLst>
                                        </p:anim>
                                        <p:anim calcmode="lin" valueType="num">
                                          <p:cBhvr>
                                            <p:cTn id="46" dur="250" fill="hold"/>
                                            <p:tgtEl>
                                              <p:spTgt spid="40"/>
                                            </p:tgtEl>
                                            <p:attrNameLst>
                                              <p:attrName>ppt_w</p:attrName>
                                            </p:attrNameLst>
                                          </p:cBhvr>
                                          <p:tavLst>
                                            <p:tav tm="0">
                                              <p:val>
                                                <p:strVal val="#ppt_w"/>
                                              </p:val>
                                            </p:tav>
                                            <p:tav tm="100000">
                                              <p:val>
                                                <p:strVal val="#ppt_w"/>
                                              </p:val>
                                            </p:tav>
                                          </p:tavLst>
                                        </p:anim>
                                        <p:anim calcmode="lin" valueType="num">
                                          <p:cBhvr>
                                            <p:cTn id="47" dur="250" fill="hold"/>
                                            <p:tgtEl>
                                              <p:spTgt spid="40"/>
                                            </p:tgtEl>
                                            <p:attrNameLst>
                                              <p:attrName>ppt_h</p:attrName>
                                            </p:attrNameLst>
                                          </p:cBhvr>
                                          <p:tavLst>
                                            <p:tav tm="0">
                                              <p:val>
                                                <p:fltVal val="0"/>
                                              </p:val>
                                            </p:tav>
                                            <p:tav tm="100000">
                                              <p:val>
                                                <p:strVal val="#ppt_h"/>
                                              </p:val>
                                            </p:tav>
                                          </p:tavLst>
                                        </p:anim>
                                      </p:childTnLst>
                                    </p:cTn>
                                  </p:par>
                                  <p:par>
                                    <p:cTn id="48" presetID="17" presetClass="entr" presetSubtype="1" fill="hold" grpId="0" nodeType="withEffect">
                                      <p:stCondLst>
                                        <p:cond delay="200"/>
                                      </p:stCondLst>
                                      <p:iterate type="lt">
                                        <p:tmPct val="40000"/>
                                      </p:iterate>
                                      <p:childTnLst>
                                        <p:set>
                                          <p:cBhvr>
                                            <p:cTn id="49" dur="1" fill="hold">
                                              <p:stCondLst>
                                                <p:cond delay="0"/>
                                              </p:stCondLst>
                                            </p:cTn>
                                            <p:tgtEl>
                                              <p:spTgt spid="36"/>
                                            </p:tgtEl>
                                            <p:attrNameLst>
                                              <p:attrName>style.visibility</p:attrName>
                                            </p:attrNameLst>
                                          </p:cBhvr>
                                          <p:to>
                                            <p:strVal val="visible"/>
                                          </p:to>
                                        </p:set>
                                        <p:anim calcmode="lin" valueType="num">
                                          <p:cBhvr>
                                            <p:cTn id="50" dur="250" fill="hold"/>
                                            <p:tgtEl>
                                              <p:spTgt spid="36"/>
                                            </p:tgtEl>
                                            <p:attrNameLst>
                                              <p:attrName>ppt_x</p:attrName>
                                            </p:attrNameLst>
                                          </p:cBhvr>
                                          <p:tavLst>
                                            <p:tav tm="0">
                                              <p:val>
                                                <p:strVal val="#ppt_x"/>
                                              </p:val>
                                            </p:tav>
                                            <p:tav tm="100000">
                                              <p:val>
                                                <p:strVal val="#ppt_x"/>
                                              </p:val>
                                            </p:tav>
                                          </p:tavLst>
                                        </p:anim>
                                        <p:anim calcmode="lin" valueType="num">
                                          <p:cBhvr>
                                            <p:cTn id="51" dur="250" fill="hold"/>
                                            <p:tgtEl>
                                              <p:spTgt spid="36"/>
                                            </p:tgtEl>
                                            <p:attrNameLst>
                                              <p:attrName>ppt_y</p:attrName>
                                            </p:attrNameLst>
                                          </p:cBhvr>
                                          <p:tavLst>
                                            <p:tav tm="0">
                                              <p:val>
                                                <p:strVal val="#ppt_y-#ppt_h/2"/>
                                              </p:val>
                                            </p:tav>
                                            <p:tav tm="100000">
                                              <p:val>
                                                <p:strVal val="#ppt_y"/>
                                              </p:val>
                                            </p:tav>
                                          </p:tavLst>
                                        </p:anim>
                                        <p:anim calcmode="lin" valueType="num">
                                          <p:cBhvr>
                                            <p:cTn id="52" dur="250" fill="hold"/>
                                            <p:tgtEl>
                                              <p:spTgt spid="36"/>
                                            </p:tgtEl>
                                            <p:attrNameLst>
                                              <p:attrName>ppt_w</p:attrName>
                                            </p:attrNameLst>
                                          </p:cBhvr>
                                          <p:tavLst>
                                            <p:tav tm="0">
                                              <p:val>
                                                <p:strVal val="#ppt_w"/>
                                              </p:val>
                                            </p:tav>
                                            <p:tav tm="100000">
                                              <p:val>
                                                <p:strVal val="#ppt_w"/>
                                              </p:val>
                                            </p:tav>
                                          </p:tavLst>
                                        </p:anim>
                                        <p:anim calcmode="lin" valueType="num">
                                          <p:cBhvr>
                                            <p:cTn id="53" dur="250" fill="hold"/>
                                            <p:tgtEl>
                                              <p:spTgt spid="36"/>
                                            </p:tgtEl>
                                            <p:attrNameLst>
                                              <p:attrName>ppt_h</p:attrName>
                                            </p:attrNameLst>
                                          </p:cBhvr>
                                          <p:tavLst>
                                            <p:tav tm="0">
                                              <p:val>
                                                <p:fltVal val="0"/>
                                              </p:val>
                                            </p:tav>
                                            <p:tav tm="100000">
                                              <p:val>
                                                <p:strVal val="#ppt_h"/>
                                              </p:val>
                                            </p:tav>
                                          </p:tavLst>
                                        </p:anim>
                                      </p:childTnLst>
                                    </p:cTn>
                                  </p:par>
                                  <p:par>
                                    <p:cTn id="54" presetID="17" presetClass="entr" presetSubtype="1" fill="hold" grpId="0" nodeType="withEffect">
                                      <p:stCondLst>
                                        <p:cond delay="400"/>
                                      </p:stCondLst>
                                      <p:iterate type="lt">
                                        <p:tmPct val="40000"/>
                                      </p:iterate>
                                      <p:childTnLst>
                                        <p:set>
                                          <p:cBhvr>
                                            <p:cTn id="55" dur="1" fill="hold">
                                              <p:stCondLst>
                                                <p:cond delay="0"/>
                                              </p:stCondLst>
                                            </p:cTn>
                                            <p:tgtEl>
                                              <p:spTgt spid="32"/>
                                            </p:tgtEl>
                                            <p:attrNameLst>
                                              <p:attrName>style.visibility</p:attrName>
                                            </p:attrNameLst>
                                          </p:cBhvr>
                                          <p:to>
                                            <p:strVal val="visible"/>
                                          </p:to>
                                        </p:set>
                                        <p:anim calcmode="lin" valueType="num">
                                          <p:cBhvr>
                                            <p:cTn id="56" dur="250" fill="hold"/>
                                            <p:tgtEl>
                                              <p:spTgt spid="32"/>
                                            </p:tgtEl>
                                            <p:attrNameLst>
                                              <p:attrName>ppt_x</p:attrName>
                                            </p:attrNameLst>
                                          </p:cBhvr>
                                          <p:tavLst>
                                            <p:tav tm="0">
                                              <p:val>
                                                <p:strVal val="#ppt_x"/>
                                              </p:val>
                                            </p:tav>
                                            <p:tav tm="100000">
                                              <p:val>
                                                <p:strVal val="#ppt_x"/>
                                              </p:val>
                                            </p:tav>
                                          </p:tavLst>
                                        </p:anim>
                                        <p:anim calcmode="lin" valueType="num">
                                          <p:cBhvr>
                                            <p:cTn id="57" dur="250" fill="hold"/>
                                            <p:tgtEl>
                                              <p:spTgt spid="32"/>
                                            </p:tgtEl>
                                            <p:attrNameLst>
                                              <p:attrName>ppt_y</p:attrName>
                                            </p:attrNameLst>
                                          </p:cBhvr>
                                          <p:tavLst>
                                            <p:tav tm="0">
                                              <p:val>
                                                <p:strVal val="#ppt_y-#ppt_h/2"/>
                                              </p:val>
                                            </p:tav>
                                            <p:tav tm="100000">
                                              <p:val>
                                                <p:strVal val="#ppt_y"/>
                                              </p:val>
                                            </p:tav>
                                          </p:tavLst>
                                        </p:anim>
                                        <p:anim calcmode="lin" valueType="num">
                                          <p:cBhvr>
                                            <p:cTn id="58" dur="250" fill="hold"/>
                                            <p:tgtEl>
                                              <p:spTgt spid="32"/>
                                            </p:tgtEl>
                                            <p:attrNameLst>
                                              <p:attrName>ppt_w</p:attrName>
                                            </p:attrNameLst>
                                          </p:cBhvr>
                                          <p:tavLst>
                                            <p:tav tm="0">
                                              <p:val>
                                                <p:strVal val="#ppt_w"/>
                                              </p:val>
                                            </p:tav>
                                            <p:tav tm="100000">
                                              <p:val>
                                                <p:strVal val="#ppt_w"/>
                                              </p:val>
                                            </p:tav>
                                          </p:tavLst>
                                        </p:anim>
                                        <p:anim calcmode="lin" valueType="num">
                                          <p:cBhvr>
                                            <p:cTn id="59" dur="250" fill="hold"/>
                                            <p:tgtEl>
                                              <p:spTgt spid="32"/>
                                            </p:tgtEl>
                                            <p:attrNameLst>
                                              <p:attrName>ppt_h</p:attrName>
                                            </p:attrNameLst>
                                          </p:cBhvr>
                                          <p:tavLst>
                                            <p:tav tm="0">
                                              <p:val>
                                                <p:fltVal val="0"/>
                                              </p:val>
                                            </p:tav>
                                            <p:tav tm="100000">
                                              <p:val>
                                                <p:strVal val="#ppt_h"/>
                                              </p:val>
                                            </p:tav>
                                          </p:tavLst>
                                        </p:anim>
                                      </p:childTnLst>
                                    </p:cTn>
                                  </p:par>
                                  <p:par>
                                    <p:cTn id="60" presetID="17" presetClass="entr" presetSubtype="1" fill="hold" grpId="0" nodeType="withEffect">
                                      <p:stCondLst>
                                        <p:cond delay="600"/>
                                      </p:stCondLst>
                                      <p:iterate type="lt">
                                        <p:tmPct val="40000"/>
                                      </p:iterate>
                                      <p:childTnLst>
                                        <p:set>
                                          <p:cBhvr>
                                            <p:cTn id="61" dur="1" fill="hold">
                                              <p:stCondLst>
                                                <p:cond delay="0"/>
                                              </p:stCondLst>
                                            </p:cTn>
                                            <p:tgtEl>
                                              <p:spTgt spid="28"/>
                                            </p:tgtEl>
                                            <p:attrNameLst>
                                              <p:attrName>style.visibility</p:attrName>
                                            </p:attrNameLst>
                                          </p:cBhvr>
                                          <p:to>
                                            <p:strVal val="visible"/>
                                          </p:to>
                                        </p:set>
                                        <p:anim calcmode="lin" valueType="num">
                                          <p:cBhvr>
                                            <p:cTn id="62" dur="250" fill="hold"/>
                                            <p:tgtEl>
                                              <p:spTgt spid="28"/>
                                            </p:tgtEl>
                                            <p:attrNameLst>
                                              <p:attrName>ppt_x</p:attrName>
                                            </p:attrNameLst>
                                          </p:cBhvr>
                                          <p:tavLst>
                                            <p:tav tm="0">
                                              <p:val>
                                                <p:strVal val="#ppt_x"/>
                                              </p:val>
                                            </p:tav>
                                            <p:tav tm="100000">
                                              <p:val>
                                                <p:strVal val="#ppt_x"/>
                                              </p:val>
                                            </p:tav>
                                          </p:tavLst>
                                        </p:anim>
                                        <p:anim calcmode="lin" valueType="num">
                                          <p:cBhvr>
                                            <p:cTn id="63" dur="250" fill="hold"/>
                                            <p:tgtEl>
                                              <p:spTgt spid="28"/>
                                            </p:tgtEl>
                                            <p:attrNameLst>
                                              <p:attrName>ppt_y</p:attrName>
                                            </p:attrNameLst>
                                          </p:cBhvr>
                                          <p:tavLst>
                                            <p:tav tm="0">
                                              <p:val>
                                                <p:strVal val="#ppt_y-#ppt_h/2"/>
                                              </p:val>
                                            </p:tav>
                                            <p:tav tm="100000">
                                              <p:val>
                                                <p:strVal val="#ppt_y"/>
                                              </p:val>
                                            </p:tav>
                                          </p:tavLst>
                                        </p:anim>
                                        <p:anim calcmode="lin" valueType="num">
                                          <p:cBhvr>
                                            <p:cTn id="64" dur="250" fill="hold"/>
                                            <p:tgtEl>
                                              <p:spTgt spid="28"/>
                                            </p:tgtEl>
                                            <p:attrNameLst>
                                              <p:attrName>ppt_w</p:attrName>
                                            </p:attrNameLst>
                                          </p:cBhvr>
                                          <p:tavLst>
                                            <p:tav tm="0">
                                              <p:val>
                                                <p:strVal val="#ppt_w"/>
                                              </p:val>
                                            </p:tav>
                                            <p:tav tm="100000">
                                              <p:val>
                                                <p:strVal val="#ppt_w"/>
                                              </p:val>
                                            </p:tav>
                                          </p:tavLst>
                                        </p:anim>
                                        <p:anim calcmode="lin" valueType="num">
                                          <p:cBhvr>
                                            <p:cTn id="65" dur="250" fill="hold"/>
                                            <p:tgtEl>
                                              <p:spTgt spid="28"/>
                                            </p:tgtEl>
                                            <p:attrNameLst>
                                              <p:attrName>ppt_h</p:attrName>
                                            </p:attrNameLst>
                                          </p:cBhvr>
                                          <p:tavLst>
                                            <p:tav tm="0">
                                              <p:val>
                                                <p:fltVal val="0"/>
                                              </p:val>
                                            </p:tav>
                                            <p:tav tm="100000">
                                              <p:val>
                                                <p:strVal val="#ppt_h"/>
                                              </p:val>
                                            </p:tav>
                                          </p:tavLst>
                                        </p:anim>
                                      </p:childTnLst>
                                    </p:cTn>
                                  </p:par>
                                  <p:par>
                                    <p:cTn id="66" presetID="17" presetClass="entr" presetSubtype="1" fill="hold" grpId="0" nodeType="withEffect">
                                      <p:stCondLst>
                                        <p:cond delay="800"/>
                                      </p:stCondLst>
                                      <p:iterate type="lt">
                                        <p:tmPct val="40000"/>
                                      </p:iterate>
                                      <p:childTnLst>
                                        <p:set>
                                          <p:cBhvr>
                                            <p:cTn id="67" dur="1" fill="hold">
                                              <p:stCondLst>
                                                <p:cond delay="0"/>
                                              </p:stCondLst>
                                            </p:cTn>
                                            <p:tgtEl>
                                              <p:spTgt spid="25"/>
                                            </p:tgtEl>
                                            <p:attrNameLst>
                                              <p:attrName>style.visibility</p:attrName>
                                            </p:attrNameLst>
                                          </p:cBhvr>
                                          <p:to>
                                            <p:strVal val="visible"/>
                                          </p:to>
                                        </p:set>
                                        <p:anim calcmode="lin" valueType="num">
                                          <p:cBhvr>
                                            <p:cTn id="68" dur="250" fill="hold"/>
                                            <p:tgtEl>
                                              <p:spTgt spid="25"/>
                                            </p:tgtEl>
                                            <p:attrNameLst>
                                              <p:attrName>ppt_x</p:attrName>
                                            </p:attrNameLst>
                                          </p:cBhvr>
                                          <p:tavLst>
                                            <p:tav tm="0">
                                              <p:val>
                                                <p:strVal val="#ppt_x"/>
                                              </p:val>
                                            </p:tav>
                                            <p:tav tm="100000">
                                              <p:val>
                                                <p:strVal val="#ppt_x"/>
                                              </p:val>
                                            </p:tav>
                                          </p:tavLst>
                                        </p:anim>
                                        <p:anim calcmode="lin" valueType="num">
                                          <p:cBhvr>
                                            <p:cTn id="69" dur="250" fill="hold"/>
                                            <p:tgtEl>
                                              <p:spTgt spid="25"/>
                                            </p:tgtEl>
                                            <p:attrNameLst>
                                              <p:attrName>ppt_y</p:attrName>
                                            </p:attrNameLst>
                                          </p:cBhvr>
                                          <p:tavLst>
                                            <p:tav tm="0">
                                              <p:val>
                                                <p:strVal val="#ppt_y-#ppt_h/2"/>
                                              </p:val>
                                            </p:tav>
                                            <p:tav tm="100000">
                                              <p:val>
                                                <p:strVal val="#ppt_y"/>
                                              </p:val>
                                            </p:tav>
                                          </p:tavLst>
                                        </p:anim>
                                        <p:anim calcmode="lin" valueType="num">
                                          <p:cBhvr>
                                            <p:cTn id="70" dur="250" fill="hold"/>
                                            <p:tgtEl>
                                              <p:spTgt spid="25"/>
                                            </p:tgtEl>
                                            <p:attrNameLst>
                                              <p:attrName>ppt_w</p:attrName>
                                            </p:attrNameLst>
                                          </p:cBhvr>
                                          <p:tavLst>
                                            <p:tav tm="0">
                                              <p:val>
                                                <p:strVal val="#ppt_w"/>
                                              </p:val>
                                            </p:tav>
                                            <p:tav tm="100000">
                                              <p:val>
                                                <p:strVal val="#ppt_w"/>
                                              </p:val>
                                            </p:tav>
                                          </p:tavLst>
                                        </p:anim>
                                        <p:anim calcmode="lin" valueType="num">
                                          <p:cBhvr>
                                            <p:cTn id="71" dur="250" fill="hold"/>
                                            <p:tgtEl>
                                              <p:spTgt spid="25"/>
                                            </p:tgtEl>
                                            <p:attrNameLst>
                                              <p:attrName>ppt_h</p:attrName>
                                            </p:attrNameLst>
                                          </p:cBhvr>
                                          <p:tavLst>
                                            <p:tav tm="0">
                                              <p:val>
                                                <p:fltVal val="0"/>
                                              </p:val>
                                            </p:tav>
                                            <p:tav tm="100000">
                                              <p:val>
                                                <p:strVal val="#ppt_h"/>
                                              </p:val>
                                            </p:tav>
                                          </p:tavLst>
                                        </p:anim>
                                      </p:childTnLst>
                                    </p:cTn>
                                  </p:par>
                                </p:childTnLst>
                              </p:cTn>
                            </p:par>
                            <p:par>
                              <p:cTn id="72" fill="hold">
                                <p:stCondLst>
                                  <p:cond delay="3650"/>
                                </p:stCondLst>
                                <p:childTnLst>
                                  <p:par>
                                    <p:cTn id="73" presetID="22" presetClass="entr" presetSubtype="8" fill="hold" grpId="0" nodeType="after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wipe(left)">
                                          <p:cBhvr>
                                            <p:cTn id="75" dur="500"/>
                                            <p:tgtEl>
                                              <p:spTgt spid="39"/>
                                            </p:tgtEl>
                                          </p:cBhvr>
                                        </p:animEffect>
                                      </p:childTnLst>
                                    </p:cTn>
                                  </p:par>
                                  <p:par>
                                    <p:cTn id="76" presetID="22" presetClass="entr" presetSubtype="8" fill="hold" grpId="0" nodeType="withEffect">
                                      <p:stCondLst>
                                        <p:cond delay="200"/>
                                      </p:stCondLst>
                                      <p:childTnLst>
                                        <p:set>
                                          <p:cBhvr>
                                            <p:cTn id="77" dur="1" fill="hold">
                                              <p:stCondLst>
                                                <p:cond delay="0"/>
                                              </p:stCondLst>
                                            </p:cTn>
                                            <p:tgtEl>
                                              <p:spTgt spid="34"/>
                                            </p:tgtEl>
                                            <p:attrNameLst>
                                              <p:attrName>style.visibility</p:attrName>
                                            </p:attrNameLst>
                                          </p:cBhvr>
                                          <p:to>
                                            <p:strVal val="visible"/>
                                          </p:to>
                                        </p:set>
                                        <p:animEffect transition="in" filter="wipe(left)">
                                          <p:cBhvr>
                                            <p:cTn id="78" dur="500"/>
                                            <p:tgtEl>
                                              <p:spTgt spid="34"/>
                                            </p:tgtEl>
                                          </p:cBhvr>
                                        </p:animEffect>
                                      </p:childTnLst>
                                    </p:cTn>
                                  </p:par>
                                  <p:par>
                                    <p:cTn id="79" presetID="22" presetClass="entr" presetSubtype="8" fill="hold" grpId="0" nodeType="withEffect">
                                      <p:stCondLst>
                                        <p:cond delay="400"/>
                                      </p:stCondLst>
                                      <p:childTnLst>
                                        <p:set>
                                          <p:cBhvr>
                                            <p:cTn id="80" dur="1" fill="hold">
                                              <p:stCondLst>
                                                <p:cond delay="0"/>
                                              </p:stCondLst>
                                            </p:cTn>
                                            <p:tgtEl>
                                              <p:spTgt spid="30"/>
                                            </p:tgtEl>
                                            <p:attrNameLst>
                                              <p:attrName>style.visibility</p:attrName>
                                            </p:attrNameLst>
                                          </p:cBhvr>
                                          <p:to>
                                            <p:strVal val="visible"/>
                                          </p:to>
                                        </p:set>
                                        <p:animEffect transition="in" filter="wipe(left)">
                                          <p:cBhvr>
                                            <p:cTn id="81" dur="500"/>
                                            <p:tgtEl>
                                              <p:spTgt spid="30"/>
                                            </p:tgtEl>
                                          </p:cBhvr>
                                        </p:animEffect>
                                      </p:childTnLst>
                                    </p:cTn>
                                  </p:par>
                                  <p:par>
                                    <p:cTn id="82" presetID="22" presetClass="entr" presetSubtype="8" fill="hold" grpId="0" nodeType="withEffect">
                                      <p:stCondLst>
                                        <p:cond delay="600"/>
                                      </p:stCondLst>
                                      <p:childTnLst>
                                        <p:set>
                                          <p:cBhvr>
                                            <p:cTn id="83" dur="1" fill="hold">
                                              <p:stCondLst>
                                                <p:cond delay="0"/>
                                              </p:stCondLst>
                                            </p:cTn>
                                            <p:tgtEl>
                                              <p:spTgt spid="26"/>
                                            </p:tgtEl>
                                            <p:attrNameLst>
                                              <p:attrName>style.visibility</p:attrName>
                                            </p:attrNameLst>
                                          </p:cBhvr>
                                          <p:to>
                                            <p:strVal val="visible"/>
                                          </p:to>
                                        </p:set>
                                        <p:animEffect transition="in" filter="wipe(left)">
                                          <p:cBhvr>
                                            <p:cTn id="84" dur="500"/>
                                            <p:tgtEl>
                                              <p:spTgt spid="26"/>
                                            </p:tgtEl>
                                          </p:cBhvr>
                                        </p:animEffect>
                                      </p:childTnLst>
                                    </p:cTn>
                                  </p:par>
                                  <p:par>
                                    <p:cTn id="85" presetID="22" presetClass="entr" presetSubtype="8" fill="hold" grpId="0" nodeType="withEffect">
                                      <p:stCondLst>
                                        <p:cond delay="800"/>
                                      </p:stCondLst>
                                      <p:childTnLst>
                                        <p:set>
                                          <p:cBhvr>
                                            <p:cTn id="86" dur="1" fill="hold">
                                              <p:stCondLst>
                                                <p:cond delay="0"/>
                                              </p:stCondLst>
                                            </p:cTn>
                                            <p:tgtEl>
                                              <p:spTgt spid="24"/>
                                            </p:tgtEl>
                                            <p:attrNameLst>
                                              <p:attrName>style.visibility</p:attrName>
                                            </p:attrNameLst>
                                          </p:cBhvr>
                                          <p:to>
                                            <p:strVal val="visible"/>
                                          </p:to>
                                        </p:set>
                                        <p:animEffect transition="in" filter="wipe(left)">
                                          <p:cBhvr>
                                            <p:cTn id="8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24" grpId="0"/>
          <p:bldP spid="25" grpId="0"/>
          <p:bldP spid="26" grpId="0"/>
          <p:bldP spid="28" grpId="0"/>
          <p:bldP spid="30" grpId="0"/>
          <p:bldP spid="32" grpId="0"/>
          <p:bldP spid="34" grpId="0"/>
          <p:bldP spid="36" grpId="0"/>
          <p:bldP spid="39" grpId="0"/>
          <p:bldP spid="40"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7ce3dfb666f729f7f55743535daa28450a3cb60"/>
</p:tagLst>
</file>

<file path=ppt/theme/theme1.xml><?xml version="1.0" encoding="utf-8"?>
<a:theme xmlns:a="http://schemas.openxmlformats.org/drawingml/2006/main" name="清风素材 12sc.taobao.com">
  <a:themeElements>
    <a:clrScheme name="气流">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1996</TotalTime>
  <Words>2751</Words>
  <Application>Microsoft Office PowerPoint</Application>
  <PresentationFormat>自定义</PresentationFormat>
  <Paragraphs>297</Paragraphs>
  <Slides>28</Slides>
  <Notes>27</Notes>
  <HiddenSlides>0</HiddenSlides>
  <MMClips>1</MMClips>
  <ScaleCrop>false</ScaleCrop>
  <HeadingPairs>
    <vt:vector size="4" baseType="variant">
      <vt:variant>
        <vt:lpstr>主题</vt:lpstr>
      </vt:variant>
      <vt:variant>
        <vt:i4>1</vt:i4>
      </vt:variant>
      <vt:variant>
        <vt:lpstr>幻灯片标题</vt:lpstr>
      </vt:variant>
      <vt:variant>
        <vt:i4>28</vt:i4>
      </vt:variant>
    </vt:vector>
  </HeadingPairs>
  <TitlesOfParts>
    <vt:vector size="29" baseType="lpstr">
      <vt:lpstr>清风素材 12sc.taobao.com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142</cp:revision>
  <dcterms:created xsi:type="dcterms:W3CDTF">2014-06-18T03:33:50Z</dcterms:created>
  <dcterms:modified xsi:type="dcterms:W3CDTF">2016-10-10T08:59:15Z</dcterms:modified>
  <cp:category>https://800sucai.taobao.com</cp:category>
</cp:coreProperties>
</file>